
<file path=[Content_Types].xml><?xml version="1.0" encoding="utf-8"?>
<Types xmlns="http://schemas.openxmlformats.org/package/2006/content-types">
  <Default Extension="fntdata" ContentType="application/x-fontdata"/>
  <Default Extension="jpg" ContentType="image/jpeg"/>
  <Default Extension="odttf" ContentType="application/vnd.openxmlformats-officedocument.obfuscatedFont"/>
  <Default Extension="png" ContentType="image/png"/>
  <Default Extension="rels" ContentType="application/vnd.openxmlformats-package.relationships+xml"/>
  <Default Extension="xml" ContentType="application/xml"/>
  <Override PartName="/ppt/commentAuthors.xml" ContentType="application/vnd.openxmlformats-officedocument.presentationml.commentAuthors+xml"/>
  <Override PartName="/ppt/comments/comment1.xml" ContentType="application/vnd.openxmlformats-officedocument.presentationml.comments+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presProps.xml" ContentType="application/vnd.openxmlformats-officedocument.presentationml.presProps+xml"/>
  <Override PartName="/docProps/custom.xml" ContentType="application/vnd.openxmlformats-officedocument.custom-properties+xml"/>
  <Override PartName="/docProps/core.xml" ContentType="application/vnd.openxmlformats-package.core-properties+xml"/>
  <Override PartName="/ppt/presentation.xml" ContentType="application/vnd.openxmlformats-officedocument.presentationml.presentation.main+xml"/>
  <Override PartName="/ppt/metadata" ContentType="application/binary"/>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Lst>
  <p:sldSz cy="6858000" cx="12192000"/>
  <p:notesSz cx="6858000" cy="9144000"/>
  <p:embeddedFontLst>
    <p:embeddedFont>
      <p:font typeface="Montserrat"/>
      <p:regular r:id="rId77"/>
      <p:bold r:id="rId78"/>
      <p:italic r:id="rId79"/>
      <p:boldItalic r:id="rId80"/>
    </p:embeddedFont>
    <p:embeddedFont>
      <p:font typeface="Montserrat Light"/>
      <p:regular r:id="rId81"/>
      <p:bold r:id="rId82"/>
      <p:italic r:id="rId83"/>
      <p:boldItalic r:id="rId8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85" roundtripDataSignature="AMtx7mjUUXD3xLLdPiXv1CclqXt4QXZQww=="/>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1" name="PATRICIA RODRÍGUEZ TOMÉ"/>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84" Type="http://schemas.openxmlformats.org/officeDocument/2006/relationships/font" Target="fonts/MontserratLight-boldItalic.fntdata"/><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21" Type="http://schemas.openxmlformats.org/officeDocument/2006/relationships/slide" Target="slides/slide16.xml"/><Relationship Id="rId68" Type="http://schemas.openxmlformats.org/officeDocument/2006/relationships/slide" Target="slides/slide63.xml"/><Relationship Id="rId16" Type="http://schemas.openxmlformats.org/officeDocument/2006/relationships/slide" Target="slides/slide11.xml"/><Relationship Id="rId74" Type="http://schemas.openxmlformats.org/officeDocument/2006/relationships/slide" Target="slides/slide69.xml"/><Relationship Id="rId32" Type="http://schemas.openxmlformats.org/officeDocument/2006/relationships/slide" Target="slides/slide27.xml"/><Relationship Id="rId79" Type="http://schemas.openxmlformats.org/officeDocument/2006/relationships/font" Target="fonts/Montserrat-italic.fntdata"/><Relationship Id="rId37" Type="http://schemas.openxmlformats.org/officeDocument/2006/relationships/slide" Target="slides/slide32.xml"/><Relationship Id="rId53" Type="http://schemas.openxmlformats.org/officeDocument/2006/relationships/slide" Target="slides/slide48.xml"/><Relationship Id="rId11" Type="http://schemas.openxmlformats.org/officeDocument/2006/relationships/slide" Target="slides/slide6.xml"/><Relationship Id="rId58" Type="http://schemas.openxmlformats.org/officeDocument/2006/relationships/slide" Target="slides/slide53.xml"/><Relationship Id="rId5" Type="http://schemas.openxmlformats.org/officeDocument/2006/relationships/notesMaster" Target="notesMasters/notesMaster1.xml"/><Relationship Id="rId19" Type="http://schemas.openxmlformats.org/officeDocument/2006/relationships/slide" Target="slides/slide14.xml"/><Relationship Id="rId43" Type="http://schemas.openxmlformats.org/officeDocument/2006/relationships/slide" Target="slides/slide38.xml"/><Relationship Id="rId48" Type="http://schemas.openxmlformats.org/officeDocument/2006/relationships/slide" Target="slides/slide43.xml"/><Relationship Id="rId30" Type="http://schemas.openxmlformats.org/officeDocument/2006/relationships/slide" Target="slides/slide25.xml"/><Relationship Id="rId77" Type="http://schemas.openxmlformats.org/officeDocument/2006/relationships/font" Target="fonts/Montserrat-regular.fntdata"/><Relationship Id="rId35" Type="http://schemas.openxmlformats.org/officeDocument/2006/relationships/slide" Target="slides/slide30.xml"/><Relationship Id="rId64" Type="http://schemas.openxmlformats.org/officeDocument/2006/relationships/slide" Target="slides/slide59.xml"/><Relationship Id="rId22" Type="http://schemas.openxmlformats.org/officeDocument/2006/relationships/slide" Target="slides/slide17.xml"/><Relationship Id="rId69" Type="http://schemas.openxmlformats.org/officeDocument/2006/relationships/slide" Target="slides/slide64.xml"/><Relationship Id="rId27" Type="http://schemas.openxmlformats.org/officeDocument/2006/relationships/slide" Target="slides/slide22.xml"/><Relationship Id="rId56" Type="http://schemas.openxmlformats.org/officeDocument/2006/relationships/slide" Target="slides/slide51.xml"/><Relationship Id="rId14" Type="http://schemas.openxmlformats.org/officeDocument/2006/relationships/slide" Target="slides/slide9.xml"/><Relationship Id="rId85" Type="http://customschemas.google.com/relationships/presentationmetadata" Target="metadata"/><Relationship Id="rId80" Type="http://schemas.openxmlformats.org/officeDocument/2006/relationships/font" Target="fonts/Montserrat-boldItalic.fntdata"/><Relationship Id="rId8" Type="http://schemas.openxmlformats.org/officeDocument/2006/relationships/slide" Target="slides/slide3.xml"/><Relationship Id="rId72" Type="http://schemas.openxmlformats.org/officeDocument/2006/relationships/slide" Target="slides/slide67.xml"/><Relationship Id="rId51" Type="http://schemas.openxmlformats.org/officeDocument/2006/relationships/slide" Target="slides/slide46.xml"/><Relationship Id="rId3" Type="http://schemas.openxmlformats.org/officeDocument/2006/relationships/commentAuthors" Target="commentAuthors.xml"/><Relationship Id="rId46" Type="http://schemas.openxmlformats.org/officeDocument/2006/relationships/slide" Target="slides/slide41.xml"/><Relationship Id="rId33" Type="http://schemas.openxmlformats.org/officeDocument/2006/relationships/slide" Target="slides/slide28.xml"/><Relationship Id="rId38" Type="http://schemas.openxmlformats.org/officeDocument/2006/relationships/slide" Target="slides/slide33.xml"/><Relationship Id="rId67" Type="http://schemas.openxmlformats.org/officeDocument/2006/relationships/slide" Target="slides/slide62.xml"/><Relationship Id="rId25" Type="http://schemas.openxmlformats.org/officeDocument/2006/relationships/slide" Target="slides/slide20.xml"/><Relationship Id="rId12" Type="http://schemas.openxmlformats.org/officeDocument/2006/relationships/slide" Target="slides/slide7.xml"/><Relationship Id="rId59" Type="http://schemas.openxmlformats.org/officeDocument/2006/relationships/slide" Target="slides/slide54.xml"/><Relationship Id="rId17" Type="http://schemas.openxmlformats.org/officeDocument/2006/relationships/slide" Target="slides/slide12.xml"/><Relationship Id="rId83" Type="http://schemas.openxmlformats.org/officeDocument/2006/relationships/font" Target="fonts/MontserratLight-italic.fntdata"/><Relationship Id="rId41" Type="http://schemas.openxmlformats.org/officeDocument/2006/relationships/slide" Target="slides/slide36.xml"/><Relationship Id="rId75" Type="http://schemas.openxmlformats.org/officeDocument/2006/relationships/slide" Target="slides/slide70.xml"/><Relationship Id="rId70" Type="http://schemas.openxmlformats.org/officeDocument/2006/relationships/slide" Target="slides/slide65.xml"/><Relationship Id="rId62" Type="http://schemas.openxmlformats.org/officeDocument/2006/relationships/slide" Target="slides/slide57.xml"/><Relationship Id="rId20" Type="http://schemas.openxmlformats.org/officeDocument/2006/relationships/slide" Target="slides/slide15.xml"/><Relationship Id="rId54" Type="http://schemas.openxmlformats.org/officeDocument/2006/relationships/slide" Target="slides/slide49.xml"/><Relationship Id="rId88" Type="http://schemas.openxmlformats.org/officeDocument/2006/relationships/customXml" Target="../customXml/item3.xml"/><Relationship Id="rId1" Type="http://schemas.openxmlformats.org/officeDocument/2006/relationships/theme" Target="theme/theme2.xml"/><Relationship Id="rId6" Type="http://schemas.openxmlformats.org/officeDocument/2006/relationships/slide" Target="slides/slide1.xml"/><Relationship Id="rId49" Type="http://schemas.openxmlformats.org/officeDocument/2006/relationships/slide" Target="slides/slide44.xml"/><Relationship Id="rId36" Type="http://schemas.openxmlformats.org/officeDocument/2006/relationships/slide" Target="slides/slide31.xml"/><Relationship Id="rId23" Type="http://schemas.openxmlformats.org/officeDocument/2006/relationships/slide" Target="slides/slide18.xml"/><Relationship Id="rId28" Type="http://schemas.openxmlformats.org/officeDocument/2006/relationships/slide" Target="slides/slide23.xml"/><Relationship Id="rId57" Type="http://schemas.openxmlformats.org/officeDocument/2006/relationships/slide" Target="slides/slide52.xml"/><Relationship Id="rId15" Type="http://schemas.openxmlformats.org/officeDocument/2006/relationships/slide" Target="slides/slide10.xml"/><Relationship Id="rId44" Type="http://schemas.openxmlformats.org/officeDocument/2006/relationships/slide" Target="slides/slide39.xml"/><Relationship Id="rId81" Type="http://schemas.openxmlformats.org/officeDocument/2006/relationships/font" Target="fonts/MontserratLight-regular.fntdata"/><Relationship Id="rId73" Type="http://schemas.openxmlformats.org/officeDocument/2006/relationships/slide" Target="slides/slide68.xml"/><Relationship Id="rId31" Type="http://schemas.openxmlformats.org/officeDocument/2006/relationships/slide" Target="slides/slide26.xml"/><Relationship Id="rId78" Type="http://schemas.openxmlformats.org/officeDocument/2006/relationships/font" Target="fonts/Montserrat-bold.fntdata"/><Relationship Id="rId65" Type="http://schemas.openxmlformats.org/officeDocument/2006/relationships/slide" Target="slides/slide60.xml"/><Relationship Id="rId60" Type="http://schemas.openxmlformats.org/officeDocument/2006/relationships/slide" Target="slides/slide55.xml"/><Relationship Id="rId52" Type="http://schemas.openxmlformats.org/officeDocument/2006/relationships/slide" Target="slides/slide47.xml"/><Relationship Id="rId10" Type="http://schemas.openxmlformats.org/officeDocument/2006/relationships/slide" Target="slides/slide5.xml"/><Relationship Id="rId86" Type="http://schemas.openxmlformats.org/officeDocument/2006/relationships/customXml" Target="../customXml/item1.xml"/><Relationship Id="rId4" Type="http://schemas.openxmlformats.org/officeDocument/2006/relationships/slideMaster" Target="slideMasters/slideMaster1.xml"/><Relationship Id="rId9" Type="http://schemas.openxmlformats.org/officeDocument/2006/relationships/slide" Target="slides/slide4.xml"/><Relationship Id="rId39" Type="http://schemas.openxmlformats.org/officeDocument/2006/relationships/slide" Target="slides/slide34.xml"/><Relationship Id="rId13" Type="http://schemas.openxmlformats.org/officeDocument/2006/relationships/slide" Target="slides/slide8.xml"/><Relationship Id="rId18" Type="http://schemas.openxmlformats.org/officeDocument/2006/relationships/slide" Target="slides/slide13.xml"/><Relationship Id="rId76" Type="http://schemas.openxmlformats.org/officeDocument/2006/relationships/slide" Target="slides/slide71.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 Type="http://schemas.openxmlformats.org/officeDocument/2006/relationships/slide" Target="slides/slide2.xml"/><Relationship Id="rId71" Type="http://schemas.openxmlformats.org/officeDocument/2006/relationships/slide" Target="slides/slide66.xml"/><Relationship Id="rId2" Type="http://schemas.openxmlformats.org/officeDocument/2006/relationships/presProps" Target="presProps.xml"/><Relationship Id="rId29" Type="http://schemas.openxmlformats.org/officeDocument/2006/relationships/slide" Target="slides/slide24.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24" Type="http://schemas.openxmlformats.org/officeDocument/2006/relationships/slide" Target="slides/slide19.xml"/><Relationship Id="rId87" Type="http://schemas.openxmlformats.org/officeDocument/2006/relationships/customXml" Target="../customXml/item2.xml"/><Relationship Id="rId82" Type="http://schemas.openxmlformats.org/officeDocument/2006/relationships/font" Target="fonts/MontserratLight-bold.fntdata"/><Relationship Id="rId61" Type="http://schemas.openxmlformats.org/officeDocument/2006/relationships/slide" Target="slides/slide56.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6-06-04T12:23:54.254">
    <p:pos x="6000" y="0"/>
    <p:text>Esta diapositiva y la siguiente son iguales</p:text>
    <p:extLst>
      <p:ext uri="{C676402C-5697-4E1C-873F-D02D1690AC5C}">
        <p15:threadingInfo timeZoneBias="0"/>
      </p:ext>
      <p:ext uri="http://customooxmlschemas.google.com/">
        <go:slidesCustomData xmlns:go="http://customooxmlschemas.google.com/" commentPostId="AAAB8zsvTAU"/>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1" name="Google Shape;101;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3" name="Google Shape;113;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4" name="Google Shape;114;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7" name="Google Shape;137;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8" name="Google Shape;148;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9" name="Google Shape;159;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8" name="Google Shape;198;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9" name="Google Shape;199;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6" name="Google Shape;216;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7" name="Google Shape;217;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4" name="Google Shape;224;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5" name="Google Shape;225;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0" name="Google Shape;240;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1" name="Google Shape;241;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8" name="Google Shape;518;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9" name="Google Shape;519;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 name="Shape 566"/>
        <p:cNvGrpSpPr/>
        <p:nvPr/>
      </p:nvGrpSpPr>
      <p:grpSpPr>
        <a:xfrm>
          <a:off x="0" y="0"/>
          <a:ext cx="0" cy="0"/>
          <a:chOff x="0" y="0"/>
          <a:chExt cx="0" cy="0"/>
        </a:xfrm>
      </p:grpSpPr>
      <p:sp>
        <p:nvSpPr>
          <p:cNvPr id="567" name="Google Shape;567;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8" name="Google Shape;568;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9" name="Google Shape;569;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6" name="Shape 576"/>
        <p:cNvGrpSpPr/>
        <p:nvPr/>
      </p:nvGrpSpPr>
      <p:grpSpPr>
        <a:xfrm>
          <a:off x="0" y="0"/>
          <a:ext cx="0" cy="0"/>
          <a:chOff x="0" y="0"/>
          <a:chExt cx="0" cy="0"/>
        </a:xfrm>
      </p:grpSpPr>
      <p:sp>
        <p:nvSpPr>
          <p:cNvPr id="577" name="Google Shape;577;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8" name="Google Shape;578;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9" name="Google Shape;579;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93" name="Google Shape;593;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4" name="Google Shape;594;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2" name="Shape 602"/>
        <p:cNvGrpSpPr/>
        <p:nvPr/>
      </p:nvGrpSpPr>
      <p:grpSpPr>
        <a:xfrm>
          <a:off x="0" y="0"/>
          <a:ext cx="0" cy="0"/>
          <a:chOff x="0" y="0"/>
          <a:chExt cx="0" cy="0"/>
        </a:xfrm>
      </p:grpSpPr>
      <p:sp>
        <p:nvSpPr>
          <p:cNvPr id="603" name="Google Shape;603;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4" name="Google Shape;604;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5" name="Google Shape;605;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7" name="Shape 617"/>
        <p:cNvGrpSpPr/>
        <p:nvPr/>
      </p:nvGrpSpPr>
      <p:grpSpPr>
        <a:xfrm>
          <a:off x="0" y="0"/>
          <a:ext cx="0" cy="0"/>
          <a:chOff x="0" y="0"/>
          <a:chExt cx="0" cy="0"/>
        </a:xfrm>
      </p:grpSpPr>
      <p:sp>
        <p:nvSpPr>
          <p:cNvPr id="618" name="Google Shape;618;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9" name="Google Shape;619;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0" name="Google Shape;620;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7" name="Shape 627"/>
        <p:cNvGrpSpPr/>
        <p:nvPr/>
      </p:nvGrpSpPr>
      <p:grpSpPr>
        <a:xfrm>
          <a:off x="0" y="0"/>
          <a:ext cx="0" cy="0"/>
          <a:chOff x="0" y="0"/>
          <a:chExt cx="0" cy="0"/>
        </a:xfrm>
      </p:grpSpPr>
      <p:sp>
        <p:nvSpPr>
          <p:cNvPr id="628" name="Google Shape;628;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9" name="Google Shape;629;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0" name="Google Shape;630;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9" name="Shape 639"/>
        <p:cNvGrpSpPr/>
        <p:nvPr/>
      </p:nvGrpSpPr>
      <p:grpSpPr>
        <a:xfrm>
          <a:off x="0" y="0"/>
          <a:ext cx="0" cy="0"/>
          <a:chOff x="0" y="0"/>
          <a:chExt cx="0" cy="0"/>
        </a:xfrm>
      </p:grpSpPr>
      <p:sp>
        <p:nvSpPr>
          <p:cNvPr id="640" name="Google Shape;640;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1" name="Google Shape;641;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2" name="Google Shape;642;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4" name="Shape 654"/>
        <p:cNvGrpSpPr/>
        <p:nvPr/>
      </p:nvGrpSpPr>
      <p:grpSpPr>
        <a:xfrm>
          <a:off x="0" y="0"/>
          <a:ext cx="0" cy="0"/>
          <a:chOff x="0" y="0"/>
          <a:chExt cx="0" cy="0"/>
        </a:xfrm>
      </p:grpSpPr>
      <p:sp>
        <p:nvSpPr>
          <p:cNvPr id="655" name="Google Shape;655;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6" name="Google Shape;656;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7" name="Google Shape;657;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3" name="Shape 663"/>
        <p:cNvGrpSpPr/>
        <p:nvPr/>
      </p:nvGrpSpPr>
      <p:grpSpPr>
        <a:xfrm>
          <a:off x="0" y="0"/>
          <a:ext cx="0" cy="0"/>
          <a:chOff x="0" y="0"/>
          <a:chExt cx="0" cy="0"/>
        </a:xfrm>
      </p:grpSpPr>
      <p:sp>
        <p:nvSpPr>
          <p:cNvPr id="664" name="Google Shape;664;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5" name="Google Shape;665;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6" name="Google Shape;666;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8" name="Shape 678"/>
        <p:cNvGrpSpPr/>
        <p:nvPr/>
      </p:nvGrpSpPr>
      <p:grpSpPr>
        <a:xfrm>
          <a:off x="0" y="0"/>
          <a:ext cx="0" cy="0"/>
          <a:chOff x="0" y="0"/>
          <a:chExt cx="0" cy="0"/>
        </a:xfrm>
      </p:grpSpPr>
      <p:sp>
        <p:nvSpPr>
          <p:cNvPr id="679" name="Google Shape;679;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80" name="Google Shape;680;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1" name="Google Shape;681;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9" name="Shape 709"/>
        <p:cNvGrpSpPr/>
        <p:nvPr/>
      </p:nvGrpSpPr>
      <p:grpSpPr>
        <a:xfrm>
          <a:off x="0" y="0"/>
          <a:ext cx="0" cy="0"/>
          <a:chOff x="0" y="0"/>
          <a:chExt cx="0" cy="0"/>
        </a:xfrm>
      </p:grpSpPr>
      <p:sp>
        <p:nvSpPr>
          <p:cNvPr id="710" name="Google Shape;710;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11" name="Google Shape;711;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12" name="Google Shape;712;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2" name="Shape 722"/>
        <p:cNvGrpSpPr/>
        <p:nvPr/>
      </p:nvGrpSpPr>
      <p:grpSpPr>
        <a:xfrm>
          <a:off x="0" y="0"/>
          <a:ext cx="0" cy="0"/>
          <a:chOff x="0" y="0"/>
          <a:chExt cx="0" cy="0"/>
        </a:xfrm>
      </p:grpSpPr>
      <p:sp>
        <p:nvSpPr>
          <p:cNvPr id="723" name="Google Shape;723;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24" name="Google Shape;724;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5" name="Google Shape;725;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8" name="Shape 868"/>
        <p:cNvGrpSpPr/>
        <p:nvPr/>
      </p:nvGrpSpPr>
      <p:grpSpPr>
        <a:xfrm>
          <a:off x="0" y="0"/>
          <a:ext cx="0" cy="0"/>
          <a:chOff x="0" y="0"/>
          <a:chExt cx="0" cy="0"/>
        </a:xfrm>
      </p:grpSpPr>
      <p:sp>
        <p:nvSpPr>
          <p:cNvPr id="869" name="Google Shape;869;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70" name="Google Shape;870;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1" name="Google Shape;871;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6" name="Shape 876"/>
        <p:cNvGrpSpPr/>
        <p:nvPr/>
      </p:nvGrpSpPr>
      <p:grpSpPr>
        <a:xfrm>
          <a:off x="0" y="0"/>
          <a:ext cx="0" cy="0"/>
          <a:chOff x="0" y="0"/>
          <a:chExt cx="0" cy="0"/>
        </a:xfrm>
      </p:grpSpPr>
      <p:sp>
        <p:nvSpPr>
          <p:cNvPr id="877" name="Google Shape;877;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78" name="Google Shape;878;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9" name="Google Shape;879;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7" name="Shape 887"/>
        <p:cNvGrpSpPr/>
        <p:nvPr/>
      </p:nvGrpSpPr>
      <p:grpSpPr>
        <a:xfrm>
          <a:off x="0" y="0"/>
          <a:ext cx="0" cy="0"/>
          <a:chOff x="0" y="0"/>
          <a:chExt cx="0" cy="0"/>
        </a:xfrm>
      </p:grpSpPr>
      <p:sp>
        <p:nvSpPr>
          <p:cNvPr id="888" name="Google Shape;888;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89" name="Google Shape;889;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90" name="Google Shape;890;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6" name="Shape 976"/>
        <p:cNvGrpSpPr/>
        <p:nvPr/>
      </p:nvGrpSpPr>
      <p:grpSpPr>
        <a:xfrm>
          <a:off x="0" y="0"/>
          <a:ext cx="0" cy="0"/>
          <a:chOff x="0" y="0"/>
          <a:chExt cx="0" cy="0"/>
        </a:xfrm>
      </p:grpSpPr>
      <p:sp>
        <p:nvSpPr>
          <p:cNvPr id="977" name="Google Shape;977;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78" name="Google Shape;978;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79" name="Google Shape;979;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6" name="Shape 986"/>
        <p:cNvGrpSpPr/>
        <p:nvPr/>
      </p:nvGrpSpPr>
      <p:grpSpPr>
        <a:xfrm>
          <a:off x="0" y="0"/>
          <a:ext cx="0" cy="0"/>
          <a:chOff x="0" y="0"/>
          <a:chExt cx="0" cy="0"/>
        </a:xfrm>
      </p:grpSpPr>
      <p:sp>
        <p:nvSpPr>
          <p:cNvPr id="987" name="Google Shape;987;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88" name="Google Shape;988;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89" name="Google Shape;989;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7" name="Shape 1107"/>
        <p:cNvGrpSpPr/>
        <p:nvPr/>
      </p:nvGrpSpPr>
      <p:grpSpPr>
        <a:xfrm>
          <a:off x="0" y="0"/>
          <a:ext cx="0" cy="0"/>
          <a:chOff x="0" y="0"/>
          <a:chExt cx="0" cy="0"/>
        </a:xfrm>
      </p:grpSpPr>
      <p:sp>
        <p:nvSpPr>
          <p:cNvPr id="1108" name="Google Shape;1108;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09" name="Google Shape;1109;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10" name="Google Shape;1110;p2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2" name="Shape 1122"/>
        <p:cNvGrpSpPr/>
        <p:nvPr/>
      </p:nvGrpSpPr>
      <p:grpSpPr>
        <a:xfrm>
          <a:off x="0" y="0"/>
          <a:ext cx="0" cy="0"/>
          <a:chOff x="0" y="0"/>
          <a:chExt cx="0" cy="0"/>
        </a:xfrm>
      </p:grpSpPr>
      <p:sp>
        <p:nvSpPr>
          <p:cNvPr id="1123" name="Google Shape;1123;p2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24" name="Google Shape;1124;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8" name="Shape 1178"/>
        <p:cNvGrpSpPr/>
        <p:nvPr/>
      </p:nvGrpSpPr>
      <p:grpSpPr>
        <a:xfrm>
          <a:off x="0" y="0"/>
          <a:ext cx="0" cy="0"/>
          <a:chOff x="0" y="0"/>
          <a:chExt cx="0" cy="0"/>
        </a:xfrm>
      </p:grpSpPr>
      <p:sp>
        <p:nvSpPr>
          <p:cNvPr id="1179" name="Google Shape;1179;p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80" name="Google Shape;1180;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7" name="Shape 1217"/>
        <p:cNvGrpSpPr/>
        <p:nvPr/>
      </p:nvGrpSpPr>
      <p:grpSpPr>
        <a:xfrm>
          <a:off x="0" y="0"/>
          <a:ext cx="0" cy="0"/>
          <a:chOff x="0" y="0"/>
          <a:chExt cx="0" cy="0"/>
        </a:xfrm>
      </p:grpSpPr>
      <p:sp>
        <p:nvSpPr>
          <p:cNvPr id="1218" name="Google Shape;1218;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19" name="Google Shape;1219;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20" name="Google Shape;1220;p3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1" name="Shape 1231"/>
        <p:cNvGrpSpPr/>
        <p:nvPr/>
      </p:nvGrpSpPr>
      <p:grpSpPr>
        <a:xfrm>
          <a:off x="0" y="0"/>
          <a:ext cx="0" cy="0"/>
          <a:chOff x="0" y="0"/>
          <a:chExt cx="0" cy="0"/>
        </a:xfrm>
      </p:grpSpPr>
      <p:sp>
        <p:nvSpPr>
          <p:cNvPr id="1232" name="Google Shape;1232;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33" name="Google Shape;1233;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34" name="Google Shape;1234;p3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1" name="Shape 1241"/>
        <p:cNvGrpSpPr/>
        <p:nvPr/>
      </p:nvGrpSpPr>
      <p:grpSpPr>
        <a:xfrm>
          <a:off x="0" y="0"/>
          <a:ext cx="0" cy="0"/>
          <a:chOff x="0" y="0"/>
          <a:chExt cx="0" cy="0"/>
        </a:xfrm>
      </p:grpSpPr>
      <p:sp>
        <p:nvSpPr>
          <p:cNvPr id="1242" name="Google Shape;1242;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43" name="Google Shape;1243;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44" name="Google Shape;1244;p3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7" name="Shape 1257"/>
        <p:cNvGrpSpPr/>
        <p:nvPr/>
      </p:nvGrpSpPr>
      <p:grpSpPr>
        <a:xfrm>
          <a:off x="0" y="0"/>
          <a:ext cx="0" cy="0"/>
          <a:chOff x="0" y="0"/>
          <a:chExt cx="0" cy="0"/>
        </a:xfrm>
      </p:grpSpPr>
      <p:sp>
        <p:nvSpPr>
          <p:cNvPr id="1258" name="Google Shape;1258;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59" name="Google Shape;1259;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60" name="Google Shape;1260;p3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3" name="Shape 1273"/>
        <p:cNvGrpSpPr/>
        <p:nvPr/>
      </p:nvGrpSpPr>
      <p:grpSpPr>
        <a:xfrm>
          <a:off x="0" y="0"/>
          <a:ext cx="0" cy="0"/>
          <a:chOff x="0" y="0"/>
          <a:chExt cx="0" cy="0"/>
        </a:xfrm>
      </p:grpSpPr>
      <p:sp>
        <p:nvSpPr>
          <p:cNvPr id="1274" name="Google Shape;1274;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75" name="Google Shape;1275;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76" name="Google Shape;1276;p3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8" name="Shape 1328"/>
        <p:cNvGrpSpPr/>
        <p:nvPr/>
      </p:nvGrpSpPr>
      <p:grpSpPr>
        <a:xfrm>
          <a:off x="0" y="0"/>
          <a:ext cx="0" cy="0"/>
          <a:chOff x="0" y="0"/>
          <a:chExt cx="0" cy="0"/>
        </a:xfrm>
      </p:grpSpPr>
      <p:sp>
        <p:nvSpPr>
          <p:cNvPr id="1329" name="Google Shape;1329;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30" name="Google Shape;1330;p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31" name="Google Shape;1331;p3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5" name="Shape 1345"/>
        <p:cNvGrpSpPr/>
        <p:nvPr/>
      </p:nvGrpSpPr>
      <p:grpSpPr>
        <a:xfrm>
          <a:off x="0" y="0"/>
          <a:ext cx="0" cy="0"/>
          <a:chOff x="0" y="0"/>
          <a:chExt cx="0" cy="0"/>
        </a:xfrm>
      </p:grpSpPr>
      <p:sp>
        <p:nvSpPr>
          <p:cNvPr id="1346" name="Google Shape;1346;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47" name="Google Shape;1347;p3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48" name="Google Shape;1348;p3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1" name="Shape 1491"/>
        <p:cNvGrpSpPr/>
        <p:nvPr/>
      </p:nvGrpSpPr>
      <p:grpSpPr>
        <a:xfrm>
          <a:off x="0" y="0"/>
          <a:ext cx="0" cy="0"/>
          <a:chOff x="0" y="0"/>
          <a:chExt cx="0" cy="0"/>
        </a:xfrm>
      </p:grpSpPr>
      <p:sp>
        <p:nvSpPr>
          <p:cNvPr id="1492" name="Google Shape;1492;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93" name="Google Shape;1493;p3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94" name="Google Shape;1494;p3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9" name="Shape 1499"/>
        <p:cNvGrpSpPr/>
        <p:nvPr/>
      </p:nvGrpSpPr>
      <p:grpSpPr>
        <a:xfrm>
          <a:off x="0" y="0"/>
          <a:ext cx="0" cy="0"/>
          <a:chOff x="0" y="0"/>
          <a:chExt cx="0" cy="0"/>
        </a:xfrm>
      </p:grpSpPr>
      <p:sp>
        <p:nvSpPr>
          <p:cNvPr id="1500" name="Google Shape;1500;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01" name="Google Shape;1501;p3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02" name="Google Shape;1502;p3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7" name="Shape 1517"/>
        <p:cNvGrpSpPr/>
        <p:nvPr/>
      </p:nvGrpSpPr>
      <p:grpSpPr>
        <a:xfrm>
          <a:off x="0" y="0"/>
          <a:ext cx="0" cy="0"/>
          <a:chOff x="0" y="0"/>
          <a:chExt cx="0" cy="0"/>
        </a:xfrm>
      </p:grpSpPr>
      <p:sp>
        <p:nvSpPr>
          <p:cNvPr id="1518" name="Google Shape;1518;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19" name="Google Shape;1519;p4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20" name="Google Shape;1520;p4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7" name="Shape 1577"/>
        <p:cNvGrpSpPr/>
        <p:nvPr/>
      </p:nvGrpSpPr>
      <p:grpSpPr>
        <a:xfrm>
          <a:off x="0" y="0"/>
          <a:ext cx="0" cy="0"/>
          <a:chOff x="0" y="0"/>
          <a:chExt cx="0" cy="0"/>
        </a:xfrm>
      </p:grpSpPr>
      <p:sp>
        <p:nvSpPr>
          <p:cNvPr id="1578" name="Google Shape;1578;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79" name="Google Shape;1579;p4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80" name="Google Shape;1580;p4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6" name="Shape 1616"/>
        <p:cNvGrpSpPr/>
        <p:nvPr/>
      </p:nvGrpSpPr>
      <p:grpSpPr>
        <a:xfrm>
          <a:off x="0" y="0"/>
          <a:ext cx="0" cy="0"/>
          <a:chOff x="0" y="0"/>
          <a:chExt cx="0" cy="0"/>
        </a:xfrm>
      </p:grpSpPr>
      <p:sp>
        <p:nvSpPr>
          <p:cNvPr id="1617" name="Google Shape;1617;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18" name="Google Shape;1618;p4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19" name="Google Shape;1619;p4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2" name="Shape 1632"/>
        <p:cNvGrpSpPr/>
        <p:nvPr/>
      </p:nvGrpSpPr>
      <p:grpSpPr>
        <a:xfrm>
          <a:off x="0" y="0"/>
          <a:ext cx="0" cy="0"/>
          <a:chOff x="0" y="0"/>
          <a:chExt cx="0" cy="0"/>
        </a:xfrm>
      </p:grpSpPr>
      <p:sp>
        <p:nvSpPr>
          <p:cNvPr id="1633" name="Google Shape;1633;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34" name="Google Shape;1634;p4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35" name="Google Shape;1635;p4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8" name="Shape 1648"/>
        <p:cNvGrpSpPr/>
        <p:nvPr/>
      </p:nvGrpSpPr>
      <p:grpSpPr>
        <a:xfrm>
          <a:off x="0" y="0"/>
          <a:ext cx="0" cy="0"/>
          <a:chOff x="0" y="0"/>
          <a:chExt cx="0" cy="0"/>
        </a:xfrm>
      </p:grpSpPr>
      <p:sp>
        <p:nvSpPr>
          <p:cNvPr id="1649" name="Google Shape;1649;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50" name="Google Shape;1650;p4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51" name="Google Shape;1651;p4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8" name="Shape 1658"/>
        <p:cNvGrpSpPr/>
        <p:nvPr/>
      </p:nvGrpSpPr>
      <p:grpSpPr>
        <a:xfrm>
          <a:off x="0" y="0"/>
          <a:ext cx="0" cy="0"/>
          <a:chOff x="0" y="0"/>
          <a:chExt cx="0" cy="0"/>
        </a:xfrm>
      </p:grpSpPr>
      <p:sp>
        <p:nvSpPr>
          <p:cNvPr id="1659" name="Google Shape;1659;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60" name="Google Shape;1660;p4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61" name="Google Shape;1661;p4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3" name="Shape 1673"/>
        <p:cNvGrpSpPr/>
        <p:nvPr/>
      </p:nvGrpSpPr>
      <p:grpSpPr>
        <a:xfrm>
          <a:off x="0" y="0"/>
          <a:ext cx="0" cy="0"/>
          <a:chOff x="0" y="0"/>
          <a:chExt cx="0" cy="0"/>
        </a:xfrm>
      </p:grpSpPr>
      <p:sp>
        <p:nvSpPr>
          <p:cNvPr id="1674" name="Google Shape;1674;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75" name="Google Shape;1675;p4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76" name="Google Shape;1676;p4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3" name="Shape 1683"/>
        <p:cNvGrpSpPr/>
        <p:nvPr/>
      </p:nvGrpSpPr>
      <p:grpSpPr>
        <a:xfrm>
          <a:off x="0" y="0"/>
          <a:ext cx="0" cy="0"/>
          <a:chOff x="0" y="0"/>
          <a:chExt cx="0" cy="0"/>
        </a:xfrm>
      </p:grpSpPr>
      <p:sp>
        <p:nvSpPr>
          <p:cNvPr id="1684" name="Google Shape;1684;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85" name="Google Shape;1685;p4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86" name="Google Shape;1686;p4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1" name="Shape 1731"/>
        <p:cNvGrpSpPr/>
        <p:nvPr/>
      </p:nvGrpSpPr>
      <p:grpSpPr>
        <a:xfrm>
          <a:off x="0" y="0"/>
          <a:ext cx="0" cy="0"/>
          <a:chOff x="0" y="0"/>
          <a:chExt cx="0" cy="0"/>
        </a:xfrm>
      </p:grpSpPr>
      <p:sp>
        <p:nvSpPr>
          <p:cNvPr id="1732" name="Google Shape;1732;p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33" name="Google Shape;1733;p4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34" name="Google Shape;1734;p4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4" name="Shape 1744"/>
        <p:cNvGrpSpPr/>
        <p:nvPr/>
      </p:nvGrpSpPr>
      <p:grpSpPr>
        <a:xfrm>
          <a:off x="0" y="0"/>
          <a:ext cx="0" cy="0"/>
          <a:chOff x="0" y="0"/>
          <a:chExt cx="0" cy="0"/>
        </a:xfrm>
      </p:grpSpPr>
      <p:sp>
        <p:nvSpPr>
          <p:cNvPr id="1745" name="Google Shape;1745;p4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46" name="Google Shape;1746;p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6" name="Shape 1776"/>
        <p:cNvGrpSpPr/>
        <p:nvPr/>
      </p:nvGrpSpPr>
      <p:grpSpPr>
        <a:xfrm>
          <a:off x="0" y="0"/>
          <a:ext cx="0" cy="0"/>
          <a:chOff x="0" y="0"/>
          <a:chExt cx="0" cy="0"/>
        </a:xfrm>
      </p:grpSpPr>
      <p:sp>
        <p:nvSpPr>
          <p:cNvPr id="1777" name="Google Shape;1777;p5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78" name="Google Shape;1778;p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7" name="Shape 1807"/>
        <p:cNvGrpSpPr/>
        <p:nvPr/>
      </p:nvGrpSpPr>
      <p:grpSpPr>
        <a:xfrm>
          <a:off x="0" y="0"/>
          <a:ext cx="0" cy="0"/>
          <a:chOff x="0" y="0"/>
          <a:chExt cx="0" cy="0"/>
        </a:xfrm>
      </p:grpSpPr>
      <p:sp>
        <p:nvSpPr>
          <p:cNvPr id="1808" name="Google Shape;1808;p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09" name="Google Shape;1809;p5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10" name="Google Shape;1810;p5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7" name="Shape 1827"/>
        <p:cNvGrpSpPr/>
        <p:nvPr/>
      </p:nvGrpSpPr>
      <p:grpSpPr>
        <a:xfrm>
          <a:off x="0" y="0"/>
          <a:ext cx="0" cy="0"/>
          <a:chOff x="0" y="0"/>
          <a:chExt cx="0" cy="0"/>
        </a:xfrm>
      </p:grpSpPr>
      <p:sp>
        <p:nvSpPr>
          <p:cNvPr id="1828" name="Google Shape;1828;p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29" name="Google Shape;1829;p5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30" name="Google Shape;1830;p5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3" name="Shape 1973"/>
        <p:cNvGrpSpPr/>
        <p:nvPr/>
      </p:nvGrpSpPr>
      <p:grpSpPr>
        <a:xfrm>
          <a:off x="0" y="0"/>
          <a:ext cx="0" cy="0"/>
          <a:chOff x="0" y="0"/>
          <a:chExt cx="0" cy="0"/>
        </a:xfrm>
      </p:grpSpPr>
      <p:sp>
        <p:nvSpPr>
          <p:cNvPr id="1974" name="Google Shape;1974;p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75" name="Google Shape;1975;p5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76" name="Google Shape;1976;p5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1" name="Shape 1981"/>
        <p:cNvGrpSpPr/>
        <p:nvPr/>
      </p:nvGrpSpPr>
      <p:grpSpPr>
        <a:xfrm>
          <a:off x="0" y="0"/>
          <a:ext cx="0" cy="0"/>
          <a:chOff x="0" y="0"/>
          <a:chExt cx="0" cy="0"/>
        </a:xfrm>
      </p:grpSpPr>
      <p:sp>
        <p:nvSpPr>
          <p:cNvPr id="1982" name="Google Shape;1982;p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83" name="Google Shape;1983;p5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84" name="Google Shape;1984;p5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6" name="Shape 1996"/>
        <p:cNvGrpSpPr/>
        <p:nvPr/>
      </p:nvGrpSpPr>
      <p:grpSpPr>
        <a:xfrm>
          <a:off x="0" y="0"/>
          <a:ext cx="0" cy="0"/>
          <a:chOff x="0" y="0"/>
          <a:chExt cx="0" cy="0"/>
        </a:xfrm>
      </p:grpSpPr>
      <p:sp>
        <p:nvSpPr>
          <p:cNvPr id="1997" name="Google Shape;1997;p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98" name="Google Shape;1998;p5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99" name="Google Shape;1999;p5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7" name="Shape 2007"/>
        <p:cNvGrpSpPr/>
        <p:nvPr/>
      </p:nvGrpSpPr>
      <p:grpSpPr>
        <a:xfrm>
          <a:off x="0" y="0"/>
          <a:ext cx="0" cy="0"/>
          <a:chOff x="0" y="0"/>
          <a:chExt cx="0" cy="0"/>
        </a:xfrm>
      </p:grpSpPr>
      <p:sp>
        <p:nvSpPr>
          <p:cNvPr id="2008" name="Google Shape;2008;p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09" name="Google Shape;2009;p5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10" name="Google Shape;2010;p5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2" name="Shape 2022"/>
        <p:cNvGrpSpPr/>
        <p:nvPr/>
      </p:nvGrpSpPr>
      <p:grpSpPr>
        <a:xfrm>
          <a:off x="0" y="0"/>
          <a:ext cx="0" cy="0"/>
          <a:chOff x="0" y="0"/>
          <a:chExt cx="0" cy="0"/>
        </a:xfrm>
      </p:grpSpPr>
      <p:sp>
        <p:nvSpPr>
          <p:cNvPr id="2023" name="Google Shape;2023;p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24" name="Google Shape;2024;p5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25" name="Google Shape;2025;p5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7" name="Shape 2037"/>
        <p:cNvGrpSpPr/>
        <p:nvPr/>
      </p:nvGrpSpPr>
      <p:grpSpPr>
        <a:xfrm>
          <a:off x="0" y="0"/>
          <a:ext cx="0" cy="0"/>
          <a:chOff x="0" y="0"/>
          <a:chExt cx="0" cy="0"/>
        </a:xfrm>
      </p:grpSpPr>
      <p:sp>
        <p:nvSpPr>
          <p:cNvPr id="2038" name="Google Shape;2038;p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39" name="Google Shape;2039;p5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40" name="Google Shape;2040;p5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2" name="Shape 2052"/>
        <p:cNvGrpSpPr/>
        <p:nvPr/>
      </p:nvGrpSpPr>
      <p:grpSpPr>
        <a:xfrm>
          <a:off x="0" y="0"/>
          <a:ext cx="0" cy="0"/>
          <a:chOff x="0" y="0"/>
          <a:chExt cx="0" cy="0"/>
        </a:xfrm>
      </p:grpSpPr>
      <p:sp>
        <p:nvSpPr>
          <p:cNvPr id="2053" name="Google Shape;2053;p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54" name="Google Shape;2054;p5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55" name="Google Shape;2055;p5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8" name="Shape 2068"/>
        <p:cNvGrpSpPr/>
        <p:nvPr/>
      </p:nvGrpSpPr>
      <p:grpSpPr>
        <a:xfrm>
          <a:off x="0" y="0"/>
          <a:ext cx="0" cy="0"/>
          <a:chOff x="0" y="0"/>
          <a:chExt cx="0" cy="0"/>
        </a:xfrm>
      </p:grpSpPr>
      <p:sp>
        <p:nvSpPr>
          <p:cNvPr id="2069" name="Google Shape;2069;p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70" name="Google Shape;2070;p6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71" name="Google Shape;2071;p6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2" name="Shape 2082"/>
        <p:cNvGrpSpPr/>
        <p:nvPr/>
      </p:nvGrpSpPr>
      <p:grpSpPr>
        <a:xfrm>
          <a:off x="0" y="0"/>
          <a:ext cx="0" cy="0"/>
          <a:chOff x="0" y="0"/>
          <a:chExt cx="0" cy="0"/>
        </a:xfrm>
      </p:grpSpPr>
      <p:sp>
        <p:nvSpPr>
          <p:cNvPr id="2083" name="Google Shape;2083;p6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84" name="Google Shape;2084;p6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85" name="Google Shape;2085;p6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3" name="Shape 2093"/>
        <p:cNvGrpSpPr/>
        <p:nvPr/>
      </p:nvGrpSpPr>
      <p:grpSpPr>
        <a:xfrm>
          <a:off x="0" y="0"/>
          <a:ext cx="0" cy="0"/>
          <a:chOff x="0" y="0"/>
          <a:chExt cx="0" cy="0"/>
        </a:xfrm>
      </p:grpSpPr>
      <p:sp>
        <p:nvSpPr>
          <p:cNvPr id="2094" name="Google Shape;2094;p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95" name="Google Shape;2095;p6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96" name="Google Shape;2096;p6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8" name="Shape 2108"/>
        <p:cNvGrpSpPr/>
        <p:nvPr/>
      </p:nvGrpSpPr>
      <p:grpSpPr>
        <a:xfrm>
          <a:off x="0" y="0"/>
          <a:ext cx="0" cy="0"/>
          <a:chOff x="0" y="0"/>
          <a:chExt cx="0" cy="0"/>
        </a:xfrm>
      </p:grpSpPr>
      <p:sp>
        <p:nvSpPr>
          <p:cNvPr id="2109" name="Google Shape;2109;p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10" name="Google Shape;2110;p6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11" name="Google Shape;2111;p6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0" name="Shape 2120"/>
        <p:cNvGrpSpPr/>
        <p:nvPr/>
      </p:nvGrpSpPr>
      <p:grpSpPr>
        <a:xfrm>
          <a:off x="0" y="0"/>
          <a:ext cx="0" cy="0"/>
          <a:chOff x="0" y="0"/>
          <a:chExt cx="0" cy="0"/>
        </a:xfrm>
      </p:grpSpPr>
      <p:sp>
        <p:nvSpPr>
          <p:cNvPr id="2121" name="Google Shape;2121;p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22" name="Google Shape;2122;p6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23" name="Google Shape;2123;p6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5" name="Shape 2135"/>
        <p:cNvGrpSpPr/>
        <p:nvPr/>
      </p:nvGrpSpPr>
      <p:grpSpPr>
        <a:xfrm>
          <a:off x="0" y="0"/>
          <a:ext cx="0" cy="0"/>
          <a:chOff x="0" y="0"/>
          <a:chExt cx="0" cy="0"/>
        </a:xfrm>
      </p:grpSpPr>
      <p:sp>
        <p:nvSpPr>
          <p:cNvPr id="2136" name="Google Shape;2136;p6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37" name="Google Shape;2137;p6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38" name="Google Shape;2138;p6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2" name="Shape 2282"/>
        <p:cNvGrpSpPr/>
        <p:nvPr/>
      </p:nvGrpSpPr>
      <p:grpSpPr>
        <a:xfrm>
          <a:off x="0" y="0"/>
          <a:ext cx="0" cy="0"/>
          <a:chOff x="0" y="0"/>
          <a:chExt cx="0" cy="0"/>
        </a:xfrm>
      </p:grpSpPr>
      <p:sp>
        <p:nvSpPr>
          <p:cNvPr id="2283" name="Google Shape;2283;p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84" name="Google Shape;2284;p6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85" name="Google Shape;2285;p6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0" name="Shape 2290"/>
        <p:cNvGrpSpPr/>
        <p:nvPr/>
      </p:nvGrpSpPr>
      <p:grpSpPr>
        <a:xfrm>
          <a:off x="0" y="0"/>
          <a:ext cx="0" cy="0"/>
          <a:chOff x="0" y="0"/>
          <a:chExt cx="0" cy="0"/>
        </a:xfrm>
      </p:grpSpPr>
      <p:sp>
        <p:nvSpPr>
          <p:cNvPr id="2291" name="Google Shape;2291;p6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92" name="Google Shape;2292;p6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9" name="Shape 2299"/>
        <p:cNvGrpSpPr/>
        <p:nvPr/>
      </p:nvGrpSpPr>
      <p:grpSpPr>
        <a:xfrm>
          <a:off x="0" y="0"/>
          <a:ext cx="0" cy="0"/>
          <a:chOff x="0" y="0"/>
          <a:chExt cx="0" cy="0"/>
        </a:xfrm>
      </p:grpSpPr>
      <p:sp>
        <p:nvSpPr>
          <p:cNvPr id="2300" name="Google Shape;2300;p6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01" name="Google Shape;2301;p6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9" name="Shape 2309"/>
        <p:cNvGrpSpPr/>
        <p:nvPr/>
      </p:nvGrpSpPr>
      <p:grpSpPr>
        <a:xfrm>
          <a:off x="0" y="0"/>
          <a:ext cx="0" cy="0"/>
          <a:chOff x="0" y="0"/>
          <a:chExt cx="0" cy="0"/>
        </a:xfrm>
      </p:grpSpPr>
      <p:sp>
        <p:nvSpPr>
          <p:cNvPr id="2310" name="Google Shape;2310;p6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11" name="Google Shape;2311;p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5" name="Shape 2365"/>
        <p:cNvGrpSpPr/>
        <p:nvPr/>
      </p:nvGrpSpPr>
      <p:grpSpPr>
        <a:xfrm>
          <a:off x="0" y="0"/>
          <a:ext cx="0" cy="0"/>
          <a:chOff x="0" y="0"/>
          <a:chExt cx="0" cy="0"/>
        </a:xfrm>
      </p:grpSpPr>
      <p:sp>
        <p:nvSpPr>
          <p:cNvPr id="2366" name="Google Shape;2366;p7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67" name="Google Shape;2367;p7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68" name="Google Shape;2368;p7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5" name="Shape 2395"/>
        <p:cNvGrpSpPr/>
        <p:nvPr/>
      </p:nvGrpSpPr>
      <p:grpSpPr>
        <a:xfrm>
          <a:off x="0" y="0"/>
          <a:ext cx="0" cy="0"/>
          <a:chOff x="0" y="0"/>
          <a:chExt cx="0" cy="0"/>
        </a:xfrm>
      </p:grpSpPr>
      <p:sp>
        <p:nvSpPr>
          <p:cNvPr id="2396" name="Google Shape;2396;p7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97" name="Google Shape;2397;p7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jpg"/><Relationship Id="rId3" Type="http://schemas.openxmlformats.org/officeDocument/2006/relationships/image" Target="../media/image1.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jpg"/><Relationship Id="rId3" Type="http://schemas.openxmlformats.org/officeDocument/2006/relationships/image" Target="../media/image1.jp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Slide">
  <p:cSld name="Quote Slide">
    <p:spTree>
      <p:nvGrpSpPr>
        <p:cNvPr id="12" name="Shape 12"/>
        <p:cNvGrpSpPr/>
        <p:nvPr/>
      </p:nvGrpSpPr>
      <p:grpSpPr>
        <a:xfrm>
          <a:off x="0" y="0"/>
          <a:ext cx="0" cy="0"/>
          <a:chOff x="0" y="0"/>
          <a:chExt cx="0" cy="0"/>
        </a:xfrm>
      </p:grpSpPr>
      <p:sp>
        <p:nvSpPr>
          <p:cNvPr id="13" name="Google Shape;13;p73"/>
          <p:cNvSpPr/>
          <p:nvPr/>
        </p:nvSpPr>
        <p:spPr>
          <a:xfrm>
            <a:off x="5774267" y="1175708"/>
            <a:ext cx="6417733" cy="5604021"/>
          </a:xfrm>
          <a:custGeom>
            <a:rect b="b" l="l" r="r" t="t"/>
            <a:pathLst>
              <a:path extrusionOk="0" h="961650" w="852645">
                <a:moveTo>
                  <a:pt x="0" y="0"/>
                </a:moveTo>
                <a:lnTo>
                  <a:pt x="852646" y="0"/>
                </a:lnTo>
                <a:lnTo>
                  <a:pt x="852646" y="961651"/>
                </a:lnTo>
                <a:lnTo>
                  <a:pt x="0" y="961651"/>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 name="Google Shape;14;p73"/>
          <p:cNvSpPr/>
          <p:nvPr/>
        </p:nvSpPr>
        <p:spPr>
          <a:xfrm>
            <a:off x="5360151" y="0"/>
            <a:ext cx="6417733" cy="5604021"/>
          </a:xfrm>
          <a:custGeom>
            <a:rect b="b" l="l" r="r" t="t"/>
            <a:pathLst>
              <a:path extrusionOk="0" h="961650" w="852645">
                <a:moveTo>
                  <a:pt x="0" y="0"/>
                </a:moveTo>
                <a:lnTo>
                  <a:pt x="852646" y="0"/>
                </a:lnTo>
                <a:lnTo>
                  <a:pt x="852646" y="961651"/>
                </a:lnTo>
                <a:lnTo>
                  <a:pt x="0" y="961651"/>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 name="Google Shape;15;p73"/>
          <p:cNvSpPr/>
          <p:nvPr>
            <p:ph idx="2" type="pic"/>
          </p:nvPr>
        </p:nvSpPr>
        <p:spPr>
          <a:xfrm>
            <a:off x="414116" y="352414"/>
            <a:ext cx="5497412" cy="6099184"/>
          </a:xfrm>
          <a:prstGeom prst="rect">
            <a:avLst/>
          </a:prstGeom>
          <a:solidFill>
            <a:srgbClr val="F2F2F2"/>
          </a:solidFill>
          <a:ln>
            <a:noFill/>
          </a:ln>
        </p:spPr>
      </p:sp>
      <p:sp>
        <p:nvSpPr>
          <p:cNvPr id="16" name="Google Shape;16;p73"/>
          <p:cNvSpPr/>
          <p:nvPr/>
        </p:nvSpPr>
        <p:spPr>
          <a:xfrm>
            <a:off x="8160541" y="2351418"/>
            <a:ext cx="3617343" cy="3252603"/>
          </a:xfrm>
          <a:prstGeom prst="rect">
            <a:avLst/>
          </a:prstGeom>
          <a:noFill/>
          <a:ln>
            <a:noFill/>
          </a:ln>
        </p:spPr>
      </p:sp>
      <p:sp>
        <p:nvSpPr>
          <p:cNvPr id="17" name="Google Shape;17;p73"/>
          <p:cNvSpPr txBox="1"/>
          <p:nvPr>
            <p:ph idx="1" type="body"/>
          </p:nvPr>
        </p:nvSpPr>
        <p:spPr>
          <a:xfrm>
            <a:off x="6096001" y="593579"/>
            <a:ext cx="4724400" cy="5604021"/>
          </a:xfrm>
          <a:prstGeom prst="rect">
            <a:avLst/>
          </a:prstGeom>
          <a:noFill/>
          <a:ln>
            <a:noFill/>
          </a:ln>
        </p:spPr>
        <p:txBody>
          <a:bodyPr anchorCtr="0" anchor="ctr" bIns="45700" lIns="91425" spcFirstLastPara="1" rIns="91425" wrap="square" tIns="45700">
            <a:normAutofit/>
          </a:bodyPr>
          <a:lstStyle>
            <a:lvl1pPr indent="-228600" lvl="0" marL="457200" marR="0" rtl="0" algn="ctr">
              <a:lnSpc>
                <a:spcPct val="90000"/>
              </a:lnSpc>
              <a:spcBef>
                <a:spcPts val="1000"/>
              </a:spcBef>
              <a:spcAft>
                <a:spcPts val="0"/>
              </a:spcAft>
              <a:buClr>
                <a:schemeClr val="lt1"/>
              </a:buClr>
              <a:buSzPts val="3000"/>
              <a:buFont typeface="Arial"/>
              <a:buNone/>
              <a:defRPr b="0" i="1" sz="30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ext Slide 1">
  <p:cSld name="1_Text Slide 1">
    <p:spTree>
      <p:nvGrpSpPr>
        <p:cNvPr id="18" name="Shape 18"/>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verview/Content Slide">
  <p:cSld name="Overview/Content Slide">
    <p:spTree>
      <p:nvGrpSpPr>
        <p:cNvPr id="19" name="Shape 19"/>
        <p:cNvGrpSpPr/>
        <p:nvPr/>
      </p:nvGrpSpPr>
      <p:grpSpPr>
        <a:xfrm>
          <a:off x="0" y="0"/>
          <a:ext cx="0" cy="0"/>
          <a:chOff x="0" y="0"/>
          <a:chExt cx="0" cy="0"/>
        </a:xfrm>
      </p:grpSpPr>
      <p:sp>
        <p:nvSpPr>
          <p:cNvPr id="20" name="Google Shape;20;p75"/>
          <p:cNvSpPr txBox="1"/>
          <p:nvPr>
            <p:ph idx="1" type="body"/>
          </p:nvPr>
        </p:nvSpPr>
        <p:spPr>
          <a:xfrm>
            <a:off x="772707" y="1786741"/>
            <a:ext cx="700387" cy="689518"/>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00"/>
              </a:spcBef>
              <a:spcAft>
                <a:spcPts val="0"/>
              </a:spcAft>
              <a:buClr>
                <a:srgbClr val="0289AE"/>
              </a:buClr>
              <a:buSzPts val="3200"/>
              <a:buFont typeface="Arial"/>
              <a:buNone/>
              <a:defRPr b="1" i="0" sz="3200" u="none" cap="none" strike="noStrike">
                <a:solidFill>
                  <a:srgbClr val="0289AE"/>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1" name="Google Shape;21;p75"/>
          <p:cNvSpPr txBox="1"/>
          <p:nvPr>
            <p:ph idx="2" type="body"/>
          </p:nvPr>
        </p:nvSpPr>
        <p:spPr>
          <a:xfrm>
            <a:off x="1608004" y="1786741"/>
            <a:ext cx="6874660" cy="689519"/>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000"/>
              </a:spcBef>
              <a:spcAft>
                <a:spcPts val="0"/>
              </a:spcAft>
              <a:buClr>
                <a:srgbClr val="262626"/>
              </a:buClr>
              <a:buSzPts val="2200"/>
              <a:buFont typeface="Arial"/>
              <a:buNone/>
              <a:defRPr b="0" i="0" sz="2200" u="none" cap="none" strike="noStrike">
                <a:solidFill>
                  <a:srgbClr val="262626"/>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2" name="Google Shape;22;p75"/>
          <p:cNvSpPr txBox="1"/>
          <p:nvPr>
            <p:ph idx="3" type="body"/>
          </p:nvPr>
        </p:nvSpPr>
        <p:spPr>
          <a:xfrm>
            <a:off x="772707" y="2498531"/>
            <a:ext cx="700387" cy="689518"/>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00"/>
              </a:spcBef>
              <a:spcAft>
                <a:spcPts val="0"/>
              </a:spcAft>
              <a:buClr>
                <a:srgbClr val="0289AE"/>
              </a:buClr>
              <a:buSzPts val="3200"/>
              <a:buFont typeface="Arial"/>
              <a:buNone/>
              <a:defRPr b="1" i="0" sz="3200" u="none" cap="none" strike="noStrike">
                <a:solidFill>
                  <a:srgbClr val="0289AE"/>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3" name="Google Shape;23;p75"/>
          <p:cNvSpPr txBox="1"/>
          <p:nvPr>
            <p:ph idx="4" type="body"/>
          </p:nvPr>
        </p:nvSpPr>
        <p:spPr>
          <a:xfrm>
            <a:off x="1608004" y="2498531"/>
            <a:ext cx="6874660" cy="689519"/>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000"/>
              </a:spcBef>
              <a:spcAft>
                <a:spcPts val="0"/>
              </a:spcAft>
              <a:buClr>
                <a:srgbClr val="262626"/>
              </a:buClr>
              <a:buSzPts val="2200"/>
              <a:buFont typeface="Arial"/>
              <a:buNone/>
              <a:defRPr b="0" i="0" sz="2200" u="none" cap="none" strike="noStrike">
                <a:solidFill>
                  <a:srgbClr val="262626"/>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4" name="Google Shape;24;p75"/>
          <p:cNvSpPr txBox="1"/>
          <p:nvPr>
            <p:ph idx="5" type="body"/>
          </p:nvPr>
        </p:nvSpPr>
        <p:spPr>
          <a:xfrm>
            <a:off x="772707" y="3210318"/>
            <a:ext cx="700387" cy="689518"/>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00"/>
              </a:spcBef>
              <a:spcAft>
                <a:spcPts val="0"/>
              </a:spcAft>
              <a:buClr>
                <a:srgbClr val="0289AE"/>
              </a:buClr>
              <a:buSzPts val="3200"/>
              <a:buFont typeface="Arial"/>
              <a:buNone/>
              <a:defRPr b="1" i="0" sz="3200" u="none" cap="none" strike="noStrike">
                <a:solidFill>
                  <a:srgbClr val="0289AE"/>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5" name="Google Shape;25;p75"/>
          <p:cNvSpPr txBox="1"/>
          <p:nvPr>
            <p:ph idx="6" type="body"/>
          </p:nvPr>
        </p:nvSpPr>
        <p:spPr>
          <a:xfrm>
            <a:off x="1608004" y="3210318"/>
            <a:ext cx="6874660" cy="689519"/>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000"/>
              </a:spcBef>
              <a:spcAft>
                <a:spcPts val="0"/>
              </a:spcAft>
              <a:buClr>
                <a:srgbClr val="262626"/>
              </a:buClr>
              <a:buSzPts val="2200"/>
              <a:buFont typeface="Arial"/>
              <a:buNone/>
              <a:defRPr b="0" i="0" sz="2200" u="none" cap="none" strike="noStrike">
                <a:solidFill>
                  <a:srgbClr val="262626"/>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6" name="Google Shape;26;p75"/>
          <p:cNvSpPr txBox="1"/>
          <p:nvPr>
            <p:ph idx="7" type="body"/>
          </p:nvPr>
        </p:nvSpPr>
        <p:spPr>
          <a:xfrm>
            <a:off x="772707" y="3922110"/>
            <a:ext cx="700387" cy="689518"/>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00"/>
              </a:spcBef>
              <a:spcAft>
                <a:spcPts val="0"/>
              </a:spcAft>
              <a:buClr>
                <a:srgbClr val="0289AE"/>
              </a:buClr>
              <a:buSzPts val="3200"/>
              <a:buFont typeface="Arial"/>
              <a:buNone/>
              <a:defRPr b="1" i="0" sz="3200" u="none" cap="none" strike="noStrike">
                <a:solidFill>
                  <a:srgbClr val="0289AE"/>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7" name="Google Shape;27;p75"/>
          <p:cNvSpPr txBox="1"/>
          <p:nvPr>
            <p:ph idx="8" type="body"/>
          </p:nvPr>
        </p:nvSpPr>
        <p:spPr>
          <a:xfrm>
            <a:off x="1608004" y="3922110"/>
            <a:ext cx="6874660" cy="689519"/>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000"/>
              </a:spcBef>
              <a:spcAft>
                <a:spcPts val="0"/>
              </a:spcAft>
              <a:buClr>
                <a:srgbClr val="262626"/>
              </a:buClr>
              <a:buSzPts val="2200"/>
              <a:buFont typeface="Arial"/>
              <a:buNone/>
              <a:defRPr b="0" i="0" sz="2200" u="none" cap="none" strike="noStrike">
                <a:solidFill>
                  <a:srgbClr val="262626"/>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8" name="Google Shape;28;p75"/>
          <p:cNvSpPr txBox="1"/>
          <p:nvPr>
            <p:ph idx="9" type="body"/>
          </p:nvPr>
        </p:nvSpPr>
        <p:spPr>
          <a:xfrm>
            <a:off x="772707" y="4616963"/>
            <a:ext cx="700387" cy="689518"/>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00"/>
              </a:spcBef>
              <a:spcAft>
                <a:spcPts val="0"/>
              </a:spcAft>
              <a:buClr>
                <a:srgbClr val="0289AE"/>
              </a:buClr>
              <a:buSzPts val="3200"/>
              <a:buFont typeface="Arial"/>
              <a:buNone/>
              <a:defRPr b="1" i="0" sz="3200" u="none" cap="none" strike="noStrike">
                <a:solidFill>
                  <a:srgbClr val="0289AE"/>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9" name="Google Shape;29;p75"/>
          <p:cNvSpPr txBox="1"/>
          <p:nvPr>
            <p:ph idx="13" type="body"/>
          </p:nvPr>
        </p:nvSpPr>
        <p:spPr>
          <a:xfrm>
            <a:off x="1608004" y="4616963"/>
            <a:ext cx="6874660" cy="689519"/>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000"/>
              </a:spcBef>
              <a:spcAft>
                <a:spcPts val="0"/>
              </a:spcAft>
              <a:buClr>
                <a:srgbClr val="262626"/>
              </a:buClr>
              <a:buSzPts val="2200"/>
              <a:buFont typeface="Arial"/>
              <a:buNone/>
              <a:defRPr b="0" i="0" sz="2200" u="none" cap="none" strike="noStrike">
                <a:solidFill>
                  <a:srgbClr val="262626"/>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0" name="Google Shape;30;p75"/>
          <p:cNvSpPr/>
          <p:nvPr/>
        </p:nvSpPr>
        <p:spPr>
          <a:xfrm rot="10800000">
            <a:off x="-4454" y="0"/>
            <a:ext cx="12189954" cy="1303382"/>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a:solidFill>
                <a:schemeClr val="lt1"/>
              </a:solidFill>
              <a:latin typeface="Calibri"/>
              <a:ea typeface="Calibri"/>
              <a:cs typeface="Calibri"/>
              <a:sym typeface="Calibri"/>
            </a:endParaRPr>
          </a:p>
        </p:txBody>
      </p:sp>
      <p:sp>
        <p:nvSpPr>
          <p:cNvPr id="31" name="Google Shape;31;p75"/>
          <p:cNvSpPr txBox="1"/>
          <p:nvPr>
            <p:ph idx="14" type="body"/>
          </p:nvPr>
        </p:nvSpPr>
        <p:spPr>
          <a:xfrm>
            <a:off x="548420" y="195206"/>
            <a:ext cx="5041923" cy="720752"/>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3600"/>
              <a:buFont typeface="Arial"/>
              <a:buNone/>
              <a:defRPr b="0" i="0" sz="36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2" name="Google Shape;32;p75"/>
          <p:cNvSpPr/>
          <p:nvPr/>
        </p:nvSpPr>
        <p:spPr>
          <a:xfrm rot="5400000">
            <a:off x="1314218" y="462088"/>
            <a:ext cx="108000" cy="1685648"/>
          </a:xfrm>
          <a:custGeom>
            <a:rect b="b" l="l" r="r" t="t"/>
            <a:pathLst>
              <a:path extrusionOk="0" h="260044" w="30700">
                <a:moveTo>
                  <a:pt x="0" y="0"/>
                </a:moveTo>
                <a:lnTo>
                  <a:pt x="30701" y="0"/>
                </a:lnTo>
                <a:lnTo>
                  <a:pt x="30701" y="260044"/>
                </a:lnTo>
                <a:lnTo>
                  <a:pt x="0" y="260044"/>
                </a:lnTo>
                <a:close/>
              </a:path>
            </a:pathLst>
          </a:custGeom>
          <a:solidFill>
            <a:srgbClr val="0289AE"/>
          </a:solidFill>
          <a:ln cap="flat" cmpd="sng" w="9525">
            <a:solidFill>
              <a:srgbClr val="009AC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 name="Google Shape;33;p75"/>
          <p:cNvSpPr/>
          <p:nvPr/>
        </p:nvSpPr>
        <p:spPr>
          <a:xfrm>
            <a:off x="8660921" y="14515"/>
            <a:ext cx="3531079" cy="1280818"/>
          </a:xfrm>
          <a:prstGeom prst="rect">
            <a:avLst/>
          </a:prstGeom>
          <a:noFill/>
          <a:ln>
            <a:noFill/>
          </a:ln>
        </p:spPr>
      </p:sp>
      <p:pic>
        <p:nvPicPr>
          <p:cNvPr id="34" name="Google Shape;34;p75"/>
          <p:cNvPicPr preferRelativeResize="0"/>
          <p:nvPr/>
        </p:nvPicPr>
        <p:blipFill rotWithShape="1">
          <a:blip r:embed="rId2">
            <a:alphaModFix/>
          </a:blip>
          <a:srcRect b="0" l="0" r="0" t="0"/>
          <a:stretch/>
        </p:blipFill>
        <p:spPr>
          <a:xfrm>
            <a:off x="637636" y="5848192"/>
            <a:ext cx="6024421" cy="606937"/>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 showMasterSp="0">
  <p:cSld name="Divider ">
    <p:spTree>
      <p:nvGrpSpPr>
        <p:cNvPr id="35" name="Shape 35"/>
        <p:cNvGrpSpPr/>
        <p:nvPr/>
      </p:nvGrpSpPr>
      <p:grpSpPr>
        <a:xfrm>
          <a:off x="0" y="0"/>
          <a:ext cx="0" cy="0"/>
          <a:chOff x="0" y="0"/>
          <a:chExt cx="0" cy="0"/>
        </a:xfrm>
      </p:grpSpPr>
      <p:sp>
        <p:nvSpPr>
          <p:cNvPr id="36" name="Google Shape;36;p76"/>
          <p:cNvSpPr/>
          <p:nvPr/>
        </p:nvSpPr>
        <p:spPr>
          <a:xfrm>
            <a:off x="3776133" y="644599"/>
            <a:ext cx="8415867" cy="5509455"/>
          </a:xfrm>
          <a:custGeom>
            <a:rect b="b" l="l" r="r" t="t"/>
            <a:pathLst>
              <a:path extrusionOk="0" h="961650" w="852645">
                <a:moveTo>
                  <a:pt x="0" y="0"/>
                </a:moveTo>
                <a:lnTo>
                  <a:pt x="852646" y="0"/>
                </a:lnTo>
                <a:lnTo>
                  <a:pt x="852646" y="961651"/>
                </a:lnTo>
                <a:lnTo>
                  <a:pt x="0" y="961651"/>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 name="Google Shape;37;p76"/>
          <p:cNvSpPr/>
          <p:nvPr/>
        </p:nvSpPr>
        <p:spPr>
          <a:xfrm>
            <a:off x="23805" y="9076427"/>
            <a:ext cx="7535870" cy="1615386"/>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8" name="Google Shape;38;p76"/>
          <p:cNvSpPr txBox="1"/>
          <p:nvPr>
            <p:ph idx="1" type="body"/>
          </p:nvPr>
        </p:nvSpPr>
        <p:spPr>
          <a:xfrm>
            <a:off x="5297322" y="2639356"/>
            <a:ext cx="6484268" cy="2253043"/>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90000"/>
              </a:lnSpc>
              <a:spcBef>
                <a:spcPts val="1000"/>
              </a:spcBef>
              <a:spcAft>
                <a:spcPts val="0"/>
              </a:spcAft>
              <a:buClr>
                <a:schemeClr val="lt1"/>
              </a:buClr>
              <a:buSzPts val="4800"/>
              <a:buFont typeface="Arial"/>
              <a:buNone/>
              <a:defRPr b="0" i="0" sz="4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9" name="Google Shape;39;p76"/>
          <p:cNvSpPr txBox="1"/>
          <p:nvPr>
            <p:ph idx="2" type="body"/>
          </p:nvPr>
        </p:nvSpPr>
        <p:spPr>
          <a:xfrm>
            <a:off x="891654" y="1020928"/>
            <a:ext cx="2066906" cy="582221"/>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0289AE"/>
              </a:buClr>
              <a:buSzPts val="13000"/>
              <a:buFont typeface="Arial"/>
              <a:buNone/>
              <a:defRPr b="0" i="0" sz="13000" u="none" cap="none" strike="noStrike">
                <a:solidFill>
                  <a:srgbClr val="0289AE"/>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0" name="Google Shape;40;p76"/>
          <p:cNvSpPr/>
          <p:nvPr/>
        </p:nvSpPr>
        <p:spPr>
          <a:xfrm>
            <a:off x="0" y="2892987"/>
            <a:ext cx="5040000" cy="72000"/>
          </a:xfrm>
          <a:custGeom>
            <a:rect b="b" l="l" r="r" t="t"/>
            <a:pathLst>
              <a:path extrusionOk="0" h="71215" w="2963330">
                <a:moveTo>
                  <a:pt x="0" y="0"/>
                </a:moveTo>
                <a:lnTo>
                  <a:pt x="2963330" y="0"/>
                </a:lnTo>
                <a:cubicBezTo>
                  <a:pt x="2963330" y="23739"/>
                  <a:pt x="2963330" y="47477"/>
                  <a:pt x="2963330" y="71215"/>
                </a:cubicBezTo>
                <a:lnTo>
                  <a:pt x="0" y="71215"/>
                </a:lnTo>
                <a:lnTo>
                  <a:pt x="0" y="0"/>
                </a:lnTo>
                <a:close/>
              </a:path>
            </a:pathLst>
          </a:custGeom>
          <a:solidFill>
            <a:srgbClr val="0289AE"/>
          </a:solidFill>
          <a:ln cap="flat" cmpd="sng" w="9525">
            <a:solidFill>
              <a:srgbClr val="009AC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1" name="Google Shape;41;p76"/>
          <p:cNvSpPr/>
          <p:nvPr/>
        </p:nvSpPr>
        <p:spPr>
          <a:xfrm>
            <a:off x="8574657" y="2880779"/>
            <a:ext cx="3617343" cy="3252603"/>
          </a:xfrm>
          <a:prstGeom prst="rect">
            <a:avLst/>
          </a:prstGeom>
          <a:noFill/>
          <a:ln>
            <a:no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ext Slide 1">
  <p:cSld name="2_Text Slide 1">
    <p:spTree>
      <p:nvGrpSpPr>
        <p:cNvPr id="42" name="Shape 42"/>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Slide " showMasterSp="0">
  <p:cSld name="Cover Slide ">
    <p:spTree>
      <p:nvGrpSpPr>
        <p:cNvPr id="43" name="Shape 43"/>
        <p:cNvGrpSpPr/>
        <p:nvPr/>
      </p:nvGrpSpPr>
      <p:grpSpPr>
        <a:xfrm>
          <a:off x="0" y="0"/>
          <a:ext cx="0" cy="0"/>
          <a:chOff x="0" y="0"/>
          <a:chExt cx="0" cy="0"/>
        </a:xfrm>
      </p:grpSpPr>
      <p:sp>
        <p:nvSpPr>
          <p:cNvPr id="44" name="Google Shape;44;p78"/>
          <p:cNvSpPr/>
          <p:nvPr/>
        </p:nvSpPr>
        <p:spPr>
          <a:xfrm>
            <a:off x="-1" y="3305907"/>
            <a:ext cx="12172692" cy="2438952"/>
          </a:xfrm>
          <a:custGeom>
            <a:rect b="b" l="l" r="r" t="t"/>
            <a:pathLst>
              <a:path extrusionOk="0" h="6806308" w="7600392">
                <a:moveTo>
                  <a:pt x="0" y="0"/>
                </a:moveTo>
                <a:lnTo>
                  <a:pt x="7600393" y="0"/>
                </a:lnTo>
                <a:lnTo>
                  <a:pt x="7600393" y="6806308"/>
                </a:lnTo>
                <a:lnTo>
                  <a:pt x="0" y="6806308"/>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069">
              <a:solidFill>
                <a:schemeClr val="dk1"/>
              </a:solidFill>
              <a:latin typeface="Calibri"/>
              <a:ea typeface="Calibri"/>
              <a:cs typeface="Calibri"/>
              <a:sym typeface="Calibri"/>
            </a:endParaRPr>
          </a:p>
        </p:txBody>
      </p:sp>
      <p:sp>
        <p:nvSpPr>
          <p:cNvPr id="45" name="Google Shape;45;p78"/>
          <p:cNvSpPr/>
          <p:nvPr/>
        </p:nvSpPr>
        <p:spPr>
          <a:xfrm>
            <a:off x="4986068" y="3105178"/>
            <a:ext cx="7205932" cy="2633460"/>
          </a:xfrm>
          <a:prstGeom prst="rect">
            <a:avLst/>
          </a:prstGeom>
          <a:noFill/>
          <a:ln>
            <a:noFill/>
          </a:ln>
        </p:spPr>
      </p:sp>
      <p:sp>
        <p:nvSpPr>
          <p:cNvPr id="46" name="Google Shape;46;p78"/>
          <p:cNvSpPr txBox="1"/>
          <p:nvPr>
            <p:ph idx="1" type="body"/>
          </p:nvPr>
        </p:nvSpPr>
        <p:spPr>
          <a:xfrm>
            <a:off x="679403" y="4388340"/>
            <a:ext cx="3354126" cy="1008397"/>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8850"/>
              </a:lnSpc>
              <a:spcBef>
                <a:spcPts val="0"/>
              </a:spcBef>
              <a:spcAft>
                <a:spcPts val="0"/>
              </a:spcAft>
              <a:buClr>
                <a:schemeClr val="lt1"/>
              </a:buClr>
              <a:buSzPts val="4000"/>
              <a:buFont typeface="Arial"/>
              <a:buNone/>
              <a:defRPr b="0" i="0" sz="4000" u="none" cap="none" strike="noStrike">
                <a:solidFill>
                  <a:schemeClr val="lt1"/>
                </a:solidFill>
                <a:latin typeface="Calibri"/>
                <a:ea typeface="Calibri"/>
                <a:cs typeface="Calibri"/>
                <a:sym typeface="Calibri"/>
              </a:defRPr>
            </a:lvl1pPr>
            <a:lvl2pPr indent="-228600" lvl="1" marL="914400" marR="0" rtl="0" algn="l">
              <a:lnSpc>
                <a:spcPct val="90000"/>
              </a:lnSpc>
              <a:spcBef>
                <a:spcPts val="500"/>
              </a:spcBef>
              <a:spcAft>
                <a:spcPts val="0"/>
              </a:spcAft>
              <a:buClr>
                <a:srgbClr val="011E3B"/>
              </a:buClr>
              <a:buSzPts val="5161"/>
              <a:buFont typeface="Arial"/>
              <a:buNone/>
              <a:defRPr b="0" i="0" sz="5161" u="none" cap="none" strike="noStrike">
                <a:solidFill>
                  <a:srgbClr val="011E3B"/>
                </a:solidFill>
                <a:latin typeface="Montserrat"/>
                <a:ea typeface="Montserrat"/>
                <a:cs typeface="Montserrat"/>
                <a:sym typeface="Montserrat"/>
              </a:defRPr>
            </a:lvl2pPr>
            <a:lvl3pPr indent="-228600" lvl="2" marL="1371600" marR="0" rtl="0" algn="l">
              <a:lnSpc>
                <a:spcPct val="90000"/>
              </a:lnSpc>
              <a:spcBef>
                <a:spcPts val="500"/>
              </a:spcBef>
              <a:spcAft>
                <a:spcPts val="0"/>
              </a:spcAft>
              <a:buClr>
                <a:srgbClr val="011E3B"/>
              </a:buClr>
              <a:buSzPts val="5161"/>
              <a:buFont typeface="Arial"/>
              <a:buNone/>
              <a:defRPr b="0" i="0" sz="5161" u="none" cap="none" strike="noStrike">
                <a:solidFill>
                  <a:srgbClr val="011E3B"/>
                </a:solidFill>
                <a:latin typeface="Montserrat"/>
                <a:ea typeface="Montserrat"/>
                <a:cs typeface="Montserrat"/>
                <a:sym typeface="Montserrat"/>
              </a:defRPr>
            </a:lvl3pPr>
            <a:lvl4pPr indent="-228600" lvl="3" marL="1828800" marR="0" rtl="0" algn="l">
              <a:lnSpc>
                <a:spcPct val="90000"/>
              </a:lnSpc>
              <a:spcBef>
                <a:spcPts val="500"/>
              </a:spcBef>
              <a:spcAft>
                <a:spcPts val="0"/>
              </a:spcAft>
              <a:buClr>
                <a:srgbClr val="011E3B"/>
              </a:buClr>
              <a:buSzPts val="5161"/>
              <a:buFont typeface="Arial"/>
              <a:buNone/>
              <a:defRPr b="0" i="0" sz="5161" u="none" cap="none" strike="noStrike">
                <a:solidFill>
                  <a:srgbClr val="011E3B"/>
                </a:solidFill>
                <a:latin typeface="Montserrat"/>
                <a:ea typeface="Montserrat"/>
                <a:cs typeface="Montserrat"/>
                <a:sym typeface="Montserrat"/>
              </a:defRPr>
            </a:lvl4pPr>
            <a:lvl5pPr indent="-228600" lvl="4" marL="2286000" marR="0" rtl="0" algn="l">
              <a:lnSpc>
                <a:spcPct val="90000"/>
              </a:lnSpc>
              <a:spcBef>
                <a:spcPts val="500"/>
              </a:spcBef>
              <a:spcAft>
                <a:spcPts val="0"/>
              </a:spcAft>
              <a:buClr>
                <a:srgbClr val="011E3B"/>
              </a:buClr>
              <a:buSzPts val="5161"/>
              <a:buFont typeface="Arial"/>
              <a:buNone/>
              <a:defRPr b="0" i="0" sz="5161" u="none" cap="none" strike="noStrike">
                <a:solidFill>
                  <a:srgbClr val="011E3B"/>
                </a:solidFill>
                <a:latin typeface="Montserrat"/>
                <a:ea typeface="Montserrat"/>
                <a:cs typeface="Montserrat"/>
                <a:sym typeface="Montserra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7" name="Google Shape;47;p78"/>
          <p:cNvSpPr txBox="1"/>
          <p:nvPr>
            <p:ph idx="2" type="body"/>
          </p:nvPr>
        </p:nvSpPr>
        <p:spPr>
          <a:xfrm>
            <a:off x="721528" y="3508096"/>
            <a:ext cx="3311988" cy="5331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chemeClr val="lt1"/>
              </a:buClr>
              <a:buSzPts val="3200"/>
              <a:buFont typeface="Arial"/>
              <a:buNone/>
              <a:defRPr b="0" i="0" sz="3200" u="none" cap="none" strike="noStrike">
                <a:solidFill>
                  <a:schemeClr val="lt1"/>
                </a:solidFill>
                <a:latin typeface="Calibri"/>
                <a:ea typeface="Calibri"/>
                <a:cs typeface="Calibri"/>
                <a:sym typeface="Calibri"/>
              </a:defRPr>
            </a:lvl1pPr>
            <a:lvl2pPr indent="-228600" lvl="1" marL="914400" marR="0" rtl="0" algn="l">
              <a:lnSpc>
                <a:spcPct val="90000"/>
              </a:lnSpc>
              <a:spcBef>
                <a:spcPts val="500"/>
              </a:spcBef>
              <a:spcAft>
                <a:spcPts val="0"/>
              </a:spcAft>
              <a:buClr>
                <a:srgbClr val="011E3B"/>
              </a:buClr>
              <a:buSzPts val="5161"/>
              <a:buFont typeface="Arial"/>
              <a:buNone/>
              <a:defRPr b="0" i="0" sz="5161" u="none" cap="none" strike="noStrike">
                <a:solidFill>
                  <a:srgbClr val="011E3B"/>
                </a:solidFill>
                <a:latin typeface="Montserrat"/>
                <a:ea typeface="Montserrat"/>
                <a:cs typeface="Montserrat"/>
                <a:sym typeface="Montserrat"/>
              </a:defRPr>
            </a:lvl2pPr>
            <a:lvl3pPr indent="-228600" lvl="2" marL="1371600" marR="0" rtl="0" algn="l">
              <a:lnSpc>
                <a:spcPct val="90000"/>
              </a:lnSpc>
              <a:spcBef>
                <a:spcPts val="500"/>
              </a:spcBef>
              <a:spcAft>
                <a:spcPts val="0"/>
              </a:spcAft>
              <a:buClr>
                <a:srgbClr val="011E3B"/>
              </a:buClr>
              <a:buSzPts val="5161"/>
              <a:buFont typeface="Arial"/>
              <a:buNone/>
              <a:defRPr b="0" i="0" sz="5161" u="none" cap="none" strike="noStrike">
                <a:solidFill>
                  <a:srgbClr val="011E3B"/>
                </a:solidFill>
                <a:latin typeface="Montserrat"/>
                <a:ea typeface="Montserrat"/>
                <a:cs typeface="Montserrat"/>
                <a:sym typeface="Montserrat"/>
              </a:defRPr>
            </a:lvl3pPr>
            <a:lvl4pPr indent="-228600" lvl="3" marL="1828800" marR="0" rtl="0" algn="l">
              <a:lnSpc>
                <a:spcPct val="90000"/>
              </a:lnSpc>
              <a:spcBef>
                <a:spcPts val="500"/>
              </a:spcBef>
              <a:spcAft>
                <a:spcPts val="0"/>
              </a:spcAft>
              <a:buClr>
                <a:srgbClr val="011E3B"/>
              </a:buClr>
              <a:buSzPts val="5161"/>
              <a:buFont typeface="Arial"/>
              <a:buNone/>
              <a:defRPr b="0" i="0" sz="5161" u="none" cap="none" strike="noStrike">
                <a:solidFill>
                  <a:srgbClr val="011E3B"/>
                </a:solidFill>
                <a:latin typeface="Montserrat"/>
                <a:ea typeface="Montserrat"/>
                <a:cs typeface="Montserrat"/>
                <a:sym typeface="Montserrat"/>
              </a:defRPr>
            </a:lvl4pPr>
            <a:lvl5pPr indent="-228600" lvl="4" marL="2286000" marR="0" rtl="0" algn="l">
              <a:lnSpc>
                <a:spcPct val="90000"/>
              </a:lnSpc>
              <a:spcBef>
                <a:spcPts val="500"/>
              </a:spcBef>
              <a:spcAft>
                <a:spcPts val="0"/>
              </a:spcAft>
              <a:buClr>
                <a:srgbClr val="011E3B"/>
              </a:buClr>
              <a:buSzPts val="5161"/>
              <a:buFont typeface="Arial"/>
              <a:buNone/>
              <a:defRPr b="0" i="0" sz="5161" u="none" cap="none" strike="noStrike">
                <a:solidFill>
                  <a:srgbClr val="011E3B"/>
                </a:solidFill>
                <a:latin typeface="Montserrat"/>
                <a:ea typeface="Montserrat"/>
                <a:cs typeface="Montserrat"/>
                <a:sym typeface="Montserra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8" name="Google Shape;48;p78"/>
          <p:cNvSpPr/>
          <p:nvPr/>
        </p:nvSpPr>
        <p:spPr>
          <a:xfrm>
            <a:off x="12192000" y="153500"/>
            <a:ext cx="3690980" cy="7687732"/>
          </a:xfrm>
          <a:custGeom>
            <a:rect b="b" l="l" r="r" t="t"/>
            <a:pathLst>
              <a:path extrusionOk="0" h="6806308" w="7600392">
                <a:moveTo>
                  <a:pt x="0" y="0"/>
                </a:moveTo>
                <a:lnTo>
                  <a:pt x="7600393" y="0"/>
                </a:lnTo>
                <a:lnTo>
                  <a:pt x="7600393" y="6806308"/>
                </a:lnTo>
                <a:lnTo>
                  <a:pt x="0" y="6806308"/>
                </a:lnTo>
                <a:close/>
              </a:path>
            </a:pathLst>
          </a:custGeom>
          <a:solidFill>
            <a:srgbClr val="EBEBE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069">
              <a:solidFill>
                <a:schemeClr val="dk1"/>
              </a:solidFill>
              <a:latin typeface="Calibri"/>
              <a:ea typeface="Calibri"/>
              <a:cs typeface="Calibri"/>
              <a:sym typeface="Calibri"/>
            </a:endParaRPr>
          </a:p>
        </p:txBody>
      </p:sp>
      <p:sp>
        <p:nvSpPr>
          <p:cNvPr id="49" name="Google Shape;49;p78"/>
          <p:cNvSpPr/>
          <p:nvPr/>
        </p:nvSpPr>
        <p:spPr>
          <a:xfrm>
            <a:off x="8022566" y="5585903"/>
            <a:ext cx="4138530" cy="756631"/>
          </a:xfrm>
          <a:custGeom>
            <a:rect b="b" l="l" r="r" t="t"/>
            <a:pathLst>
              <a:path extrusionOk="0" h="6806308" w="7600392">
                <a:moveTo>
                  <a:pt x="0" y="0"/>
                </a:moveTo>
                <a:lnTo>
                  <a:pt x="7600393" y="0"/>
                </a:lnTo>
                <a:lnTo>
                  <a:pt x="7600393" y="6806308"/>
                </a:lnTo>
                <a:lnTo>
                  <a:pt x="0" y="6806308"/>
                </a:lnTo>
                <a:close/>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069">
              <a:solidFill>
                <a:schemeClr val="dk1"/>
              </a:solidFill>
              <a:latin typeface="Calibri"/>
              <a:ea typeface="Calibri"/>
              <a:cs typeface="Calibri"/>
              <a:sym typeface="Calibri"/>
            </a:endParaRPr>
          </a:p>
        </p:txBody>
      </p:sp>
      <p:sp>
        <p:nvSpPr>
          <p:cNvPr id="50" name="Google Shape;50;p78"/>
          <p:cNvSpPr txBox="1"/>
          <p:nvPr>
            <p:ph idx="3" type="body"/>
          </p:nvPr>
        </p:nvSpPr>
        <p:spPr>
          <a:xfrm>
            <a:off x="8345333" y="5611394"/>
            <a:ext cx="3195486" cy="731140"/>
          </a:xfrm>
          <a:prstGeom prst="rect">
            <a:avLst/>
          </a:prstGeom>
          <a:noFill/>
          <a:ln>
            <a:noFill/>
          </a:ln>
        </p:spPr>
        <p:txBody>
          <a:bodyPr anchorCtr="0" anchor="ctr" bIns="45700" lIns="91425" spcFirstLastPara="1" rIns="91425" wrap="square" tIns="45700">
            <a:normAutofit/>
          </a:bodyPr>
          <a:lstStyle>
            <a:lvl1pPr indent="-228600" lvl="0" marL="457200" marR="0" rtl="0" algn="r">
              <a:lnSpc>
                <a:spcPct val="90000"/>
              </a:lnSpc>
              <a:spcBef>
                <a:spcPts val="1000"/>
              </a:spcBef>
              <a:spcAft>
                <a:spcPts val="0"/>
              </a:spcAft>
              <a:buClr>
                <a:schemeClr val="lt1"/>
              </a:buClr>
              <a:buSzPts val="3000"/>
              <a:buFont typeface="Arial"/>
              <a:buNone/>
              <a:defRPr b="1" i="0" sz="30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pic>
        <p:nvPicPr>
          <p:cNvPr id="51" name="Google Shape;51;p78"/>
          <p:cNvPicPr preferRelativeResize="0"/>
          <p:nvPr/>
        </p:nvPicPr>
        <p:blipFill rotWithShape="1">
          <a:blip r:embed="rId2">
            <a:alphaModFix/>
          </a:blip>
          <a:srcRect b="0" l="0" r="0" t="0"/>
          <a:stretch/>
        </p:blipFill>
        <p:spPr>
          <a:xfrm>
            <a:off x="464066" y="509686"/>
            <a:ext cx="4125188" cy="2499202"/>
          </a:xfrm>
          <a:prstGeom prst="rect">
            <a:avLst/>
          </a:prstGeom>
          <a:noFill/>
          <a:ln>
            <a:noFill/>
          </a:ln>
        </p:spPr>
      </p:pic>
      <p:pic>
        <p:nvPicPr>
          <p:cNvPr id="52" name="Google Shape;52;p78"/>
          <p:cNvPicPr preferRelativeResize="0"/>
          <p:nvPr/>
        </p:nvPicPr>
        <p:blipFill rotWithShape="1">
          <a:blip r:embed="rId3">
            <a:alphaModFix/>
          </a:blip>
          <a:srcRect b="0" l="0" r="0" t="0"/>
          <a:stretch/>
        </p:blipFill>
        <p:spPr>
          <a:xfrm>
            <a:off x="637636" y="5993335"/>
            <a:ext cx="6024421" cy="606937"/>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Slide 2" showMasterSp="0">
  <p:cSld name="Quote Slide 2">
    <p:spTree>
      <p:nvGrpSpPr>
        <p:cNvPr id="53" name="Shape 53"/>
        <p:cNvGrpSpPr/>
        <p:nvPr/>
      </p:nvGrpSpPr>
      <p:grpSpPr>
        <a:xfrm>
          <a:off x="0" y="0"/>
          <a:ext cx="0" cy="0"/>
          <a:chOff x="0" y="0"/>
          <a:chExt cx="0" cy="0"/>
        </a:xfrm>
      </p:grpSpPr>
      <p:sp>
        <p:nvSpPr>
          <p:cNvPr id="54" name="Google Shape;54;p79"/>
          <p:cNvSpPr/>
          <p:nvPr/>
        </p:nvSpPr>
        <p:spPr>
          <a:xfrm>
            <a:off x="0" y="1352385"/>
            <a:ext cx="6096000" cy="4388015"/>
          </a:xfrm>
          <a:custGeom>
            <a:rect b="b" l="l" r="r" t="t"/>
            <a:pathLst>
              <a:path extrusionOk="0" h="961650" w="852645">
                <a:moveTo>
                  <a:pt x="0" y="0"/>
                </a:moveTo>
                <a:lnTo>
                  <a:pt x="852646" y="0"/>
                </a:lnTo>
                <a:lnTo>
                  <a:pt x="852646" y="961651"/>
                </a:lnTo>
                <a:lnTo>
                  <a:pt x="0" y="961651"/>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5" name="Google Shape;55;p79"/>
          <p:cNvSpPr/>
          <p:nvPr>
            <p:ph idx="2" type="pic"/>
          </p:nvPr>
        </p:nvSpPr>
        <p:spPr>
          <a:xfrm>
            <a:off x="0" y="0"/>
            <a:ext cx="12192000" cy="6858000"/>
          </a:xfrm>
          <a:prstGeom prst="rect">
            <a:avLst/>
          </a:prstGeom>
          <a:solidFill>
            <a:srgbClr val="F2F2F2"/>
          </a:solidFill>
          <a:ln>
            <a:noFill/>
          </a:ln>
        </p:spPr>
      </p:sp>
      <p:sp>
        <p:nvSpPr>
          <p:cNvPr id="56" name="Google Shape;56;p79"/>
          <p:cNvSpPr/>
          <p:nvPr/>
        </p:nvSpPr>
        <p:spPr>
          <a:xfrm flipH="1">
            <a:off x="0" y="2483963"/>
            <a:ext cx="3617343" cy="3252603"/>
          </a:xfrm>
          <a:prstGeom prst="rect">
            <a:avLst/>
          </a:prstGeom>
          <a:noFill/>
          <a:ln>
            <a:noFill/>
          </a:ln>
        </p:spPr>
      </p:sp>
      <p:sp>
        <p:nvSpPr>
          <p:cNvPr id="57" name="Google Shape;57;p79"/>
          <p:cNvSpPr txBox="1"/>
          <p:nvPr>
            <p:ph idx="1" type="body"/>
          </p:nvPr>
        </p:nvSpPr>
        <p:spPr>
          <a:xfrm>
            <a:off x="427670" y="1747126"/>
            <a:ext cx="5126463" cy="3565651"/>
          </a:xfrm>
          <a:prstGeom prst="rect">
            <a:avLst/>
          </a:prstGeom>
          <a:noFill/>
          <a:ln>
            <a:noFill/>
          </a:ln>
        </p:spPr>
        <p:txBody>
          <a:bodyPr anchorCtr="0" anchor="ctr" bIns="45700" lIns="91425" spcFirstLastPara="1" rIns="91425" wrap="square" tIns="45700">
            <a:normAutofit/>
          </a:bodyPr>
          <a:lstStyle>
            <a:lvl1pPr indent="-228600" lvl="0" marL="457200" marR="0" rtl="0" algn="ctr">
              <a:lnSpc>
                <a:spcPct val="90000"/>
              </a:lnSpc>
              <a:spcBef>
                <a:spcPts val="1000"/>
              </a:spcBef>
              <a:spcAft>
                <a:spcPts val="0"/>
              </a:spcAft>
              <a:buClr>
                <a:schemeClr val="lt1"/>
              </a:buClr>
              <a:buSzPts val="3000"/>
              <a:buFont typeface="Arial"/>
              <a:buNone/>
              <a:defRPr b="0" i="1" sz="30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 Slide">
  <p:cSld name="Photo Slide">
    <p:spTree>
      <p:nvGrpSpPr>
        <p:cNvPr id="58" name="Shape 58"/>
        <p:cNvGrpSpPr/>
        <p:nvPr/>
      </p:nvGrpSpPr>
      <p:grpSpPr>
        <a:xfrm>
          <a:off x="0" y="0"/>
          <a:ext cx="0" cy="0"/>
          <a:chOff x="0" y="0"/>
          <a:chExt cx="0" cy="0"/>
        </a:xfrm>
      </p:grpSpPr>
      <p:sp>
        <p:nvSpPr>
          <p:cNvPr id="59" name="Google Shape;59;p80"/>
          <p:cNvSpPr/>
          <p:nvPr/>
        </p:nvSpPr>
        <p:spPr>
          <a:xfrm>
            <a:off x="0" y="0"/>
            <a:ext cx="6417733" cy="6858000"/>
          </a:xfrm>
          <a:custGeom>
            <a:rect b="b" l="l" r="r" t="t"/>
            <a:pathLst>
              <a:path extrusionOk="0" h="961650" w="852645">
                <a:moveTo>
                  <a:pt x="0" y="0"/>
                </a:moveTo>
                <a:lnTo>
                  <a:pt x="852646" y="0"/>
                </a:lnTo>
                <a:lnTo>
                  <a:pt x="852646" y="961651"/>
                </a:lnTo>
                <a:lnTo>
                  <a:pt x="0" y="961651"/>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0" name="Google Shape;60;p80"/>
          <p:cNvSpPr/>
          <p:nvPr>
            <p:ph idx="2" type="pic"/>
          </p:nvPr>
        </p:nvSpPr>
        <p:spPr>
          <a:xfrm>
            <a:off x="5888002" y="439730"/>
            <a:ext cx="5660531" cy="6045736"/>
          </a:xfrm>
          <a:prstGeom prst="rect">
            <a:avLst/>
          </a:prstGeom>
          <a:solidFill>
            <a:srgbClr val="F2F2F2"/>
          </a:solidFill>
          <a:ln>
            <a:noFill/>
          </a:ln>
        </p:spPr>
      </p:sp>
      <p:sp>
        <p:nvSpPr>
          <p:cNvPr id="61" name="Google Shape;61;p80"/>
          <p:cNvSpPr/>
          <p:nvPr/>
        </p:nvSpPr>
        <p:spPr>
          <a:xfrm flipH="1">
            <a:off x="0" y="3605397"/>
            <a:ext cx="3617343" cy="3252603"/>
          </a:xfrm>
          <a:prstGeom prst="rect">
            <a:avLst/>
          </a:prstGeom>
          <a:noFill/>
          <a:ln>
            <a:noFill/>
          </a:ln>
        </p:spPr>
      </p:sp>
      <p:sp>
        <p:nvSpPr>
          <p:cNvPr id="62" name="Google Shape;62;p80"/>
          <p:cNvSpPr txBox="1"/>
          <p:nvPr>
            <p:ph idx="1" type="body"/>
          </p:nvPr>
        </p:nvSpPr>
        <p:spPr>
          <a:xfrm>
            <a:off x="898358" y="2107770"/>
            <a:ext cx="4639192" cy="4377696"/>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2400"/>
              <a:buFont typeface="Arial"/>
              <a:buNone/>
              <a:defRPr b="0" i="0" sz="2400" u="none" cap="none" strike="noStrike">
                <a:solidFill>
                  <a:schemeClr val="lt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2pPr>
            <a:lvl3pPr indent="-228600" lvl="2" marL="13716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3pPr>
            <a:lvl4pPr indent="-228600" lvl="3" marL="18288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4pPr>
            <a:lvl5pPr indent="-228600" lvl="4" marL="22860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3" name="Google Shape;63;p80"/>
          <p:cNvSpPr txBox="1"/>
          <p:nvPr>
            <p:ph idx="3" type="body"/>
          </p:nvPr>
        </p:nvSpPr>
        <p:spPr>
          <a:xfrm>
            <a:off x="898358" y="890242"/>
            <a:ext cx="4757375" cy="992652"/>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3600"/>
              <a:buFont typeface="Arial"/>
              <a:buNone/>
              <a:defRPr b="1" i="0" sz="36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Slide 1">
  <p:cSld name="Text Slide 1">
    <p:spTree>
      <p:nvGrpSpPr>
        <p:cNvPr id="64" name="Shape 64"/>
        <p:cNvGrpSpPr/>
        <p:nvPr/>
      </p:nvGrpSpPr>
      <p:grpSpPr>
        <a:xfrm>
          <a:off x="0" y="0"/>
          <a:ext cx="0" cy="0"/>
          <a:chOff x="0" y="0"/>
          <a:chExt cx="0" cy="0"/>
        </a:xfrm>
      </p:grpSpPr>
      <p:sp>
        <p:nvSpPr>
          <p:cNvPr id="65" name="Google Shape;65;p81"/>
          <p:cNvSpPr/>
          <p:nvPr/>
        </p:nvSpPr>
        <p:spPr>
          <a:xfrm>
            <a:off x="0" y="0"/>
            <a:ext cx="12192000" cy="6858000"/>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6" name="Google Shape;66;p81"/>
          <p:cNvSpPr/>
          <p:nvPr/>
        </p:nvSpPr>
        <p:spPr>
          <a:xfrm flipH="1">
            <a:off x="-1" y="2536167"/>
            <a:ext cx="4806475" cy="4321834"/>
          </a:xfrm>
          <a:prstGeom prst="rect">
            <a:avLst/>
          </a:prstGeom>
          <a:noFill/>
          <a:ln>
            <a:noFill/>
          </a:ln>
        </p:spPr>
      </p:sp>
      <p:sp>
        <p:nvSpPr>
          <p:cNvPr id="67" name="Google Shape;67;p81"/>
          <p:cNvSpPr/>
          <p:nvPr/>
        </p:nvSpPr>
        <p:spPr>
          <a:xfrm>
            <a:off x="12192000" y="-287867"/>
            <a:ext cx="1185333" cy="7145867"/>
          </a:xfrm>
          <a:prstGeom prst="rect">
            <a:avLst/>
          </a:prstGeom>
          <a:solidFill>
            <a:srgbClr val="ECECE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8" name="Google Shape;68;p81"/>
          <p:cNvSpPr/>
          <p:nvPr/>
        </p:nvSpPr>
        <p:spPr>
          <a:xfrm>
            <a:off x="370688" y="323520"/>
            <a:ext cx="11450624" cy="621096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9" name="Google Shape;69;p81"/>
          <p:cNvSpPr txBox="1"/>
          <p:nvPr>
            <p:ph idx="1" type="body"/>
          </p:nvPr>
        </p:nvSpPr>
        <p:spPr>
          <a:xfrm>
            <a:off x="798380" y="2045704"/>
            <a:ext cx="10595237" cy="384991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262626"/>
              </a:buClr>
              <a:buSzPts val="2400"/>
              <a:buFont typeface="Arial"/>
              <a:buNone/>
              <a:defRPr b="0" i="0" sz="2400" u="none" cap="none" strike="noStrike">
                <a:solidFill>
                  <a:srgbClr val="262626"/>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2pPr>
            <a:lvl3pPr indent="-228600" lvl="2" marL="13716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3pPr>
            <a:lvl4pPr indent="-228600" lvl="3" marL="18288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4pPr>
            <a:lvl5pPr indent="-228600" lvl="4" marL="22860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0" name="Google Shape;70;p81"/>
          <p:cNvSpPr txBox="1"/>
          <p:nvPr>
            <p:ph idx="2" type="body"/>
          </p:nvPr>
        </p:nvSpPr>
        <p:spPr>
          <a:xfrm>
            <a:off x="798381" y="761603"/>
            <a:ext cx="10595237" cy="80365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009AC1"/>
              </a:buClr>
              <a:buSzPts val="3600"/>
              <a:buFont typeface="Arial"/>
              <a:buNone/>
              <a:defRPr b="1" i="0" sz="3600" u="none" cap="none" strike="noStrike">
                <a:solidFill>
                  <a:srgbClr val="009AC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Slide 2">
  <p:cSld name="Text Slide 2">
    <p:spTree>
      <p:nvGrpSpPr>
        <p:cNvPr id="71" name="Shape 71"/>
        <p:cNvGrpSpPr/>
        <p:nvPr/>
      </p:nvGrpSpPr>
      <p:grpSpPr>
        <a:xfrm>
          <a:off x="0" y="0"/>
          <a:ext cx="0" cy="0"/>
          <a:chOff x="0" y="0"/>
          <a:chExt cx="0" cy="0"/>
        </a:xfrm>
      </p:grpSpPr>
      <p:sp>
        <p:nvSpPr>
          <p:cNvPr id="72" name="Google Shape;72;p82"/>
          <p:cNvSpPr txBox="1"/>
          <p:nvPr>
            <p:ph idx="1" type="body"/>
          </p:nvPr>
        </p:nvSpPr>
        <p:spPr>
          <a:xfrm>
            <a:off x="1553583" y="1623405"/>
            <a:ext cx="9778140" cy="4895927"/>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262626"/>
              </a:buClr>
              <a:buSzPts val="2400"/>
              <a:buFont typeface="Arial"/>
              <a:buNone/>
              <a:defRPr b="0" i="0" sz="2400" u="none" cap="none" strike="noStrike">
                <a:solidFill>
                  <a:srgbClr val="262626"/>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2pPr>
            <a:lvl3pPr indent="-228600" lvl="2" marL="13716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3pPr>
            <a:lvl4pPr indent="-228600" lvl="3" marL="18288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4pPr>
            <a:lvl5pPr indent="-228600" lvl="4" marL="22860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3" name="Google Shape;73;p82"/>
          <p:cNvSpPr txBox="1"/>
          <p:nvPr>
            <p:ph idx="2" type="body"/>
          </p:nvPr>
        </p:nvSpPr>
        <p:spPr>
          <a:xfrm>
            <a:off x="1503336" y="604434"/>
            <a:ext cx="9886397" cy="1018971"/>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0289AE"/>
              </a:buClr>
              <a:buSzPts val="3600"/>
              <a:buFont typeface="Arial"/>
              <a:buNone/>
              <a:defRPr b="1" i="0" sz="3600" u="none" cap="none" strike="noStrike">
                <a:solidFill>
                  <a:srgbClr val="0289AE"/>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4" name="Google Shape;74;p82"/>
          <p:cNvSpPr/>
          <p:nvPr/>
        </p:nvSpPr>
        <p:spPr>
          <a:xfrm>
            <a:off x="12192000" y="-287867"/>
            <a:ext cx="1185333" cy="7145867"/>
          </a:xfrm>
          <a:prstGeom prst="rect">
            <a:avLst/>
          </a:prstGeom>
          <a:solidFill>
            <a:srgbClr val="ECECE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5" name="Google Shape;75;p82"/>
          <p:cNvSpPr/>
          <p:nvPr/>
        </p:nvSpPr>
        <p:spPr>
          <a:xfrm>
            <a:off x="1" y="0"/>
            <a:ext cx="1242204" cy="6858000"/>
          </a:xfrm>
          <a:custGeom>
            <a:rect b="b" l="l" r="r" t="t"/>
            <a:pathLst>
              <a:path extrusionOk="0" h="961650" w="852645">
                <a:moveTo>
                  <a:pt x="0" y="0"/>
                </a:moveTo>
                <a:lnTo>
                  <a:pt x="852646" y="0"/>
                </a:lnTo>
                <a:lnTo>
                  <a:pt x="852646" y="961651"/>
                </a:lnTo>
                <a:lnTo>
                  <a:pt x="0" y="961651"/>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6" name="Google Shape;76;p82"/>
          <p:cNvSpPr/>
          <p:nvPr/>
        </p:nvSpPr>
        <p:spPr>
          <a:xfrm flipH="1">
            <a:off x="-1" y="3605397"/>
            <a:ext cx="1224951" cy="3252603"/>
          </a:xfrm>
          <a:prstGeom prst="rect">
            <a:avLst/>
          </a:prstGeom>
          <a:noFill/>
          <a:ln>
            <a:no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ptop Slide">
  <p:cSld name="Laptop Slide">
    <p:spTree>
      <p:nvGrpSpPr>
        <p:cNvPr id="77" name="Shape 77"/>
        <p:cNvGrpSpPr/>
        <p:nvPr/>
      </p:nvGrpSpPr>
      <p:grpSpPr>
        <a:xfrm>
          <a:off x="0" y="0"/>
          <a:ext cx="0" cy="0"/>
          <a:chOff x="0" y="0"/>
          <a:chExt cx="0" cy="0"/>
        </a:xfrm>
      </p:grpSpPr>
      <p:sp>
        <p:nvSpPr>
          <p:cNvPr id="78" name="Google Shape;78;p83"/>
          <p:cNvSpPr/>
          <p:nvPr/>
        </p:nvSpPr>
        <p:spPr>
          <a:xfrm>
            <a:off x="3058634" y="1"/>
            <a:ext cx="8439100" cy="6858000"/>
          </a:xfrm>
          <a:custGeom>
            <a:rect b="b" l="l" r="r" t="t"/>
            <a:pathLst>
              <a:path extrusionOk="0" h="961650" w="852645">
                <a:moveTo>
                  <a:pt x="0" y="0"/>
                </a:moveTo>
                <a:lnTo>
                  <a:pt x="852646" y="0"/>
                </a:lnTo>
                <a:lnTo>
                  <a:pt x="852646" y="961651"/>
                </a:lnTo>
                <a:lnTo>
                  <a:pt x="0" y="961651"/>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9" name="Google Shape;79;p83"/>
          <p:cNvSpPr/>
          <p:nvPr/>
        </p:nvSpPr>
        <p:spPr>
          <a:xfrm flipH="1">
            <a:off x="3053750" y="2684947"/>
            <a:ext cx="4641011" cy="4173054"/>
          </a:xfrm>
          <a:prstGeom prst="rect">
            <a:avLst/>
          </a:prstGeom>
          <a:noFill/>
          <a:ln>
            <a:noFill/>
          </a:ln>
        </p:spPr>
      </p:sp>
      <p:sp>
        <p:nvSpPr>
          <p:cNvPr id="80" name="Google Shape;80;p83"/>
          <p:cNvSpPr txBox="1"/>
          <p:nvPr>
            <p:ph idx="1" type="body"/>
          </p:nvPr>
        </p:nvSpPr>
        <p:spPr>
          <a:xfrm>
            <a:off x="5943600" y="2076098"/>
            <a:ext cx="4867011" cy="39131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2400"/>
              <a:buFont typeface="Arial"/>
              <a:buNone/>
              <a:defRPr b="0" i="0" sz="2400" u="none" cap="none" strike="noStrike">
                <a:solidFill>
                  <a:schemeClr val="lt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2pPr>
            <a:lvl3pPr indent="-228600" lvl="2" marL="13716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3pPr>
            <a:lvl4pPr indent="-228600" lvl="3" marL="18288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4pPr>
            <a:lvl5pPr indent="-228600" lvl="4" marL="22860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1" name="Google Shape;81;p83"/>
          <p:cNvSpPr txBox="1"/>
          <p:nvPr>
            <p:ph idx="2" type="body"/>
          </p:nvPr>
        </p:nvSpPr>
        <p:spPr>
          <a:xfrm>
            <a:off x="5943601" y="647039"/>
            <a:ext cx="4990998" cy="992652"/>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3600"/>
              <a:buFont typeface="Arial"/>
              <a:buNone/>
              <a:defRPr b="1" i="0" sz="36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pic>
        <p:nvPicPr>
          <p:cNvPr id="82" name="Google Shape;82;p83"/>
          <p:cNvPicPr preferRelativeResize="0"/>
          <p:nvPr/>
        </p:nvPicPr>
        <p:blipFill rotWithShape="1">
          <a:blip r:embed="rId2">
            <a:alphaModFix/>
          </a:blip>
          <a:srcRect b="11083" l="-18315" r="29196" t="15976"/>
          <a:stretch/>
        </p:blipFill>
        <p:spPr>
          <a:xfrm flipH="1">
            <a:off x="0" y="1333922"/>
            <a:ext cx="8439100" cy="5375657"/>
          </a:xfrm>
          <a:prstGeom prst="rect">
            <a:avLst/>
          </a:prstGeom>
          <a:noFill/>
          <a:ln>
            <a:noFill/>
          </a:ln>
        </p:spPr>
      </p:pic>
      <p:sp>
        <p:nvSpPr>
          <p:cNvPr id="83" name="Google Shape;83;p83"/>
          <p:cNvSpPr/>
          <p:nvPr>
            <p:ph idx="3" type="pic"/>
          </p:nvPr>
        </p:nvSpPr>
        <p:spPr>
          <a:xfrm>
            <a:off x="0" y="1561018"/>
            <a:ext cx="5130800" cy="3913188"/>
          </a:xfrm>
          <a:prstGeom prst="rect">
            <a:avLst/>
          </a:prstGeom>
          <a:solidFill>
            <a:srgbClr val="D8D8D8"/>
          </a:solidFill>
          <a:ln>
            <a:no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ne Slide">
  <p:cSld name="Phone Slide">
    <p:spTree>
      <p:nvGrpSpPr>
        <p:cNvPr id="84" name="Shape 84"/>
        <p:cNvGrpSpPr/>
        <p:nvPr/>
      </p:nvGrpSpPr>
      <p:grpSpPr>
        <a:xfrm>
          <a:off x="0" y="0"/>
          <a:ext cx="0" cy="0"/>
          <a:chOff x="0" y="0"/>
          <a:chExt cx="0" cy="0"/>
        </a:xfrm>
      </p:grpSpPr>
      <p:sp>
        <p:nvSpPr>
          <p:cNvPr id="85" name="Google Shape;85;p84"/>
          <p:cNvSpPr/>
          <p:nvPr/>
        </p:nvSpPr>
        <p:spPr>
          <a:xfrm>
            <a:off x="0" y="882027"/>
            <a:ext cx="12192000" cy="1437274"/>
          </a:xfrm>
          <a:custGeom>
            <a:rect b="b" l="l" r="r" t="t"/>
            <a:pathLst>
              <a:path extrusionOk="0" h="961650" w="852645">
                <a:moveTo>
                  <a:pt x="0" y="0"/>
                </a:moveTo>
                <a:lnTo>
                  <a:pt x="852646" y="0"/>
                </a:lnTo>
                <a:lnTo>
                  <a:pt x="852646" y="961651"/>
                </a:lnTo>
                <a:lnTo>
                  <a:pt x="0" y="961651"/>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6" name="Google Shape;86;p84"/>
          <p:cNvSpPr txBox="1"/>
          <p:nvPr>
            <p:ph idx="1" type="body"/>
          </p:nvPr>
        </p:nvSpPr>
        <p:spPr>
          <a:xfrm>
            <a:off x="835671" y="2727702"/>
            <a:ext cx="7178174" cy="3311641"/>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262626"/>
              </a:buClr>
              <a:buSzPts val="2400"/>
              <a:buFont typeface="Arial"/>
              <a:buNone/>
              <a:defRPr b="0" i="0" sz="2400" u="none" cap="none" strike="noStrike">
                <a:solidFill>
                  <a:srgbClr val="262626"/>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2pPr>
            <a:lvl3pPr indent="-228600" lvl="2" marL="13716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3pPr>
            <a:lvl4pPr indent="-228600" lvl="3" marL="18288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4pPr>
            <a:lvl5pPr indent="-228600" lvl="4" marL="22860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7" name="Google Shape;87;p84"/>
          <p:cNvSpPr txBox="1"/>
          <p:nvPr>
            <p:ph idx="2" type="body"/>
          </p:nvPr>
        </p:nvSpPr>
        <p:spPr>
          <a:xfrm>
            <a:off x="835671" y="1104337"/>
            <a:ext cx="7178174" cy="103162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3600"/>
              <a:buFont typeface="Arial"/>
              <a:buNone/>
              <a:defRPr b="1" i="0" sz="36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pic>
        <p:nvPicPr>
          <p:cNvPr descr="iPhone6_mockup_front_white.png" id="88" name="Google Shape;88;p84"/>
          <p:cNvPicPr preferRelativeResize="0"/>
          <p:nvPr/>
        </p:nvPicPr>
        <p:blipFill rotWithShape="1">
          <a:blip r:embed="rId2">
            <a:alphaModFix/>
          </a:blip>
          <a:srcRect b="0" l="0" r="0" t="0"/>
          <a:stretch/>
        </p:blipFill>
        <p:spPr>
          <a:xfrm>
            <a:off x="7768850" y="226918"/>
            <a:ext cx="4094254" cy="6404164"/>
          </a:xfrm>
          <a:prstGeom prst="rect">
            <a:avLst/>
          </a:prstGeom>
          <a:noFill/>
          <a:ln>
            <a:noFill/>
          </a:ln>
        </p:spPr>
      </p:pic>
      <p:sp>
        <p:nvSpPr>
          <p:cNvPr id="89" name="Google Shape;89;p84"/>
          <p:cNvSpPr/>
          <p:nvPr>
            <p:ph idx="3" type="pic"/>
          </p:nvPr>
        </p:nvSpPr>
        <p:spPr>
          <a:xfrm>
            <a:off x="8583306" y="1246695"/>
            <a:ext cx="2444127" cy="4336988"/>
          </a:xfrm>
          <a:prstGeom prst="rect">
            <a:avLst/>
          </a:prstGeom>
          <a:solidFill>
            <a:srgbClr val="D8D8D8"/>
          </a:solidFill>
          <a:ln>
            <a:no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inal Slide" showMasterSp="0">
  <p:cSld name="Final Slide">
    <p:spTree>
      <p:nvGrpSpPr>
        <p:cNvPr id="90" name="Shape 90"/>
        <p:cNvGrpSpPr/>
        <p:nvPr/>
      </p:nvGrpSpPr>
      <p:grpSpPr>
        <a:xfrm>
          <a:off x="0" y="0"/>
          <a:ext cx="0" cy="0"/>
          <a:chOff x="0" y="0"/>
          <a:chExt cx="0" cy="0"/>
        </a:xfrm>
      </p:grpSpPr>
      <p:sp>
        <p:nvSpPr>
          <p:cNvPr id="91" name="Google Shape;91;p85"/>
          <p:cNvSpPr/>
          <p:nvPr/>
        </p:nvSpPr>
        <p:spPr>
          <a:xfrm>
            <a:off x="0" y="3088257"/>
            <a:ext cx="12172692" cy="2674188"/>
          </a:xfrm>
          <a:custGeom>
            <a:rect b="b" l="l" r="r" t="t"/>
            <a:pathLst>
              <a:path extrusionOk="0" h="6806308" w="7600392">
                <a:moveTo>
                  <a:pt x="0" y="0"/>
                </a:moveTo>
                <a:lnTo>
                  <a:pt x="7600393" y="0"/>
                </a:lnTo>
                <a:lnTo>
                  <a:pt x="7600393" y="6806308"/>
                </a:lnTo>
                <a:lnTo>
                  <a:pt x="0" y="6806308"/>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069">
              <a:solidFill>
                <a:schemeClr val="dk1"/>
              </a:solidFill>
              <a:latin typeface="Calibri"/>
              <a:ea typeface="Calibri"/>
              <a:cs typeface="Calibri"/>
              <a:sym typeface="Calibri"/>
            </a:endParaRPr>
          </a:p>
        </p:txBody>
      </p:sp>
      <p:sp>
        <p:nvSpPr>
          <p:cNvPr id="92" name="Google Shape;92;p85"/>
          <p:cNvSpPr/>
          <p:nvPr/>
        </p:nvSpPr>
        <p:spPr>
          <a:xfrm>
            <a:off x="8574657" y="3092939"/>
            <a:ext cx="3617343" cy="3252603"/>
          </a:xfrm>
          <a:prstGeom prst="rect">
            <a:avLst/>
          </a:prstGeom>
          <a:noFill/>
          <a:ln>
            <a:noFill/>
          </a:ln>
        </p:spPr>
      </p:sp>
      <p:sp>
        <p:nvSpPr>
          <p:cNvPr id="93" name="Google Shape;93;p85"/>
          <p:cNvSpPr/>
          <p:nvPr/>
        </p:nvSpPr>
        <p:spPr>
          <a:xfrm>
            <a:off x="8022566" y="5585903"/>
            <a:ext cx="4138530" cy="756631"/>
          </a:xfrm>
          <a:custGeom>
            <a:rect b="b" l="l" r="r" t="t"/>
            <a:pathLst>
              <a:path extrusionOk="0" h="6806308" w="7600392">
                <a:moveTo>
                  <a:pt x="0" y="0"/>
                </a:moveTo>
                <a:lnTo>
                  <a:pt x="7600393" y="0"/>
                </a:lnTo>
                <a:lnTo>
                  <a:pt x="7600393" y="6806308"/>
                </a:lnTo>
                <a:lnTo>
                  <a:pt x="0" y="6806308"/>
                </a:lnTo>
                <a:close/>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069">
              <a:solidFill>
                <a:schemeClr val="dk1"/>
              </a:solidFill>
              <a:latin typeface="Calibri"/>
              <a:ea typeface="Calibri"/>
              <a:cs typeface="Calibri"/>
              <a:sym typeface="Calibri"/>
            </a:endParaRPr>
          </a:p>
        </p:txBody>
      </p:sp>
      <p:sp>
        <p:nvSpPr>
          <p:cNvPr id="94" name="Google Shape;94;p85"/>
          <p:cNvSpPr txBox="1"/>
          <p:nvPr>
            <p:ph idx="1" type="body"/>
          </p:nvPr>
        </p:nvSpPr>
        <p:spPr>
          <a:xfrm>
            <a:off x="8345333" y="5611394"/>
            <a:ext cx="3195486" cy="731140"/>
          </a:xfrm>
          <a:prstGeom prst="rect">
            <a:avLst/>
          </a:prstGeom>
          <a:noFill/>
          <a:ln>
            <a:noFill/>
          </a:ln>
        </p:spPr>
        <p:txBody>
          <a:bodyPr anchorCtr="0" anchor="ctr" bIns="45700" lIns="91425" spcFirstLastPara="1" rIns="91425" wrap="square" tIns="45700">
            <a:normAutofit/>
          </a:bodyPr>
          <a:lstStyle>
            <a:lvl1pPr indent="-228600" lvl="0" marL="457200" marR="0" rtl="0" algn="r">
              <a:lnSpc>
                <a:spcPct val="90000"/>
              </a:lnSpc>
              <a:spcBef>
                <a:spcPts val="1000"/>
              </a:spcBef>
              <a:spcAft>
                <a:spcPts val="0"/>
              </a:spcAft>
              <a:buClr>
                <a:schemeClr val="lt1"/>
              </a:buClr>
              <a:buSzPts val="3000"/>
              <a:buFont typeface="Arial"/>
              <a:buNone/>
              <a:defRPr b="1" i="0" sz="30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5" name="Google Shape;95;p85"/>
          <p:cNvSpPr txBox="1"/>
          <p:nvPr>
            <p:ph idx="2" type="body"/>
          </p:nvPr>
        </p:nvSpPr>
        <p:spPr>
          <a:xfrm>
            <a:off x="709073" y="4411104"/>
            <a:ext cx="3195486" cy="731140"/>
          </a:xfrm>
          <a:prstGeom prst="rect">
            <a:avLst/>
          </a:prstGeom>
          <a:noFill/>
          <a:ln>
            <a:noFill/>
          </a:ln>
        </p:spPr>
        <p:txBody>
          <a:bodyPr anchorCtr="0" anchor="ctr" bIns="45700" lIns="91425" spcFirstLastPara="1" rIns="91425" wrap="square" tIns="45700">
            <a:normAutofit/>
          </a:bodyPr>
          <a:lstStyle>
            <a:lvl1pPr indent="-228600" lvl="0" marL="457200" marR="0" rtl="0" algn="l">
              <a:lnSpc>
                <a:spcPct val="90000"/>
              </a:lnSpc>
              <a:spcBef>
                <a:spcPts val="1000"/>
              </a:spcBef>
              <a:spcAft>
                <a:spcPts val="0"/>
              </a:spcAft>
              <a:buClr>
                <a:schemeClr val="lt1"/>
              </a:buClr>
              <a:buSzPts val="2800"/>
              <a:buFont typeface="Arial"/>
              <a:buNone/>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6" name="Google Shape;96;p85"/>
          <p:cNvSpPr txBox="1"/>
          <p:nvPr>
            <p:ph idx="3" type="body"/>
          </p:nvPr>
        </p:nvSpPr>
        <p:spPr>
          <a:xfrm>
            <a:off x="709073" y="3601528"/>
            <a:ext cx="3195485" cy="837258"/>
          </a:xfrm>
          <a:prstGeom prst="rect">
            <a:avLst/>
          </a:prstGeom>
          <a:noFill/>
          <a:ln>
            <a:noFill/>
          </a:ln>
        </p:spPr>
        <p:txBody>
          <a:bodyPr anchorCtr="0" anchor="ctr" bIns="45700" lIns="91425" spcFirstLastPara="1" rIns="91425" wrap="square" tIns="45700">
            <a:normAutofit/>
          </a:bodyPr>
          <a:lstStyle>
            <a:lvl1pPr indent="-228600" lvl="0" marL="457200" marR="0" rtl="0" algn="l">
              <a:lnSpc>
                <a:spcPct val="90000"/>
              </a:lnSpc>
              <a:spcBef>
                <a:spcPts val="1000"/>
              </a:spcBef>
              <a:spcAft>
                <a:spcPts val="0"/>
              </a:spcAft>
              <a:buClr>
                <a:schemeClr val="lt1"/>
              </a:buClr>
              <a:buSzPts val="5000"/>
              <a:buFont typeface="Arial"/>
              <a:buNone/>
              <a:defRPr b="1" i="0" sz="50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pic>
        <p:nvPicPr>
          <p:cNvPr id="97" name="Google Shape;97;p85"/>
          <p:cNvPicPr preferRelativeResize="0"/>
          <p:nvPr/>
        </p:nvPicPr>
        <p:blipFill rotWithShape="1">
          <a:blip r:embed="rId2">
            <a:alphaModFix/>
          </a:blip>
          <a:srcRect b="0" l="0" r="0" t="0"/>
          <a:stretch/>
        </p:blipFill>
        <p:spPr>
          <a:xfrm>
            <a:off x="464066" y="509686"/>
            <a:ext cx="4125188" cy="2499202"/>
          </a:xfrm>
          <a:prstGeom prst="rect">
            <a:avLst/>
          </a:prstGeom>
          <a:noFill/>
          <a:ln>
            <a:noFill/>
          </a:ln>
        </p:spPr>
      </p:pic>
      <p:pic>
        <p:nvPicPr>
          <p:cNvPr id="98" name="Google Shape;98;p85"/>
          <p:cNvPicPr preferRelativeResize="0"/>
          <p:nvPr/>
        </p:nvPicPr>
        <p:blipFill rotWithShape="1">
          <a:blip r:embed="rId3">
            <a:alphaModFix/>
          </a:blip>
          <a:srcRect b="0" l="0" r="0" t="0"/>
          <a:stretch/>
        </p:blipFill>
        <p:spPr>
          <a:xfrm>
            <a:off x="637636" y="5993335"/>
            <a:ext cx="6024421" cy="606937"/>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2.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theme" Target="../theme/theme2.xml"/><Relationship Id="rId14" Type="http://schemas.openxmlformats.org/officeDocument/2006/relationships/slideLayout" Target="../slideLayouts/slideLayout1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cxnSp>
        <p:nvCxnSpPr>
          <p:cNvPr id="10" name="Google Shape;10;p72"/>
          <p:cNvCxnSpPr/>
          <p:nvPr/>
        </p:nvCxnSpPr>
        <p:spPr>
          <a:xfrm rot="10800000">
            <a:off x="11791088" y="6608548"/>
            <a:ext cx="224149" cy="0"/>
          </a:xfrm>
          <a:prstGeom prst="straightConnector1">
            <a:avLst/>
          </a:prstGeom>
          <a:noFill/>
          <a:ln cap="flat" cmpd="sng" w="9525">
            <a:solidFill>
              <a:srgbClr val="0289AE"/>
            </a:solidFill>
            <a:prstDash val="solid"/>
            <a:miter lim="4000"/>
            <a:headEnd len="sm" w="sm" type="none"/>
            <a:tailEnd len="sm" w="sm" type="none"/>
          </a:ln>
        </p:spPr>
      </p:cxnSp>
      <p:pic>
        <p:nvPicPr>
          <p:cNvPr id="11" name="Google Shape;11;p72"/>
          <p:cNvPicPr preferRelativeResize="0"/>
          <p:nvPr/>
        </p:nvPicPr>
        <p:blipFill rotWithShape="1">
          <a:blip r:embed="rId1">
            <a:alphaModFix/>
          </a:blip>
          <a:srcRect b="13558" l="6057" r="7135" t="73356"/>
          <a:stretch/>
        </p:blipFill>
        <p:spPr>
          <a:xfrm rot="-5400000">
            <a:off x="11007941" y="5562287"/>
            <a:ext cx="1811310" cy="165417"/>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ecosmartproject.eu/" TargetMode="External"/><Relationship Id="rId4" Type="http://schemas.openxmlformats.org/officeDocument/2006/relationships/image" Target="../media/image3.jpg"/><Relationship Id="rId5" Type="http://schemas.openxmlformats.org/officeDocument/2006/relationships/image" Target="../media/image11.png"/><Relationship Id="rId6" Type="http://schemas.openxmlformats.org/officeDocument/2006/relationships/image" Target="../media/image1.jpg"/><Relationship Id="rId7" Type="http://schemas.openxmlformats.org/officeDocument/2006/relationships/image" Target="../media/image13.jpg"/><Relationship Id="rId8"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jpg"/><Relationship Id="rId4" Type="http://schemas.openxmlformats.org/officeDocument/2006/relationships/image" Target="../media/image12.jpg"/><Relationship Id="rId5" Type="http://schemas.openxmlformats.org/officeDocument/2006/relationships/image" Target="../media/image5.jpg"/><Relationship Id="rId6" Type="http://schemas.openxmlformats.org/officeDocument/2006/relationships/image" Target="../media/image9.jpg"/><Relationship Id="rId7" Type="http://schemas.openxmlformats.org/officeDocument/2006/relationships/image" Target="../media/image1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4.png"/><Relationship Id="rId4" Type="http://schemas.openxmlformats.org/officeDocument/2006/relationships/image" Target="../media/image2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26.png"/><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2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0.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2.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8.png"/><Relationship Id="rId4" Type="http://schemas.openxmlformats.org/officeDocument/2006/relationships/hyperlink" Target="https://www.qualtrics.com/articles/customer-experience/experience-economy-godfather/" TargetMode="External"/><Relationship Id="rId9" Type="http://schemas.openxmlformats.org/officeDocument/2006/relationships/hyperlink" Target="https://www.qualtrics.com/articles/customer-experience/experience-economy-godfather/" TargetMode="External"/><Relationship Id="rId5" Type="http://schemas.openxmlformats.org/officeDocument/2006/relationships/hyperlink" Target="https://www.qualtrics.com/articles/customer-experience/experience-economy-godfather/" TargetMode="External"/><Relationship Id="rId6" Type="http://schemas.openxmlformats.org/officeDocument/2006/relationships/hyperlink" Target="https://www.qualtrics.com/articles/customer-experience/experience-economy-godfather/" TargetMode="External"/><Relationship Id="rId7" Type="http://schemas.openxmlformats.org/officeDocument/2006/relationships/image" Target="../media/image17.png"/><Relationship Id="rId8" Type="http://schemas.openxmlformats.org/officeDocument/2006/relationships/image" Target="../media/image25.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3.jpg"/></Relationships>
</file>

<file path=ppt/slides/_rels/slide14.xml.rels><?xml version="1.0" encoding="UTF-8" standalone="yes"?><Relationships xmlns="http://schemas.openxmlformats.org/package/2006/relationships"><Relationship Id="rId10" Type="http://schemas.openxmlformats.org/officeDocument/2006/relationships/hyperlink" Target="https://www.service-design-network.org/community-knowledge/what-is-service-design" TargetMode="External"/><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hyperlink" Target="https://www.qualtrics.com/articles/customer-experience/experience-economy-godfather/" TargetMode="External"/><Relationship Id="rId4" Type="http://schemas.openxmlformats.org/officeDocument/2006/relationships/hyperlink" Target="https://www.qualtrics.com/articles/customer-experience/experience-economy-godfather/" TargetMode="External"/><Relationship Id="rId9" Type="http://schemas.openxmlformats.org/officeDocument/2006/relationships/image" Target="../media/image28.jpg"/><Relationship Id="rId5" Type="http://schemas.openxmlformats.org/officeDocument/2006/relationships/hyperlink" Target="https://www.qualtrics.com/articles/customer-experience/experience-economy-godfather/" TargetMode="External"/><Relationship Id="rId6" Type="http://schemas.openxmlformats.org/officeDocument/2006/relationships/hyperlink" Target="https://ixdf.org/literature/topics/service-design" TargetMode="External"/><Relationship Id="rId7" Type="http://schemas.openxmlformats.org/officeDocument/2006/relationships/image" Target="../media/image18.png"/><Relationship Id="rId8" Type="http://schemas.openxmlformats.org/officeDocument/2006/relationships/image" Target="../media/image1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33.jpg"/><Relationship Id="rId4" Type="http://schemas.openxmlformats.org/officeDocument/2006/relationships/image" Target="../media/image6.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31.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8.png"/><Relationship Id="rId4" Type="http://schemas.openxmlformats.org/officeDocument/2006/relationships/image" Target="../media/image17.png"/><Relationship Id="rId5" Type="http://schemas.openxmlformats.org/officeDocument/2006/relationships/image" Target="../media/image55.jpg"/><Relationship Id="rId6" Type="http://schemas.openxmlformats.org/officeDocument/2006/relationships/hyperlink" Target="https://www.jstor.org/stable/1252042"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30.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8.png"/><Relationship Id="rId4" Type="http://schemas.openxmlformats.org/officeDocument/2006/relationships/image" Target="../media/image17.png"/><Relationship Id="rId5" Type="http://schemas.openxmlformats.org/officeDocument/2006/relationships/image" Target="../media/image42.jpg"/><Relationship Id="rId6" Type="http://schemas.openxmlformats.org/officeDocument/2006/relationships/hyperlink" Target="https://www.icesi.edu.co/blogs/bitacorainnovacion141/files/2014/04/20015_ftp.pdf"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3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36.png"/><Relationship Id="rId4" Type="http://schemas.openxmlformats.org/officeDocument/2006/relationships/hyperlink" Target="https://youtu.be/BeEUemtdoJQ?si=wlyVsqI1i-jPW76B" TargetMode="External"/><Relationship Id="rId5" Type="http://schemas.openxmlformats.org/officeDocument/2006/relationships/image" Target="../media/image44.jpg"/><Relationship Id="rId6" Type="http://schemas.openxmlformats.org/officeDocument/2006/relationships/hyperlink" Target="https://youtu.be/BeEUemtdoJQ?si=wlyVsqI1i-jPW76B"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image" Target="../media/image2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4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6.jpg"/><Relationship Id="rId4" Type="http://schemas.openxmlformats.org/officeDocument/2006/relationships/image" Target="../media/image34.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hyperlink" Target="https://ixdf.org/literature/topics/customer-journey-map" TargetMode="External"/><Relationship Id="rId4" Type="http://schemas.openxmlformats.org/officeDocument/2006/relationships/hyperlink" Target="https://www.interaction-design.org/literature/article/customer-journey-maps-walking-a-mile-in-your-customer-s-shoes" TargetMode="External"/><Relationship Id="rId9" Type="http://schemas.openxmlformats.org/officeDocument/2006/relationships/hyperlink" Target="https://ixdf.org/literature/topics/customer-journey-map" TargetMode="External"/><Relationship Id="rId5" Type="http://schemas.openxmlformats.org/officeDocument/2006/relationships/hyperlink" Target="https://www.interaction-design.org/literature/article/customer-journey-maps-walking-a-mile-in-your-customer-s-shoes" TargetMode="External"/><Relationship Id="rId6" Type="http://schemas.openxmlformats.org/officeDocument/2006/relationships/image" Target="../media/image18.png"/><Relationship Id="rId7" Type="http://schemas.openxmlformats.org/officeDocument/2006/relationships/image" Target="../media/image17.png"/><Relationship Id="rId8" Type="http://schemas.openxmlformats.org/officeDocument/2006/relationships/image" Target="../media/image35.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1.xml"/><Relationship Id="rId3" Type="http://schemas.openxmlformats.org/officeDocument/2006/relationships/image" Target="../media/image4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2.xml"/><Relationship Id="rId3" Type="http://schemas.openxmlformats.org/officeDocument/2006/relationships/image" Target="../media/image39.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hyperlink" Target="https://www.untourism.int/accessibility-tourism" TargetMode="External"/><Relationship Id="rId4" Type="http://schemas.openxmlformats.org/officeDocument/2006/relationships/image" Target="../media/image38.png"/><Relationship Id="rId5" Type="http://schemas.openxmlformats.org/officeDocument/2006/relationships/image" Target="../media/image36.png"/><Relationship Id="rId6" Type="http://schemas.openxmlformats.org/officeDocument/2006/relationships/image" Target="../media/image47.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4.xml"/><Relationship Id="rId3" Type="http://schemas.openxmlformats.org/officeDocument/2006/relationships/hyperlink" Target="https://www.untourism.int/accessibility-tourism" TargetMode="External"/><Relationship Id="rId4" Type="http://schemas.openxmlformats.org/officeDocument/2006/relationships/image" Target="../media/image64.png"/><Relationship Id="rId5" Type="http://schemas.openxmlformats.org/officeDocument/2006/relationships/image" Target="../media/image37.png"/><Relationship Id="rId6" Type="http://schemas.openxmlformats.org/officeDocument/2006/relationships/image" Target="../media/image45.png"/><Relationship Id="rId7" Type="http://schemas.openxmlformats.org/officeDocument/2006/relationships/image" Target="../media/image6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hyperlink" Target="https://youtu.be/ccgBBEPTIYw?si=X7hisk0EdIOsiHrW" TargetMode="External"/><Relationship Id="rId4" Type="http://schemas.openxmlformats.org/officeDocument/2006/relationships/image" Target="../media/image43.jpg"/><Relationship Id="rId5" Type="http://schemas.openxmlformats.org/officeDocument/2006/relationships/image" Target="../media/image64.png"/><Relationship Id="rId6" Type="http://schemas.openxmlformats.org/officeDocument/2006/relationships/image" Target="../media/image37.png"/><Relationship Id="rId7" Type="http://schemas.openxmlformats.org/officeDocument/2006/relationships/image" Target="../media/image51.png"/><Relationship Id="rId8" Type="http://schemas.openxmlformats.org/officeDocument/2006/relationships/hyperlink" Target="https://youtu.be/ccgBBEPTIYw?si=X7hisk0EdIOsiHrW"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8.xml"/><Relationship Id="rId3" Type="http://schemas.openxmlformats.org/officeDocument/2006/relationships/image" Target="../media/image27.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64.png"/><Relationship Id="rId4" Type="http://schemas.openxmlformats.org/officeDocument/2006/relationships/image" Target="../media/image37.png"/><Relationship Id="rId5" Type="http://schemas.openxmlformats.org/officeDocument/2006/relationships/image" Target="../media/image54.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hyperlink" Target="https://www.oecd.org/en/publications/behavioural-science-for-sustainable-tourism_c2ec4fcf-en.html" TargetMode="External"/><Relationship Id="rId4" Type="http://schemas.openxmlformats.org/officeDocument/2006/relationships/hyperlink" Target="https://knowledge4policy.ec.europa.eu/behavioural-insights/topic/behavioural-insights-climate-environment_en" TargetMode="External"/><Relationship Id="rId5" Type="http://schemas.openxmlformats.org/officeDocument/2006/relationships/image" Target="../media/image18.png"/><Relationship Id="rId6" Type="http://schemas.openxmlformats.org/officeDocument/2006/relationships/image" Target="../media/image17.png"/><Relationship Id="rId7" Type="http://schemas.openxmlformats.org/officeDocument/2006/relationships/image" Target="../media/image48.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53.jpg"/><Relationship Id="rId4" Type="http://schemas.openxmlformats.org/officeDocument/2006/relationships/image" Target="../media/image52.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6.jpg"/><Relationship Id="rId4" Type="http://schemas.openxmlformats.org/officeDocument/2006/relationships/image" Target="../media/image34.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56.jpg"/><Relationship Id="rId4" Type="http://schemas.openxmlformats.org/officeDocument/2006/relationships/image" Target="../media/image52.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6.jpg"/><Relationship Id="rId4" Type="http://schemas.openxmlformats.org/officeDocument/2006/relationships/image" Target="../media/image49.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7.xml"/><Relationship Id="rId3" Type="http://schemas.openxmlformats.org/officeDocument/2006/relationships/image" Target="../media/image50.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64.png"/><Relationship Id="rId4" Type="http://schemas.openxmlformats.org/officeDocument/2006/relationships/image" Target="../media/image37.png"/><Relationship Id="rId5" Type="http://schemas.openxmlformats.org/officeDocument/2006/relationships/image" Target="../media/image62.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9.xml"/><Relationship Id="rId3" Type="http://schemas.openxmlformats.org/officeDocument/2006/relationships/comments" Target="../comments/commen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64.png"/><Relationship Id="rId4" Type="http://schemas.openxmlformats.org/officeDocument/2006/relationships/image" Target="../media/image37.png"/><Relationship Id="rId5" Type="http://schemas.openxmlformats.org/officeDocument/2006/relationships/hyperlink" Target="https://www.youtube.com/watch?v=TaLzeDwJMng" TargetMode="External"/><Relationship Id="rId6" Type="http://schemas.openxmlformats.org/officeDocument/2006/relationships/image" Target="../media/image57.jpg"/><Relationship Id="rId7" Type="http://schemas.openxmlformats.org/officeDocument/2006/relationships/hyperlink" Target="https://www.youtube.com/watch?v=TaLzeDwJMng"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3.xml"/><Relationship Id="rId3" Type="http://schemas.openxmlformats.org/officeDocument/2006/relationships/image" Target="../media/image27.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image" Target="../media/image59.jpg"/><Relationship Id="rId4" Type="http://schemas.openxmlformats.org/officeDocument/2006/relationships/image" Target="../media/image52.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image" Target="../media/image67.jpg"/><Relationship Id="rId4" Type="http://schemas.openxmlformats.org/officeDocument/2006/relationships/image" Target="../media/image52.jp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image" Target="../media/image65.jpg"/><Relationship Id="rId4" Type="http://schemas.openxmlformats.org/officeDocument/2006/relationships/image" Target="../media/image52.jp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 Id="rId3" Type="http://schemas.openxmlformats.org/officeDocument/2006/relationships/image" Target="../media/image68.jpg"/><Relationship Id="rId4" Type="http://schemas.openxmlformats.org/officeDocument/2006/relationships/hyperlink" Target="https://environment.ec.europa.eu/topics/circular-economy-topics/green-claims_en" TargetMode="External"/><Relationship Id="rId5" Type="http://schemas.openxmlformats.org/officeDocument/2006/relationships/hyperlink" Target="https://energy.ec.europa.eu/news/new-eu-rules-empower-consumers-green-transition-enter-force-2024-03-27_en" TargetMode="External"/><Relationship Id="rId6" Type="http://schemas.openxmlformats.org/officeDocument/2006/relationships/hyperlink" Target="https://energy.ec.europa.eu/news/new-eu-rules-empower-consumers-green-transition-enter-force-2024-03-27_en" TargetMode="Externa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image" Target="../media/image74.jpg"/><Relationship Id="rId4" Type="http://schemas.openxmlformats.org/officeDocument/2006/relationships/image" Target="../media/image52.jp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 Id="rId3" Type="http://schemas.openxmlformats.org/officeDocument/2006/relationships/hyperlink" Target="https://www.oecd.org/en/publications/improving-online-disclosures-with-behavioural-insights_39026ff4-en.html" TargetMode="External"/><Relationship Id="rId4" Type="http://schemas.openxmlformats.org/officeDocument/2006/relationships/hyperlink" Target="https://www.oecd.org/en/topics/sub-issues/dark-commercial-patterns.html" TargetMode="External"/><Relationship Id="rId5" Type="http://schemas.openxmlformats.org/officeDocument/2006/relationships/image" Target="../media/image18.png"/><Relationship Id="rId6" Type="http://schemas.openxmlformats.org/officeDocument/2006/relationships/image" Target="../media/image66.png"/><Relationship Id="rId7" Type="http://schemas.openxmlformats.org/officeDocument/2006/relationships/image" Target="../media/image63.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 Id="rId3" Type="http://schemas.openxmlformats.org/officeDocument/2006/relationships/image" Target="../media/image64.png"/><Relationship Id="rId4" Type="http://schemas.openxmlformats.org/officeDocument/2006/relationships/hyperlink" Target="https://www.untourism.int/accessibility-tourism" TargetMode="External"/><Relationship Id="rId5" Type="http://schemas.openxmlformats.org/officeDocument/2006/relationships/image" Target="../media/image18.png"/><Relationship Id="rId6" Type="http://schemas.openxmlformats.org/officeDocument/2006/relationships/hyperlink" Target="https://www.untourism.int/accessibility-tourism" TargetMode="External"/><Relationship Id="rId7" Type="http://schemas.openxmlformats.org/officeDocument/2006/relationships/image" Target="../media/image78.png"/><Relationship Id="rId8" Type="http://schemas.openxmlformats.org/officeDocument/2006/relationships/hyperlink" Target="https://www.untourism.int/accessibility-tourism" TargetMode="Externa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 Id="rId3" Type="http://schemas.openxmlformats.org/officeDocument/2006/relationships/image" Target="../media/image18.png"/><Relationship Id="rId4" Type="http://schemas.openxmlformats.org/officeDocument/2006/relationships/image" Target="../media/image64.png"/><Relationship Id="rId5" Type="http://schemas.openxmlformats.org/officeDocument/2006/relationships/image" Target="../media/image76.jp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 Id="rId3" Type="http://schemas.openxmlformats.org/officeDocument/2006/relationships/hyperlink" Target="https://www.untourism.int/news/un-tourism-accessible-travel-a-game-changer-for-destinations-and-businesses" TargetMode="External"/><Relationship Id="rId4" Type="http://schemas.openxmlformats.org/officeDocument/2006/relationships/image" Target="../media/image38.png"/><Relationship Id="rId5" Type="http://schemas.openxmlformats.org/officeDocument/2006/relationships/image" Target="../media/image64.png"/><Relationship Id="rId6" Type="http://schemas.openxmlformats.org/officeDocument/2006/relationships/hyperlink" Target="https://www.youtube.com/watch?v=TaLzeDwJMng" TargetMode="External"/><Relationship Id="rId7" Type="http://schemas.openxmlformats.org/officeDocument/2006/relationships/image" Target="../media/image73.jpg"/><Relationship Id="rId8" Type="http://schemas.openxmlformats.org/officeDocument/2006/relationships/hyperlink" Target="https://www.untourism.int/news/un-tourism-accessible-travel-a-game-changer-for-destinations-and-businesses" TargetMode="Externa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 Id="rId3" Type="http://schemas.openxmlformats.org/officeDocument/2006/relationships/hyperlink" Target="https://accessible-eu-centre.ec.europa.eu/content-corner/multimedia-content/accessibleeu-european-event-accessible-tourism-harnessing-benefits-inclusive-destinations-companies_en" TargetMode="External"/><Relationship Id="rId4" Type="http://schemas.openxmlformats.org/officeDocument/2006/relationships/image" Target="../media/image38.png"/><Relationship Id="rId5" Type="http://schemas.openxmlformats.org/officeDocument/2006/relationships/image" Target="../media/image64.png"/><Relationship Id="rId6" Type="http://schemas.openxmlformats.org/officeDocument/2006/relationships/hyperlink" Target="https://accessible-eu-centre.ec.europa.eu/content-corner/multimedia-content/accessibleeu-european-event-accessible-tourism-harnessing-benefits-inclusive-destinations-companies_en" TargetMode="External"/><Relationship Id="rId7" Type="http://schemas.openxmlformats.org/officeDocument/2006/relationships/image" Target="../media/image82.jp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 Id="rId3" Type="http://schemas.openxmlformats.org/officeDocument/2006/relationships/image" Target="../media/image81.jp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6.xml"/><Relationship Id="rId3" Type="http://schemas.openxmlformats.org/officeDocument/2006/relationships/image" Target="../media/image27.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7.xml"/><Relationship Id="rId3" Type="http://schemas.openxmlformats.org/officeDocument/2006/relationships/image" Target="../media/image80.jp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8.xml"/><Relationship Id="rId3" Type="http://schemas.openxmlformats.org/officeDocument/2006/relationships/image" Target="../media/image83.png"/><Relationship Id="rId4" Type="http://schemas.openxmlformats.org/officeDocument/2006/relationships/image" Target="../media/image66.png"/><Relationship Id="rId5" Type="http://schemas.openxmlformats.org/officeDocument/2006/relationships/image" Target="../media/image77.jp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 Id="rId3" Type="http://schemas.openxmlformats.org/officeDocument/2006/relationships/image" Target="../media/image79.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 Id="rId3" Type="http://schemas.openxmlformats.org/officeDocument/2006/relationships/image" Target="../media/image72.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1.xml"/><Relationship Id="rId3" Type="http://schemas.openxmlformats.org/officeDocument/2006/relationships/image" Target="../media/image1.jpg"/><Relationship Id="rId4" Type="http://schemas.openxmlformats.org/officeDocument/2006/relationships/hyperlink" Target="https://ecosmartproject.eu/" TargetMode="External"/><Relationship Id="rId5" Type="http://schemas.openxmlformats.org/officeDocument/2006/relationships/image" Target="../media/image3.jpg"/><Relationship Id="rId6" Type="http://schemas.openxmlformats.org/officeDocument/2006/relationships/image" Target="../media/image7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1"/>
          <p:cNvSpPr txBox="1"/>
          <p:nvPr/>
        </p:nvSpPr>
        <p:spPr>
          <a:xfrm flipH="1">
            <a:off x="-1" y="5819523"/>
            <a:ext cx="5020351" cy="663868"/>
          </a:xfrm>
          <a:prstGeom prst="rect">
            <a:avLst/>
          </a:prstGeom>
          <a:solidFill>
            <a:srgbClr val="0289AE"/>
          </a:solid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lt1"/>
              </a:buClr>
              <a:buSzPts val="2800"/>
              <a:buFont typeface="Arial"/>
              <a:buNone/>
            </a:pPr>
            <a:r>
              <a:rPr lang="en-US" sz="2800" u="sng">
                <a:solidFill>
                  <a:schemeClr val="lt1"/>
                </a:solidFill>
                <a:latin typeface="Calibri"/>
                <a:ea typeface="Calibri"/>
                <a:cs typeface="Calibri"/>
                <a:sym typeface="Calibri"/>
                <a:hlinkClick r:id="rId3">
                  <a:extLst>
                    <a:ext uri="{A12FA001-AC4F-418D-AE19-62706E023703}">
                      <ahyp:hlinkClr val="tx"/>
                    </a:ext>
                  </a:extLst>
                </a:hlinkClick>
              </a:rPr>
              <a:t>        www.ecosmartproject.eu</a:t>
            </a:r>
            <a:endParaRPr sz="2800">
              <a:solidFill>
                <a:schemeClr val="lt1"/>
              </a:solidFill>
              <a:latin typeface="Calibri"/>
              <a:ea typeface="Calibri"/>
              <a:cs typeface="Calibri"/>
              <a:sym typeface="Calibri"/>
            </a:endParaRPr>
          </a:p>
        </p:txBody>
      </p:sp>
      <p:sp>
        <p:nvSpPr>
          <p:cNvPr id="104" name="Google Shape;104;p1"/>
          <p:cNvSpPr txBox="1"/>
          <p:nvPr/>
        </p:nvSpPr>
        <p:spPr>
          <a:xfrm>
            <a:off x="612649" y="3288891"/>
            <a:ext cx="4664765" cy="4605036"/>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6677F"/>
              </a:buClr>
              <a:buSzPts val="4400"/>
              <a:buFont typeface="Arial"/>
              <a:buNone/>
            </a:pPr>
            <a:r>
              <a:rPr b="1" lang="en-US" sz="4400">
                <a:solidFill>
                  <a:srgbClr val="06677F"/>
                </a:solidFill>
                <a:latin typeface="Calibri"/>
                <a:ea typeface="Calibri"/>
                <a:cs typeface="Calibri"/>
                <a:sym typeface="Calibri"/>
              </a:rPr>
              <a:t>Módulo 3: </a:t>
            </a:r>
            <a:endParaRPr/>
          </a:p>
          <a:p>
            <a:pPr indent="0" lvl="0" marL="0" marR="0" rtl="0" algn="l">
              <a:lnSpc>
                <a:spcPct val="100555"/>
              </a:lnSpc>
              <a:spcBef>
                <a:spcPts val="1000"/>
              </a:spcBef>
              <a:spcAft>
                <a:spcPts val="0"/>
              </a:spcAft>
              <a:buClr>
                <a:srgbClr val="06677F"/>
              </a:buClr>
              <a:buSzPts val="3600"/>
              <a:buFont typeface="Arial"/>
              <a:buNone/>
            </a:pPr>
            <a:r>
              <a:rPr lang="en-US" sz="3600">
                <a:solidFill>
                  <a:srgbClr val="06677F"/>
                </a:solidFill>
                <a:latin typeface="Calibri"/>
                <a:ea typeface="Calibri"/>
                <a:cs typeface="Calibri"/>
                <a:sym typeface="Calibri"/>
              </a:rPr>
              <a:t>Diseño de una experiencia del cliente sostenible</a:t>
            </a:r>
            <a:endParaRPr/>
          </a:p>
          <a:p>
            <a:pPr indent="0" lvl="0" marL="0" marR="0" rtl="0" algn="l">
              <a:lnSpc>
                <a:spcPct val="95263"/>
              </a:lnSpc>
              <a:spcBef>
                <a:spcPts val="1000"/>
              </a:spcBef>
              <a:spcAft>
                <a:spcPts val="0"/>
              </a:spcAft>
              <a:buClr>
                <a:schemeClr val="dk1"/>
              </a:buClr>
              <a:buSzPts val="3800"/>
              <a:buFont typeface="Arial"/>
              <a:buNone/>
            </a:pPr>
            <a:r>
              <a:t/>
            </a:r>
            <a:endParaRPr b="1" sz="3800">
              <a:solidFill>
                <a:srgbClr val="06677F"/>
              </a:solidFill>
              <a:latin typeface="Calibri"/>
              <a:ea typeface="Calibri"/>
              <a:cs typeface="Calibri"/>
              <a:sym typeface="Calibri"/>
            </a:endParaRPr>
          </a:p>
          <a:p>
            <a:pPr indent="0" lvl="0" marL="0" marR="0" rtl="0" algn="l">
              <a:lnSpc>
                <a:spcPct val="100555"/>
              </a:lnSpc>
              <a:spcBef>
                <a:spcPts val="1000"/>
              </a:spcBef>
              <a:spcAft>
                <a:spcPts val="0"/>
              </a:spcAft>
              <a:buClr>
                <a:schemeClr val="dk1"/>
              </a:buClr>
              <a:buSzPts val="3600"/>
              <a:buFont typeface="Arial"/>
              <a:buNone/>
            </a:pPr>
            <a:r>
              <a:t/>
            </a:r>
            <a:endParaRPr sz="3600">
              <a:solidFill>
                <a:srgbClr val="06677F"/>
              </a:solidFill>
              <a:latin typeface="Calibri"/>
              <a:ea typeface="Calibri"/>
              <a:cs typeface="Calibri"/>
              <a:sym typeface="Calibri"/>
            </a:endParaRPr>
          </a:p>
          <a:p>
            <a:pPr indent="0" lvl="0" marL="0" marR="0" rtl="0" algn="l">
              <a:lnSpc>
                <a:spcPct val="90000"/>
              </a:lnSpc>
              <a:spcBef>
                <a:spcPts val="1000"/>
              </a:spcBef>
              <a:spcAft>
                <a:spcPts val="0"/>
              </a:spcAft>
              <a:buClr>
                <a:schemeClr val="dk1"/>
              </a:buClr>
              <a:buSzPts val="2800"/>
              <a:buFont typeface="Arial"/>
              <a:buNone/>
            </a:pPr>
            <a:r>
              <a:t/>
            </a:r>
            <a:endParaRPr b="1" sz="2800">
              <a:solidFill>
                <a:schemeClr val="lt1"/>
              </a:solidFill>
              <a:latin typeface="Calibri"/>
              <a:ea typeface="Calibri"/>
              <a:cs typeface="Calibri"/>
              <a:sym typeface="Calibri"/>
            </a:endParaRPr>
          </a:p>
        </p:txBody>
      </p:sp>
      <p:sp>
        <p:nvSpPr>
          <p:cNvPr id="105" name="Google Shape;105;p1"/>
          <p:cNvSpPr txBox="1"/>
          <p:nvPr/>
        </p:nvSpPr>
        <p:spPr>
          <a:xfrm>
            <a:off x="493038" y="200460"/>
            <a:ext cx="4598105" cy="430887"/>
          </a:xfrm>
          <a:prstGeom prst="rect">
            <a:avLst/>
          </a:prstGeom>
          <a:solidFill>
            <a:srgbClr val="62A844"/>
          </a:solid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lt1"/>
              </a:buClr>
              <a:buSzPts val="2150"/>
              <a:buFont typeface="Calibri"/>
              <a:buNone/>
            </a:pPr>
            <a:r>
              <a:rPr b="1" lang="en-US" sz="2150">
                <a:solidFill>
                  <a:schemeClr val="lt1"/>
                </a:solidFill>
                <a:latin typeface="Calibri"/>
                <a:ea typeface="Calibri"/>
                <a:cs typeface="Calibri"/>
                <a:sym typeface="Calibri"/>
              </a:rPr>
              <a:t>C1 Sostenibilidad e innovación ecológica</a:t>
            </a:r>
            <a:endParaRPr/>
          </a:p>
        </p:txBody>
      </p:sp>
      <p:pic>
        <p:nvPicPr>
          <p:cNvPr id="106" name="Google Shape;106;p1"/>
          <p:cNvPicPr preferRelativeResize="0"/>
          <p:nvPr/>
        </p:nvPicPr>
        <p:blipFill rotWithShape="1">
          <a:blip r:embed="rId4">
            <a:alphaModFix/>
          </a:blip>
          <a:srcRect b="0" l="0" r="0" t="0"/>
          <a:stretch/>
        </p:blipFill>
        <p:spPr>
          <a:xfrm>
            <a:off x="493037" y="959823"/>
            <a:ext cx="3183959" cy="1942660"/>
          </a:xfrm>
          <a:prstGeom prst="rect">
            <a:avLst/>
          </a:prstGeom>
          <a:noFill/>
          <a:ln>
            <a:noFill/>
          </a:ln>
        </p:spPr>
      </p:pic>
      <p:pic>
        <p:nvPicPr>
          <p:cNvPr id="107" name="Google Shape;107;p1"/>
          <p:cNvPicPr preferRelativeResize="0"/>
          <p:nvPr/>
        </p:nvPicPr>
        <p:blipFill rotWithShape="1">
          <a:blip r:embed="rId5">
            <a:alphaModFix/>
          </a:blip>
          <a:srcRect b="0" l="616" r="0" t="0"/>
          <a:stretch/>
        </p:blipFill>
        <p:spPr>
          <a:xfrm>
            <a:off x="5317790" y="0"/>
            <a:ext cx="6542535" cy="5681675"/>
          </a:xfrm>
          <a:prstGeom prst="rect">
            <a:avLst/>
          </a:prstGeom>
          <a:noFill/>
          <a:ln>
            <a:noFill/>
          </a:ln>
        </p:spPr>
      </p:pic>
      <p:pic>
        <p:nvPicPr>
          <p:cNvPr id="108" name="Google Shape;108;p1"/>
          <p:cNvPicPr preferRelativeResize="0"/>
          <p:nvPr/>
        </p:nvPicPr>
        <p:blipFill rotWithShape="1">
          <a:blip r:embed="rId6">
            <a:alphaModFix/>
          </a:blip>
          <a:srcRect b="0" l="0" r="0" t="0"/>
          <a:stretch/>
        </p:blipFill>
        <p:spPr>
          <a:xfrm>
            <a:off x="5719999" y="5876454"/>
            <a:ext cx="6024421" cy="606937"/>
          </a:xfrm>
          <a:prstGeom prst="rect">
            <a:avLst/>
          </a:prstGeom>
          <a:noFill/>
          <a:ln>
            <a:noFill/>
          </a:ln>
        </p:spPr>
      </p:pic>
      <p:pic>
        <p:nvPicPr>
          <p:cNvPr id="109" name="Google Shape;109;p1"/>
          <p:cNvPicPr preferRelativeResize="0"/>
          <p:nvPr/>
        </p:nvPicPr>
        <p:blipFill rotWithShape="1">
          <a:blip r:embed="rId7">
            <a:alphaModFix/>
          </a:blip>
          <a:srcRect b="0" l="0" r="0" t="0"/>
          <a:stretch/>
        </p:blipFill>
        <p:spPr>
          <a:xfrm>
            <a:off x="5317800" y="144250"/>
            <a:ext cx="6542525" cy="3573801"/>
          </a:xfrm>
          <a:prstGeom prst="rect">
            <a:avLst/>
          </a:prstGeom>
          <a:noFill/>
          <a:ln>
            <a:noFill/>
          </a:ln>
        </p:spPr>
      </p:pic>
      <p:pic>
        <p:nvPicPr>
          <p:cNvPr id="110" name="Google Shape;110;p1"/>
          <p:cNvPicPr preferRelativeResize="0"/>
          <p:nvPr/>
        </p:nvPicPr>
        <p:blipFill rotWithShape="1">
          <a:blip r:embed="rId8">
            <a:alphaModFix/>
          </a:blip>
          <a:srcRect b="0" l="0" r="0" t="0"/>
          <a:stretch/>
        </p:blipFill>
        <p:spPr>
          <a:xfrm>
            <a:off x="5510465" y="4746625"/>
            <a:ext cx="1100146" cy="71914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2"/>
          <p:cNvSpPr/>
          <p:nvPr/>
        </p:nvSpPr>
        <p:spPr>
          <a:xfrm>
            <a:off x="0" y="-18001"/>
            <a:ext cx="12192000" cy="1420653"/>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7" name="Google Shape;117;p2"/>
          <p:cNvSpPr txBox="1"/>
          <p:nvPr/>
        </p:nvSpPr>
        <p:spPr>
          <a:xfrm>
            <a:off x="576000" y="518838"/>
            <a:ext cx="10692000" cy="1231106"/>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4000">
                <a:solidFill>
                  <a:schemeClr val="lt1"/>
                </a:solidFill>
                <a:latin typeface="Calibri"/>
                <a:ea typeface="Calibri"/>
                <a:cs typeface="Calibri"/>
                <a:sym typeface="Calibri"/>
              </a:rPr>
              <a:t>Dónde encaja este módulo</a:t>
            </a:r>
            <a:endParaRPr/>
          </a:p>
          <a:p>
            <a:pPr indent="0" lvl="0" marL="0" marR="0" rtl="0" algn="l">
              <a:spcBef>
                <a:spcPts val="0"/>
              </a:spcBef>
              <a:spcAft>
                <a:spcPts val="0"/>
              </a:spcAft>
              <a:buNone/>
            </a:pPr>
            <a:r>
              <a:t/>
            </a:r>
            <a:endParaRPr b="1" i="0" sz="4000">
              <a:solidFill>
                <a:schemeClr val="lt1"/>
              </a:solidFill>
              <a:latin typeface="Calibri"/>
              <a:ea typeface="Calibri"/>
              <a:cs typeface="Calibri"/>
              <a:sym typeface="Calibri"/>
            </a:endParaRPr>
          </a:p>
        </p:txBody>
      </p:sp>
      <p:sp>
        <p:nvSpPr>
          <p:cNvPr id="118" name="Google Shape;118;p2"/>
          <p:cNvSpPr txBox="1"/>
          <p:nvPr/>
        </p:nvSpPr>
        <p:spPr>
          <a:xfrm>
            <a:off x="491600" y="1472828"/>
            <a:ext cx="7209100" cy="307777"/>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1" lang="en-US" sz="2000">
                <a:solidFill>
                  <a:srgbClr val="262626"/>
                </a:solidFill>
                <a:latin typeface="Calibri"/>
                <a:ea typeface="Calibri"/>
                <a:cs typeface="Calibri"/>
                <a:sym typeface="Calibri"/>
              </a:rPr>
              <a:t>Diseño de una experiencia del cliente sostenible</a:t>
            </a:r>
            <a:endParaRPr/>
          </a:p>
        </p:txBody>
      </p:sp>
      <p:sp>
        <p:nvSpPr>
          <p:cNvPr id="119" name="Google Shape;119;p2"/>
          <p:cNvSpPr txBox="1"/>
          <p:nvPr/>
        </p:nvSpPr>
        <p:spPr>
          <a:xfrm>
            <a:off x="648000" y="308837"/>
            <a:ext cx="7200000" cy="246221"/>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1600">
                <a:solidFill>
                  <a:schemeClr val="lt1"/>
                </a:solidFill>
                <a:latin typeface="Calibri"/>
                <a:ea typeface="Calibri"/>
                <a:cs typeface="Calibri"/>
                <a:sym typeface="Calibri"/>
              </a:rPr>
              <a:t>C1 M3  ·  Grupo 1 – Sostenibilidad e innovación ecológica</a:t>
            </a:r>
            <a:endParaRPr/>
          </a:p>
        </p:txBody>
      </p:sp>
      <p:sp>
        <p:nvSpPr>
          <p:cNvPr id="120" name="Google Shape;120;p2"/>
          <p:cNvSpPr/>
          <p:nvPr/>
        </p:nvSpPr>
        <p:spPr>
          <a:xfrm>
            <a:off x="468000" y="1801962"/>
            <a:ext cx="3672000" cy="951190"/>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1" name="Google Shape;121;p2"/>
          <p:cNvSpPr txBox="1"/>
          <p:nvPr/>
        </p:nvSpPr>
        <p:spPr>
          <a:xfrm>
            <a:off x="612000" y="1793860"/>
            <a:ext cx="3484150" cy="984885"/>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600">
                <a:solidFill>
                  <a:schemeClr val="lt1"/>
                </a:solidFill>
                <a:latin typeface="Calibri"/>
                <a:ea typeface="Calibri"/>
                <a:cs typeface="Calibri"/>
                <a:sym typeface="Calibri"/>
              </a:rPr>
              <a:t>Función: </a:t>
            </a:r>
            <a:r>
              <a:rPr lang="en-US" sz="1600">
                <a:solidFill>
                  <a:schemeClr val="lt1"/>
                </a:solidFill>
                <a:latin typeface="Calibri"/>
                <a:ea typeface="Calibri"/>
                <a:cs typeface="Calibri"/>
                <a:sym typeface="Calibri"/>
              </a:rPr>
              <a:t> Recurso principal para los «empujones» conductuales y el diseño de la experiencia del huésped en el sector hotelero.</a:t>
            </a:r>
            <a:endParaRPr b="0" i="0" sz="1600">
              <a:solidFill>
                <a:schemeClr val="lt1"/>
              </a:solidFill>
              <a:latin typeface="Calibri"/>
              <a:ea typeface="Calibri"/>
              <a:cs typeface="Calibri"/>
              <a:sym typeface="Calibri"/>
            </a:endParaRPr>
          </a:p>
        </p:txBody>
      </p:sp>
      <p:sp>
        <p:nvSpPr>
          <p:cNvPr id="122" name="Google Shape;122;p2"/>
          <p:cNvSpPr/>
          <p:nvPr/>
        </p:nvSpPr>
        <p:spPr>
          <a:xfrm>
            <a:off x="532150" y="2868026"/>
            <a:ext cx="3564000" cy="1739419"/>
          </a:xfrm>
          <a:prstGeom prst="rect">
            <a:avLst/>
          </a:prstGeom>
          <a:solidFill>
            <a:schemeClr val="lt1"/>
          </a:solidFill>
          <a:ln cap="flat" cmpd="sng" w="28575">
            <a:solidFill>
              <a:srgbClr val="62A844"/>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3" name="Google Shape;123;p2"/>
          <p:cNvSpPr/>
          <p:nvPr/>
        </p:nvSpPr>
        <p:spPr>
          <a:xfrm>
            <a:off x="540000" y="2889382"/>
            <a:ext cx="3564000" cy="108000"/>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4" name="Google Shape;124;p2"/>
          <p:cNvSpPr txBox="1"/>
          <p:nvPr/>
        </p:nvSpPr>
        <p:spPr>
          <a:xfrm>
            <a:off x="612000" y="3886485"/>
            <a:ext cx="3276000" cy="654025"/>
          </a:xfrm>
          <a:prstGeom prst="rect">
            <a:avLst/>
          </a:prstGeom>
          <a:noFill/>
          <a:ln>
            <a:noFill/>
          </a:ln>
        </p:spPr>
        <p:txBody>
          <a:bodyPr anchorCtr="0" anchor="t" bIns="0" lIns="0" spcFirstLastPara="1" rIns="0" wrap="square" tIns="0">
            <a:spAutoFit/>
          </a:bodyPr>
          <a:lstStyle/>
          <a:p>
            <a:pPr indent="-182563" lvl="0" marL="182563" marR="0" rtl="0" algn="l">
              <a:lnSpc>
                <a:spcPct val="107500"/>
              </a:lnSpc>
              <a:spcBef>
                <a:spcPts val="0"/>
              </a:spcBef>
              <a:spcAft>
                <a:spcPts val="0"/>
              </a:spcAft>
              <a:buClr>
                <a:srgbClr val="62A844"/>
              </a:buClr>
              <a:buSzPts val="1600"/>
              <a:buFont typeface="Arial"/>
              <a:buChar char="•"/>
            </a:pPr>
            <a:r>
              <a:rPr b="0" i="0" lang="en-US" sz="1600">
                <a:solidFill>
                  <a:srgbClr val="262626"/>
                </a:solidFill>
                <a:latin typeface="Calibri"/>
                <a:ea typeface="Calibri"/>
                <a:cs typeface="Calibri"/>
                <a:sym typeface="Calibri"/>
              </a:rPr>
              <a:t>C1 M1 (operaciones) </a:t>
            </a:r>
            <a:endParaRPr/>
          </a:p>
          <a:p>
            <a:pPr indent="-182563" lvl="0" marL="182563" marR="0" rtl="0" algn="l">
              <a:lnSpc>
                <a:spcPct val="107500"/>
              </a:lnSpc>
              <a:spcBef>
                <a:spcPts val="0"/>
              </a:spcBef>
              <a:spcAft>
                <a:spcPts val="0"/>
              </a:spcAft>
              <a:buClr>
                <a:srgbClr val="62A844"/>
              </a:buClr>
              <a:buSzPts val="1600"/>
              <a:buFont typeface="Arial"/>
              <a:buChar char="•"/>
            </a:pPr>
            <a:r>
              <a:rPr b="0" i="0" lang="en-US" sz="1600">
                <a:solidFill>
                  <a:srgbClr val="262626"/>
                </a:solidFill>
                <a:latin typeface="Calibri"/>
                <a:ea typeface="Calibri"/>
                <a:cs typeface="Calibri"/>
                <a:sym typeface="Calibri"/>
              </a:rPr>
              <a:t>C1 M2 (economía circular)</a:t>
            </a:r>
            <a:endParaRPr/>
          </a:p>
          <a:p>
            <a:pPr indent="-80963" lvl="0" marL="182563" marR="0" rtl="0" algn="l">
              <a:lnSpc>
                <a:spcPct val="107500"/>
              </a:lnSpc>
              <a:spcBef>
                <a:spcPts val="0"/>
              </a:spcBef>
              <a:spcAft>
                <a:spcPts val="0"/>
              </a:spcAft>
              <a:buClr>
                <a:srgbClr val="62A844"/>
              </a:buClr>
              <a:buSzPts val="1600"/>
              <a:buFont typeface="Arial"/>
              <a:buNone/>
            </a:pPr>
            <a:r>
              <a:t/>
            </a:r>
            <a:endParaRPr b="0" i="0" sz="1600">
              <a:solidFill>
                <a:srgbClr val="262626"/>
              </a:solidFill>
              <a:latin typeface="Calibri"/>
              <a:ea typeface="Calibri"/>
              <a:cs typeface="Calibri"/>
              <a:sym typeface="Calibri"/>
            </a:endParaRPr>
          </a:p>
        </p:txBody>
      </p:sp>
      <p:sp>
        <p:nvSpPr>
          <p:cNvPr id="125" name="Google Shape;125;p2"/>
          <p:cNvSpPr/>
          <p:nvPr/>
        </p:nvSpPr>
        <p:spPr>
          <a:xfrm>
            <a:off x="540000" y="4865297"/>
            <a:ext cx="3564000" cy="1356922"/>
          </a:xfrm>
          <a:prstGeom prst="rect">
            <a:avLst/>
          </a:prstGeom>
          <a:solidFill>
            <a:schemeClr val="lt1"/>
          </a:solidFill>
          <a:ln cap="flat" cmpd="sng" w="28575">
            <a:solidFill>
              <a:srgbClr val="62A844"/>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6" name="Google Shape;126;p2"/>
          <p:cNvSpPr/>
          <p:nvPr/>
        </p:nvSpPr>
        <p:spPr>
          <a:xfrm>
            <a:off x="576000" y="4700710"/>
            <a:ext cx="3564000" cy="108000"/>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7" name="Google Shape;127;p2"/>
          <p:cNvSpPr txBox="1"/>
          <p:nvPr/>
        </p:nvSpPr>
        <p:spPr>
          <a:xfrm>
            <a:off x="612000" y="5295052"/>
            <a:ext cx="3276000" cy="654025"/>
          </a:xfrm>
          <a:prstGeom prst="rect">
            <a:avLst/>
          </a:prstGeom>
          <a:noFill/>
          <a:ln>
            <a:noFill/>
          </a:ln>
        </p:spPr>
        <p:txBody>
          <a:bodyPr anchorCtr="0" anchor="t" bIns="0" lIns="0" spcFirstLastPara="1" rIns="0" wrap="square" tIns="0">
            <a:spAutoFit/>
          </a:bodyPr>
          <a:lstStyle/>
          <a:p>
            <a:pPr indent="-182563" lvl="0" marL="182563" marR="0" rtl="0" algn="l">
              <a:lnSpc>
                <a:spcPct val="107500"/>
              </a:lnSpc>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C2 M2 (ciclos de datos de huéspedes)</a:t>
            </a:r>
            <a:endParaRPr/>
          </a:p>
          <a:p>
            <a:pPr indent="-182563" lvl="0" marL="182563" marR="0" rtl="0" algn="l">
              <a:lnSpc>
                <a:spcPct val="107500"/>
              </a:lnSpc>
              <a:spcBef>
                <a:spcPts val="0"/>
              </a:spcBef>
              <a:spcAft>
                <a:spcPts val="0"/>
              </a:spcAft>
              <a:buClr>
                <a:srgbClr val="62A844"/>
              </a:buClr>
              <a:buSzPts val="1600"/>
              <a:buFont typeface="Arial"/>
              <a:buChar char="•"/>
            </a:pPr>
            <a:r>
              <a:rPr b="0" i="0" lang="en-US" sz="1600">
                <a:solidFill>
                  <a:srgbClr val="262626"/>
                </a:solidFill>
                <a:latin typeface="Calibri"/>
                <a:ea typeface="Calibri"/>
                <a:cs typeface="Calibri"/>
                <a:sym typeface="Calibri"/>
              </a:rPr>
              <a:t>C3 M2 (mensajes de marketing) </a:t>
            </a:r>
            <a:endParaRPr/>
          </a:p>
          <a:p>
            <a:pPr indent="-80963" lvl="0" marL="182563" marR="0" rtl="0" algn="l">
              <a:lnSpc>
                <a:spcPct val="107500"/>
              </a:lnSpc>
              <a:spcBef>
                <a:spcPts val="0"/>
              </a:spcBef>
              <a:spcAft>
                <a:spcPts val="0"/>
              </a:spcAft>
              <a:buClr>
                <a:srgbClr val="62A844"/>
              </a:buClr>
              <a:buSzPts val="1600"/>
              <a:buFont typeface="Arial"/>
              <a:buNone/>
            </a:pPr>
            <a:r>
              <a:t/>
            </a:r>
            <a:endParaRPr b="0" i="0" sz="1600">
              <a:solidFill>
                <a:srgbClr val="262626"/>
              </a:solidFill>
              <a:latin typeface="Calibri"/>
              <a:ea typeface="Calibri"/>
              <a:cs typeface="Calibri"/>
              <a:sym typeface="Calibri"/>
            </a:endParaRPr>
          </a:p>
        </p:txBody>
      </p:sp>
      <p:sp>
        <p:nvSpPr>
          <p:cNvPr id="128" name="Google Shape;128;p2"/>
          <p:cNvSpPr txBox="1"/>
          <p:nvPr/>
        </p:nvSpPr>
        <p:spPr>
          <a:xfrm>
            <a:off x="648000" y="3133613"/>
            <a:ext cx="3448150" cy="884858"/>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None/>
            </a:pPr>
            <a:r>
              <a:rPr b="1" i="0" lang="en-US" sz="2000">
                <a:solidFill>
                  <a:srgbClr val="0289AE"/>
                </a:solidFill>
                <a:latin typeface="Calibri"/>
                <a:ea typeface="Calibri"/>
                <a:cs typeface="Calibri"/>
                <a:sym typeface="Calibri"/>
              </a:rPr>
              <a:t>Viene después de / presupone familiaridad con</a:t>
            </a:r>
            <a:endParaRPr/>
          </a:p>
          <a:p>
            <a:pPr indent="0" lvl="0" marL="0" marR="0" rtl="0" algn="l">
              <a:lnSpc>
                <a:spcPct val="115000"/>
              </a:lnSpc>
              <a:spcBef>
                <a:spcPts val="0"/>
              </a:spcBef>
              <a:spcAft>
                <a:spcPts val="0"/>
              </a:spcAft>
              <a:buNone/>
            </a:pPr>
            <a:r>
              <a:t/>
            </a:r>
            <a:endParaRPr b="1" i="0" sz="2000">
              <a:solidFill>
                <a:srgbClr val="0289AE"/>
              </a:solidFill>
              <a:latin typeface="Calibri"/>
              <a:ea typeface="Calibri"/>
              <a:cs typeface="Calibri"/>
              <a:sym typeface="Calibri"/>
            </a:endParaRPr>
          </a:p>
        </p:txBody>
      </p:sp>
      <p:sp>
        <p:nvSpPr>
          <p:cNvPr id="129" name="Google Shape;129;p2"/>
          <p:cNvSpPr txBox="1"/>
          <p:nvPr/>
        </p:nvSpPr>
        <p:spPr>
          <a:xfrm>
            <a:off x="684000" y="4928828"/>
            <a:ext cx="3276000" cy="302455"/>
          </a:xfrm>
          <a:prstGeom prst="rect">
            <a:avLst/>
          </a:prstGeom>
          <a:noFill/>
          <a:ln>
            <a:noFill/>
          </a:ln>
        </p:spPr>
        <p:txBody>
          <a:bodyPr anchorCtr="0" anchor="t" bIns="0" lIns="0" spcFirstLastPara="1" rIns="0" wrap="square" tIns="0">
            <a:spAutoFit/>
          </a:bodyPr>
          <a:lstStyle/>
          <a:p>
            <a:pPr indent="0" lvl="0" marL="0" marR="0" rtl="0" algn="l">
              <a:lnSpc>
                <a:spcPct val="95833"/>
              </a:lnSpc>
              <a:spcBef>
                <a:spcPts val="0"/>
              </a:spcBef>
              <a:spcAft>
                <a:spcPts val="0"/>
              </a:spcAft>
              <a:buNone/>
            </a:pPr>
            <a:r>
              <a:rPr b="1" i="0" lang="en-US" sz="2400">
                <a:solidFill>
                  <a:srgbClr val="0289AE"/>
                </a:solidFill>
                <a:latin typeface="Calibri"/>
                <a:ea typeface="Calibri"/>
                <a:cs typeface="Calibri"/>
                <a:sym typeface="Calibri"/>
              </a:rPr>
              <a:t>Amplía o se relaciona con</a:t>
            </a:r>
            <a:endParaRPr/>
          </a:p>
        </p:txBody>
      </p:sp>
      <p:pic>
        <p:nvPicPr>
          <p:cNvPr id="130" name="Google Shape;130;p2"/>
          <p:cNvPicPr preferRelativeResize="0"/>
          <p:nvPr/>
        </p:nvPicPr>
        <p:blipFill rotWithShape="1">
          <a:blip r:embed="rId3">
            <a:alphaModFix/>
          </a:blip>
          <a:srcRect b="0" l="0" r="0" t="0"/>
          <a:stretch/>
        </p:blipFill>
        <p:spPr>
          <a:xfrm>
            <a:off x="4363169" y="1879426"/>
            <a:ext cx="3564000" cy="710162"/>
          </a:xfrm>
          <a:prstGeom prst="rect">
            <a:avLst/>
          </a:prstGeom>
          <a:noFill/>
          <a:ln>
            <a:noFill/>
          </a:ln>
        </p:spPr>
      </p:pic>
      <p:pic>
        <p:nvPicPr>
          <p:cNvPr id="131" name="Google Shape;131;p2"/>
          <p:cNvPicPr preferRelativeResize="0"/>
          <p:nvPr/>
        </p:nvPicPr>
        <p:blipFill rotWithShape="1">
          <a:blip r:embed="rId4">
            <a:alphaModFix/>
          </a:blip>
          <a:srcRect b="0" l="0" r="0" t="0"/>
          <a:stretch/>
        </p:blipFill>
        <p:spPr>
          <a:xfrm>
            <a:off x="4363169" y="2800622"/>
            <a:ext cx="3300437" cy="1643075"/>
          </a:xfrm>
          <a:prstGeom prst="rect">
            <a:avLst/>
          </a:prstGeom>
          <a:noFill/>
          <a:ln>
            <a:noFill/>
          </a:ln>
        </p:spPr>
      </p:pic>
      <p:pic>
        <p:nvPicPr>
          <p:cNvPr id="132" name="Google Shape;132;p2"/>
          <p:cNvPicPr preferRelativeResize="0"/>
          <p:nvPr/>
        </p:nvPicPr>
        <p:blipFill rotWithShape="1">
          <a:blip r:embed="rId5">
            <a:alphaModFix/>
          </a:blip>
          <a:srcRect b="0" l="0" r="0" t="0"/>
          <a:stretch/>
        </p:blipFill>
        <p:spPr>
          <a:xfrm>
            <a:off x="8072968" y="2790396"/>
            <a:ext cx="3383926" cy="1663526"/>
          </a:xfrm>
          <a:prstGeom prst="rect">
            <a:avLst/>
          </a:prstGeom>
          <a:noFill/>
          <a:ln>
            <a:noFill/>
          </a:ln>
        </p:spPr>
      </p:pic>
      <p:pic>
        <p:nvPicPr>
          <p:cNvPr id="133" name="Google Shape;133;p2"/>
          <p:cNvPicPr preferRelativeResize="0"/>
          <p:nvPr/>
        </p:nvPicPr>
        <p:blipFill rotWithShape="1">
          <a:blip r:embed="rId6">
            <a:alphaModFix/>
          </a:blip>
          <a:srcRect b="0" l="0" r="0" t="0"/>
          <a:stretch/>
        </p:blipFill>
        <p:spPr>
          <a:xfrm>
            <a:off x="6145169" y="4720881"/>
            <a:ext cx="3419500" cy="1581162"/>
          </a:xfrm>
          <a:prstGeom prst="rect">
            <a:avLst/>
          </a:prstGeom>
          <a:noFill/>
          <a:ln>
            <a:noFill/>
          </a:ln>
        </p:spPr>
      </p:pic>
      <p:pic>
        <p:nvPicPr>
          <p:cNvPr id="134" name="Google Shape;134;p2"/>
          <p:cNvPicPr preferRelativeResize="0"/>
          <p:nvPr/>
        </p:nvPicPr>
        <p:blipFill>
          <a:blip r:embed="rId7">
            <a:alphaModFix/>
          </a:blip>
          <a:stretch>
            <a:fillRect/>
          </a:stretch>
        </p:blipFill>
        <p:spPr>
          <a:xfrm>
            <a:off x="9377258" y="0"/>
            <a:ext cx="2814743" cy="313362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3"/>
          <p:cNvSpPr/>
          <p:nvPr/>
        </p:nvSpPr>
        <p:spPr>
          <a:xfrm rot="10800000">
            <a:off x="0" y="0"/>
            <a:ext cx="12185500" cy="1685725"/>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a:solidFill>
                <a:schemeClr val="lt1"/>
              </a:solidFill>
              <a:latin typeface="Calibri"/>
              <a:ea typeface="Calibri"/>
              <a:cs typeface="Calibri"/>
              <a:sym typeface="Calibri"/>
            </a:endParaRPr>
          </a:p>
        </p:txBody>
      </p:sp>
      <p:sp>
        <p:nvSpPr>
          <p:cNvPr id="140" name="Google Shape;140;p3"/>
          <p:cNvSpPr txBox="1"/>
          <p:nvPr/>
        </p:nvSpPr>
        <p:spPr>
          <a:xfrm>
            <a:off x="579275" y="2131647"/>
            <a:ext cx="3475889" cy="2831124"/>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289AE"/>
              </a:buClr>
              <a:buSzPts val="2800"/>
              <a:buFont typeface="Arial"/>
              <a:buNone/>
            </a:pPr>
            <a:r>
              <a:rPr lang="en-US" sz="2800">
                <a:solidFill>
                  <a:srgbClr val="0289AE"/>
                </a:solidFill>
                <a:latin typeface="Calibri"/>
                <a:ea typeface="Calibri"/>
                <a:cs typeface="Calibri"/>
                <a:sym typeface="Calibri"/>
              </a:rPr>
              <a:t>Los huéspedes rara vez describen una estancia como «en consonancia con los criterios ESG». Lo que describen es cómo se </a:t>
            </a:r>
            <a:r>
              <a:rPr b="1" lang="en-US" sz="2800">
                <a:solidFill>
                  <a:srgbClr val="0289AE"/>
                </a:solidFill>
                <a:latin typeface="Calibri"/>
                <a:ea typeface="Calibri"/>
                <a:cs typeface="Calibri"/>
                <a:sym typeface="Calibri"/>
              </a:rPr>
              <a:t>sintieron.</a:t>
            </a:r>
            <a:endParaRPr/>
          </a:p>
          <a:p>
            <a:pPr indent="0" lvl="0" marL="0" marR="0" rtl="0" algn="l">
              <a:lnSpc>
                <a:spcPct val="90000"/>
              </a:lnSpc>
              <a:spcBef>
                <a:spcPts val="1000"/>
              </a:spcBef>
              <a:spcAft>
                <a:spcPts val="0"/>
              </a:spcAft>
              <a:buClr>
                <a:schemeClr val="dk1"/>
              </a:buClr>
              <a:buSzPts val="2400"/>
              <a:buFont typeface="Arial"/>
              <a:buNone/>
            </a:pPr>
            <a:r>
              <a:t/>
            </a:r>
            <a:endParaRPr sz="2400">
              <a:solidFill>
                <a:srgbClr val="0289AE"/>
              </a:solidFill>
              <a:latin typeface="Calibri"/>
              <a:ea typeface="Calibri"/>
              <a:cs typeface="Calibri"/>
              <a:sym typeface="Calibri"/>
            </a:endParaRPr>
          </a:p>
        </p:txBody>
      </p:sp>
      <p:sp>
        <p:nvSpPr>
          <p:cNvPr id="141" name="Google Shape;141;p3"/>
          <p:cNvSpPr/>
          <p:nvPr/>
        </p:nvSpPr>
        <p:spPr>
          <a:xfrm rot="5400000">
            <a:off x="1314218" y="844431"/>
            <a:ext cx="108000" cy="1685648"/>
          </a:xfrm>
          <a:custGeom>
            <a:rect b="b" l="l" r="r" t="t"/>
            <a:pathLst>
              <a:path extrusionOk="0" h="260044" w="30700">
                <a:moveTo>
                  <a:pt x="0" y="0"/>
                </a:moveTo>
                <a:lnTo>
                  <a:pt x="30701" y="0"/>
                </a:lnTo>
                <a:lnTo>
                  <a:pt x="30701" y="260044"/>
                </a:lnTo>
                <a:lnTo>
                  <a:pt x="0" y="260044"/>
                </a:lnTo>
                <a:close/>
              </a:path>
            </a:pathLst>
          </a:custGeom>
          <a:solidFill>
            <a:srgbClr val="0289AE"/>
          </a:solidFill>
          <a:ln cap="flat" cmpd="sng" w="9525">
            <a:solidFill>
              <a:srgbClr val="009AC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2" name="Google Shape;142;p3"/>
          <p:cNvSpPr txBox="1"/>
          <p:nvPr/>
        </p:nvSpPr>
        <p:spPr>
          <a:xfrm>
            <a:off x="579276" y="753148"/>
            <a:ext cx="11087330" cy="988108"/>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3600"/>
              <a:buFont typeface="Arial"/>
              <a:buNone/>
            </a:pPr>
            <a:r>
              <a:rPr b="1" lang="en-US" sz="3600">
                <a:solidFill>
                  <a:schemeClr val="lt1"/>
                </a:solidFill>
                <a:latin typeface="Calibri"/>
                <a:ea typeface="Calibri"/>
                <a:cs typeface="Calibri"/>
                <a:sym typeface="Calibri"/>
              </a:rPr>
              <a:t>Por qué este módulo es importante en el sector hotelero</a:t>
            </a:r>
            <a:endParaRPr/>
          </a:p>
          <a:p>
            <a:pPr indent="0" lvl="0" marL="0" marR="0" rtl="0" algn="l">
              <a:lnSpc>
                <a:spcPct val="90000"/>
              </a:lnSpc>
              <a:spcBef>
                <a:spcPts val="1000"/>
              </a:spcBef>
              <a:spcAft>
                <a:spcPts val="0"/>
              </a:spcAft>
              <a:buClr>
                <a:schemeClr val="dk1"/>
              </a:buClr>
              <a:buSzPts val="3600"/>
              <a:buFont typeface="Arial"/>
              <a:buNone/>
            </a:pPr>
            <a:r>
              <a:t/>
            </a:r>
            <a:endParaRPr b="1" sz="3600">
              <a:solidFill>
                <a:schemeClr val="lt1"/>
              </a:solidFill>
              <a:latin typeface="Calibri"/>
              <a:ea typeface="Calibri"/>
              <a:cs typeface="Calibri"/>
              <a:sym typeface="Calibri"/>
            </a:endParaRPr>
          </a:p>
        </p:txBody>
      </p:sp>
      <p:sp>
        <p:nvSpPr>
          <p:cNvPr id="143" name="Google Shape;143;p3"/>
          <p:cNvSpPr txBox="1"/>
          <p:nvPr/>
        </p:nvSpPr>
        <p:spPr>
          <a:xfrm>
            <a:off x="4373217" y="1778725"/>
            <a:ext cx="7239507" cy="2831124"/>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262626"/>
              </a:buClr>
              <a:buSzPts val="2200"/>
              <a:buFont typeface="Arial"/>
              <a:buNone/>
            </a:pPr>
            <a:r>
              <a:rPr lang="en-US" sz="2200">
                <a:solidFill>
                  <a:srgbClr val="262626"/>
                </a:solidFill>
                <a:latin typeface="Calibri"/>
                <a:ea typeface="Calibri"/>
                <a:cs typeface="Calibri"/>
                <a:sym typeface="Calibri"/>
              </a:rPr>
              <a:t>Recuerdan si la llegada fue fluida, si la habitación les pareció bien cuidada, si la comida les pareció local y auténtica, si la sostenibilidad les pareció genuina y vivida, y si el negocio hizo visibles sus decisiones responsables sin que el huésped se sintiera culpable o limitado.</a:t>
            </a:r>
            <a:endParaRPr/>
          </a:p>
          <a:p>
            <a:pPr indent="0" lvl="0" marL="0" marR="0" rtl="0" algn="l">
              <a:lnSpc>
                <a:spcPct val="90000"/>
              </a:lnSpc>
              <a:spcBef>
                <a:spcPts val="1000"/>
              </a:spcBef>
              <a:spcAft>
                <a:spcPts val="0"/>
              </a:spcAft>
              <a:buClr>
                <a:srgbClr val="262626"/>
              </a:buClr>
              <a:buSzPts val="2200"/>
              <a:buFont typeface="Arial"/>
              <a:buNone/>
            </a:pPr>
            <a:r>
              <a:rPr lang="en-US" sz="2200">
                <a:solidFill>
                  <a:srgbClr val="262626"/>
                </a:solidFill>
                <a:latin typeface="Calibri"/>
                <a:ea typeface="Calibri"/>
                <a:cs typeface="Calibri"/>
                <a:sym typeface="Calibri"/>
              </a:rPr>
              <a:t>Por eso es importante el diseño de una experiencia de cliente sostenible. Se traduce en valores medioambientales y sociales en </a:t>
            </a:r>
            <a:r>
              <a:rPr b="1" lang="en-US" sz="2200">
                <a:solidFill>
                  <a:srgbClr val="06677F"/>
                </a:solidFill>
                <a:latin typeface="Calibri"/>
                <a:ea typeface="Calibri"/>
                <a:cs typeface="Calibri"/>
                <a:sym typeface="Calibri"/>
              </a:rPr>
              <a:t>momentos que los huéspedes pueden ver, entender y recordar</a:t>
            </a:r>
            <a:r>
              <a:rPr lang="en-US" sz="2200">
                <a:solidFill>
                  <a:srgbClr val="06677F"/>
                </a:solidFill>
                <a:latin typeface="Calibri"/>
                <a:ea typeface="Calibri"/>
                <a:cs typeface="Calibri"/>
                <a:sym typeface="Calibri"/>
              </a:rPr>
              <a:t>.</a:t>
            </a:r>
            <a:endParaRPr/>
          </a:p>
          <a:p>
            <a:pPr indent="0" lvl="0" marL="0" marR="0" rtl="0" algn="l">
              <a:lnSpc>
                <a:spcPct val="90000"/>
              </a:lnSpc>
              <a:spcBef>
                <a:spcPts val="1000"/>
              </a:spcBef>
              <a:spcAft>
                <a:spcPts val="0"/>
              </a:spcAft>
              <a:buClr>
                <a:srgbClr val="262626"/>
              </a:buClr>
              <a:buSzPts val="2200"/>
              <a:buFont typeface="Arial"/>
              <a:buNone/>
            </a:pPr>
            <a:r>
              <a:rPr lang="en-US" sz="2200">
                <a:solidFill>
                  <a:srgbClr val="262626"/>
                </a:solidFill>
                <a:latin typeface="Calibri"/>
                <a:ea typeface="Calibri"/>
                <a:cs typeface="Calibri"/>
                <a:sym typeface="Calibri"/>
              </a:rPr>
              <a:t>Esto también refleja los cambios actuales del mercado. El estudio de Booking.com sobre los viajeros de 2025 reveló que </a:t>
            </a:r>
            <a:r>
              <a:rPr b="1" lang="en-US" sz="2200">
                <a:solidFill>
                  <a:srgbClr val="06677F"/>
                </a:solidFill>
                <a:latin typeface="Calibri"/>
                <a:ea typeface="Calibri"/>
                <a:cs typeface="Calibri"/>
                <a:sym typeface="Calibri"/>
              </a:rPr>
              <a:t>el 84 % de los viajeros afirma que los viajes sostenibles siguen siendo importantes</a:t>
            </a:r>
            <a:r>
              <a:rPr lang="en-US" sz="2200">
                <a:solidFill>
                  <a:srgbClr val="06677F"/>
                </a:solidFill>
                <a:latin typeface="Calibri"/>
                <a:ea typeface="Calibri"/>
                <a:cs typeface="Calibri"/>
                <a:sym typeface="Calibri"/>
              </a:rPr>
              <a:t>, </a:t>
            </a:r>
            <a:r>
              <a:rPr b="1" lang="en-US" sz="2200">
                <a:solidFill>
                  <a:srgbClr val="06677F"/>
                </a:solidFill>
                <a:latin typeface="Calibri"/>
                <a:ea typeface="Calibri"/>
                <a:cs typeface="Calibri"/>
                <a:sym typeface="Calibri"/>
              </a:rPr>
              <a:t>el 93 % quiere tomar decisiones de viaje más sostenibles </a:t>
            </a:r>
            <a:r>
              <a:rPr lang="en-US" sz="2200">
                <a:solidFill>
                  <a:srgbClr val="262626"/>
                </a:solidFill>
                <a:latin typeface="Calibri"/>
                <a:ea typeface="Calibri"/>
                <a:cs typeface="Calibri"/>
                <a:sym typeface="Calibri"/>
              </a:rPr>
              <a:t>y </a:t>
            </a:r>
            <a:r>
              <a:rPr b="1" lang="en-US" sz="2200">
                <a:solidFill>
                  <a:srgbClr val="06677F"/>
                </a:solidFill>
                <a:latin typeface="Calibri"/>
                <a:ea typeface="Calibri"/>
                <a:cs typeface="Calibri"/>
                <a:sym typeface="Calibri"/>
              </a:rPr>
              <a:t>el 77 % busca experiencias representativas de la cultura local.</a:t>
            </a:r>
            <a:endParaRPr sz="2200">
              <a:solidFill>
                <a:srgbClr val="06677F"/>
              </a:solidFill>
              <a:latin typeface="Calibri"/>
              <a:ea typeface="Calibri"/>
              <a:cs typeface="Calibri"/>
              <a:sym typeface="Calibri"/>
            </a:endParaRPr>
          </a:p>
        </p:txBody>
      </p:sp>
      <p:pic>
        <p:nvPicPr>
          <p:cNvPr id="144" name="Google Shape;144;p3"/>
          <p:cNvPicPr preferRelativeResize="0"/>
          <p:nvPr/>
        </p:nvPicPr>
        <p:blipFill>
          <a:blip r:embed="rId3">
            <a:alphaModFix/>
          </a:blip>
          <a:stretch>
            <a:fillRect/>
          </a:stretch>
        </p:blipFill>
        <p:spPr>
          <a:xfrm>
            <a:off x="8446975" y="0"/>
            <a:ext cx="3549218" cy="1685725"/>
          </a:xfrm>
          <a:prstGeom prst="rect">
            <a:avLst/>
          </a:prstGeom>
          <a:noFill/>
          <a:ln>
            <a:noFill/>
          </a:ln>
        </p:spPr>
      </p:pic>
      <p:pic>
        <p:nvPicPr>
          <p:cNvPr id="145" name="Google Shape;145;p3"/>
          <p:cNvPicPr preferRelativeResize="0"/>
          <p:nvPr/>
        </p:nvPicPr>
        <p:blipFill>
          <a:blip r:embed="rId4">
            <a:alphaModFix/>
          </a:blip>
          <a:stretch>
            <a:fillRect/>
          </a:stretch>
        </p:blipFill>
        <p:spPr>
          <a:xfrm>
            <a:off x="6" y="3909975"/>
            <a:ext cx="2696525" cy="299615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4"/>
          <p:cNvSpPr/>
          <p:nvPr/>
        </p:nvSpPr>
        <p:spPr>
          <a:xfrm rot="10800000">
            <a:off x="0" y="-11486"/>
            <a:ext cx="12185500" cy="1129023"/>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a:solidFill>
                <a:schemeClr val="lt1"/>
              </a:solidFill>
              <a:latin typeface="Calibri"/>
              <a:ea typeface="Calibri"/>
              <a:cs typeface="Calibri"/>
              <a:sym typeface="Calibri"/>
            </a:endParaRPr>
          </a:p>
        </p:txBody>
      </p:sp>
      <p:sp>
        <p:nvSpPr>
          <p:cNvPr id="151" name="Google Shape;151;p4"/>
          <p:cNvSpPr txBox="1"/>
          <p:nvPr/>
        </p:nvSpPr>
        <p:spPr>
          <a:xfrm>
            <a:off x="579276" y="1563461"/>
            <a:ext cx="2508481" cy="2831124"/>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289AE"/>
              </a:buClr>
              <a:buSzPts val="2500"/>
              <a:buFont typeface="Arial"/>
              <a:buNone/>
            </a:pPr>
            <a:r>
              <a:rPr b="1" lang="en-US" sz="2500">
                <a:solidFill>
                  <a:srgbClr val="0289AE"/>
                </a:solidFill>
                <a:latin typeface="Calibri"/>
                <a:ea typeface="Calibri"/>
                <a:cs typeface="Calibri"/>
                <a:sym typeface="Calibri"/>
              </a:rPr>
              <a:t>Al finalizar este módulo, serás capaz de:</a:t>
            </a:r>
            <a:endParaRPr/>
          </a:p>
          <a:p>
            <a:pPr indent="0" lvl="0" marL="0" marR="0" rtl="0" algn="l">
              <a:lnSpc>
                <a:spcPct val="90000"/>
              </a:lnSpc>
              <a:spcBef>
                <a:spcPts val="1000"/>
              </a:spcBef>
              <a:spcAft>
                <a:spcPts val="0"/>
              </a:spcAft>
              <a:buClr>
                <a:schemeClr val="dk1"/>
              </a:buClr>
              <a:buSzPts val="2500"/>
              <a:buFont typeface="Arial"/>
              <a:buNone/>
            </a:pPr>
            <a:r>
              <a:t/>
            </a:r>
            <a:endParaRPr b="1" sz="2500">
              <a:solidFill>
                <a:srgbClr val="0289AE"/>
              </a:solidFill>
              <a:latin typeface="Calibri"/>
              <a:ea typeface="Calibri"/>
              <a:cs typeface="Calibri"/>
              <a:sym typeface="Calibri"/>
            </a:endParaRPr>
          </a:p>
        </p:txBody>
      </p:sp>
      <p:sp>
        <p:nvSpPr>
          <p:cNvPr id="152" name="Google Shape;152;p4"/>
          <p:cNvSpPr/>
          <p:nvPr/>
        </p:nvSpPr>
        <p:spPr>
          <a:xfrm rot="5400000">
            <a:off x="1314218" y="276245"/>
            <a:ext cx="108000" cy="1685648"/>
          </a:xfrm>
          <a:custGeom>
            <a:rect b="b" l="l" r="r" t="t"/>
            <a:pathLst>
              <a:path extrusionOk="0" h="260044" w="30700">
                <a:moveTo>
                  <a:pt x="0" y="0"/>
                </a:moveTo>
                <a:lnTo>
                  <a:pt x="30701" y="0"/>
                </a:lnTo>
                <a:lnTo>
                  <a:pt x="30701" y="260044"/>
                </a:lnTo>
                <a:lnTo>
                  <a:pt x="0" y="260044"/>
                </a:lnTo>
                <a:close/>
              </a:path>
            </a:pathLst>
          </a:custGeom>
          <a:solidFill>
            <a:srgbClr val="0289AE"/>
          </a:solidFill>
          <a:ln cap="flat" cmpd="sng" w="9525">
            <a:solidFill>
              <a:srgbClr val="009AC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3" name="Google Shape;153;p4"/>
          <p:cNvSpPr txBox="1"/>
          <p:nvPr/>
        </p:nvSpPr>
        <p:spPr>
          <a:xfrm>
            <a:off x="579276" y="281934"/>
            <a:ext cx="6928403" cy="988108"/>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3600"/>
              <a:buFont typeface="Arial"/>
              <a:buNone/>
            </a:pPr>
            <a:r>
              <a:rPr b="1" lang="en-US" sz="3600">
                <a:solidFill>
                  <a:schemeClr val="lt1"/>
                </a:solidFill>
                <a:latin typeface="Calibri"/>
                <a:ea typeface="Calibri"/>
                <a:cs typeface="Calibri"/>
                <a:sym typeface="Calibri"/>
              </a:rPr>
              <a:t>Objetivos de aprendizaje</a:t>
            </a:r>
            <a:endParaRPr/>
          </a:p>
        </p:txBody>
      </p:sp>
      <p:sp>
        <p:nvSpPr>
          <p:cNvPr id="154" name="Google Shape;154;p4"/>
          <p:cNvSpPr txBox="1"/>
          <p:nvPr/>
        </p:nvSpPr>
        <p:spPr>
          <a:xfrm>
            <a:off x="3087757" y="1389228"/>
            <a:ext cx="8524967" cy="2831124"/>
          </a:xfrm>
          <a:prstGeom prst="rect">
            <a:avLst/>
          </a:prstGeom>
          <a:noFill/>
          <a:ln>
            <a:noFill/>
          </a:ln>
        </p:spPr>
        <p:txBody>
          <a:bodyPr anchorCtr="0" anchor="t" bIns="45700" lIns="91425" spcFirstLastPara="1" rIns="91425" wrap="square" tIns="45700">
            <a:noAutofit/>
          </a:bodyPr>
          <a:lstStyle/>
          <a:p>
            <a:pPr indent="-342900" lvl="0" marL="342900" marR="0" rtl="0" algn="l">
              <a:lnSpc>
                <a:spcPct val="90000"/>
              </a:lnSpc>
              <a:spcBef>
                <a:spcPts val="0"/>
              </a:spcBef>
              <a:spcAft>
                <a:spcPts val="0"/>
              </a:spcAft>
              <a:buClr>
                <a:srgbClr val="62A844"/>
              </a:buClr>
              <a:buSzPts val="2200"/>
              <a:buFont typeface="Arial"/>
              <a:buChar char="•"/>
            </a:pPr>
            <a:r>
              <a:rPr lang="en-US" sz="2200">
                <a:solidFill>
                  <a:srgbClr val="262626"/>
                </a:solidFill>
                <a:latin typeface="Calibri"/>
                <a:ea typeface="Calibri"/>
                <a:cs typeface="Calibri"/>
                <a:sym typeface="Calibri"/>
              </a:rPr>
              <a:t>explicar qué significa el diseño sostenible de la experiencia del cliente en el sector hotelero</a:t>
            </a:r>
            <a:endParaRPr/>
          </a:p>
          <a:p>
            <a:pPr indent="-342900" lvl="0" marL="342900" marR="0" rtl="0" algn="l">
              <a:lnSpc>
                <a:spcPct val="90000"/>
              </a:lnSpc>
              <a:spcBef>
                <a:spcPts val="0"/>
              </a:spcBef>
              <a:spcAft>
                <a:spcPts val="0"/>
              </a:spcAft>
              <a:buClr>
                <a:srgbClr val="62A844"/>
              </a:buClr>
              <a:buSzPts val="2200"/>
              <a:buFont typeface="Arial"/>
              <a:buChar char="•"/>
            </a:pPr>
            <a:r>
              <a:rPr lang="en-US" sz="2200">
                <a:solidFill>
                  <a:srgbClr val="262626"/>
                </a:solidFill>
                <a:latin typeface="Calibri"/>
                <a:ea typeface="Calibri"/>
                <a:cs typeface="Calibri"/>
                <a:sym typeface="Calibri"/>
              </a:rPr>
              <a:t>identificar los puntos de contacto con los huéspedes en los que la sostenibilidad puede mejorar la calidad de la experiencia</a:t>
            </a:r>
            <a:endParaRPr/>
          </a:p>
          <a:p>
            <a:pPr indent="-342900" lvl="0" marL="342900" marR="0" rtl="0" algn="l">
              <a:lnSpc>
                <a:spcPct val="90000"/>
              </a:lnSpc>
              <a:spcBef>
                <a:spcPts val="0"/>
              </a:spcBef>
              <a:spcAft>
                <a:spcPts val="0"/>
              </a:spcAft>
              <a:buClr>
                <a:srgbClr val="62A844"/>
              </a:buClr>
              <a:buSzPts val="2200"/>
              <a:buFont typeface="Arial"/>
              <a:buChar char="•"/>
            </a:pPr>
            <a:r>
              <a:rPr lang="en-US" sz="2200">
                <a:solidFill>
                  <a:srgbClr val="262626"/>
                </a:solidFill>
                <a:latin typeface="Calibri"/>
                <a:ea typeface="Calibri"/>
                <a:cs typeface="Calibri"/>
                <a:sym typeface="Calibri"/>
              </a:rPr>
              <a:t>aplicar principios de diseño sostenible, el conocimiento de las etiquetas ecológicas, las tendencias del turismo responsable y los estímulos conductuales en contextos de hostelería</a:t>
            </a:r>
            <a:endParaRPr/>
          </a:p>
          <a:p>
            <a:pPr indent="-342900" lvl="0" marL="342900" marR="0" rtl="0" algn="l">
              <a:lnSpc>
                <a:spcPct val="90000"/>
              </a:lnSpc>
              <a:spcBef>
                <a:spcPts val="0"/>
              </a:spcBef>
              <a:spcAft>
                <a:spcPts val="0"/>
              </a:spcAft>
              <a:buClr>
                <a:srgbClr val="62A844"/>
              </a:buClr>
              <a:buSzPts val="2200"/>
              <a:buFont typeface="Arial"/>
              <a:buChar char="•"/>
            </a:pPr>
            <a:r>
              <a:rPr lang="en-US" sz="2200">
                <a:solidFill>
                  <a:srgbClr val="262626"/>
                </a:solidFill>
                <a:latin typeface="Calibri"/>
                <a:ea typeface="Calibri"/>
                <a:cs typeface="Calibri"/>
                <a:sym typeface="Calibri"/>
              </a:rPr>
              <a:t>trazar el recorrido del huésped e identificar los puntos de contacto que mejoran la sostenibilidad</a:t>
            </a:r>
            <a:endParaRPr/>
          </a:p>
          <a:p>
            <a:pPr indent="-342900" lvl="0" marL="342900" marR="0" rtl="0" algn="l">
              <a:lnSpc>
                <a:spcPct val="90000"/>
              </a:lnSpc>
              <a:spcBef>
                <a:spcPts val="0"/>
              </a:spcBef>
              <a:spcAft>
                <a:spcPts val="0"/>
              </a:spcAft>
              <a:buClr>
                <a:srgbClr val="62A844"/>
              </a:buClr>
              <a:buSzPts val="2200"/>
              <a:buFont typeface="Arial"/>
              <a:buChar char="•"/>
            </a:pPr>
            <a:r>
              <a:rPr lang="en-US" sz="2200">
                <a:solidFill>
                  <a:srgbClr val="262626"/>
                </a:solidFill>
                <a:latin typeface="Calibri"/>
                <a:ea typeface="Calibri"/>
                <a:cs typeface="Calibri"/>
                <a:sym typeface="Calibri"/>
              </a:rPr>
              <a:t>Proponer dos ideas de diseño de la experiencia que apoyen la sostenibilidad y mejoren la satisfacción</a:t>
            </a:r>
            <a:endParaRPr/>
          </a:p>
          <a:p>
            <a:pPr indent="-342900" lvl="0" marL="342900" marR="0" rtl="0" algn="l">
              <a:lnSpc>
                <a:spcPct val="90000"/>
              </a:lnSpc>
              <a:spcBef>
                <a:spcPts val="0"/>
              </a:spcBef>
              <a:spcAft>
                <a:spcPts val="0"/>
              </a:spcAft>
              <a:buClr>
                <a:srgbClr val="62A844"/>
              </a:buClr>
              <a:buSzPts val="2200"/>
              <a:buFont typeface="Arial"/>
              <a:buChar char="•"/>
            </a:pPr>
            <a:r>
              <a:rPr lang="en-US" sz="2200">
                <a:solidFill>
                  <a:srgbClr val="262626"/>
                </a:solidFill>
                <a:latin typeface="Calibri"/>
                <a:ea typeface="Calibri"/>
                <a:cs typeface="Calibri"/>
                <a:sym typeface="Calibri"/>
              </a:rPr>
              <a:t>desarrollar una estrategia de comunicación con los huéspedes utilizando la narración de historias, señales visuales y mensajes claros</a:t>
            </a:r>
            <a:endParaRPr/>
          </a:p>
          <a:p>
            <a:pPr indent="-342900" lvl="0" marL="342900" marR="0" rtl="0" algn="l">
              <a:lnSpc>
                <a:spcPct val="90000"/>
              </a:lnSpc>
              <a:spcBef>
                <a:spcPts val="0"/>
              </a:spcBef>
              <a:spcAft>
                <a:spcPts val="0"/>
              </a:spcAft>
              <a:buClr>
                <a:srgbClr val="62A844"/>
              </a:buClr>
              <a:buSzPts val="2200"/>
              <a:buFont typeface="Arial"/>
              <a:buChar char="•"/>
            </a:pPr>
            <a:r>
              <a:rPr lang="en-US" sz="2200">
                <a:solidFill>
                  <a:srgbClr val="262626"/>
                </a:solidFill>
                <a:latin typeface="Calibri"/>
                <a:ea typeface="Calibri"/>
                <a:cs typeface="Calibri"/>
                <a:sym typeface="Calibri"/>
              </a:rPr>
              <a:t>diseñar puntos de contacto de sostenibilidad orientados al huésped que sean inclusivos, creíbles y respetuosos con la cultura</a:t>
            </a:r>
            <a:endParaRPr/>
          </a:p>
          <a:p>
            <a:pPr indent="-342900" lvl="0" marL="342900" marR="0" rtl="0" algn="l">
              <a:lnSpc>
                <a:spcPct val="90000"/>
              </a:lnSpc>
              <a:spcBef>
                <a:spcPts val="0"/>
              </a:spcBef>
              <a:spcAft>
                <a:spcPts val="0"/>
              </a:spcAft>
              <a:buClr>
                <a:srgbClr val="62A844"/>
              </a:buClr>
              <a:buSzPts val="2200"/>
              <a:buFont typeface="Arial"/>
              <a:buChar char="•"/>
            </a:pPr>
            <a:r>
              <a:rPr lang="en-US" sz="2200">
                <a:solidFill>
                  <a:srgbClr val="262626"/>
                </a:solidFill>
                <a:latin typeface="Calibri"/>
                <a:ea typeface="Calibri"/>
                <a:cs typeface="Calibri"/>
                <a:sym typeface="Calibri"/>
              </a:rPr>
              <a:t>distinguir entre la comunicación significativa sobre sostenibilidad y el «greenwashing»</a:t>
            </a:r>
            <a:endParaRPr/>
          </a:p>
          <a:p>
            <a:pPr indent="-203200" lvl="0" marL="342900" marR="0" rtl="0" algn="l">
              <a:lnSpc>
                <a:spcPct val="90000"/>
              </a:lnSpc>
              <a:spcBef>
                <a:spcPts val="0"/>
              </a:spcBef>
              <a:spcAft>
                <a:spcPts val="0"/>
              </a:spcAft>
              <a:buClr>
                <a:srgbClr val="62A844"/>
              </a:buClr>
              <a:buSzPts val="2200"/>
              <a:buFont typeface="Arial"/>
              <a:buNone/>
            </a:pPr>
            <a:r>
              <a:t/>
            </a:r>
            <a:endParaRPr sz="2200">
              <a:solidFill>
                <a:srgbClr val="262626"/>
              </a:solidFill>
              <a:latin typeface="Calibri"/>
              <a:ea typeface="Calibri"/>
              <a:cs typeface="Calibri"/>
              <a:sym typeface="Calibri"/>
            </a:endParaRPr>
          </a:p>
        </p:txBody>
      </p:sp>
      <p:sp>
        <p:nvSpPr>
          <p:cNvPr id="155" name="Google Shape;155;p4"/>
          <p:cNvSpPr/>
          <p:nvPr/>
        </p:nvSpPr>
        <p:spPr>
          <a:xfrm>
            <a:off x="1633841" y="2772712"/>
            <a:ext cx="1154401" cy="656288"/>
          </a:xfrm>
          <a:custGeom>
            <a:rect b="b" l="l" r="r" t="t"/>
            <a:pathLst>
              <a:path extrusionOk="0" h="589562" w="1037030">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156" name="Google Shape;156;p4"/>
          <p:cNvPicPr preferRelativeResize="0"/>
          <p:nvPr/>
        </p:nvPicPr>
        <p:blipFill>
          <a:blip r:embed="rId3">
            <a:alphaModFix/>
          </a:blip>
          <a:stretch>
            <a:fillRect/>
          </a:stretch>
        </p:blipFill>
        <p:spPr>
          <a:xfrm>
            <a:off x="8679825" y="-583800"/>
            <a:ext cx="3595125" cy="17013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5"/>
          <p:cNvSpPr txBox="1"/>
          <p:nvPr/>
        </p:nvSpPr>
        <p:spPr>
          <a:xfrm>
            <a:off x="540000" y="1568474"/>
            <a:ext cx="10800000" cy="307777"/>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1" lang="en-US" sz="2000">
                <a:solidFill>
                  <a:srgbClr val="262626"/>
                </a:solidFill>
                <a:latin typeface="Calibri"/>
                <a:ea typeface="Calibri"/>
                <a:cs typeface="Calibri"/>
                <a:sym typeface="Calibri"/>
              </a:rPr>
              <a:t>Siete términos utilizados a lo largo del programa. </a:t>
            </a:r>
            <a:endParaRPr/>
          </a:p>
        </p:txBody>
      </p:sp>
      <p:sp>
        <p:nvSpPr>
          <p:cNvPr id="162" name="Google Shape;162;p5"/>
          <p:cNvSpPr/>
          <p:nvPr/>
        </p:nvSpPr>
        <p:spPr>
          <a:xfrm>
            <a:off x="468000" y="2020529"/>
            <a:ext cx="10908000" cy="427148"/>
          </a:xfrm>
          <a:prstGeom prst="rect">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chemeClr val="lt1"/>
              </a:solidFill>
              <a:latin typeface="Calibri"/>
              <a:ea typeface="Calibri"/>
              <a:cs typeface="Calibri"/>
              <a:sym typeface="Calibri"/>
            </a:endParaRPr>
          </a:p>
        </p:txBody>
      </p:sp>
      <p:sp>
        <p:nvSpPr>
          <p:cNvPr id="163" name="Google Shape;163;p5"/>
          <p:cNvSpPr/>
          <p:nvPr/>
        </p:nvSpPr>
        <p:spPr>
          <a:xfrm>
            <a:off x="468000" y="2447676"/>
            <a:ext cx="10908000" cy="503999"/>
          </a:xfrm>
          <a:prstGeom prst="rect">
            <a:avLst/>
          </a:prstGeom>
          <a:solidFill>
            <a:srgbClr val="F5F5F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chemeClr val="lt1"/>
              </a:solidFill>
              <a:latin typeface="Calibri"/>
              <a:ea typeface="Calibri"/>
              <a:cs typeface="Calibri"/>
              <a:sym typeface="Calibri"/>
            </a:endParaRPr>
          </a:p>
        </p:txBody>
      </p:sp>
      <p:sp>
        <p:nvSpPr>
          <p:cNvPr id="164" name="Google Shape;164;p5"/>
          <p:cNvSpPr txBox="1"/>
          <p:nvPr/>
        </p:nvSpPr>
        <p:spPr>
          <a:xfrm>
            <a:off x="540000" y="2576565"/>
            <a:ext cx="1476000" cy="246221"/>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600">
                <a:solidFill>
                  <a:srgbClr val="62A844"/>
                </a:solidFill>
                <a:latin typeface="Calibri"/>
                <a:ea typeface="Calibri"/>
                <a:cs typeface="Calibri"/>
                <a:sym typeface="Calibri"/>
              </a:rPr>
              <a:t>«Greenwashing»</a:t>
            </a:r>
            <a:endParaRPr/>
          </a:p>
        </p:txBody>
      </p:sp>
      <p:sp>
        <p:nvSpPr>
          <p:cNvPr id="165" name="Google Shape;165;p5"/>
          <p:cNvSpPr txBox="1"/>
          <p:nvPr/>
        </p:nvSpPr>
        <p:spPr>
          <a:xfrm>
            <a:off x="2232000" y="2507316"/>
            <a:ext cx="6984000" cy="384721"/>
          </a:xfrm>
          <a:prstGeom prst="rect">
            <a:avLst/>
          </a:prstGeom>
          <a:noFill/>
          <a:ln>
            <a:noFill/>
          </a:ln>
        </p:spPr>
        <p:txBody>
          <a:bodyPr anchorCtr="0" anchor="ctr" bIns="0" lIns="0" spcFirstLastPara="1" rIns="0" wrap="square" tIns="0">
            <a:spAutoFit/>
          </a:bodyPr>
          <a:lstStyle/>
          <a:p>
            <a:pPr indent="0" lvl="0" marL="0" marR="0" rtl="0" algn="l">
              <a:lnSpc>
                <a:spcPct val="113846"/>
              </a:lnSpc>
              <a:spcBef>
                <a:spcPts val="0"/>
              </a:spcBef>
              <a:spcAft>
                <a:spcPts val="0"/>
              </a:spcAft>
              <a:buNone/>
            </a:pPr>
            <a:r>
              <a:rPr b="0" i="0" lang="en-US" sz="1300">
                <a:solidFill>
                  <a:srgbClr val="1C1C1C"/>
                </a:solidFill>
                <a:latin typeface="Calibri"/>
                <a:ea typeface="Calibri"/>
                <a:cs typeface="Calibri"/>
                <a:sym typeface="Calibri"/>
              </a:rPr>
              <a:t>Realizar afirmaciones sobre sostenibilidad que son exageradas, imposibles de verificar o carecen de fundamento, ya sea de forma intencionada o por omisión.</a:t>
            </a:r>
            <a:endParaRPr/>
          </a:p>
        </p:txBody>
      </p:sp>
      <p:sp>
        <p:nvSpPr>
          <p:cNvPr id="166" name="Google Shape;166;p5"/>
          <p:cNvSpPr txBox="1"/>
          <p:nvPr/>
        </p:nvSpPr>
        <p:spPr>
          <a:xfrm>
            <a:off x="9774900" y="2591954"/>
            <a:ext cx="2016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0" i="1" lang="en-US" sz="1400">
                <a:solidFill>
                  <a:srgbClr val="555555"/>
                </a:solidFill>
                <a:latin typeface="Calibri"/>
                <a:ea typeface="Calibri"/>
                <a:cs typeface="Calibri"/>
                <a:sym typeface="Calibri"/>
              </a:rPr>
              <a:t>C3 M2</a:t>
            </a:r>
            <a:endParaRPr/>
          </a:p>
        </p:txBody>
      </p:sp>
      <p:sp>
        <p:nvSpPr>
          <p:cNvPr id="167" name="Google Shape;167;p5"/>
          <p:cNvSpPr txBox="1"/>
          <p:nvPr/>
        </p:nvSpPr>
        <p:spPr>
          <a:xfrm>
            <a:off x="540000" y="3080564"/>
            <a:ext cx="1476000" cy="246221"/>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600">
                <a:solidFill>
                  <a:srgbClr val="62A844"/>
                </a:solidFill>
                <a:latin typeface="Calibri"/>
                <a:ea typeface="Calibri"/>
                <a:cs typeface="Calibri"/>
                <a:sym typeface="Calibri"/>
              </a:rPr>
              <a:t>ESG</a:t>
            </a:r>
            <a:endParaRPr/>
          </a:p>
        </p:txBody>
      </p:sp>
      <p:sp>
        <p:nvSpPr>
          <p:cNvPr id="168" name="Google Shape;168;p5"/>
          <p:cNvSpPr txBox="1"/>
          <p:nvPr/>
        </p:nvSpPr>
        <p:spPr>
          <a:xfrm>
            <a:off x="2232000" y="3011314"/>
            <a:ext cx="6984000" cy="384721"/>
          </a:xfrm>
          <a:prstGeom prst="rect">
            <a:avLst/>
          </a:prstGeom>
          <a:noFill/>
          <a:ln>
            <a:noFill/>
          </a:ln>
        </p:spPr>
        <p:txBody>
          <a:bodyPr anchorCtr="0" anchor="ctr" bIns="0" lIns="0" spcFirstLastPara="1" rIns="0" wrap="square" tIns="0">
            <a:spAutoFit/>
          </a:bodyPr>
          <a:lstStyle/>
          <a:p>
            <a:pPr indent="0" lvl="0" marL="0" marR="0" rtl="0" algn="l">
              <a:lnSpc>
                <a:spcPct val="113846"/>
              </a:lnSpc>
              <a:spcBef>
                <a:spcPts val="0"/>
              </a:spcBef>
              <a:spcAft>
                <a:spcPts val="0"/>
              </a:spcAft>
              <a:buNone/>
            </a:pPr>
            <a:r>
              <a:rPr b="0" i="0" lang="en-US" sz="1300">
                <a:solidFill>
                  <a:srgbClr val="1C1C1C"/>
                </a:solidFill>
                <a:latin typeface="Calibri"/>
                <a:ea typeface="Calibri"/>
                <a:cs typeface="Calibri"/>
                <a:sym typeface="Calibri"/>
              </a:rPr>
              <a:t>Medioambiental, social y de gobernanza: los tres pilares utilizados para evaluar el rendimiento no financiero de una empresa y su impacto más amplio.</a:t>
            </a:r>
            <a:endParaRPr/>
          </a:p>
        </p:txBody>
      </p:sp>
      <p:sp>
        <p:nvSpPr>
          <p:cNvPr id="169" name="Google Shape;169;p5"/>
          <p:cNvSpPr txBox="1"/>
          <p:nvPr/>
        </p:nvSpPr>
        <p:spPr>
          <a:xfrm>
            <a:off x="9774900" y="3095953"/>
            <a:ext cx="2016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0" i="1" lang="en-US" sz="1400">
                <a:solidFill>
                  <a:srgbClr val="555555"/>
                </a:solidFill>
                <a:latin typeface="Calibri"/>
                <a:ea typeface="Calibri"/>
                <a:cs typeface="Calibri"/>
                <a:sym typeface="Calibri"/>
              </a:rPr>
              <a:t>C3 M1</a:t>
            </a:r>
            <a:endParaRPr/>
          </a:p>
        </p:txBody>
      </p:sp>
      <p:sp>
        <p:nvSpPr>
          <p:cNvPr id="170" name="Google Shape;170;p5"/>
          <p:cNvSpPr/>
          <p:nvPr/>
        </p:nvSpPr>
        <p:spPr>
          <a:xfrm>
            <a:off x="468000" y="3455674"/>
            <a:ext cx="10908000" cy="503999"/>
          </a:xfrm>
          <a:prstGeom prst="rect">
            <a:avLst/>
          </a:prstGeom>
          <a:solidFill>
            <a:srgbClr val="F5F5F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chemeClr val="lt1"/>
              </a:solidFill>
              <a:latin typeface="Calibri"/>
              <a:ea typeface="Calibri"/>
              <a:cs typeface="Calibri"/>
              <a:sym typeface="Calibri"/>
            </a:endParaRPr>
          </a:p>
        </p:txBody>
      </p:sp>
      <p:sp>
        <p:nvSpPr>
          <p:cNvPr id="171" name="Google Shape;171;p5"/>
          <p:cNvSpPr txBox="1"/>
          <p:nvPr/>
        </p:nvSpPr>
        <p:spPr>
          <a:xfrm>
            <a:off x="540000" y="3584563"/>
            <a:ext cx="1476000" cy="246221"/>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600">
                <a:solidFill>
                  <a:srgbClr val="62A844"/>
                </a:solidFill>
                <a:latin typeface="Calibri"/>
                <a:ea typeface="Calibri"/>
                <a:cs typeface="Calibri"/>
                <a:sym typeface="Calibri"/>
              </a:rPr>
              <a:t>Empujón</a:t>
            </a:r>
            <a:endParaRPr/>
          </a:p>
        </p:txBody>
      </p:sp>
      <p:sp>
        <p:nvSpPr>
          <p:cNvPr id="172" name="Google Shape;172;p5"/>
          <p:cNvSpPr txBox="1"/>
          <p:nvPr/>
        </p:nvSpPr>
        <p:spPr>
          <a:xfrm>
            <a:off x="2232000" y="3515313"/>
            <a:ext cx="6984000" cy="384721"/>
          </a:xfrm>
          <a:prstGeom prst="rect">
            <a:avLst/>
          </a:prstGeom>
          <a:noFill/>
          <a:ln>
            <a:noFill/>
          </a:ln>
        </p:spPr>
        <p:txBody>
          <a:bodyPr anchorCtr="0" anchor="ctr" bIns="0" lIns="0" spcFirstLastPara="1" rIns="0" wrap="square" tIns="0">
            <a:spAutoFit/>
          </a:bodyPr>
          <a:lstStyle/>
          <a:p>
            <a:pPr indent="0" lvl="0" marL="0" marR="0" rtl="0" algn="l">
              <a:lnSpc>
                <a:spcPct val="113846"/>
              </a:lnSpc>
              <a:spcBef>
                <a:spcPts val="0"/>
              </a:spcBef>
              <a:spcAft>
                <a:spcPts val="0"/>
              </a:spcAft>
              <a:buNone/>
            </a:pPr>
            <a:r>
              <a:rPr b="0" i="0" lang="en-US" sz="1300">
                <a:solidFill>
                  <a:srgbClr val="1C1C1C"/>
                </a:solidFill>
                <a:latin typeface="Calibri"/>
                <a:ea typeface="Calibri"/>
                <a:cs typeface="Calibri"/>
                <a:sym typeface="Calibri"/>
              </a:rPr>
              <a:t>Un pequeño cambio en la forma en que se presenta una opción (una opción predeterminada, un recordatorio, la disposición física) que modifica el comportamiento sin restringir la elección.</a:t>
            </a:r>
            <a:endParaRPr/>
          </a:p>
        </p:txBody>
      </p:sp>
      <p:sp>
        <p:nvSpPr>
          <p:cNvPr id="173" name="Google Shape;173;p5"/>
          <p:cNvSpPr txBox="1"/>
          <p:nvPr/>
        </p:nvSpPr>
        <p:spPr>
          <a:xfrm>
            <a:off x="9774900" y="3599952"/>
            <a:ext cx="2016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0" i="1" lang="en-US" sz="1400">
                <a:solidFill>
                  <a:srgbClr val="555555"/>
                </a:solidFill>
                <a:latin typeface="Calibri"/>
                <a:ea typeface="Calibri"/>
                <a:cs typeface="Calibri"/>
                <a:sym typeface="Calibri"/>
              </a:rPr>
              <a:t>C1 M3</a:t>
            </a:r>
            <a:endParaRPr/>
          </a:p>
        </p:txBody>
      </p:sp>
      <p:sp>
        <p:nvSpPr>
          <p:cNvPr id="174" name="Google Shape;174;p5"/>
          <p:cNvSpPr txBox="1"/>
          <p:nvPr/>
        </p:nvSpPr>
        <p:spPr>
          <a:xfrm>
            <a:off x="540000" y="4088562"/>
            <a:ext cx="1476000" cy="246221"/>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600">
                <a:solidFill>
                  <a:srgbClr val="62A844"/>
                </a:solidFill>
                <a:latin typeface="Calibri"/>
                <a:ea typeface="Calibri"/>
                <a:cs typeface="Calibri"/>
                <a:sym typeface="Calibri"/>
              </a:rPr>
              <a:t>Transición doble</a:t>
            </a:r>
            <a:endParaRPr/>
          </a:p>
        </p:txBody>
      </p:sp>
      <p:sp>
        <p:nvSpPr>
          <p:cNvPr id="175" name="Google Shape;175;p5"/>
          <p:cNvSpPr txBox="1"/>
          <p:nvPr/>
        </p:nvSpPr>
        <p:spPr>
          <a:xfrm>
            <a:off x="2232000" y="4019313"/>
            <a:ext cx="6984000" cy="384721"/>
          </a:xfrm>
          <a:prstGeom prst="rect">
            <a:avLst/>
          </a:prstGeom>
          <a:noFill/>
          <a:ln>
            <a:noFill/>
          </a:ln>
        </p:spPr>
        <p:txBody>
          <a:bodyPr anchorCtr="0" anchor="ctr" bIns="0" lIns="0" spcFirstLastPara="1" rIns="0" wrap="square" tIns="0">
            <a:spAutoFit/>
          </a:bodyPr>
          <a:lstStyle/>
          <a:p>
            <a:pPr indent="0" lvl="0" marL="0" marR="0" rtl="0" algn="l">
              <a:lnSpc>
                <a:spcPct val="113846"/>
              </a:lnSpc>
              <a:spcBef>
                <a:spcPts val="0"/>
              </a:spcBef>
              <a:spcAft>
                <a:spcPts val="0"/>
              </a:spcAft>
              <a:buNone/>
            </a:pPr>
            <a:r>
              <a:rPr b="0" i="0" lang="en-US" sz="1300">
                <a:solidFill>
                  <a:srgbClr val="1C1C1C"/>
                </a:solidFill>
                <a:latin typeface="Calibri"/>
                <a:ea typeface="Calibri"/>
                <a:cs typeface="Calibri"/>
                <a:sym typeface="Calibri"/>
              </a:rPr>
              <a:t>Impulsar conjuntamente la transformación digital y la transición ecológica para que ambas se refuercen mutuamente en las pymes.</a:t>
            </a:r>
            <a:endParaRPr/>
          </a:p>
        </p:txBody>
      </p:sp>
      <p:sp>
        <p:nvSpPr>
          <p:cNvPr id="176" name="Google Shape;176;p5"/>
          <p:cNvSpPr txBox="1"/>
          <p:nvPr/>
        </p:nvSpPr>
        <p:spPr>
          <a:xfrm>
            <a:off x="9774900" y="4103951"/>
            <a:ext cx="2016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0" i="1" lang="en-US" sz="1400">
                <a:solidFill>
                  <a:srgbClr val="555555"/>
                </a:solidFill>
                <a:latin typeface="Calibri"/>
                <a:ea typeface="Calibri"/>
                <a:cs typeface="Calibri"/>
                <a:sym typeface="Calibri"/>
              </a:rPr>
              <a:t>C3 M1</a:t>
            </a:r>
            <a:endParaRPr/>
          </a:p>
        </p:txBody>
      </p:sp>
      <p:sp>
        <p:nvSpPr>
          <p:cNvPr id="177" name="Google Shape;177;p5"/>
          <p:cNvSpPr/>
          <p:nvPr/>
        </p:nvSpPr>
        <p:spPr>
          <a:xfrm>
            <a:off x="468000" y="4463672"/>
            <a:ext cx="10908000" cy="503999"/>
          </a:xfrm>
          <a:prstGeom prst="rect">
            <a:avLst/>
          </a:prstGeom>
          <a:solidFill>
            <a:srgbClr val="F5F5F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chemeClr val="lt1"/>
              </a:solidFill>
              <a:latin typeface="Calibri"/>
              <a:ea typeface="Calibri"/>
              <a:cs typeface="Calibri"/>
              <a:sym typeface="Calibri"/>
            </a:endParaRPr>
          </a:p>
        </p:txBody>
      </p:sp>
      <p:sp>
        <p:nvSpPr>
          <p:cNvPr id="178" name="Google Shape;178;p5"/>
          <p:cNvSpPr txBox="1"/>
          <p:nvPr/>
        </p:nvSpPr>
        <p:spPr>
          <a:xfrm>
            <a:off x="540000" y="4592561"/>
            <a:ext cx="1476000" cy="246221"/>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600">
                <a:solidFill>
                  <a:srgbClr val="62A844"/>
                </a:solidFill>
                <a:latin typeface="Calibri"/>
                <a:ea typeface="Calibri"/>
                <a:cs typeface="Calibri"/>
                <a:sym typeface="Calibri"/>
              </a:rPr>
              <a:t>KPI</a:t>
            </a:r>
            <a:endParaRPr/>
          </a:p>
        </p:txBody>
      </p:sp>
      <p:sp>
        <p:nvSpPr>
          <p:cNvPr id="179" name="Google Shape;179;p5"/>
          <p:cNvSpPr txBox="1"/>
          <p:nvPr/>
        </p:nvSpPr>
        <p:spPr>
          <a:xfrm>
            <a:off x="2232000" y="4523312"/>
            <a:ext cx="6984000" cy="384721"/>
          </a:xfrm>
          <a:prstGeom prst="rect">
            <a:avLst/>
          </a:prstGeom>
          <a:noFill/>
          <a:ln>
            <a:noFill/>
          </a:ln>
        </p:spPr>
        <p:txBody>
          <a:bodyPr anchorCtr="0" anchor="ctr" bIns="0" lIns="0" spcFirstLastPara="1" rIns="0" wrap="square" tIns="0">
            <a:spAutoFit/>
          </a:bodyPr>
          <a:lstStyle/>
          <a:p>
            <a:pPr indent="0" lvl="0" marL="0" marR="0" rtl="0" algn="l">
              <a:lnSpc>
                <a:spcPct val="113846"/>
              </a:lnSpc>
              <a:spcBef>
                <a:spcPts val="0"/>
              </a:spcBef>
              <a:spcAft>
                <a:spcPts val="0"/>
              </a:spcAft>
              <a:buNone/>
            </a:pPr>
            <a:r>
              <a:rPr b="0" i="0" lang="en-US" sz="1300">
                <a:solidFill>
                  <a:srgbClr val="1C1C1C"/>
                </a:solidFill>
                <a:latin typeface="Calibri"/>
                <a:ea typeface="Calibri"/>
                <a:cs typeface="Calibri"/>
                <a:sym typeface="Calibri"/>
              </a:rPr>
              <a:t>Indicador clave de rendimiento: un valor medible que muestra la eficacia con la que una empresa está alcanzando un objetivo definido.</a:t>
            </a:r>
            <a:endParaRPr/>
          </a:p>
        </p:txBody>
      </p:sp>
      <p:sp>
        <p:nvSpPr>
          <p:cNvPr id="180" name="Google Shape;180;p5"/>
          <p:cNvSpPr txBox="1"/>
          <p:nvPr/>
        </p:nvSpPr>
        <p:spPr>
          <a:xfrm>
            <a:off x="9774900" y="4607950"/>
            <a:ext cx="2016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0" i="1" lang="en-US" sz="1400">
                <a:solidFill>
                  <a:srgbClr val="555555"/>
                </a:solidFill>
                <a:latin typeface="Calibri"/>
                <a:ea typeface="Calibri"/>
                <a:cs typeface="Calibri"/>
                <a:sym typeface="Calibri"/>
              </a:rPr>
              <a:t>C2 M2</a:t>
            </a:r>
            <a:endParaRPr/>
          </a:p>
        </p:txBody>
      </p:sp>
      <p:sp>
        <p:nvSpPr>
          <p:cNvPr id="181" name="Google Shape;181;p5"/>
          <p:cNvSpPr txBox="1"/>
          <p:nvPr/>
        </p:nvSpPr>
        <p:spPr>
          <a:xfrm>
            <a:off x="540000" y="5096560"/>
            <a:ext cx="1476000" cy="246221"/>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600">
                <a:solidFill>
                  <a:srgbClr val="62A844"/>
                </a:solidFill>
                <a:latin typeface="Calibri"/>
                <a:ea typeface="Calibri"/>
                <a:cs typeface="Calibri"/>
                <a:sym typeface="Calibri"/>
              </a:rPr>
              <a:t>Economía circular</a:t>
            </a:r>
            <a:endParaRPr/>
          </a:p>
        </p:txBody>
      </p:sp>
      <p:sp>
        <p:nvSpPr>
          <p:cNvPr id="182" name="Google Shape;182;p5"/>
          <p:cNvSpPr txBox="1"/>
          <p:nvPr/>
        </p:nvSpPr>
        <p:spPr>
          <a:xfrm>
            <a:off x="2232000" y="5027310"/>
            <a:ext cx="6984000" cy="384721"/>
          </a:xfrm>
          <a:prstGeom prst="rect">
            <a:avLst/>
          </a:prstGeom>
          <a:noFill/>
          <a:ln>
            <a:noFill/>
          </a:ln>
        </p:spPr>
        <p:txBody>
          <a:bodyPr anchorCtr="0" anchor="ctr" bIns="0" lIns="0" spcFirstLastPara="1" rIns="0" wrap="square" tIns="0">
            <a:spAutoFit/>
          </a:bodyPr>
          <a:lstStyle/>
          <a:p>
            <a:pPr indent="0" lvl="0" marL="0" marR="0" rtl="0" algn="l">
              <a:lnSpc>
                <a:spcPct val="113846"/>
              </a:lnSpc>
              <a:spcBef>
                <a:spcPts val="0"/>
              </a:spcBef>
              <a:spcAft>
                <a:spcPts val="0"/>
              </a:spcAft>
              <a:buNone/>
            </a:pPr>
            <a:r>
              <a:rPr b="0" i="0" lang="en-US" sz="1300">
                <a:solidFill>
                  <a:srgbClr val="1C1C1C"/>
                </a:solidFill>
                <a:latin typeface="Calibri"/>
                <a:ea typeface="Calibri"/>
                <a:cs typeface="Calibri"/>
                <a:sym typeface="Calibri"/>
              </a:rPr>
              <a:t>Enfoque diseñado para mantener los materiales y productos en uso el mayor tiempo posible mediante la reducción, la reutilización, la reparación, el reacondicionamiento y el reciclaje, de modo que los residuos se conviertan en un recurso.</a:t>
            </a:r>
            <a:endParaRPr/>
          </a:p>
        </p:txBody>
      </p:sp>
      <p:sp>
        <p:nvSpPr>
          <p:cNvPr id="183" name="Google Shape;183;p5"/>
          <p:cNvSpPr txBox="1"/>
          <p:nvPr/>
        </p:nvSpPr>
        <p:spPr>
          <a:xfrm>
            <a:off x="9774900" y="5111949"/>
            <a:ext cx="2016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0" i="1" lang="en-US" sz="1400">
                <a:solidFill>
                  <a:srgbClr val="555555"/>
                </a:solidFill>
                <a:latin typeface="Calibri"/>
                <a:ea typeface="Calibri"/>
                <a:cs typeface="Calibri"/>
                <a:sym typeface="Calibri"/>
              </a:rPr>
              <a:t>C1 M2</a:t>
            </a:r>
            <a:endParaRPr/>
          </a:p>
        </p:txBody>
      </p:sp>
      <p:sp>
        <p:nvSpPr>
          <p:cNvPr id="184" name="Google Shape;184;p5"/>
          <p:cNvSpPr/>
          <p:nvPr/>
        </p:nvSpPr>
        <p:spPr>
          <a:xfrm>
            <a:off x="468000" y="5471670"/>
            <a:ext cx="10908000" cy="503999"/>
          </a:xfrm>
          <a:prstGeom prst="rect">
            <a:avLst/>
          </a:prstGeom>
          <a:solidFill>
            <a:srgbClr val="F5F5F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chemeClr val="lt1"/>
              </a:solidFill>
              <a:latin typeface="Calibri"/>
              <a:ea typeface="Calibri"/>
              <a:cs typeface="Calibri"/>
              <a:sym typeface="Calibri"/>
            </a:endParaRPr>
          </a:p>
        </p:txBody>
      </p:sp>
      <p:sp>
        <p:nvSpPr>
          <p:cNvPr id="185" name="Google Shape;185;p5"/>
          <p:cNvSpPr txBox="1"/>
          <p:nvPr/>
        </p:nvSpPr>
        <p:spPr>
          <a:xfrm>
            <a:off x="540000" y="5600559"/>
            <a:ext cx="1476000" cy="246221"/>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600">
                <a:solidFill>
                  <a:srgbClr val="62A844"/>
                </a:solidFill>
                <a:latin typeface="Calibri"/>
                <a:ea typeface="Calibri"/>
                <a:cs typeface="Calibri"/>
                <a:sym typeface="Calibri"/>
              </a:rPr>
              <a:t>Recorrido del huésped</a:t>
            </a:r>
            <a:endParaRPr/>
          </a:p>
        </p:txBody>
      </p:sp>
      <p:sp>
        <p:nvSpPr>
          <p:cNvPr id="186" name="Google Shape;186;p5"/>
          <p:cNvSpPr txBox="1"/>
          <p:nvPr/>
        </p:nvSpPr>
        <p:spPr>
          <a:xfrm>
            <a:off x="2232000" y="5531309"/>
            <a:ext cx="6984000" cy="384721"/>
          </a:xfrm>
          <a:prstGeom prst="rect">
            <a:avLst/>
          </a:prstGeom>
          <a:noFill/>
          <a:ln>
            <a:noFill/>
          </a:ln>
        </p:spPr>
        <p:txBody>
          <a:bodyPr anchorCtr="0" anchor="ctr" bIns="0" lIns="0" spcFirstLastPara="1" rIns="0" wrap="square" tIns="0">
            <a:spAutoFit/>
          </a:bodyPr>
          <a:lstStyle/>
          <a:p>
            <a:pPr indent="0" lvl="0" marL="0" marR="0" rtl="0" algn="l">
              <a:lnSpc>
                <a:spcPct val="113846"/>
              </a:lnSpc>
              <a:spcBef>
                <a:spcPts val="0"/>
              </a:spcBef>
              <a:spcAft>
                <a:spcPts val="0"/>
              </a:spcAft>
              <a:buNone/>
            </a:pPr>
            <a:r>
              <a:rPr b="0" i="0" lang="en-US" sz="1300">
                <a:solidFill>
                  <a:srgbClr val="1C1C1C"/>
                </a:solidFill>
                <a:latin typeface="Calibri"/>
                <a:ea typeface="Calibri"/>
                <a:cs typeface="Calibri"/>
                <a:sym typeface="Calibri"/>
              </a:rPr>
              <a:t>La secuencia completa de las interacciones de un huésped con una empresa, desde el conocimiento de la marca hasta la reserva, la estancia y la interacción posterior a la estancia, que se utiliza para diseñar de forma coherente la sostenibilidad y los puntos de contacto digitales.</a:t>
            </a:r>
            <a:endParaRPr/>
          </a:p>
        </p:txBody>
      </p:sp>
      <p:sp>
        <p:nvSpPr>
          <p:cNvPr id="187" name="Google Shape;187;p5"/>
          <p:cNvSpPr txBox="1"/>
          <p:nvPr/>
        </p:nvSpPr>
        <p:spPr>
          <a:xfrm>
            <a:off x="9774900" y="5615948"/>
            <a:ext cx="2016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0" i="1" lang="en-US" sz="1400">
                <a:solidFill>
                  <a:srgbClr val="555555"/>
                </a:solidFill>
                <a:latin typeface="Calibri"/>
                <a:ea typeface="Calibri"/>
                <a:cs typeface="Calibri"/>
                <a:sym typeface="Calibri"/>
              </a:rPr>
              <a:t>C1 M3</a:t>
            </a:r>
            <a:endParaRPr/>
          </a:p>
        </p:txBody>
      </p:sp>
      <p:sp>
        <p:nvSpPr>
          <p:cNvPr id="188" name="Google Shape;188;p5"/>
          <p:cNvSpPr txBox="1"/>
          <p:nvPr/>
        </p:nvSpPr>
        <p:spPr>
          <a:xfrm>
            <a:off x="522000" y="6135335"/>
            <a:ext cx="10800000" cy="215444"/>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400">
                <a:solidFill>
                  <a:srgbClr val="0289AE"/>
                </a:solidFill>
                <a:latin typeface="Calibri"/>
                <a:ea typeface="Calibri"/>
                <a:cs typeface="Calibri"/>
                <a:sym typeface="Calibri"/>
              </a:rPr>
              <a:t>EcoSmart Hospitality – WP3   ·   Glosario compartido   ·   idéntico en los 7 módulos</a:t>
            </a:r>
            <a:endParaRPr/>
          </a:p>
        </p:txBody>
      </p:sp>
      <p:sp>
        <p:nvSpPr>
          <p:cNvPr id="189" name="Google Shape;189;p5"/>
          <p:cNvSpPr/>
          <p:nvPr/>
        </p:nvSpPr>
        <p:spPr>
          <a:xfrm rot="10800000">
            <a:off x="0" y="0"/>
            <a:ext cx="12185500" cy="1342825"/>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a:solidFill>
                <a:schemeClr val="lt1"/>
              </a:solidFill>
              <a:latin typeface="Calibri"/>
              <a:ea typeface="Calibri"/>
              <a:cs typeface="Calibri"/>
              <a:sym typeface="Calibri"/>
            </a:endParaRPr>
          </a:p>
        </p:txBody>
      </p:sp>
      <p:sp>
        <p:nvSpPr>
          <p:cNvPr id="190" name="Google Shape;190;p5"/>
          <p:cNvSpPr/>
          <p:nvPr/>
        </p:nvSpPr>
        <p:spPr>
          <a:xfrm rot="5400000">
            <a:off x="1314218" y="501532"/>
            <a:ext cx="108000" cy="1685648"/>
          </a:xfrm>
          <a:custGeom>
            <a:rect b="b" l="l" r="r" t="t"/>
            <a:pathLst>
              <a:path extrusionOk="0" h="260044" w="30700">
                <a:moveTo>
                  <a:pt x="0" y="0"/>
                </a:moveTo>
                <a:lnTo>
                  <a:pt x="30701" y="0"/>
                </a:lnTo>
                <a:lnTo>
                  <a:pt x="30701" y="260044"/>
                </a:lnTo>
                <a:lnTo>
                  <a:pt x="0" y="260044"/>
                </a:lnTo>
                <a:close/>
              </a:path>
            </a:pathLst>
          </a:custGeom>
          <a:solidFill>
            <a:srgbClr val="0289AE"/>
          </a:solidFill>
          <a:ln cap="flat" cmpd="sng" w="9525">
            <a:solidFill>
              <a:srgbClr val="009AC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1" name="Google Shape;191;p5"/>
          <p:cNvSpPr txBox="1"/>
          <p:nvPr/>
        </p:nvSpPr>
        <p:spPr>
          <a:xfrm>
            <a:off x="579276" y="507221"/>
            <a:ext cx="6928403" cy="988108"/>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3600"/>
              <a:buFont typeface="Arial"/>
              <a:buNone/>
            </a:pPr>
            <a:r>
              <a:rPr b="1" lang="en-US" sz="3600">
                <a:solidFill>
                  <a:schemeClr val="lt1"/>
                </a:solidFill>
                <a:latin typeface="Calibri"/>
                <a:ea typeface="Calibri"/>
                <a:cs typeface="Calibri"/>
                <a:sym typeface="Calibri"/>
              </a:rPr>
              <a:t>Glosario compartido</a:t>
            </a:r>
            <a:endParaRPr/>
          </a:p>
        </p:txBody>
      </p:sp>
      <p:sp>
        <p:nvSpPr>
          <p:cNvPr id="192" name="Google Shape;192;p5"/>
          <p:cNvSpPr txBox="1"/>
          <p:nvPr/>
        </p:nvSpPr>
        <p:spPr>
          <a:xfrm>
            <a:off x="540000" y="2122367"/>
            <a:ext cx="1476000" cy="246221"/>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600">
                <a:solidFill>
                  <a:srgbClr val="FFFFFF"/>
                </a:solidFill>
                <a:latin typeface="Calibri"/>
                <a:ea typeface="Calibri"/>
                <a:cs typeface="Calibri"/>
                <a:sym typeface="Calibri"/>
              </a:rPr>
              <a:t>Término</a:t>
            </a:r>
            <a:endParaRPr/>
          </a:p>
        </p:txBody>
      </p:sp>
      <p:sp>
        <p:nvSpPr>
          <p:cNvPr id="193" name="Google Shape;193;p5"/>
          <p:cNvSpPr txBox="1"/>
          <p:nvPr/>
        </p:nvSpPr>
        <p:spPr>
          <a:xfrm>
            <a:off x="2232000" y="2122367"/>
            <a:ext cx="6984000" cy="246221"/>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600">
                <a:solidFill>
                  <a:srgbClr val="FFFFFF"/>
                </a:solidFill>
                <a:latin typeface="Calibri"/>
                <a:ea typeface="Calibri"/>
                <a:cs typeface="Calibri"/>
                <a:sym typeface="Calibri"/>
              </a:rPr>
              <a:t>Definición canónica</a:t>
            </a:r>
            <a:endParaRPr/>
          </a:p>
        </p:txBody>
      </p:sp>
      <p:sp>
        <p:nvSpPr>
          <p:cNvPr id="194" name="Google Shape;194;p5"/>
          <p:cNvSpPr txBox="1"/>
          <p:nvPr/>
        </p:nvSpPr>
        <p:spPr>
          <a:xfrm>
            <a:off x="9468000" y="2105751"/>
            <a:ext cx="2016000" cy="246221"/>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lang="en-US" sz="1600">
                <a:solidFill>
                  <a:srgbClr val="FFFFFF"/>
                </a:solidFill>
                <a:latin typeface="Calibri"/>
                <a:ea typeface="Calibri"/>
                <a:cs typeface="Calibri"/>
                <a:sym typeface="Calibri"/>
              </a:rPr>
              <a:t>Exploración</a:t>
            </a:r>
            <a:r>
              <a:rPr b="1" i="0" lang="en-US" sz="1600">
                <a:solidFill>
                  <a:srgbClr val="FFFFFF"/>
                </a:solidFill>
                <a:latin typeface="Calibri"/>
                <a:ea typeface="Calibri"/>
                <a:cs typeface="Calibri"/>
                <a:sym typeface="Calibri"/>
              </a:rPr>
              <a:t> completa en</a:t>
            </a:r>
            <a:endParaRPr/>
          </a:p>
        </p:txBody>
      </p:sp>
      <p:pic>
        <p:nvPicPr>
          <p:cNvPr id="195" name="Google Shape;195;p5"/>
          <p:cNvPicPr preferRelativeResize="0"/>
          <p:nvPr/>
        </p:nvPicPr>
        <p:blipFill>
          <a:blip r:embed="rId3">
            <a:alphaModFix/>
          </a:blip>
          <a:stretch>
            <a:fillRect/>
          </a:stretch>
        </p:blipFill>
        <p:spPr>
          <a:xfrm>
            <a:off x="8465175" y="-421575"/>
            <a:ext cx="3720325" cy="17605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6"/>
          <p:cNvSpPr txBox="1"/>
          <p:nvPr>
            <p:ph idx="1" type="body"/>
          </p:nvPr>
        </p:nvSpPr>
        <p:spPr>
          <a:xfrm>
            <a:off x="772707" y="1786741"/>
            <a:ext cx="700387" cy="689518"/>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289AE"/>
              </a:buClr>
              <a:buSzPts val="3200"/>
              <a:buNone/>
            </a:pPr>
            <a:r>
              <a:rPr lang="en-US"/>
              <a:t>01</a:t>
            </a:r>
            <a:endParaRPr/>
          </a:p>
        </p:txBody>
      </p:sp>
      <p:sp>
        <p:nvSpPr>
          <p:cNvPr id="202" name="Google Shape;202;p6"/>
          <p:cNvSpPr txBox="1"/>
          <p:nvPr>
            <p:ph idx="2" type="body"/>
          </p:nvPr>
        </p:nvSpPr>
        <p:spPr>
          <a:xfrm>
            <a:off x="1608003" y="1786741"/>
            <a:ext cx="8238361" cy="68951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262626"/>
              </a:buClr>
              <a:buSzPts val="2400"/>
              <a:buNone/>
            </a:pPr>
            <a:r>
              <a:rPr lang="en-US" sz="2400"/>
              <a:t>Comprender el diseño sostenible de la experiencia del cliente</a:t>
            </a:r>
            <a:endParaRPr sz="2400"/>
          </a:p>
        </p:txBody>
      </p:sp>
      <p:sp>
        <p:nvSpPr>
          <p:cNvPr id="203" name="Google Shape;203;p6"/>
          <p:cNvSpPr txBox="1"/>
          <p:nvPr>
            <p:ph idx="3" type="body"/>
          </p:nvPr>
        </p:nvSpPr>
        <p:spPr>
          <a:xfrm>
            <a:off x="772707" y="2498531"/>
            <a:ext cx="700387" cy="689518"/>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289AE"/>
              </a:buClr>
              <a:buSzPts val="3200"/>
              <a:buNone/>
            </a:pPr>
            <a:r>
              <a:rPr lang="en-US"/>
              <a:t>02</a:t>
            </a:r>
            <a:endParaRPr/>
          </a:p>
        </p:txBody>
      </p:sp>
      <p:sp>
        <p:nvSpPr>
          <p:cNvPr id="204" name="Google Shape;204;p6"/>
          <p:cNvSpPr txBox="1"/>
          <p:nvPr>
            <p:ph idx="4" type="body"/>
          </p:nvPr>
        </p:nvSpPr>
        <p:spPr>
          <a:xfrm>
            <a:off x="1608003" y="2516115"/>
            <a:ext cx="8238361" cy="68951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262626"/>
              </a:buClr>
              <a:buSzPts val="2400"/>
              <a:buNone/>
            </a:pPr>
            <a:r>
              <a:rPr lang="en-US" sz="2400"/>
              <a:t>Trazar el recorrido del cliente</a:t>
            </a:r>
            <a:endParaRPr sz="2400"/>
          </a:p>
        </p:txBody>
      </p:sp>
      <p:sp>
        <p:nvSpPr>
          <p:cNvPr id="205" name="Google Shape;205;p6"/>
          <p:cNvSpPr txBox="1"/>
          <p:nvPr>
            <p:ph idx="5" type="body"/>
          </p:nvPr>
        </p:nvSpPr>
        <p:spPr>
          <a:xfrm>
            <a:off x="772707" y="3210318"/>
            <a:ext cx="700387" cy="689518"/>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289AE"/>
              </a:buClr>
              <a:buSzPts val="3200"/>
              <a:buNone/>
            </a:pPr>
            <a:r>
              <a:rPr lang="en-US"/>
              <a:t>03</a:t>
            </a:r>
            <a:endParaRPr/>
          </a:p>
        </p:txBody>
      </p:sp>
      <p:sp>
        <p:nvSpPr>
          <p:cNvPr id="206" name="Google Shape;206;p6"/>
          <p:cNvSpPr txBox="1"/>
          <p:nvPr>
            <p:ph idx="6" type="body"/>
          </p:nvPr>
        </p:nvSpPr>
        <p:spPr>
          <a:xfrm>
            <a:off x="1608003" y="3210318"/>
            <a:ext cx="8238361" cy="68951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262626"/>
              </a:buClr>
              <a:buSzPts val="2400"/>
              <a:buNone/>
            </a:pPr>
            <a:r>
              <a:rPr lang="en-US" sz="2400"/>
              <a:t>Diseño de puntos de contacto y estímulos sostenibles</a:t>
            </a:r>
            <a:endParaRPr sz="2400"/>
          </a:p>
        </p:txBody>
      </p:sp>
      <p:sp>
        <p:nvSpPr>
          <p:cNvPr id="207" name="Google Shape;207;p6"/>
          <p:cNvSpPr txBox="1"/>
          <p:nvPr>
            <p:ph idx="7" type="body"/>
          </p:nvPr>
        </p:nvSpPr>
        <p:spPr>
          <a:xfrm>
            <a:off x="772707" y="3922110"/>
            <a:ext cx="700387" cy="689518"/>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289AE"/>
              </a:buClr>
              <a:buSzPts val="3200"/>
              <a:buNone/>
            </a:pPr>
            <a:r>
              <a:rPr lang="en-US"/>
              <a:t>04</a:t>
            </a:r>
            <a:endParaRPr/>
          </a:p>
        </p:txBody>
      </p:sp>
      <p:sp>
        <p:nvSpPr>
          <p:cNvPr id="208" name="Google Shape;208;p6"/>
          <p:cNvSpPr txBox="1"/>
          <p:nvPr>
            <p:ph idx="8" type="body"/>
          </p:nvPr>
        </p:nvSpPr>
        <p:spPr>
          <a:xfrm>
            <a:off x="1608003" y="3922110"/>
            <a:ext cx="8238361" cy="68951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262626"/>
              </a:buClr>
              <a:buSzPts val="2400"/>
              <a:buNone/>
            </a:pPr>
            <a:r>
              <a:rPr lang="en-US" sz="2400"/>
              <a:t>Narrativa, confianza y comunicación inclusiva</a:t>
            </a:r>
            <a:endParaRPr sz="2400"/>
          </a:p>
        </p:txBody>
      </p:sp>
      <p:sp>
        <p:nvSpPr>
          <p:cNvPr id="209" name="Google Shape;209;p6"/>
          <p:cNvSpPr txBox="1"/>
          <p:nvPr>
            <p:ph idx="9" type="body"/>
          </p:nvPr>
        </p:nvSpPr>
        <p:spPr>
          <a:xfrm>
            <a:off x="772707" y="4616963"/>
            <a:ext cx="700387" cy="689518"/>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289AE"/>
              </a:buClr>
              <a:buSzPts val="3200"/>
              <a:buNone/>
            </a:pPr>
            <a:r>
              <a:rPr lang="en-US"/>
              <a:t>05</a:t>
            </a:r>
            <a:endParaRPr/>
          </a:p>
        </p:txBody>
      </p:sp>
      <p:sp>
        <p:nvSpPr>
          <p:cNvPr id="210" name="Google Shape;210;p6"/>
          <p:cNvSpPr txBox="1"/>
          <p:nvPr>
            <p:ph idx="13" type="body"/>
          </p:nvPr>
        </p:nvSpPr>
        <p:spPr>
          <a:xfrm>
            <a:off x="1608003" y="4616963"/>
            <a:ext cx="9499372" cy="68951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262626"/>
              </a:buClr>
              <a:buSzPts val="2400"/>
              <a:buNone/>
            </a:pPr>
            <a:r>
              <a:rPr lang="en-US" sz="2400"/>
              <a:t>Práctica aplicada: Creación de un concepto de experiencia consciente para el huésped</a:t>
            </a:r>
            <a:endParaRPr sz="2400"/>
          </a:p>
        </p:txBody>
      </p:sp>
      <p:sp>
        <p:nvSpPr>
          <p:cNvPr id="211" name="Google Shape;211;p6"/>
          <p:cNvSpPr txBox="1"/>
          <p:nvPr>
            <p:ph idx="14" type="body"/>
          </p:nvPr>
        </p:nvSpPr>
        <p:spPr>
          <a:xfrm>
            <a:off x="539627" y="319716"/>
            <a:ext cx="5041923" cy="720752"/>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2800"/>
              <a:buNone/>
            </a:pPr>
            <a:r>
              <a:rPr b="1" lang="en-US" sz="2800"/>
              <a:t>Contenido</a:t>
            </a:r>
            <a:endParaRPr/>
          </a:p>
        </p:txBody>
      </p:sp>
      <p:pic>
        <p:nvPicPr>
          <p:cNvPr id="212" name="Google Shape;212;p6"/>
          <p:cNvPicPr preferRelativeResize="0"/>
          <p:nvPr/>
        </p:nvPicPr>
        <p:blipFill>
          <a:blip r:embed="rId3">
            <a:alphaModFix/>
          </a:blip>
          <a:stretch>
            <a:fillRect/>
          </a:stretch>
        </p:blipFill>
        <p:spPr>
          <a:xfrm>
            <a:off x="8526100" y="-16950"/>
            <a:ext cx="3665900" cy="1316575"/>
          </a:xfrm>
          <a:prstGeom prst="rect">
            <a:avLst/>
          </a:prstGeom>
          <a:noFill/>
          <a:ln>
            <a:noFill/>
          </a:ln>
        </p:spPr>
      </p:pic>
      <p:pic>
        <p:nvPicPr>
          <p:cNvPr id="213" name="Google Shape;213;p6"/>
          <p:cNvPicPr preferRelativeResize="0"/>
          <p:nvPr/>
        </p:nvPicPr>
        <p:blipFill rotWithShape="1">
          <a:blip r:embed="rId4">
            <a:alphaModFix/>
          </a:blip>
          <a:srcRect b="23833" l="0" r="0" t="0"/>
          <a:stretch/>
        </p:blipFill>
        <p:spPr>
          <a:xfrm>
            <a:off x="8376475" y="-129550"/>
            <a:ext cx="3965150" cy="14291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7"/>
          <p:cNvSpPr txBox="1"/>
          <p:nvPr>
            <p:ph idx="2" type="body"/>
          </p:nvPr>
        </p:nvSpPr>
        <p:spPr>
          <a:xfrm>
            <a:off x="660160" y="1589312"/>
            <a:ext cx="2067000" cy="5823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0289AE"/>
              </a:buClr>
              <a:buSzPts val="12000"/>
              <a:buNone/>
            </a:pPr>
            <a:r>
              <a:rPr b="1" lang="en-US" sz="12000"/>
              <a:t>01</a:t>
            </a:r>
            <a:endParaRPr/>
          </a:p>
        </p:txBody>
      </p:sp>
      <p:pic>
        <p:nvPicPr>
          <p:cNvPr id="220" name="Google Shape;220;p7"/>
          <p:cNvPicPr preferRelativeResize="0"/>
          <p:nvPr/>
        </p:nvPicPr>
        <p:blipFill>
          <a:blip r:embed="rId3">
            <a:alphaModFix/>
          </a:blip>
          <a:stretch>
            <a:fillRect/>
          </a:stretch>
        </p:blipFill>
        <p:spPr>
          <a:xfrm>
            <a:off x="3667125" y="586150"/>
            <a:ext cx="8524875" cy="5605500"/>
          </a:xfrm>
          <a:prstGeom prst="rect">
            <a:avLst/>
          </a:prstGeom>
          <a:noFill/>
          <a:ln>
            <a:noFill/>
          </a:ln>
        </p:spPr>
      </p:pic>
      <p:sp>
        <p:nvSpPr>
          <p:cNvPr id="221" name="Google Shape;221;p7"/>
          <p:cNvSpPr txBox="1"/>
          <p:nvPr>
            <p:ph idx="1" type="body"/>
          </p:nvPr>
        </p:nvSpPr>
        <p:spPr>
          <a:xfrm>
            <a:off x="4008719" y="1033004"/>
            <a:ext cx="7464900" cy="4711800"/>
          </a:xfrm>
          <a:prstGeom prst="rect">
            <a:avLst/>
          </a:prstGeom>
          <a:noFill/>
          <a:ln>
            <a:noFill/>
          </a:ln>
        </p:spPr>
        <p:txBody>
          <a:bodyPr anchorCtr="0" anchor="t" bIns="45700" lIns="91425" spcFirstLastPara="1" rIns="91425" wrap="square" tIns="45700">
            <a:normAutofit lnSpcReduction="20000"/>
          </a:bodyPr>
          <a:lstStyle/>
          <a:p>
            <a:pPr indent="0" lvl="0" marL="0" rtl="0" algn="l">
              <a:lnSpc>
                <a:spcPct val="103333"/>
              </a:lnSpc>
              <a:spcBef>
                <a:spcPts val="0"/>
              </a:spcBef>
              <a:spcAft>
                <a:spcPts val="0"/>
              </a:spcAft>
              <a:buClr>
                <a:schemeClr val="lt1"/>
              </a:buClr>
              <a:buSzPts val="4800"/>
              <a:buNone/>
            </a:pPr>
            <a:r>
              <a:rPr b="1" lang="en-US"/>
              <a:t>Comprender el diseño sostenible de la experiencia del cliente</a:t>
            </a:r>
            <a:endParaRPr/>
          </a:p>
          <a:p>
            <a:pPr indent="0" lvl="0" marL="0" rtl="0" algn="l">
              <a:lnSpc>
                <a:spcPct val="90000"/>
              </a:lnSpc>
              <a:spcBef>
                <a:spcPts val="1000"/>
              </a:spcBef>
              <a:spcAft>
                <a:spcPts val="0"/>
              </a:spcAft>
              <a:buClr>
                <a:schemeClr val="lt1"/>
              </a:buClr>
              <a:buSzPts val="2200"/>
              <a:buNone/>
            </a:pPr>
            <a:r>
              <a:t/>
            </a:r>
            <a:endParaRPr sz="2200"/>
          </a:p>
          <a:p>
            <a:pPr indent="0" lvl="0" marL="0" rtl="0" algn="l">
              <a:lnSpc>
                <a:spcPct val="90000"/>
              </a:lnSpc>
              <a:spcBef>
                <a:spcPts val="1000"/>
              </a:spcBef>
              <a:spcAft>
                <a:spcPts val="0"/>
              </a:spcAft>
              <a:buClr>
                <a:schemeClr val="lt1"/>
              </a:buClr>
              <a:buSzPts val="2200"/>
              <a:buNone/>
            </a:pPr>
            <a:r>
              <a:t/>
            </a:r>
            <a:endParaRPr sz="2200"/>
          </a:p>
          <a:p>
            <a:pPr indent="0" lvl="0" marL="0" rtl="0" algn="l">
              <a:lnSpc>
                <a:spcPct val="90000"/>
              </a:lnSpc>
              <a:spcBef>
                <a:spcPts val="1000"/>
              </a:spcBef>
              <a:spcAft>
                <a:spcPts val="0"/>
              </a:spcAft>
              <a:buClr>
                <a:schemeClr val="lt1"/>
              </a:buClr>
              <a:buSzPts val="2400"/>
              <a:buNone/>
            </a:pPr>
            <a:r>
              <a:rPr b="1" lang="en-US" sz="2400"/>
              <a:t>Por qué la experiencia, la sostenibilidad y el valor para el huésped van ahora de la mano. </a:t>
            </a:r>
            <a:r>
              <a:rPr lang="en-US" sz="2400"/>
              <a:t> Para presentar el significado del diseño sostenible de la experiencia del cliente y mostrar cómo las empresas del sector hotelero pueden convertir la sostenibilidad en un valor memorable para el huésped.</a:t>
            </a:r>
            <a:endParaRPr sz="22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pic>
        <p:nvPicPr>
          <p:cNvPr id="227" name="Google Shape;227;p8"/>
          <p:cNvPicPr preferRelativeResize="0"/>
          <p:nvPr/>
        </p:nvPicPr>
        <p:blipFill rotWithShape="1">
          <a:blip r:embed="rId3">
            <a:alphaModFix/>
          </a:blip>
          <a:srcRect b="0" l="0" r="0" t="0"/>
          <a:stretch/>
        </p:blipFill>
        <p:spPr>
          <a:xfrm>
            <a:off x="7495131" y="1813033"/>
            <a:ext cx="4046884" cy="3976976"/>
          </a:xfrm>
          <a:prstGeom prst="rect">
            <a:avLst/>
          </a:prstGeom>
          <a:noFill/>
          <a:ln>
            <a:noFill/>
          </a:ln>
        </p:spPr>
      </p:pic>
      <p:sp>
        <p:nvSpPr>
          <p:cNvPr id="228" name="Google Shape;228;p8"/>
          <p:cNvSpPr txBox="1"/>
          <p:nvPr/>
        </p:nvSpPr>
        <p:spPr>
          <a:xfrm>
            <a:off x="429115" y="354068"/>
            <a:ext cx="7429830"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06677F"/>
              </a:buClr>
              <a:buSzPts val="3400"/>
              <a:buFont typeface="Arial"/>
              <a:buNone/>
            </a:pPr>
            <a:r>
              <a:rPr b="1" lang="en-US" sz="3400">
                <a:solidFill>
                  <a:srgbClr val="06677F"/>
                </a:solidFill>
                <a:latin typeface="Calibri"/>
                <a:ea typeface="Calibri"/>
                <a:cs typeface="Calibri"/>
                <a:sym typeface="Calibri"/>
              </a:rPr>
              <a:t>Qué significa el diseño sostenible de la experiencia del cliente</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229" name="Google Shape;229;p8"/>
          <p:cNvCxnSpPr/>
          <p:nvPr/>
        </p:nvCxnSpPr>
        <p:spPr>
          <a:xfrm>
            <a:off x="0" y="1469506"/>
            <a:ext cx="7252138" cy="0"/>
          </a:xfrm>
          <a:prstGeom prst="straightConnector1">
            <a:avLst/>
          </a:prstGeom>
          <a:noFill/>
          <a:ln cap="flat" cmpd="sng" w="34925">
            <a:solidFill>
              <a:srgbClr val="62A844"/>
            </a:solidFill>
            <a:prstDash val="dot"/>
            <a:miter lim="8000"/>
            <a:headEnd len="sm" w="sm" type="none"/>
            <a:tailEnd len="sm" w="sm" type="none"/>
          </a:ln>
        </p:spPr>
      </p:cxnSp>
      <p:sp>
        <p:nvSpPr>
          <p:cNvPr id="230" name="Google Shape;230;p8"/>
          <p:cNvSpPr/>
          <p:nvPr/>
        </p:nvSpPr>
        <p:spPr>
          <a:xfrm flipH="1">
            <a:off x="586904" y="1665458"/>
            <a:ext cx="6860400" cy="861900"/>
          </a:xfrm>
          <a:prstGeom prst="rect">
            <a:avLst/>
          </a:prstGeom>
          <a:noFill/>
          <a:ln>
            <a:noFill/>
          </a:ln>
        </p:spPr>
        <p:txBody>
          <a:bodyPr anchorCtr="0" anchor="t" bIns="45700" lIns="91425" spcFirstLastPara="1" rIns="91425" wrap="square" tIns="45700">
            <a:spAutoFit/>
          </a:bodyPr>
          <a:lstStyle/>
          <a:p>
            <a:pPr indent="0" lvl="0" marL="0" marR="0" rtl="0" algn="l">
              <a:lnSpc>
                <a:spcPct val="108888"/>
              </a:lnSpc>
              <a:spcBef>
                <a:spcPts val="0"/>
              </a:spcBef>
              <a:spcAft>
                <a:spcPts val="0"/>
              </a:spcAft>
              <a:buClr>
                <a:srgbClr val="62A844"/>
              </a:buClr>
              <a:buSzPts val="1800"/>
              <a:buFont typeface="Calibri"/>
              <a:buNone/>
            </a:pPr>
            <a:r>
              <a:rPr lang="en-US" sz="1700">
                <a:solidFill>
                  <a:srgbClr val="262626"/>
                </a:solidFill>
                <a:latin typeface="Calibri"/>
                <a:ea typeface="Calibri"/>
                <a:cs typeface="Calibri"/>
                <a:sym typeface="Calibri"/>
              </a:rPr>
              <a:t>El diseño sostenible de la experiencia del cliente configura la interacción en sí misma de tal manera que resulte respetuosa con el medio ambiente, respetuosa con la cultura, socialmente inclusiva y, al mismo tiempo, atractiva desde el punto de vista del cliente.</a:t>
            </a:r>
            <a:endParaRPr sz="1300"/>
          </a:p>
        </p:txBody>
      </p:sp>
      <p:sp>
        <p:nvSpPr>
          <p:cNvPr id="231" name="Google Shape;231;p8"/>
          <p:cNvSpPr/>
          <p:nvPr/>
        </p:nvSpPr>
        <p:spPr>
          <a:xfrm>
            <a:off x="7124915" y="6002285"/>
            <a:ext cx="4222789" cy="306000"/>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232" name="Google Shape;232;p8"/>
          <p:cNvSpPr txBox="1"/>
          <p:nvPr/>
        </p:nvSpPr>
        <p:spPr>
          <a:xfrm>
            <a:off x="7250914" y="5988619"/>
            <a:ext cx="756000" cy="369332"/>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200">
                <a:solidFill>
                  <a:srgbClr val="0289AE"/>
                </a:solidFill>
                <a:latin typeface="Calibri"/>
                <a:ea typeface="Calibri"/>
                <a:cs typeface="Calibri"/>
                <a:sym typeface="Calibri"/>
              </a:rPr>
              <a:t>Véase también ›</a:t>
            </a:r>
            <a:endParaRPr/>
          </a:p>
        </p:txBody>
      </p:sp>
      <p:sp>
        <p:nvSpPr>
          <p:cNvPr id="233" name="Google Shape;233;p8"/>
          <p:cNvSpPr txBox="1"/>
          <p:nvPr/>
        </p:nvSpPr>
        <p:spPr>
          <a:xfrm>
            <a:off x="8006915" y="6065563"/>
            <a:ext cx="61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262626"/>
                </a:solidFill>
                <a:latin typeface="Calibri"/>
                <a:ea typeface="Calibri"/>
                <a:cs typeface="Calibri"/>
                <a:sym typeface="Calibri"/>
              </a:rPr>
              <a:t>C3 M2</a:t>
            </a:r>
            <a:endParaRPr b="1" i="0" sz="1400">
              <a:solidFill>
                <a:srgbClr val="262626"/>
              </a:solidFill>
              <a:latin typeface="Calibri"/>
              <a:ea typeface="Calibri"/>
              <a:cs typeface="Calibri"/>
              <a:sym typeface="Calibri"/>
            </a:endParaRPr>
          </a:p>
        </p:txBody>
      </p:sp>
      <p:sp>
        <p:nvSpPr>
          <p:cNvPr id="234" name="Google Shape;234;p8"/>
          <p:cNvSpPr txBox="1"/>
          <p:nvPr/>
        </p:nvSpPr>
        <p:spPr>
          <a:xfrm>
            <a:off x="8600914" y="6080952"/>
            <a:ext cx="3492000" cy="184666"/>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lang="en-US" sz="1200">
                <a:solidFill>
                  <a:srgbClr val="262626"/>
                </a:solidFill>
                <a:latin typeface="Calibri"/>
                <a:ea typeface="Calibri"/>
                <a:cs typeface="Calibri"/>
                <a:sym typeface="Calibri"/>
              </a:rPr>
              <a:t>- Marketing digital para la sostenibilidad</a:t>
            </a:r>
            <a:endParaRPr/>
          </a:p>
        </p:txBody>
      </p:sp>
      <p:sp>
        <p:nvSpPr>
          <p:cNvPr id="235" name="Google Shape;235;p8"/>
          <p:cNvSpPr/>
          <p:nvPr/>
        </p:nvSpPr>
        <p:spPr>
          <a:xfrm flipH="1">
            <a:off x="586975" y="2875700"/>
            <a:ext cx="3196200" cy="3738300"/>
          </a:xfrm>
          <a:prstGeom prst="rect">
            <a:avLst/>
          </a:prstGeom>
          <a:noFill/>
          <a:ln>
            <a:noFill/>
          </a:ln>
        </p:spPr>
        <p:txBody>
          <a:bodyPr anchorCtr="0" anchor="t" bIns="45700" lIns="91425" spcFirstLastPara="1" rIns="91425" wrap="square" tIns="45700">
            <a:spAutoFit/>
          </a:bodyPr>
          <a:lstStyle/>
          <a:p>
            <a:pPr indent="0" lvl="0" marL="0" marR="0" rtl="0" algn="l">
              <a:lnSpc>
                <a:spcPct val="98000"/>
              </a:lnSpc>
              <a:spcBef>
                <a:spcPts val="0"/>
              </a:spcBef>
              <a:spcAft>
                <a:spcPts val="0"/>
              </a:spcAft>
              <a:buClr>
                <a:srgbClr val="62A844"/>
              </a:buClr>
              <a:buSzPts val="2000"/>
              <a:buFont typeface="Calibri"/>
              <a:buNone/>
            </a:pPr>
            <a:r>
              <a:rPr b="1" lang="en-US" sz="1700">
                <a:solidFill>
                  <a:srgbClr val="0289AE"/>
                </a:solidFill>
                <a:latin typeface="Calibri"/>
                <a:ea typeface="Calibri"/>
                <a:cs typeface="Calibri"/>
                <a:sym typeface="Calibri"/>
              </a:rPr>
              <a:t>En el sector hotelero, esto significa que la sostenibilidad debe percibirse como:</a:t>
            </a:r>
            <a:endParaRPr sz="1700"/>
          </a:p>
          <a:p>
            <a:pPr indent="-279400" lvl="0" marL="285750" marR="0" rtl="0" algn="l">
              <a:lnSpc>
                <a:spcPct val="108888"/>
              </a:lnSpc>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calidad</a:t>
            </a:r>
            <a:endParaRPr sz="1700"/>
          </a:p>
          <a:p>
            <a:pPr indent="-279400" lvl="0" marL="285750" marR="0" rtl="0" algn="l">
              <a:lnSpc>
                <a:spcPct val="108888"/>
              </a:lnSpc>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consideración</a:t>
            </a:r>
            <a:endParaRPr sz="1700"/>
          </a:p>
          <a:p>
            <a:pPr indent="-279400" lvl="0" marL="285750" marR="0" rtl="0" algn="l">
              <a:lnSpc>
                <a:spcPct val="108888"/>
              </a:lnSpc>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significado local</a:t>
            </a:r>
            <a:endParaRPr sz="1700"/>
          </a:p>
          <a:p>
            <a:pPr indent="-279400" lvl="0" marL="285750" marR="0" rtl="0" algn="l">
              <a:lnSpc>
                <a:spcPct val="108888"/>
              </a:lnSpc>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claridad</a:t>
            </a:r>
            <a:endParaRPr sz="1700"/>
          </a:p>
          <a:p>
            <a:pPr indent="-279400" lvl="0" marL="285750" marR="0" rtl="0" algn="l">
              <a:lnSpc>
                <a:spcPct val="108888"/>
              </a:lnSpc>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comodidad</a:t>
            </a:r>
            <a:endParaRPr sz="1700">
              <a:solidFill>
                <a:srgbClr val="262626"/>
              </a:solidFill>
              <a:latin typeface="Calibri"/>
              <a:ea typeface="Calibri"/>
              <a:cs typeface="Calibri"/>
              <a:sym typeface="Calibri"/>
            </a:endParaRPr>
          </a:p>
          <a:p>
            <a:pPr indent="-279400" lvl="0" marL="285750" marR="0" rtl="0" algn="l">
              <a:lnSpc>
                <a:spcPct val="108888"/>
              </a:lnSpc>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buen diseño</a:t>
            </a:r>
            <a:endParaRPr sz="1700">
              <a:solidFill>
                <a:srgbClr val="262626"/>
              </a:solidFill>
              <a:latin typeface="Calibri"/>
              <a:ea typeface="Calibri"/>
              <a:cs typeface="Calibri"/>
              <a:sym typeface="Calibri"/>
            </a:endParaRPr>
          </a:p>
          <a:p>
            <a:pPr indent="0" lvl="0" marL="0" marR="0" rtl="0" algn="l">
              <a:lnSpc>
                <a:spcPct val="98000"/>
              </a:lnSpc>
              <a:spcBef>
                <a:spcPts val="0"/>
              </a:spcBef>
              <a:spcAft>
                <a:spcPts val="0"/>
              </a:spcAft>
              <a:buClr>
                <a:srgbClr val="62A844"/>
              </a:buClr>
              <a:buSzPts val="2000"/>
              <a:buFont typeface="Calibri"/>
              <a:buNone/>
            </a:pPr>
            <a:r>
              <a:t/>
            </a:r>
            <a:endParaRPr/>
          </a:p>
          <a:p>
            <a:pPr indent="-171450" lvl="0" marL="285750" marR="0" rtl="0" algn="l">
              <a:lnSpc>
                <a:spcPct val="108888"/>
              </a:lnSpc>
              <a:spcBef>
                <a:spcPts val="0"/>
              </a:spcBef>
              <a:spcAft>
                <a:spcPts val="0"/>
              </a:spcAft>
              <a:buClr>
                <a:srgbClr val="62A844"/>
              </a:buClr>
              <a:buSzPts val="1800"/>
              <a:buFont typeface="Arial"/>
              <a:buNone/>
            </a:pPr>
            <a:r>
              <a:t/>
            </a:r>
            <a:endParaRPr sz="1800">
              <a:solidFill>
                <a:srgbClr val="262626"/>
              </a:solidFill>
              <a:latin typeface="Calibri"/>
              <a:ea typeface="Calibri"/>
              <a:cs typeface="Calibri"/>
              <a:sym typeface="Calibri"/>
            </a:endParaRPr>
          </a:p>
          <a:p>
            <a:pPr indent="0" lvl="0" marL="0" marR="0" rtl="0" algn="l">
              <a:lnSpc>
                <a:spcPct val="108888"/>
              </a:lnSpc>
              <a:spcBef>
                <a:spcPts val="0"/>
              </a:spcBef>
              <a:spcAft>
                <a:spcPts val="0"/>
              </a:spcAft>
              <a:buNone/>
            </a:pPr>
            <a:r>
              <a:t/>
            </a:r>
            <a:endParaRPr sz="1800">
              <a:solidFill>
                <a:srgbClr val="262626"/>
              </a:solidFill>
              <a:latin typeface="Calibri"/>
              <a:ea typeface="Calibri"/>
              <a:cs typeface="Calibri"/>
              <a:sym typeface="Calibri"/>
            </a:endParaRPr>
          </a:p>
        </p:txBody>
      </p:sp>
      <p:sp>
        <p:nvSpPr>
          <p:cNvPr id="236" name="Google Shape;236;p8"/>
          <p:cNvSpPr/>
          <p:nvPr/>
        </p:nvSpPr>
        <p:spPr>
          <a:xfrm flipH="1">
            <a:off x="655275" y="5554025"/>
            <a:ext cx="6334200" cy="1215900"/>
          </a:xfrm>
          <a:prstGeom prst="rect">
            <a:avLst/>
          </a:prstGeom>
          <a:noFill/>
          <a:ln>
            <a:noFill/>
          </a:ln>
        </p:spPr>
        <p:txBody>
          <a:bodyPr anchorCtr="0" anchor="t" bIns="45700" lIns="91425" spcFirstLastPara="1" rIns="91425" wrap="square" tIns="45700">
            <a:spAutoFit/>
          </a:bodyPr>
          <a:lstStyle/>
          <a:p>
            <a:pPr indent="0" lvl="0" marL="0" marR="0" rtl="0" algn="l">
              <a:lnSpc>
                <a:spcPct val="98000"/>
              </a:lnSpc>
              <a:spcBef>
                <a:spcPts val="0"/>
              </a:spcBef>
              <a:spcAft>
                <a:spcPts val="0"/>
              </a:spcAft>
              <a:buClr>
                <a:srgbClr val="62A844"/>
              </a:buClr>
              <a:buSzPts val="2000"/>
              <a:buFont typeface="Calibri"/>
              <a:buNone/>
            </a:pPr>
            <a:r>
              <a:rPr b="1" lang="en-US" sz="1700">
                <a:solidFill>
                  <a:srgbClr val="0289AE"/>
                </a:solidFill>
                <a:latin typeface="Calibri"/>
                <a:ea typeface="Calibri"/>
                <a:cs typeface="Calibri"/>
                <a:sym typeface="Calibri"/>
              </a:rPr>
              <a:t>Idea central:</a:t>
            </a:r>
            <a:br>
              <a:rPr lang="en-US" sz="1700">
                <a:solidFill>
                  <a:srgbClr val="262626"/>
                </a:solidFill>
                <a:latin typeface="Calibri"/>
                <a:ea typeface="Calibri"/>
                <a:cs typeface="Calibri"/>
                <a:sym typeface="Calibri"/>
              </a:rPr>
            </a:br>
            <a:r>
              <a:rPr lang="en-US" sz="1700">
                <a:solidFill>
                  <a:srgbClr val="262626"/>
                </a:solidFill>
                <a:latin typeface="Calibri"/>
                <a:ea typeface="Calibri"/>
                <a:cs typeface="Calibri"/>
                <a:sym typeface="Calibri"/>
              </a:rPr>
              <a:t>Una experiencia sostenible bien diseñada ayuda a los huéspedes a sentir que una hospitalidad responsable es también una mejor hospitalidad.</a:t>
            </a:r>
            <a:endParaRPr sz="1700"/>
          </a:p>
        </p:txBody>
      </p:sp>
      <p:sp>
        <p:nvSpPr>
          <p:cNvPr id="237" name="Google Shape;237;p8"/>
          <p:cNvSpPr/>
          <p:nvPr/>
        </p:nvSpPr>
        <p:spPr>
          <a:xfrm flipH="1">
            <a:off x="3783175" y="3130625"/>
            <a:ext cx="3607800" cy="2423400"/>
          </a:xfrm>
          <a:prstGeom prst="rect">
            <a:avLst/>
          </a:prstGeom>
          <a:noFill/>
          <a:ln>
            <a:noFill/>
          </a:ln>
        </p:spPr>
        <p:txBody>
          <a:bodyPr anchorCtr="0" anchor="t" bIns="45700" lIns="91425" spcFirstLastPara="1" rIns="91425" wrap="square" tIns="45700">
            <a:noAutofit/>
          </a:bodyPr>
          <a:lstStyle/>
          <a:p>
            <a:pPr indent="0" lvl="0" marL="0" marR="0" rtl="0" algn="l">
              <a:lnSpc>
                <a:spcPct val="98000"/>
              </a:lnSpc>
              <a:spcBef>
                <a:spcPts val="0"/>
              </a:spcBef>
              <a:spcAft>
                <a:spcPts val="0"/>
              </a:spcAft>
              <a:buClr>
                <a:srgbClr val="62A844"/>
              </a:buClr>
              <a:buSzPts val="2000"/>
              <a:buFont typeface="Calibri"/>
              <a:buNone/>
            </a:pPr>
            <a:r>
              <a:rPr b="1" lang="en-US" sz="1700">
                <a:solidFill>
                  <a:srgbClr val="0289AE"/>
                </a:solidFill>
                <a:latin typeface="Calibri"/>
                <a:ea typeface="Calibri"/>
                <a:cs typeface="Calibri"/>
                <a:sym typeface="Calibri"/>
              </a:rPr>
              <a:t>No debería dar la sensación de:</a:t>
            </a:r>
            <a:endParaRPr b="1" sz="1700">
              <a:solidFill>
                <a:srgbClr val="0289AE"/>
              </a:solidFill>
              <a:latin typeface="Calibri"/>
              <a:ea typeface="Calibri"/>
              <a:cs typeface="Calibri"/>
              <a:sym typeface="Calibri"/>
            </a:endParaRPr>
          </a:p>
          <a:p>
            <a:pPr indent="0" lvl="0" marL="0" marR="0" rtl="0" algn="l">
              <a:lnSpc>
                <a:spcPct val="98000"/>
              </a:lnSpc>
              <a:spcBef>
                <a:spcPts val="0"/>
              </a:spcBef>
              <a:spcAft>
                <a:spcPts val="0"/>
              </a:spcAft>
              <a:buClr>
                <a:srgbClr val="62A844"/>
              </a:buClr>
              <a:buSzPts val="2000"/>
              <a:buFont typeface="Calibri"/>
              <a:buNone/>
            </a:pPr>
            <a:r>
              <a:t/>
            </a:r>
            <a:endParaRPr b="1" sz="1700">
              <a:solidFill>
                <a:srgbClr val="0289AE"/>
              </a:solidFill>
              <a:latin typeface="Calibri"/>
              <a:ea typeface="Calibri"/>
              <a:cs typeface="Calibri"/>
              <a:sym typeface="Calibri"/>
            </a:endParaRPr>
          </a:p>
          <a:p>
            <a:pPr indent="-279400" lvl="0" marL="285750" marR="0" rtl="0" algn="l">
              <a:lnSpc>
                <a:spcPct val="108888"/>
              </a:lnSpc>
              <a:spcBef>
                <a:spcPts val="0"/>
              </a:spcBef>
              <a:spcAft>
                <a:spcPts val="0"/>
              </a:spcAft>
              <a:buClr>
                <a:srgbClr val="62A844"/>
              </a:buClr>
              <a:buSzPts val="1700"/>
              <a:buFont typeface="Arial"/>
              <a:buChar char="•"/>
            </a:pPr>
            <a:r>
              <a:rPr lang="en-US" sz="1700">
                <a:solidFill>
                  <a:srgbClr val="FF0000"/>
                </a:solidFill>
                <a:latin typeface="Calibri"/>
                <a:ea typeface="Calibri"/>
                <a:cs typeface="Calibri"/>
                <a:sym typeface="Calibri"/>
              </a:rPr>
              <a:t>incomodidad</a:t>
            </a:r>
            <a:endParaRPr sz="1700">
              <a:solidFill>
                <a:srgbClr val="FF0000"/>
              </a:solidFill>
              <a:latin typeface="Calibri"/>
              <a:ea typeface="Calibri"/>
              <a:cs typeface="Calibri"/>
              <a:sym typeface="Calibri"/>
            </a:endParaRPr>
          </a:p>
          <a:p>
            <a:pPr indent="-279400" lvl="0" marL="285750" marR="0" rtl="0" algn="l">
              <a:lnSpc>
                <a:spcPct val="108888"/>
              </a:lnSpc>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recortes ocultos</a:t>
            </a:r>
            <a:endParaRPr sz="1700"/>
          </a:p>
          <a:p>
            <a:pPr indent="-279400" lvl="0" marL="285750" marR="0" rtl="0" algn="l">
              <a:lnSpc>
                <a:spcPct val="108888"/>
              </a:lnSpc>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presión moral</a:t>
            </a:r>
            <a:endParaRPr sz="1700"/>
          </a:p>
          <a:p>
            <a:pPr indent="-279400" lvl="0" marL="285750" marR="0" rtl="0" algn="l">
              <a:lnSpc>
                <a:spcPct val="108888"/>
              </a:lnSpc>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una imagen de marca imprecisa</a:t>
            </a:r>
            <a:endParaRPr sz="1700"/>
          </a:p>
          <a:p>
            <a:pPr indent="-171450" lvl="0" marL="285750" marR="0" rtl="0" algn="l">
              <a:lnSpc>
                <a:spcPct val="108888"/>
              </a:lnSpc>
              <a:spcBef>
                <a:spcPts val="0"/>
              </a:spcBef>
              <a:spcAft>
                <a:spcPts val="0"/>
              </a:spcAft>
              <a:buClr>
                <a:srgbClr val="62A844"/>
              </a:buClr>
              <a:buSzPts val="1800"/>
              <a:buFont typeface="Arial"/>
              <a:buNone/>
            </a:pPr>
            <a:r>
              <a:t/>
            </a:r>
            <a:endParaRPr sz="1800">
              <a:solidFill>
                <a:srgbClr val="262626"/>
              </a:solidFill>
              <a:latin typeface="Calibri"/>
              <a:ea typeface="Calibri"/>
              <a:cs typeface="Calibri"/>
              <a:sym typeface="Calibri"/>
            </a:endParaRPr>
          </a:p>
          <a:p>
            <a:pPr indent="0" lvl="0" marL="0" marR="0" rtl="0" algn="l">
              <a:lnSpc>
                <a:spcPct val="108888"/>
              </a:lnSpc>
              <a:spcBef>
                <a:spcPts val="0"/>
              </a:spcBef>
              <a:spcAft>
                <a:spcPts val="0"/>
              </a:spcAft>
              <a:buNone/>
            </a:pPr>
            <a:r>
              <a:t/>
            </a:r>
            <a:endParaRPr sz="1800">
              <a:solidFill>
                <a:srgbClr val="262626"/>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9"/>
          <p:cNvSpPr txBox="1"/>
          <p:nvPr/>
        </p:nvSpPr>
        <p:spPr>
          <a:xfrm>
            <a:off x="454695" y="394053"/>
            <a:ext cx="6238713"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06677F"/>
              </a:buClr>
              <a:buSzPts val="3400"/>
              <a:buFont typeface="Arial"/>
              <a:buNone/>
            </a:pPr>
            <a:r>
              <a:rPr b="1" lang="en-US" sz="3400">
                <a:solidFill>
                  <a:srgbClr val="06677F"/>
                </a:solidFill>
                <a:latin typeface="Calibri"/>
                <a:ea typeface="Calibri"/>
                <a:cs typeface="Calibri"/>
                <a:sym typeface="Calibri"/>
              </a:rPr>
              <a:t>Por qué la experiencia y la sostenibilidad van de la mano</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244" name="Google Shape;244;p9"/>
          <p:cNvCxnSpPr/>
          <p:nvPr/>
        </p:nvCxnSpPr>
        <p:spPr>
          <a:xfrm>
            <a:off x="0" y="1509491"/>
            <a:ext cx="6827520" cy="0"/>
          </a:xfrm>
          <a:prstGeom prst="straightConnector1">
            <a:avLst/>
          </a:prstGeom>
          <a:noFill/>
          <a:ln cap="flat" cmpd="sng" w="34925">
            <a:solidFill>
              <a:srgbClr val="62A844"/>
            </a:solidFill>
            <a:prstDash val="dot"/>
            <a:miter lim="8000"/>
            <a:headEnd len="sm" w="sm" type="none"/>
            <a:tailEnd len="sm" w="sm" type="none"/>
          </a:ln>
        </p:spPr>
      </p:cxnSp>
      <p:sp>
        <p:nvSpPr>
          <p:cNvPr id="245" name="Google Shape;245;p9"/>
          <p:cNvSpPr txBox="1"/>
          <p:nvPr/>
        </p:nvSpPr>
        <p:spPr>
          <a:xfrm>
            <a:off x="661896" y="2061205"/>
            <a:ext cx="6750839" cy="586443"/>
          </a:xfrm>
          <a:prstGeom prst="rect">
            <a:avLst/>
          </a:prstGeom>
          <a:noFill/>
          <a:ln>
            <a:noFill/>
          </a:ln>
        </p:spPr>
        <p:txBody>
          <a:bodyPr anchorCtr="0" anchor="t" bIns="45700" lIns="91425" spcFirstLastPara="1" rIns="91425" wrap="square" tIns="45700">
            <a:spAutoFit/>
          </a:bodyPr>
          <a:lstStyle/>
          <a:p>
            <a:pPr indent="0" lvl="0" marL="0" marR="0" rtl="0" algn="l">
              <a:lnSpc>
                <a:spcPct val="95000"/>
              </a:lnSpc>
              <a:spcBef>
                <a:spcPts val="0"/>
              </a:spcBef>
              <a:spcAft>
                <a:spcPts val="0"/>
              </a:spcAft>
              <a:buNone/>
            </a:pPr>
            <a:r>
              <a:rPr b="1" lang="en-US" sz="2000">
                <a:solidFill>
                  <a:srgbClr val="62A844"/>
                </a:solidFill>
                <a:latin typeface="Calibri"/>
                <a:ea typeface="Calibri"/>
                <a:cs typeface="Calibri"/>
                <a:sym typeface="Calibri"/>
              </a:rPr>
              <a:t>La sostenibilidad y la experiencia del huésped suelen tratarse como cuestiones independientes. En la práctica, se solapan constantemente.</a:t>
            </a:r>
            <a:endParaRPr/>
          </a:p>
        </p:txBody>
      </p:sp>
      <p:sp>
        <p:nvSpPr>
          <p:cNvPr id="246" name="Google Shape;246;p9"/>
          <p:cNvSpPr txBox="1"/>
          <p:nvPr/>
        </p:nvSpPr>
        <p:spPr>
          <a:xfrm>
            <a:off x="661896" y="3081553"/>
            <a:ext cx="5933976" cy="2041585"/>
          </a:xfrm>
          <a:prstGeom prst="rect">
            <a:avLst/>
          </a:prstGeom>
          <a:noFill/>
          <a:ln>
            <a:noFill/>
          </a:ln>
        </p:spPr>
        <p:txBody>
          <a:bodyPr anchorCtr="0" anchor="t" bIns="45700" lIns="91425" spcFirstLastPara="1" rIns="91425" wrap="square" tIns="45700">
            <a:spAutoFit/>
          </a:bodyPr>
          <a:lstStyle/>
          <a:p>
            <a:pPr indent="-342900" lvl="0" marL="342900" marR="0" rtl="0" algn="l">
              <a:lnSpc>
                <a:spcPct val="105555"/>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Cuando un hotel utiliza bien los productos locales, los huéspedes suelen percibir una mayor autenticidad.</a:t>
            </a:r>
            <a:endParaRPr/>
          </a:p>
          <a:p>
            <a:pPr indent="-342900" lvl="0" marL="342900" marR="0" rtl="0" algn="l">
              <a:lnSpc>
                <a:spcPct val="105555"/>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Cuando la comunicación en las habitaciones es más clara, los huéspedes experimentan menos fricciones.</a:t>
            </a:r>
            <a:endParaRPr/>
          </a:p>
          <a:p>
            <a:pPr indent="-342900" lvl="0" marL="342900" marR="0" rtl="0" algn="l">
              <a:lnSpc>
                <a:spcPct val="105555"/>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Cuando el diseño reduce los residuos de forma elegante, el establecimiento suele dar la sensación de estar mejor gestionado y de haber sido pensado con más detalle.</a:t>
            </a:r>
            <a:endParaRPr/>
          </a:p>
          <a:p>
            <a:pPr indent="-342900" lvl="0" marL="342900" marR="0" rtl="0" algn="l">
              <a:lnSpc>
                <a:spcPct val="105555"/>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Cuando se dispone de información inclusiva, más huéspedes se sienten bienvenidos y seguros.</a:t>
            </a:r>
            <a:endParaRPr/>
          </a:p>
        </p:txBody>
      </p:sp>
      <p:sp>
        <p:nvSpPr>
          <p:cNvPr id="247" name="Google Shape;247;p9"/>
          <p:cNvSpPr/>
          <p:nvPr/>
        </p:nvSpPr>
        <p:spPr>
          <a:xfrm flipH="1">
            <a:off x="779251" y="5663189"/>
            <a:ext cx="2794800" cy="831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300">
                <a:solidFill>
                  <a:srgbClr val="0289AE"/>
                </a:solidFill>
                <a:latin typeface="Calibri"/>
                <a:ea typeface="Calibri"/>
                <a:cs typeface="Calibri"/>
                <a:sym typeface="Calibri"/>
              </a:rPr>
              <a:t>¿Cómo se manifiesta ese solapamiento?</a:t>
            </a:r>
            <a:endParaRPr b="1" sz="2300">
              <a:solidFill>
                <a:srgbClr val="0289AE"/>
              </a:solidFill>
              <a:latin typeface="Calibri"/>
              <a:ea typeface="Calibri"/>
              <a:cs typeface="Calibri"/>
              <a:sym typeface="Calibri"/>
            </a:endParaRPr>
          </a:p>
        </p:txBody>
      </p:sp>
      <p:sp>
        <p:nvSpPr>
          <p:cNvPr id="248" name="Google Shape;248;p9"/>
          <p:cNvSpPr/>
          <p:nvPr/>
        </p:nvSpPr>
        <p:spPr>
          <a:xfrm flipH="1" rot="-6278214">
            <a:off x="3399204" y="5906811"/>
            <a:ext cx="779745" cy="495131"/>
          </a:xfrm>
          <a:custGeom>
            <a:rect b="b" l="l" r="r" t="t"/>
            <a:pathLst>
              <a:path extrusionOk="0" h="589562" w="1037030">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249" name="Google Shape;249;p9"/>
          <p:cNvGrpSpPr/>
          <p:nvPr/>
        </p:nvGrpSpPr>
        <p:grpSpPr>
          <a:xfrm>
            <a:off x="7622869" y="1218424"/>
            <a:ext cx="3907235" cy="3904714"/>
            <a:chOff x="7111580" y="848634"/>
            <a:chExt cx="4928242" cy="4925062"/>
          </a:xfrm>
        </p:grpSpPr>
        <p:sp>
          <p:nvSpPr>
            <p:cNvPr id="250" name="Google Shape;250;p9"/>
            <p:cNvSpPr/>
            <p:nvPr/>
          </p:nvSpPr>
          <p:spPr>
            <a:xfrm>
              <a:off x="7111580" y="3351017"/>
              <a:ext cx="4809707" cy="2422679"/>
            </a:xfrm>
            <a:custGeom>
              <a:rect b="b" l="l" r="r" t="t"/>
              <a:pathLst>
                <a:path extrusionOk="0" h="8057" w="17245">
                  <a:moveTo>
                    <a:pt x="0" y="0"/>
                  </a:moveTo>
                  <a:lnTo>
                    <a:pt x="11" y="415"/>
                  </a:lnTo>
                  <a:lnTo>
                    <a:pt x="44" y="824"/>
                  </a:lnTo>
                  <a:lnTo>
                    <a:pt x="99" y="1227"/>
                  </a:lnTo>
                  <a:lnTo>
                    <a:pt x="176" y="1624"/>
                  </a:lnTo>
                  <a:lnTo>
                    <a:pt x="272" y="2014"/>
                  </a:lnTo>
                  <a:lnTo>
                    <a:pt x="388" y="2396"/>
                  </a:lnTo>
                  <a:lnTo>
                    <a:pt x="523" y="2770"/>
                  </a:lnTo>
                  <a:lnTo>
                    <a:pt x="678" y="3137"/>
                  </a:lnTo>
                  <a:lnTo>
                    <a:pt x="850" y="3493"/>
                  </a:lnTo>
                  <a:lnTo>
                    <a:pt x="1040" y="3841"/>
                  </a:lnTo>
                  <a:lnTo>
                    <a:pt x="1248" y="4178"/>
                  </a:lnTo>
                  <a:lnTo>
                    <a:pt x="1472" y="4504"/>
                  </a:lnTo>
                  <a:lnTo>
                    <a:pt x="1713" y="4821"/>
                  </a:lnTo>
                  <a:lnTo>
                    <a:pt x="1969" y="5125"/>
                  </a:lnTo>
                  <a:lnTo>
                    <a:pt x="2240" y="5417"/>
                  </a:lnTo>
                  <a:lnTo>
                    <a:pt x="2526" y="5697"/>
                  </a:lnTo>
                  <a:lnTo>
                    <a:pt x="2825" y="5964"/>
                  </a:lnTo>
                  <a:lnTo>
                    <a:pt x="3138" y="6218"/>
                  </a:lnTo>
                  <a:lnTo>
                    <a:pt x="3463" y="6456"/>
                  </a:lnTo>
                  <a:lnTo>
                    <a:pt x="3801" y="6681"/>
                  </a:lnTo>
                  <a:lnTo>
                    <a:pt x="4151" y="6890"/>
                  </a:lnTo>
                  <a:lnTo>
                    <a:pt x="4512" y="7084"/>
                  </a:lnTo>
                  <a:lnTo>
                    <a:pt x="4885" y="7262"/>
                  </a:lnTo>
                  <a:lnTo>
                    <a:pt x="5267" y="7423"/>
                  </a:lnTo>
                  <a:lnTo>
                    <a:pt x="5658" y="7568"/>
                  </a:lnTo>
                  <a:lnTo>
                    <a:pt x="6059" y="7695"/>
                  </a:lnTo>
                  <a:lnTo>
                    <a:pt x="6467" y="7803"/>
                  </a:lnTo>
                  <a:lnTo>
                    <a:pt x="6885" y="7894"/>
                  </a:lnTo>
                  <a:lnTo>
                    <a:pt x="7310" y="7964"/>
                  </a:lnTo>
                  <a:lnTo>
                    <a:pt x="7741" y="8015"/>
                  </a:lnTo>
                  <a:lnTo>
                    <a:pt x="8179" y="8046"/>
                  </a:lnTo>
                  <a:lnTo>
                    <a:pt x="8623" y="8057"/>
                  </a:lnTo>
                  <a:lnTo>
                    <a:pt x="9066" y="8046"/>
                  </a:lnTo>
                  <a:lnTo>
                    <a:pt x="9504" y="8015"/>
                  </a:lnTo>
                  <a:lnTo>
                    <a:pt x="9936" y="7964"/>
                  </a:lnTo>
                  <a:lnTo>
                    <a:pt x="10360" y="7894"/>
                  </a:lnTo>
                  <a:lnTo>
                    <a:pt x="10778" y="7803"/>
                  </a:lnTo>
                  <a:lnTo>
                    <a:pt x="11186" y="7695"/>
                  </a:lnTo>
                  <a:lnTo>
                    <a:pt x="11587" y="7568"/>
                  </a:lnTo>
                  <a:lnTo>
                    <a:pt x="11979" y="7423"/>
                  </a:lnTo>
                  <a:lnTo>
                    <a:pt x="12361" y="7262"/>
                  </a:lnTo>
                  <a:lnTo>
                    <a:pt x="12732" y="7084"/>
                  </a:lnTo>
                  <a:lnTo>
                    <a:pt x="13093" y="6890"/>
                  </a:lnTo>
                  <a:lnTo>
                    <a:pt x="13444" y="6681"/>
                  </a:lnTo>
                  <a:lnTo>
                    <a:pt x="13781" y="6456"/>
                  </a:lnTo>
                  <a:lnTo>
                    <a:pt x="14107" y="6218"/>
                  </a:lnTo>
                  <a:lnTo>
                    <a:pt x="14420" y="5964"/>
                  </a:lnTo>
                  <a:lnTo>
                    <a:pt x="14719" y="5697"/>
                  </a:lnTo>
                  <a:lnTo>
                    <a:pt x="15005" y="5417"/>
                  </a:lnTo>
                  <a:lnTo>
                    <a:pt x="15276" y="5125"/>
                  </a:lnTo>
                  <a:lnTo>
                    <a:pt x="15532" y="4821"/>
                  </a:lnTo>
                  <a:lnTo>
                    <a:pt x="15773" y="4504"/>
                  </a:lnTo>
                  <a:lnTo>
                    <a:pt x="15997" y="4178"/>
                  </a:lnTo>
                  <a:lnTo>
                    <a:pt x="16204" y="3841"/>
                  </a:lnTo>
                  <a:lnTo>
                    <a:pt x="16394" y="3493"/>
                  </a:lnTo>
                  <a:lnTo>
                    <a:pt x="16568" y="3137"/>
                  </a:lnTo>
                  <a:lnTo>
                    <a:pt x="16721" y="2770"/>
                  </a:lnTo>
                  <a:lnTo>
                    <a:pt x="16857" y="2396"/>
                  </a:lnTo>
                  <a:lnTo>
                    <a:pt x="16973" y="2014"/>
                  </a:lnTo>
                  <a:lnTo>
                    <a:pt x="17070" y="1624"/>
                  </a:lnTo>
                  <a:lnTo>
                    <a:pt x="17145" y="1227"/>
                  </a:lnTo>
                  <a:lnTo>
                    <a:pt x="17201" y="824"/>
                  </a:lnTo>
                  <a:lnTo>
                    <a:pt x="17234" y="415"/>
                  </a:lnTo>
                  <a:lnTo>
                    <a:pt x="17245" y="0"/>
                  </a:lnTo>
                  <a:lnTo>
                    <a:pt x="0" y="0"/>
                  </a:lnTo>
                  <a:close/>
                </a:path>
              </a:pathLst>
            </a:custGeom>
            <a:gradFill>
              <a:gsLst>
                <a:gs pos="0">
                  <a:srgbClr val="009242"/>
                </a:gs>
                <a:gs pos="100000">
                  <a:srgbClr val="92D050"/>
                </a:gs>
              </a:gsLst>
              <a:lin ang="27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1" name="Google Shape;251;p9"/>
            <p:cNvSpPr/>
            <p:nvPr/>
          </p:nvSpPr>
          <p:spPr>
            <a:xfrm>
              <a:off x="7778162" y="3492377"/>
              <a:ext cx="1034735" cy="1831672"/>
            </a:xfrm>
            <a:custGeom>
              <a:rect b="b" l="l" r="r" t="t"/>
              <a:pathLst>
                <a:path extrusionOk="0" h="6086" w="3713">
                  <a:moveTo>
                    <a:pt x="3687" y="3003"/>
                  </a:moveTo>
                  <a:lnTo>
                    <a:pt x="3684" y="2998"/>
                  </a:lnTo>
                  <a:lnTo>
                    <a:pt x="3677" y="2989"/>
                  </a:lnTo>
                  <a:lnTo>
                    <a:pt x="3670" y="2977"/>
                  </a:lnTo>
                  <a:lnTo>
                    <a:pt x="3662" y="2966"/>
                  </a:lnTo>
                  <a:lnTo>
                    <a:pt x="3655" y="2960"/>
                  </a:lnTo>
                  <a:lnTo>
                    <a:pt x="3649" y="2955"/>
                  </a:lnTo>
                  <a:lnTo>
                    <a:pt x="3645" y="2951"/>
                  </a:lnTo>
                  <a:lnTo>
                    <a:pt x="3644" y="2945"/>
                  </a:lnTo>
                  <a:lnTo>
                    <a:pt x="3643" y="2935"/>
                  </a:lnTo>
                  <a:lnTo>
                    <a:pt x="3643" y="2922"/>
                  </a:lnTo>
                  <a:lnTo>
                    <a:pt x="3643" y="2909"/>
                  </a:lnTo>
                  <a:lnTo>
                    <a:pt x="3643" y="2898"/>
                  </a:lnTo>
                  <a:lnTo>
                    <a:pt x="3641" y="2888"/>
                  </a:lnTo>
                  <a:lnTo>
                    <a:pt x="3639" y="2880"/>
                  </a:lnTo>
                  <a:lnTo>
                    <a:pt x="3634" y="2874"/>
                  </a:lnTo>
                  <a:lnTo>
                    <a:pt x="3630" y="2867"/>
                  </a:lnTo>
                  <a:lnTo>
                    <a:pt x="3623" y="2859"/>
                  </a:lnTo>
                  <a:lnTo>
                    <a:pt x="3615" y="2851"/>
                  </a:lnTo>
                  <a:lnTo>
                    <a:pt x="3609" y="2843"/>
                  </a:lnTo>
                  <a:lnTo>
                    <a:pt x="3604" y="2836"/>
                  </a:lnTo>
                  <a:lnTo>
                    <a:pt x="3601" y="2830"/>
                  </a:lnTo>
                  <a:lnTo>
                    <a:pt x="3599" y="2825"/>
                  </a:lnTo>
                  <a:lnTo>
                    <a:pt x="3597" y="2822"/>
                  </a:lnTo>
                  <a:lnTo>
                    <a:pt x="3595" y="2817"/>
                  </a:lnTo>
                  <a:lnTo>
                    <a:pt x="3589" y="2814"/>
                  </a:lnTo>
                  <a:lnTo>
                    <a:pt x="3582" y="2809"/>
                  </a:lnTo>
                  <a:lnTo>
                    <a:pt x="3574" y="2806"/>
                  </a:lnTo>
                  <a:lnTo>
                    <a:pt x="3565" y="2803"/>
                  </a:lnTo>
                  <a:lnTo>
                    <a:pt x="3555" y="2801"/>
                  </a:lnTo>
                  <a:lnTo>
                    <a:pt x="3546" y="2798"/>
                  </a:lnTo>
                  <a:lnTo>
                    <a:pt x="3528" y="2796"/>
                  </a:lnTo>
                  <a:lnTo>
                    <a:pt x="3517" y="2796"/>
                  </a:lnTo>
                  <a:lnTo>
                    <a:pt x="3506" y="2797"/>
                  </a:lnTo>
                  <a:lnTo>
                    <a:pt x="3493" y="2798"/>
                  </a:lnTo>
                  <a:lnTo>
                    <a:pt x="3485" y="2797"/>
                  </a:lnTo>
                  <a:lnTo>
                    <a:pt x="3477" y="2794"/>
                  </a:lnTo>
                  <a:lnTo>
                    <a:pt x="3473" y="2791"/>
                  </a:lnTo>
                  <a:lnTo>
                    <a:pt x="3469" y="2787"/>
                  </a:lnTo>
                  <a:lnTo>
                    <a:pt x="3463" y="2783"/>
                  </a:lnTo>
                  <a:lnTo>
                    <a:pt x="3459" y="2777"/>
                  </a:lnTo>
                  <a:lnTo>
                    <a:pt x="3449" y="2764"/>
                  </a:lnTo>
                  <a:lnTo>
                    <a:pt x="3437" y="2753"/>
                  </a:lnTo>
                  <a:lnTo>
                    <a:pt x="3424" y="2742"/>
                  </a:lnTo>
                  <a:lnTo>
                    <a:pt x="3412" y="2731"/>
                  </a:lnTo>
                  <a:lnTo>
                    <a:pt x="3394" y="2717"/>
                  </a:lnTo>
                  <a:lnTo>
                    <a:pt x="3385" y="2711"/>
                  </a:lnTo>
                  <a:lnTo>
                    <a:pt x="3361" y="2688"/>
                  </a:lnTo>
                  <a:lnTo>
                    <a:pt x="3307" y="2638"/>
                  </a:lnTo>
                  <a:lnTo>
                    <a:pt x="3251" y="2588"/>
                  </a:lnTo>
                  <a:lnTo>
                    <a:pt x="3220" y="2560"/>
                  </a:lnTo>
                  <a:lnTo>
                    <a:pt x="3213" y="2557"/>
                  </a:lnTo>
                  <a:lnTo>
                    <a:pt x="3205" y="2552"/>
                  </a:lnTo>
                  <a:lnTo>
                    <a:pt x="3194" y="2549"/>
                  </a:lnTo>
                  <a:lnTo>
                    <a:pt x="3181" y="2546"/>
                  </a:lnTo>
                  <a:lnTo>
                    <a:pt x="3167" y="2542"/>
                  </a:lnTo>
                  <a:lnTo>
                    <a:pt x="3153" y="2540"/>
                  </a:lnTo>
                  <a:lnTo>
                    <a:pt x="3138" y="2540"/>
                  </a:lnTo>
                  <a:lnTo>
                    <a:pt x="3124" y="2541"/>
                  </a:lnTo>
                  <a:lnTo>
                    <a:pt x="3100" y="2546"/>
                  </a:lnTo>
                  <a:lnTo>
                    <a:pt x="3082" y="2550"/>
                  </a:lnTo>
                  <a:lnTo>
                    <a:pt x="3074" y="2551"/>
                  </a:lnTo>
                  <a:lnTo>
                    <a:pt x="3068" y="2551"/>
                  </a:lnTo>
                  <a:lnTo>
                    <a:pt x="3060" y="2549"/>
                  </a:lnTo>
                  <a:lnTo>
                    <a:pt x="3052" y="2547"/>
                  </a:lnTo>
                  <a:lnTo>
                    <a:pt x="3028" y="2533"/>
                  </a:lnTo>
                  <a:lnTo>
                    <a:pt x="2995" y="2516"/>
                  </a:lnTo>
                  <a:lnTo>
                    <a:pt x="2966" y="2500"/>
                  </a:lnTo>
                  <a:lnTo>
                    <a:pt x="2954" y="2494"/>
                  </a:lnTo>
                  <a:lnTo>
                    <a:pt x="2946" y="2494"/>
                  </a:lnTo>
                  <a:lnTo>
                    <a:pt x="2929" y="2495"/>
                  </a:lnTo>
                  <a:lnTo>
                    <a:pt x="2920" y="2495"/>
                  </a:lnTo>
                  <a:lnTo>
                    <a:pt x="2911" y="2496"/>
                  </a:lnTo>
                  <a:lnTo>
                    <a:pt x="2903" y="2498"/>
                  </a:lnTo>
                  <a:lnTo>
                    <a:pt x="2899" y="2499"/>
                  </a:lnTo>
                  <a:lnTo>
                    <a:pt x="2889" y="2505"/>
                  </a:lnTo>
                  <a:lnTo>
                    <a:pt x="2873" y="2511"/>
                  </a:lnTo>
                  <a:lnTo>
                    <a:pt x="2866" y="2513"/>
                  </a:lnTo>
                  <a:lnTo>
                    <a:pt x="2858" y="2514"/>
                  </a:lnTo>
                  <a:lnTo>
                    <a:pt x="2855" y="2513"/>
                  </a:lnTo>
                  <a:lnTo>
                    <a:pt x="2851" y="2511"/>
                  </a:lnTo>
                  <a:lnTo>
                    <a:pt x="2849" y="2510"/>
                  </a:lnTo>
                  <a:lnTo>
                    <a:pt x="2846" y="2508"/>
                  </a:lnTo>
                  <a:lnTo>
                    <a:pt x="2838" y="2497"/>
                  </a:lnTo>
                  <a:lnTo>
                    <a:pt x="2831" y="2486"/>
                  </a:lnTo>
                  <a:lnTo>
                    <a:pt x="2828" y="2481"/>
                  </a:lnTo>
                  <a:lnTo>
                    <a:pt x="2826" y="2476"/>
                  </a:lnTo>
                  <a:lnTo>
                    <a:pt x="2825" y="2471"/>
                  </a:lnTo>
                  <a:lnTo>
                    <a:pt x="2825" y="2466"/>
                  </a:lnTo>
                  <a:lnTo>
                    <a:pt x="2824" y="2461"/>
                  </a:lnTo>
                  <a:lnTo>
                    <a:pt x="2820" y="2452"/>
                  </a:lnTo>
                  <a:lnTo>
                    <a:pt x="2816" y="2442"/>
                  </a:lnTo>
                  <a:lnTo>
                    <a:pt x="2810" y="2431"/>
                  </a:lnTo>
                  <a:lnTo>
                    <a:pt x="2802" y="2412"/>
                  </a:lnTo>
                  <a:lnTo>
                    <a:pt x="2797" y="2403"/>
                  </a:lnTo>
                  <a:lnTo>
                    <a:pt x="2795" y="2400"/>
                  </a:lnTo>
                  <a:lnTo>
                    <a:pt x="2789" y="2391"/>
                  </a:lnTo>
                  <a:lnTo>
                    <a:pt x="2786" y="2387"/>
                  </a:lnTo>
                  <a:lnTo>
                    <a:pt x="2782" y="2382"/>
                  </a:lnTo>
                  <a:lnTo>
                    <a:pt x="2777" y="2380"/>
                  </a:lnTo>
                  <a:lnTo>
                    <a:pt x="2772" y="2379"/>
                  </a:lnTo>
                  <a:lnTo>
                    <a:pt x="2757" y="2377"/>
                  </a:lnTo>
                  <a:lnTo>
                    <a:pt x="2740" y="2373"/>
                  </a:lnTo>
                  <a:lnTo>
                    <a:pt x="2724" y="2369"/>
                  </a:lnTo>
                  <a:lnTo>
                    <a:pt x="2718" y="2368"/>
                  </a:lnTo>
                  <a:lnTo>
                    <a:pt x="2670" y="2331"/>
                  </a:lnTo>
                  <a:lnTo>
                    <a:pt x="2662" y="2327"/>
                  </a:lnTo>
                  <a:lnTo>
                    <a:pt x="2643" y="2315"/>
                  </a:lnTo>
                  <a:lnTo>
                    <a:pt x="2619" y="2302"/>
                  </a:lnTo>
                  <a:lnTo>
                    <a:pt x="2602" y="2294"/>
                  </a:lnTo>
                  <a:lnTo>
                    <a:pt x="2590" y="2288"/>
                  </a:lnTo>
                  <a:lnTo>
                    <a:pt x="2578" y="2285"/>
                  </a:lnTo>
                  <a:lnTo>
                    <a:pt x="2574" y="2284"/>
                  </a:lnTo>
                  <a:lnTo>
                    <a:pt x="2570" y="2284"/>
                  </a:lnTo>
                  <a:lnTo>
                    <a:pt x="2566" y="2285"/>
                  </a:lnTo>
                  <a:lnTo>
                    <a:pt x="2563" y="2288"/>
                  </a:lnTo>
                  <a:lnTo>
                    <a:pt x="2560" y="2295"/>
                  </a:lnTo>
                  <a:lnTo>
                    <a:pt x="2556" y="2299"/>
                  </a:lnTo>
                  <a:lnTo>
                    <a:pt x="2552" y="2302"/>
                  </a:lnTo>
                  <a:lnTo>
                    <a:pt x="2544" y="2302"/>
                  </a:lnTo>
                  <a:lnTo>
                    <a:pt x="2535" y="2303"/>
                  </a:lnTo>
                  <a:lnTo>
                    <a:pt x="2529" y="2303"/>
                  </a:lnTo>
                  <a:lnTo>
                    <a:pt x="2525" y="2303"/>
                  </a:lnTo>
                  <a:lnTo>
                    <a:pt x="2523" y="2302"/>
                  </a:lnTo>
                  <a:lnTo>
                    <a:pt x="2521" y="2299"/>
                  </a:lnTo>
                  <a:lnTo>
                    <a:pt x="2519" y="2296"/>
                  </a:lnTo>
                  <a:lnTo>
                    <a:pt x="2514" y="2285"/>
                  </a:lnTo>
                  <a:lnTo>
                    <a:pt x="2509" y="2272"/>
                  </a:lnTo>
                  <a:lnTo>
                    <a:pt x="2504" y="2260"/>
                  </a:lnTo>
                  <a:lnTo>
                    <a:pt x="2503" y="2255"/>
                  </a:lnTo>
                  <a:lnTo>
                    <a:pt x="2504" y="2252"/>
                  </a:lnTo>
                  <a:lnTo>
                    <a:pt x="2507" y="2246"/>
                  </a:lnTo>
                  <a:lnTo>
                    <a:pt x="2507" y="2243"/>
                  </a:lnTo>
                  <a:lnTo>
                    <a:pt x="2506" y="2240"/>
                  </a:lnTo>
                  <a:lnTo>
                    <a:pt x="2501" y="2238"/>
                  </a:lnTo>
                  <a:lnTo>
                    <a:pt x="2495" y="2235"/>
                  </a:lnTo>
                  <a:lnTo>
                    <a:pt x="2478" y="2234"/>
                  </a:lnTo>
                  <a:lnTo>
                    <a:pt x="2461" y="2232"/>
                  </a:lnTo>
                  <a:lnTo>
                    <a:pt x="2450" y="2231"/>
                  </a:lnTo>
                  <a:lnTo>
                    <a:pt x="2445" y="2230"/>
                  </a:lnTo>
                  <a:lnTo>
                    <a:pt x="2440" y="2227"/>
                  </a:lnTo>
                  <a:lnTo>
                    <a:pt x="2430" y="2218"/>
                  </a:lnTo>
                  <a:lnTo>
                    <a:pt x="2418" y="2207"/>
                  </a:lnTo>
                  <a:lnTo>
                    <a:pt x="2410" y="2198"/>
                  </a:lnTo>
                  <a:lnTo>
                    <a:pt x="2401" y="2184"/>
                  </a:lnTo>
                  <a:lnTo>
                    <a:pt x="2390" y="2160"/>
                  </a:lnTo>
                  <a:lnTo>
                    <a:pt x="2385" y="2148"/>
                  </a:lnTo>
                  <a:lnTo>
                    <a:pt x="2383" y="2137"/>
                  </a:lnTo>
                  <a:lnTo>
                    <a:pt x="2382" y="2132"/>
                  </a:lnTo>
                  <a:lnTo>
                    <a:pt x="2382" y="2126"/>
                  </a:lnTo>
                  <a:lnTo>
                    <a:pt x="2383" y="2122"/>
                  </a:lnTo>
                  <a:lnTo>
                    <a:pt x="2385" y="2117"/>
                  </a:lnTo>
                  <a:lnTo>
                    <a:pt x="2390" y="2110"/>
                  </a:lnTo>
                  <a:lnTo>
                    <a:pt x="2390" y="2111"/>
                  </a:lnTo>
                  <a:lnTo>
                    <a:pt x="2390" y="2110"/>
                  </a:lnTo>
                  <a:lnTo>
                    <a:pt x="2395" y="2099"/>
                  </a:lnTo>
                  <a:lnTo>
                    <a:pt x="2401" y="2090"/>
                  </a:lnTo>
                  <a:lnTo>
                    <a:pt x="2404" y="2082"/>
                  </a:lnTo>
                  <a:lnTo>
                    <a:pt x="2406" y="2075"/>
                  </a:lnTo>
                  <a:lnTo>
                    <a:pt x="2407" y="2069"/>
                  </a:lnTo>
                  <a:lnTo>
                    <a:pt x="2407" y="2063"/>
                  </a:lnTo>
                  <a:lnTo>
                    <a:pt x="2407" y="2059"/>
                  </a:lnTo>
                  <a:lnTo>
                    <a:pt x="2406" y="2055"/>
                  </a:lnTo>
                  <a:lnTo>
                    <a:pt x="2404" y="2052"/>
                  </a:lnTo>
                  <a:lnTo>
                    <a:pt x="2392" y="2037"/>
                  </a:lnTo>
                  <a:lnTo>
                    <a:pt x="2371" y="2008"/>
                  </a:lnTo>
                  <a:lnTo>
                    <a:pt x="2359" y="1993"/>
                  </a:lnTo>
                  <a:lnTo>
                    <a:pt x="2348" y="1976"/>
                  </a:lnTo>
                  <a:lnTo>
                    <a:pt x="2339" y="1962"/>
                  </a:lnTo>
                  <a:lnTo>
                    <a:pt x="2332" y="1951"/>
                  </a:lnTo>
                  <a:lnTo>
                    <a:pt x="2324" y="1926"/>
                  </a:lnTo>
                  <a:lnTo>
                    <a:pt x="2316" y="1901"/>
                  </a:lnTo>
                  <a:lnTo>
                    <a:pt x="2310" y="1878"/>
                  </a:lnTo>
                  <a:lnTo>
                    <a:pt x="2308" y="1862"/>
                  </a:lnTo>
                  <a:lnTo>
                    <a:pt x="2309" y="1858"/>
                  </a:lnTo>
                  <a:lnTo>
                    <a:pt x="2312" y="1853"/>
                  </a:lnTo>
                  <a:lnTo>
                    <a:pt x="2317" y="1849"/>
                  </a:lnTo>
                  <a:lnTo>
                    <a:pt x="2320" y="1844"/>
                  </a:lnTo>
                  <a:lnTo>
                    <a:pt x="2321" y="1841"/>
                  </a:lnTo>
                  <a:lnTo>
                    <a:pt x="2321" y="1838"/>
                  </a:lnTo>
                  <a:lnTo>
                    <a:pt x="2321" y="1835"/>
                  </a:lnTo>
                  <a:lnTo>
                    <a:pt x="2320" y="1831"/>
                  </a:lnTo>
                  <a:lnTo>
                    <a:pt x="2319" y="1827"/>
                  </a:lnTo>
                  <a:lnTo>
                    <a:pt x="2316" y="1824"/>
                  </a:lnTo>
                  <a:lnTo>
                    <a:pt x="2311" y="1818"/>
                  </a:lnTo>
                  <a:lnTo>
                    <a:pt x="2305" y="1813"/>
                  </a:lnTo>
                  <a:lnTo>
                    <a:pt x="2289" y="1797"/>
                  </a:lnTo>
                  <a:lnTo>
                    <a:pt x="2268" y="1775"/>
                  </a:lnTo>
                  <a:lnTo>
                    <a:pt x="2244" y="1747"/>
                  </a:lnTo>
                  <a:lnTo>
                    <a:pt x="2218" y="1719"/>
                  </a:lnTo>
                  <a:lnTo>
                    <a:pt x="2194" y="1691"/>
                  </a:lnTo>
                  <a:lnTo>
                    <a:pt x="2171" y="1666"/>
                  </a:lnTo>
                  <a:lnTo>
                    <a:pt x="2161" y="1656"/>
                  </a:lnTo>
                  <a:lnTo>
                    <a:pt x="2153" y="1647"/>
                  </a:lnTo>
                  <a:lnTo>
                    <a:pt x="2146" y="1642"/>
                  </a:lnTo>
                  <a:lnTo>
                    <a:pt x="2140" y="1637"/>
                  </a:lnTo>
                  <a:lnTo>
                    <a:pt x="2121" y="1625"/>
                  </a:lnTo>
                  <a:lnTo>
                    <a:pt x="2101" y="1613"/>
                  </a:lnTo>
                  <a:lnTo>
                    <a:pt x="2093" y="1607"/>
                  </a:lnTo>
                  <a:lnTo>
                    <a:pt x="2084" y="1603"/>
                  </a:lnTo>
                  <a:lnTo>
                    <a:pt x="2076" y="1600"/>
                  </a:lnTo>
                  <a:lnTo>
                    <a:pt x="2068" y="1598"/>
                  </a:lnTo>
                  <a:lnTo>
                    <a:pt x="2063" y="1597"/>
                  </a:lnTo>
                  <a:lnTo>
                    <a:pt x="2055" y="1595"/>
                  </a:lnTo>
                  <a:lnTo>
                    <a:pt x="2048" y="1592"/>
                  </a:lnTo>
                  <a:lnTo>
                    <a:pt x="2041" y="1587"/>
                  </a:lnTo>
                  <a:lnTo>
                    <a:pt x="2029" y="1579"/>
                  </a:lnTo>
                  <a:lnTo>
                    <a:pt x="2020" y="1574"/>
                  </a:lnTo>
                  <a:lnTo>
                    <a:pt x="2010" y="1572"/>
                  </a:lnTo>
                  <a:lnTo>
                    <a:pt x="1998" y="1569"/>
                  </a:lnTo>
                  <a:lnTo>
                    <a:pt x="1984" y="1568"/>
                  </a:lnTo>
                  <a:lnTo>
                    <a:pt x="1975" y="1569"/>
                  </a:lnTo>
                  <a:lnTo>
                    <a:pt x="1968" y="1569"/>
                  </a:lnTo>
                  <a:lnTo>
                    <a:pt x="1959" y="1568"/>
                  </a:lnTo>
                  <a:lnTo>
                    <a:pt x="1955" y="1568"/>
                  </a:lnTo>
                  <a:lnTo>
                    <a:pt x="1950" y="1569"/>
                  </a:lnTo>
                  <a:lnTo>
                    <a:pt x="1946" y="1572"/>
                  </a:lnTo>
                  <a:lnTo>
                    <a:pt x="1942" y="1576"/>
                  </a:lnTo>
                  <a:lnTo>
                    <a:pt x="1940" y="1582"/>
                  </a:lnTo>
                  <a:lnTo>
                    <a:pt x="1941" y="1585"/>
                  </a:lnTo>
                  <a:lnTo>
                    <a:pt x="1942" y="1587"/>
                  </a:lnTo>
                  <a:lnTo>
                    <a:pt x="1943" y="1589"/>
                  </a:lnTo>
                  <a:lnTo>
                    <a:pt x="1945" y="1590"/>
                  </a:lnTo>
                  <a:lnTo>
                    <a:pt x="1943" y="1591"/>
                  </a:lnTo>
                  <a:lnTo>
                    <a:pt x="1940" y="1592"/>
                  </a:lnTo>
                  <a:lnTo>
                    <a:pt x="1935" y="1593"/>
                  </a:lnTo>
                  <a:lnTo>
                    <a:pt x="1925" y="1594"/>
                  </a:lnTo>
                  <a:lnTo>
                    <a:pt x="1914" y="1593"/>
                  </a:lnTo>
                  <a:lnTo>
                    <a:pt x="1903" y="1590"/>
                  </a:lnTo>
                  <a:lnTo>
                    <a:pt x="1892" y="1585"/>
                  </a:lnTo>
                  <a:lnTo>
                    <a:pt x="1873" y="1577"/>
                  </a:lnTo>
                  <a:lnTo>
                    <a:pt x="1865" y="1574"/>
                  </a:lnTo>
                  <a:lnTo>
                    <a:pt x="1863" y="1569"/>
                  </a:lnTo>
                  <a:lnTo>
                    <a:pt x="1855" y="1555"/>
                  </a:lnTo>
                  <a:lnTo>
                    <a:pt x="1846" y="1540"/>
                  </a:lnTo>
                  <a:lnTo>
                    <a:pt x="1837" y="1530"/>
                  </a:lnTo>
                  <a:lnTo>
                    <a:pt x="1829" y="1520"/>
                  </a:lnTo>
                  <a:lnTo>
                    <a:pt x="1816" y="1505"/>
                  </a:lnTo>
                  <a:lnTo>
                    <a:pt x="1807" y="1491"/>
                  </a:lnTo>
                  <a:lnTo>
                    <a:pt x="1802" y="1486"/>
                  </a:lnTo>
                  <a:lnTo>
                    <a:pt x="1780" y="1467"/>
                  </a:lnTo>
                  <a:lnTo>
                    <a:pt x="1774" y="1456"/>
                  </a:lnTo>
                  <a:lnTo>
                    <a:pt x="1761" y="1432"/>
                  </a:lnTo>
                  <a:lnTo>
                    <a:pt x="1745" y="1402"/>
                  </a:lnTo>
                  <a:lnTo>
                    <a:pt x="1728" y="1377"/>
                  </a:lnTo>
                  <a:lnTo>
                    <a:pt x="1716" y="1358"/>
                  </a:lnTo>
                  <a:lnTo>
                    <a:pt x="1706" y="1342"/>
                  </a:lnTo>
                  <a:lnTo>
                    <a:pt x="1701" y="1336"/>
                  </a:lnTo>
                  <a:lnTo>
                    <a:pt x="1695" y="1330"/>
                  </a:lnTo>
                  <a:lnTo>
                    <a:pt x="1688" y="1326"/>
                  </a:lnTo>
                  <a:lnTo>
                    <a:pt x="1682" y="1321"/>
                  </a:lnTo>
                  <a:lnTo>
                    <a:pt x="1666" y="1315"/>
                  </a:lnTo>
                  <a:lnTo>
                    <a:pt x="1653" y="1310"/>
                  </a:lnTo>
                  <a:lnTo>
                    <a:pt x="1642" y="1307"/>
                  </a:lnTo>
                  <a:lnTo>
                    <a:pt x="1634" y="1305"/>
                  </a:lnTo>
                  <a:lnTo>
                    <a:pt x="1627" y="1303"/>
                  </a:lnTo>
                  <a:lnTo>
                    <a:pt x="1617" y="1300"/>
                  </a:lnTo>
                  <a:lnTo>
                    <a:pt x="1612" y="1297"/>
                  </a:lnTo>
                  <a:lnTo>
                    <a:pt x="1609" y="1294"/>
                  </a:lnTo>
                  <a:lnTo>
                    <a:pt x="1609" y="1292"/>
                  </a:lnTo>
                  <a:lnTo>
                    <a:pt x="1608" y="1289"/>
                  </a:lnTo>
                  <a:lnTo>
                    <a:pt x="1609" y="1286"/>
                  </a:lnTo>
                  <a:lnTo>
                    <a:pt x="1610" y="1283"/>
                  </a:lnTo>
                  <a:lnTo>
                    <a:pt x="1615" y="1273"/>
                  </a:lnTo>
                  <a:lnTo>
                    <a:pt x="1621" y="1267"/>
                  </a:lnTo>
                  <a:lnTo>
                    <a:pt x="1622" y="1265"/>
                  </a:lnTo>
                  <a:lnTo>
                    <a:pt x="1623" y="1263"/>
                  </a:lnTo>
                  <a:lnTo>
                    <a:pt x="1622" y="1258"/>
                  </a:lnTo>
                  <a:lnTo>
                    <a:pt x="1621" y="1253"/>
                  </a:lnTo>
                  <a:lnTo>
                    <a:pt x="1615" y="1240"/>
                  </a:lnTo>
                  <a:lnTo>
                    <a:pt x="1610" y="1228"/>
                  </a:lnTo>
                  <a:lnTo>
                    <a:pt x="1602" y="1219"/>
                  </a:lnTo>
                  <a:lnTo>
                    <a:pt x="1597" y="1211"/>
                  </a:lnTo>
                  <a:lnTo>
                    <a:pt x="1588" y="1207"/>
                  </a:lnTo>
                  <a:lnTo>
                    <a:pt x="1577" y="1202"/>
                  </a:lnTo>
                  <a:lnTo>
                    <a:pt x="1573" y="1199"/>
                  </a:lnTo>
                  <a:lnTo>
                    <a:pt x="1570" y="1196"/>
                  </a:lnTo>
                  <a:lnTo>
                    <a:pt x="1570" y="1193"/>
                  </a:lnTo>
                  <a:lnTo>
                    <a:pt x="1571" y="1190"/>
                  </a:lnTo>
                  <a:lnTo>
                    <a:pt x="1572" y="1188"/>
                  </a:lnTo>
                  <a:lnTo>
                    <a:pt x="1575" y="1183"/>
                  </a:lnTo>
                  <a:lnTo>
                    <a:pt x="1582" y="1170"/>
                  </a:lnTo>
                  <a:lnTo>
                    <a:pt x="1588" y="1159"/>
                  </a:lnTo>
                  <a:lnTo>
                    <a:pt x="1590" y="1149"/>
                  </a:lnTo>
                  <a:lnTo>
                    <a:pt x="1591" y="1140"/>
                  </a:lnTo>
                  <a:lnTo>
                    <a:pt x="1589" y="1129"/>
                  </a:lnTo>
                  <a:lnTo>
                    <a:pt x="1587" y="1118"/>
                  </a:lnTo>
                  <a:lnTo>
                    <a:pt x="1583" y="1108"/>
                  </a:lnTo>
                  <a:lnTo>
                    <a:pt x="1582" y="1104"/>
                  </a:lnTo>
                  <a:lnTo>
                    <a:pt x="1575" y="1101"/>
                  </a:lnTo>
                  <a:lnTo>
                    <a:pt x="1559" y="1092"/>
                  </a:lnTo>
                  <a:lnTo>
                    <a:pt x="1550" y="1087"/>
                  </a:lnTo>
                  <a:lnTo>
                    <a:pt x="1541" y="1084"/>
                  </a:lnTo>
                  <a:lnTo>
                    <a:pt x="1538" y="1084"/>
                  </a:lnTo>
                  <a:lnTo>
                    <a:pt x="1536" y="1084"/>
                  </a:lnTo>
                  <a:lnTo>
                    <a:pt x="1534" y="1084"/>
                  </a:lnTo>
                  <a:lnTo>
                    <a:pt x="1533" y="1085"/>
                  </a:lnTo>
                  <a:lnTo>
                    <a:pt x="1528" y="1105"/>
                  </a:lnTo>
                  <a:lnTo>
                    <a:pt x="1525" y="1118"/>
                  </a:lnTo>
                  <a:lnTo>
                    <a:pt x="1492" y="1115"/>
                  </a:lnTo>
                  <a:lnTo>
                    <a:pt x="1490" y="1113"/>
                  </a:lnTo>
                  <a:lnTo>
                    <a:pt x="1485" y="1107"/>
                  </a:lnTo>
                  <a:lnTo>
                    <a:pt x="1482" y="1104"/>
                  </a:lnTo>
                  <a:lnTo>
                    <a:pt x="1477" y="1102"/>
                  </a:lnTo>
                  <a:lnTo>
                    <a:pt x="1474" y="1099"/>
                  </a:lnTo>
                  <a:lnTo>
                    <a:pt x="1470" y="1098"/>
                  </a:lnTo>
                  <a:lnTo>
                    <a:pt x="1461" y="1099"/>
                  </a:lnTo>
                  <a:lnTo>
                    <a:pt x="1452" y="1102"/>
                  </a:lnTo>
                  <a:lnTo>
                    <a:pt x="1448" y="1102"/>
                  </a:lnTo>
                  <a:lnTo>
                    <a:pt x="1444" y="1101"/>
                  </a:lnTo>
                  <a:lnTo>
                    <a:pt x="1441" y="1099"/>
                  </a:lnTo>
                  <a:lnTo>
                    <a:pt x="1440" y="1096"/>
                  </a:lnTo>
                  <a:lnTo>
                    <a:pt x="1439" y="1086"/>
                  </a:lnTo>
                  <a:lnTo>
                    <a:pt x="1439" y="1075"/>
                  </a:lnTo>
                  <a:lnTo>
                    <a:pt x="1438" y="1071"/>
                  </a:lnTo>
                  <a:lnTo>
                    <a:pt x="1435" y="1066"/>
                  </a:lnTo>
                  <a:lnTo>
                    <a:pt x="1434" y="1065"/>
                  </a:lnTo>
                  <a:lnTo>
                    <a:pt x="1432" y="1064"/>
                  </a:lnTo>
                  <a:lnTo>
                    <a:pt x="1429" y="1063"/>
                  </a:lnTo>
                  <a:lnTo>
                    <a:pt x="1426" y="1063"/>
                  </a:lnTo>
                  <a:lnTo>
                    <a:pt x="1420" y="1063"/>
                  </a:lnTo>
                  <a:lnTo>
                    <a:pt x="1416" y="1062"/>
                  </a:lnTo>
                  <a:lnTo>
                    <a:pt x="1413" y="1060"/>
                  </a:lnTo>
                  <a:lnTo>
                    <a:pt x="1412" y="1059"/>
                  </a:lnTo>
                  <a:lnTo>
                    <a:pt x="1411" y="1059"/>
                  </a:lnTo>
                  <a:lnTo>
                    <a:pt x="1410" y="1059"/>
                  </a:lnTo>
                  <a:lnTo>
                    <a:pt x="1409" y="1060"/>
                  </a:lnTo>
                  <a:lnTo>
                    <a:pt x="1407" y="1063"/>
                  </a:lnTo>
                  <a:lnTo>
                    <a:pt x="1400" y="1072"/>
                  </a:lnTo>
                  <a:lnTo>
                    <a:pt x="1393" y="1082"/>
                  </a:lnTo>
                  <a:lnTo>
                    <a:pt x="1391" y="1087"/>
                  </a:lnTo>
                  <a:lnTo>
                    <a:pt x="1389" y="1093"/>
                  </a:lnTo>
                  <a:lnTo>
                    <a:pt x="1389" y="1098"/>
                  </a:lnTo>
                  <a:lnTo>
                    <a:pt x="1390" y="1104"/>
                  </a:lnTo>
                  <a:lnTo>
                    <a:pt x="1392" y="1110"/>
                  </a:lnTo>
                  <a:lnTo>
                    <a:pt x="1392" y="1115"/>
                  </a:lnTo>
                  <a:lnTo>
                    <a:pt x="1393" y="1119"/>
                  </a:lnTo>
                  <a:lnTo>
                    <a:pt x="1392" y="1123"/>
                  </a:lnTo>
                  <a:lnTo>
                    <a:pt x="1391" y="1125"/>
                  </a:lnTo>
                  <a:lnTo>
                    <a:pt x="1390" y="1127"/>
                  </a:lnTo>
                  <a:lnTo>
                    <a:pt x="1388" y="1129"/>
                  </a:lnTo>
                  <a:lnTo>
                    <a:pt x="1385" y="1131"/>
                  </a:lnTo>
                  <a:lnTo>
                    <a:pt x="1376" y="1136"/>
                  </a:lnTo>
                  <a:lnTo>
                    <a:pt x="1364" y="1138"/>
                  </a:lnTo>
                  <a:lnTo>
                    <a:pt x="1353" y="1139"/>
                  </a:lnTo>
                  <a:lnTo>
                    <a:pt x="1344" y="1140"/>
                  </a:lnTo>
                  <a:lnTo>
                    <a:pt x="1333" y="1137"/>
                  </a:lnTo>
                  <a:lnTo>
                    <a:pt x="1317" y="1131"/>
                  </a:lnTo>
                  <a:lnTo>
                    <a:pt x="1303" y="1126"/>
                  </a:lnTo>
                  <a:lnTo>
                    <a:pt x="1296" y="1124"/>
                  </a:lnTo>
                  <a:lnTo>
                    <a:pt x="1296" y="1119"/>
                  </a:lnTo>
                  <a:lnTo>
                    <a:pt x="1292" y="1112"/>
                  </a:lnTo>
                  <a:lnTo>
                    <a:pt x="1289" y="1106"/>
                  </a:lnTo>
                  <a:lnTo>
                    <a:pt x="1283" y="1103"/>
                  </a:lnTo>
                  <a:lnTo>
                    <a:pt x="1275" y="1099"/>
                  </a:lnTo>
                  <a:lnTo>
                    <a:pt x="1266" y="1098"/>
                  </a:lnTo>
                  <a:lnTo>
                    <a:pt x="1240" y="1097"/>
                  </a:lnTo>
                  <a:lnTo>
                    <a:pt x="1209" y="1093"/>
                  </a:lnTo>
                  <a:lnTo>
                    <a:pt x="1184" y="1090"/>
                  </a:lnTo>
                  <a:lnTo>
                    <a:pt x="1173" y="1087"/>
                  </a:lnTo>
                  <a:lnTo>
                    <a:pt x="1170" y="1083"/>
                  </a:lnTo>
                  <a:lnTo>
                    <a:pt x="1166" y="1072"/>
                  </a:lnTo>
                  <a:lnTo>
                    <a:pt x="1160" y="1059"/>
                  </a:lnTo>
                  <a:lnTo>
                    <a:pt x="1156" y="1050"/>
                  </a:lnTo>
                  <a:lnTo>
                    <a:pt x="1155" y="1044"/>
                  </a:lnTo>
                  <a:lnTo>
                    <a:pt x="1152" y="1040"/>
                  </a:lnTo>
                  <a:lnTo>
                    <a:pt x="1145" y="1034"/>
                  </a:lnTo>
                  <a:lnTo>
                    <a:pt x="1132" y="1028"/>
                  </a:lnTo>
                  <a:lnTo>
                    <a:pt x="1125" y="1024"/>
                  </a:lnTo>
                  <a:lnTo>
                    <a:pt x="1121" y="1023"/>
                  </a:lnTo>
                  <a:lnTo>
                    <a:pt x="1118" y="1023"/>
                  </a:lnTo>
                  <a:lnTo>
                    <a:pt x="1116" y="1024"/>
                  </a:lnTo>
                  <a:lnTo>
                    <a:pt x="1116" y="1024"/>
                  </a:lnTo>
                  <a:lnTo>
                    <a:pt x="1115" y="1023"/>
                  </a:lnTo>
                  <a:lnTo>
                    <a:pt x="1113" y="1021"/>
                  </a:lnTo>
                  <a:lnTo>
                    <a:pt x="1110" y="1017"/>
                  </a:lnTo>
                  <a:lnTo>
                    <a:pt x="1102" y="1002"/>
                  </a:lnTo>
                  <a:lnTo>
                    <a:pt x="1095" y="988"/>
                  </a:lnTo>
                  <a:lnTo>
                    <a:pt x="1090" y="977"/>
                  </a:lnTo>
                  <a:lnTo>
                    <a:pt x="1088" y="973"/>
                  </a:lnTo>
                  <a:lnTo>
                    <a:pt x="1089" y="968"/>
                  </a:lnTo>
                  <a:lnTo>
                    <a:pt x="1088" y="958"/>
                  </a:lnTo>
                  <a:lnTo>
                    <a:pt x="1086" y="954"/>
                  </a:lnTo>
                  <a:lnTo>
                    <a:pt x="1084" y="949"/>
                  </a:lnTo>
                  <a:lnTo>
                    <a:pt x="1083" y="947"/>
                  </a:lnTo>
                  <a:lnTo>
                    <a:pt x="1081" y="946"/>
                  </a:lnTo>
                  <a:lnTo>
                    <a:pt x="1080" y="945"/>
                  </a:lnTo>
                  <a:lnTo>
                    <a:pt x="1077" y="945"/>
                  </a:lnTo>
                  <a:lnTo>
                    <a:pt x="1067" y="943"/>
                  </a:lnTo>
                  <a:lnTo>
                    <a:pt x="1057" y="940"/>
                  </a:lnTo>
                  <a:lnTo>
                    <a:pt x="1056" y="940"/>
                  </a:lnTo>
                  <a:lnTo>
                    <a:pt x="1053" y="940"/>
                  </a:lnTo>
                  <a:lnTo>
                    <a:pt x="1052" y="942"/>
                  </a:lnTo>
                  <a:lnTo>
                    <a:pt x="1051" y="943"/>
                  </a:lnTo>
                  <a:lnTo>
                    <a:pt x="1049" y="947"/>
                  </a:lnTo>
                  <a:lnTo>
                    <a:pt x="1049" y="956"/>
                  </a:lnTo>
                  <a:lnTo>
                    <a:pt x="1051" y="969"/>
                  </a:lnTo>
                  <a:lnTo>
                    <a:pt x="1053" y="973"/>
                  </a:lnTo>
                  <a:lnTo>
                    <a:pt x="1053" y="975"/>
                  </a:lnTo>
                  <a:lnTo>
                    <a:pt x="1052" y="984"/>
                  </a:lnTo>
                  <a:lnTo>
                    <a:pt x="1051" y="990"/>
                  </a:lnTo>
                  <a:lnTo>
                    <a:pt x="1049" y="996"/>
                  </a:lnTo>
                  <a:lnTo>
                    <a:pt x="1047" y="1001"/>
                  </a:lnTo>
                  <a:lnTo>
                    <a:pt x="1045" y="1005"/>
                  </a:lnTo>
                  <a:lnTo>
                    <a:pt x="1041" y="1009"/>
                  </a:lnTo>
                  <a:lnTo>
                    <a:pt x="1038" y="1011"/>
                  </a:lnTo>
                  <a:lnTo>
                    <a:pt x="1035" y="1014"/>
                  </a:lnTo>
                  <a:lnTo>
                    <a:pt x="1030" y="1017"/>
                  </a:lnTo>
                  <a:lnTo>
                    <a:pt x="1012" y="1025"/>
                  </a:lnTo>
                  <a:lnTo>
                    <a:pt x="1003" y="1030"/>
                  </a:lnTo>
                  <a:lnTo>
                    <a:pt x="999" y="1030"/>
                  </a:lnTo>
                  <a:lnTo>
                    <a:pt x="990" y="1030"/>
                  </a:lnTo>
                  <a:lnTo>
                    <a:pt x="986" y="1030"/>
                  </a:lnTo>
                  <a:lnTo>
                    <a:pt x="983" y="1028"/>
                  </a:lnTo>
                  <a:lnTo>
                    <a:pt x="982" y="1027"/>
                  </a:lnTo>
                  <a:lnTo>
                    <a:pt x="980" y="1025"/>
                  </a:lnTo>
                  <a:lnTo>
                    <a:pt x="980" y="1023"/>
                  </a:lnTo>
                  <a:lnTo>
                    <a:pt x="980" y="1022"/>
                  </a:lnTo>
                  <a:lnTo>
                    <a:pt x="984" y="1011"/>
                  </a:lnTo>
                  <a:lnTo>
                    <a:pt x="987" y="1000"/>
                  </a:lnTo>
                  <a:lnTo>
                    <a:pt x="990" y="990"/>
                  </a:lnTo>
                  <a:lnTo>
                    <a:pt x="991" y="986"/>
                  </a:lnTo>
                  <a:lnTo>
                    <a:pt x="994" y="985"/>
                  </a:lnTo>
                  <a:lnTo>
                    <a:pt x="999" y="979"/>
                  </a:lnTo>
                  <a:lnTo>
                    <a:pt x="1005" y="974"/>
                  </a:lnTo>
                  <a:lnTo>
                    <a:pt x="1008" y="967"/>
                  </a:lnTo>
                  <a:lnTo>
                    <a:pt x="1010" y="948"/>
                  </a:lnTo>
                  <a:lnTo>
                    <a:pt x="1011" y="937"/>
                  </a:lnTo>
                  <a:lnTo>
                    <a:pt x="986" y="906"/>
                  </a:lnTo>
                  <a:lnTo>
                    <a:pt x="980" y="904"/>
                  </a:lnTo>
                  <a:lnTo>
                    <a:pt x="966" y="902"/>
                  </a:lnTo>
                  <a:lnTo>
                    <a:pt x="963" y="902"/>
                  </a:lnTo>
                  <a:lnTo>
                    <a:pt x="958" y="903"/>
                  </a:lnTo>
                  <a:lnTo>
                    <a:pt x="955" y="904"/>
                  </a:lnTo>
                  <a:lnTo>
                    <a:pt x="952" y="906"/>
                  </a:lnTo>
                  <a:lnTo>
                    <a:pt x="948" y="910"/>
                  </a:lnTo>
                  <a:lnTo>
                    <a:pt x="946" y="914"/>
                  </a:lnTo>
                  <a:lnTo>
                    <a:pt x="944" y="920"/>
                  </a:lnTo>
                  <a:lnTo>
                    <a:pt x="942" y="926"/>
                  </a:lnTo>
                  <a:lnTo>
                    <a:pt x="940" y="938"/>
                  </a:lnTo>
                  <a:lnTo>
                    <a:pt x="937" y="948"/>
                  </a:lnTo>
                  <a:lnTo>
                    <a:pt x="934" y="956"/>
                  </a:lnTo>
                  <a:lnTo>
                    <a:pt x="932" y="960"/>
                  </a:lnTo>
                  <a:lnTo>
                    <a:pt x="926" y="968"/>
                  </a:lnTo>
                  <a:lnTo>
                    <a:pt x="923" y="975"/>
                  </a:lnTo>
                  <a:lnTo>
                    <a:pt x="921" y="979"/>
                  </a:lnTo>
                  <a:lnTo>
                    <a:pt x="919" y="982"/>
                  </a:lnTo>
                  <a:lnTo>
                    <a:pt x="914" y="986"/>
                  </a:lnTo>
                  <a:lnTo>
                    <a:pt x="910" y="988"/>
                  </a:lnTo>
                  <a:lnTo>
                    <a:pt x="901" y="993"/>
                  </a:lnTo>
                  <a:lnTo>
                    <a:pt x="893" y="997"/>
                  </a:lnTo>
                  <a:lnTo>
                    <a:pt x="881" y="1000"/>
                  </a:lnTo>
                  <a:lnTo>
                    <a:pt x="863" y="1001"/>
                  </a:lnTo>
                  <a:lnTo>
                    <a:pt x="853" y="1002"/>
                  </a:lnTo>
                  <a:lnTo>
                    <a:pt x="846" y="1003"/>
                  </a:lnTo>
                  <a:lnTo>
                    <a:pt x="839" y="1006"/>
                  </a:lnTo>
                  <a:lnTo>
                    <a:pt x="835" y="1008"/>
                  </a:lnTo>
                  <a:lnTo>
                    <a:pt x="829" y="1016"/>
                  </a:lnTo>
                  <a:lnTo>
                    <a:pt x="820" y="1025"/>
                  </a:lnTo>
                  <a:lnTo>
                    <a:pt x="811" y="1034"/>
                  </a:lnTo>
                  <a:lnTo>
                    <a:pt x="805" y="1044"/>
                  </a:lnTo>
                  <a:lnTo>
                    <a:pt x="803" y="1048"/>
                  </a:lnTo>
                  <a:lnTo>
                    <a:pt x="799" y="1050"/>
                  </a:lnTo>
                  <a:lnTo>
                    <a:pt x="796" y="1051"/>
                  </a:lnTo>
                  <a:lnTo>
                    <a:pt x="793" y="1053"/>
                  </a:lnTo>
                  <a:lnTo>
                    <a:pt x="789" y="1054"/>
                  </a:lnTo>
                  <a:lnTo>
                    <a:pt x="786" y="1058"/>
                  </a:lnTo>
                  <a:lnTo>
                    <a:pt x="783" y="1061"/>
                  </a:lnTo>
                  <a:lnTo>
                    <a:pt x="781" y="1066"/>
                  </a:lnTo>
                  <a:lnTo>
                    <a:pt x="778" y="1072"/>
                  </a:lnTo>
                  <a:lnTo>
                    <a:pt x="778" y="1080"/>
                  </a:lnTo>
                  <a:lnTo>
                    <a:pt x="779" y="1086"/>
                  </a:lnTo>
                  <a:lnTo>
                    <a:pt x="782" y="1094"/>
                  </a:lnTo>
                  <a:lnTo>
                    <a:pt x="785" y="1109"/>
                  </a:lnTo>
                  <a:lnTo>
                    <a:pt x="788" y="1126"/>
                  </a:lnTo>
                  <a:lnTo>
                    <a:pt x="789" y="1139"/>
                  </a:lnTo>
                  <a:lnTo>
                    <a:pt x="789" y="1149"/>
                  </a:lnTo>
                  <a:lnTo>
                    <a:pt x="786" y="1158"/>
                  </a:lnTo>
                  <a:lnTo>
                    <a:pt x="781" y="1173"/>
                  </a:lnTo>
                  <a:lnTo>
                    <a:pt x="773" y="1189"/>
                  </a:lnTo>
                  <a:lnTo>
                    <a:pt x="767" y="1199"/>
                  </a:lnTo>
                  <a:lnTo>
                    <a:pt x="764" y="1203"/>
                  </a:lnTo>
                  <a:lnTo>
                    <a:pt x="762" y="1205"/>
                  </a:lnTo>
                  <a:lnTo>
                    <a:pt x="758" y="1208"/>
                  </a:lnTo>
                  <a:lnTo>
                    <a:pt x="755" y="1209"/>
                  </a:lnTo>
                  <a:lnTo>
                    <a:pt x="747" y="1212"/>
                  </a:lnTo>
                  <a:lnTo>
                    <a:pt x="736" y="1215"/>
                  </a:lnTo>
                  <a:lnTo>
                    <a:pt x="732" y="1215"/>
                  </a:lnTo>
                  <a:lnTo>
                    <a:pt x="728" y="1213"/>
                  </a:lnTo>
                  <a:lnTo>
                    <a:pt x="725" y="1212"/>
                  </a:lnTo>
                  <a:lnTo>
                    <a:pt x="724" y="1210"/>
                  </a:lnTo>
                  <a:lnTo>
                    <a:pt x="723" y="1207"/>
                  </a:lnTo>
                  <a:lnTo>
                    <a:pt x="722" y="1203"/>
                  </a:lnTo>
                  <a:lnTo>
                    <a:pt x="721" y="1194"/>
                  </a:lnTo>
                  <a:lnTo>
                    <a:pt x="719" y="1186"/>
                  </a:lnTo>
                  <a:lnTo>
                    <a:pt x="715" y="1176"/>
                  </a:lnTo>
                  <a:lnTo>
                    <a:pt x="712" y="1167"/>
                  </a:lnTo>
                  <a:lnTo>
                    <a:pt x="707" y="1158"/>
                  </a:lnTo>
                  <a:lnTo>
                    <a:pt x="701" y="1151"/>
                  </a:lnTo>
                  <a:lnTo>
                    <a:pt x="698" y="1148"/>
                  </a:lnTo>
                  <a:lnTo>
                    <a:pt x="694" y="1146"/>
                  </a:lnTo>
                  <a:lnTo>
                    <a:pt x="691" y="1144"/>
                  </a:lnTo>
                  <a:lnTo>
                    <a:pt x="687" y="1143"/>
                  </a:lnTo>
                  <a:lnTo>
                    <a:pt x="670" y="1138"/>
                  </a:lnTo>
                  <a:lnTo>
                    <a:pt x="657" y="1133"/>
                  </a:lnTo>
                  <a:lnTo>
                    <a:pt x="647" y="1128"/>
                  </a:lnTo>
                  <a:lnTo>
                    <a:pt x="643" y="1126"/>
                  </a:lnTo>
                  <a:lnTo>
                    <a:pt x="636" y="1127"/>
                  </a:lnTo>
                  <a:lnTo>
                    <a:pt x="619" y="1128"/>
                  </a:lnTo>
                  <a:lnTo>
                    <a:pt x="609" y="1130"/>
                  </a:lnTo>
                  <a:lnTo>
                    <a:pt x="602" y="1134"/>
                  </a:lnTo>
                  <a:lnTo>
                    <a:pt x="597" y="1135"/>
                  </a:lnTo>
                  <a:lnTo>
                    <a:pt x="594" y="1137"/>
                  </a:lnTo>
                  <a:lnTo>
                    <a:pt x="592" y="1140"/>
                  </a:lnTo>
                  <a:lnTo>
                    <a:pt x="591" y="1143"/>
                  </a:lnTo>
                  <a:lnTo>
                    <a:pt x="588" y="1148"/>
                  </a:lnTo>
                  <a:lnTo>
                    <a:pt x="585" y="1151"/>
                  </a:lnTo>
                  <a:lnTo>
                    <a:pt x="582" y="1155"/>
                  </a:lnTo>
                  <a:lnTo>
                    <a:pt x="577" y="1156"/>
                  </a:lnTo>
                  <a:lnTo>
                    <a:pt x="574" y="1158"/>
                  </a:lnTo>
                  <a:lnTo>
                    <a:pt x="571" y="1160"/>
                  </a:lnTo>
                  <a:lnTo>
                    <a:pt x="570" y="1163"/>
                  </a:lnTo>
                  <a:lnTo>
                    <a:pt x="569" y="1168"/>
                  </a:lnTo>
                  <a:lnTo>
                    <a:pt x="569" y="1172"/>
                  </a:lnTo>
                  <a:lnTo>
                    <a:pt x="566" y="1178"/>
                  </a:lnTo>
                  <a:lnTo>
                    <a:pt x="563" y="1182"/>
                  </a:lnTo>
                  <a:lnTo>
                    <a:pt x="560" y="1187"/>
                  </a:lnTo>
                  <a:lnTo>
                    <a:pt x="559" y="1188"/>
                  </a:lnTo>
                  <a:lnTo>
                    <a:pt x="556" y="1188"/>
                  </a:lnTo>
                  <a:lnTo>
                    <a:pt x="554" y="1189"/>
                  </a:lnTo>
                  <a:lnTo>
                    <a:pt x="551" y="1188"/>
                  </a:lnTo>
                  <a:lnTo>
                    <a:pt x="549" y="1187"/>
                  </a:lnTo>
                  <a:lnTo>
                    <a:pt x="546" y="1184"/>
                  </a:lnTo>
                  <a:lnTo>
                    <a:pt x="544" y="1182"/>
                  </a:lnTo>
                  <a:lnTo>
                    <a:pt x="541" y="1179"/>
                  </a:lnTo>
                  <a:lnTo>
                    <a:pt x="535" y="1171"/>
                  </a:lnTo>
                  <a:lnTo>
                    <a:pt x="529" y="1167"/>
                  </a:lnTo>
                  <a:lnTo>
                    <a:pt x="523" y="1162"/>
                  </a:lnTo>
                  <a:lnTo>
                    <a:pt x="517" y="1158"/>
                  </a:lnTo>
                  <a:lnTo>
                    <a:pt x="513" y="1156"/>
                  </a:lnTo>
                  <a:lnTo>
                    <a:pt x="511" y="1152"/>
                  </a:lnTo>
                  <a:lnTo>
                    <a:pt x="508" y="1149"/>
                  </a:lnTo>
                  <a:lnTo>
                    <a:pt x="506" y="1144"/>
                  </a:lnTo>
                  <a:lnTo>
                    <a:pt x="503" y="1138"/>
                  </a:lnTo>
                  <a:lnTo>
                    <a:pt x="502" y="1133"/>
                  </a:lnTo>
                  <a:lnTo>
                    <a:pt x="501" y="1125"/>
                  </a:lnTo>
                  <a:lnTo>
                    <a:pt x="500" y="1115"/>
                  </a:lnTo>
                  <a:lnTo>
                    <a:pt x="498" y="1097"/>
                  </a:lnTo>
                  <a:lnTo>
                    <a:pt x="495" y="1081"/>
                  </a:lnTo>
                  <a:lnTo>
                    <a:pt x="491" y="1066"/>
                  </a:lnTo>
                  <a:lnTo>
                    <a:pt x="487" y="1054"/>
                  </a:lnTo>
                  <a:lnTo>
                    <a:pt x="483" y="1044"/>
                  </a:lnTo>
                  <a:lnTo>
                    <a:pt x="480" y="1035"/>
                  </a:lnTo>
                  <a:lnTo>
                    <a:pt x="478" y="1028"/>
                  </a:lnTo>
                  <a:lnTo>
                    <a:pt x="478" y="1022"/>
                  </a:lnTo>
                  <a:lnTo>
                    <a:pt x="476" y="1003"/>
                  </a:lnTo>
                  <a:lnTo>
                    <a:pt x="470" y="971"/>
                  </a:lnTo>
                  <a:lnTo>
                    <a:pt x="468" y="953"/>
                  </a:lnTo>
                  <a:lnTo>
                    <a:pt x="467" y="933"/>
                  </a:lnTo>
                  <a:lnTo>
                    <a:pt x="467" y="923"/>
                  </a:lnTo>
                  <a:lnTo>
                    <a:pt x="467" y="913"/>
                  </a:lnTo>
                  <a:lnTo>
                    <a:pt x="468" y="903"/>
                  </a:lnTo>
                  <a:lnTo>
                    <a:pt x="470" y="893"/>
                  </a:lnTo>
                  <a:lnTo>
                    <a:pt x="476" y="857"/>
                  </a:lnTo>
                  <a:lnTo>
                    <a:pt x="478" y="826"/>
                  </a:lnTo>
                  <a:lnTo>
                    <a:pt x="480" y="811"/>
                  </a:lnTo>
                  <a:lnTo>
                    <a:pt x="481" y="797"/>
                  </a:lnTo>
                  <a:lnTo>
                    <a:pt x="485" y="784"/>
                  </a:lnTo>
                  <a:lnTo>
                    <a:pt x="489" y="769"/>
                  </a:lnTo>
                  <a:lnTo>
                    <a:pt x="493" y="754"/>
                  </a:lnTo>
                  <a:lnTo>
                    <a:pt x="498" y="735"/>
                  </a:lnTo>
                  <a:lnTo>
                    <a:pt x="500" y="716"/>
                  </a:lnTo>
                  <a:lnTo>
                    <a:pt x="501" y="697"/>
                  </a:lnTo>
                  <a:lnTo>
                    <a:pt x="500" y="677"/>
                  </a:lnTo>
                  <a:lnTo>
                    <a:pt x="498" y="658"/>
                  </a:lnTo>
                  <a:lnTo>
                    <a:pt x="496" y="650"/>
                  </a:lnTo>
                  <a:lnTo>
                    <a:pt x="493" y="642"/>
                  </a:lnTo>
                  <a:lnTo>
                    <a:pt x="490" y="636"/>
                  </a:lnTo>
                  <a:lnTo>
                    <a:pt x="486" y="629"/>
                  </a:lnTo>
                  <a:lnTo>
                    <a:pt x="476" y="614"/>
                  </a:lnTo>
                  <a:lnTo>
                    <a:pt x="472" y="607"/>
                  </a:lnTo>
                  <a:lnTo>
                    <a:pt x="468" y="600"/>
                  </a:lnTo>
                  <a:lnTo>
                    <a:pt x="454" y="585"/>
                  </a:lnTo>
                  <a:lnTo>
                    <a:pt x="434" y="566"/>
                  </a:lnTo>
                  <a:lnTo>
                    <a:pt x="421" y="554"/>
                  </a:lnTo>
                  <a:lnTo>
                    <a:pt x="415" y="551"/>
                  </a:lnTo>
                  <a:lnTo>
                    <a:pt x="411" y="549"/>
                  </a:lnTo>
                  <a:lnTo>
                    <a:pt x="407" y="547"/>
                  </a:lnTo>
                  <a:lnTo>
                    <a:pt x="404" y="546"/>
                  </a:lnTo>
                  <a:lnTo>
                    <a:pt x="393" y="549"/>
                  </a:lnTo>
                  <a:lnTo>
                    <a:pt x="379" y="552"/>
                  </a:lnTo>
                  <a:lnTo>
                    <a:pt x="365" y="556"/>
                  </a:lnTo>
                  <a:lnTo>
                    <a:pt x="360" y="557"/>
                  </a:lnTo>
                  <a:lnTo>
                    <a:pt x="356" y="560"/>
                  </a:lnTo>
                  <a:lnTo>
                    <a:pt x="348" y="563"/>
                  </a:lnTo>
                  <a:lnTo>
                    <a:pt x="343" y="564"/>
                  </a:lnTo>
                  <a:lnTo>
                    <a:pt x="338" y="565"/>
                  </a:lnTo>
                  <a:lnTo>
                    <a:pt x="333" y="564"/>
                  </a:lnTo>
                  <a:lnTo>
                    <a:pt x="330" y="563"/>
                  </a:lnTo>
                  <a:lnTo>
                    <a:pt x="320" y="559"/>
                  </a:lnTo>
                  <a:lnTo>
                    <a:pt x="308" y="553"/>
                  </a:lnTo>
                  <a:lnTo>
                    <a:pt x="302" y="550"/>
                  </a:lnTo>
                  <a:lnTo>
                    <a:pt x="298" y="546"/>
                  </a:lnTo>
                  <a:lnTo>
                    <a:pt x="297" y="544"/>
                  </a:lnTo>
                  <a:lnTo>
                    <a:pt x="296" y="543"/>
                  </a:lnTo>
                  <a:lnTo>
                    <a:pt x="296" y="541"/>
                  </a:lnTo>
                  <a:lnTo>
                    <a:pt x="297" y="539"/>
                  </a:lnTo>
                  <a:lnTo>
                    <a:pt x="302" y="523"/>
                  </a:lnTo>
                  <a:lnTo>
                    <a:pt x="311" y="499"/>
                  </a:lnTo>
                  <a:lnTo>
                    <a:pt x="318" y="477"/>
                  </a:lnTo>
                  <a:lnTo>
                    <a:pt x="321" y="467"/>
                  </a:lnTo>
                  <a:lnTo>
                    <a:pt x="321" y="456"/>
                  </a:lnTo>
                  <a:lnTo>
                    <a:pt x="321" y="430"/>
                  </a:lnTo>
                  <a:lnTo>
                    <a:pt x="323" y="415"/>
                  </a:lnTo>
                  <a:lnTo>
                    <a:pt x="324" y="400"/>
                  </a:lnTo>
                  <a:lnTo>
                    <a:pt x="328" y="386"/>
                  </a:lnTo>
                  <a:lnTo>
                    <a:pt x="332" y="376"/>
                  </a:lnTo>
                  <a:lnTo>
                    <a:pt x="340" y="364"/>
                  </a:lnTo>
                  <a:lnTo>
                    <a:pt x="344" y="359"/>
                  </a:lnTo>
                  <a:lnTo>
                    <a:pt x="347" y="352"/>
                  </a:lnTo>
                  <a:lnTo>
                    <a:pt x="352" y="341"/>
                  </a:lnTo>
                  <a:lnTo>
                    <a:pt x="354" y="331"/>
                  </a:lnTo>
                  <a:lnTo>
                    <a:pt x="355" y="321"/>
                  </a:lnTo>
                  <a:lnTo>
                    <a:pt x="356" y="310"/>
                  </a:lnTo>
                  <a:lnTo>
                    <a:pt x="356" y="298"/>
                  </a:lnTo>
                  <a:lnTo>
                    <a:pt x="355" y="278"/>
                  </a:lnTo>
                  <a:lnTo>
                    <a:pt x="354" y="267"/>
                  </a:lnTo>
                  <a:lnTo>
                    <a:pt x="353" y="256"/>
                  </a:lnTo>
                  <a:lnTo>
                    <a:pt x="353" y="241"/>
                  </a:lnTo>
                  <a:lnTo>
                    <a:pt x="353" y="233"/>
                  </a:lnTo>
                  <a:lnTo>
                    <a:pt x="354" y="226"/>
                  </a:lnTo>
                  <a:lnTo>
                    <a:pt x="355" y="223"/>
                  </a:lnTo>
                  <a:lnTo>
                    <a:pt x="356" y="221"/>
                  </a:lnTo>
                  <a:lnTo>
                    <a:pt x="358" y="219"/>
                  </a:lnTo>
                  <a:lnTo>
                    <a:pt x="360" y="217"/>
                  </a:lnTo>
                  <a:lnTo>
                    <a:pt x="368" y="213"/>
                  </a:lnTo>
                  <a:lnTo>
                    <a:pt x="374" y="207"/>
                  </a:lnTo>
                  <a:lnTo>
                    <a:pt x="381" y="201"/>
                  </a:lnTo>
                  <a:lnTo>
                    <a:pt x="387" y="195"/>
                  </a:lnTo>
                  <a:lnTo>
                    <a:pt x="393" y="186"/>
                  </a:lnTo>
                  <a:lnTo>
                    <a:pt x="398" y="175"/>
                  </a:lnTo>
                  <a:lnTo>
                    <a:pt x="404" y="164"/>
                  </a:lnTo>
                  <a:lnTo>
                    <a:pt x="406" y="154"/>
                  </a:lnTo>
                  <a:lnTo>
                    <a:pt x="407" y="140"/>
                  </a:lnTo>
                  <a:lnTo>
                    <a:pt x="407" y="119"/>
                  </a:lnTo>
                  <a:lnTo>
                    <a:pt x="407" y="101"/>
                  </a:lnTo>
                  <a:lnTo>
                    <a:pt x="406" y="94"/>
                  </a:lnTo>
                  <a:lnTo>
                    <a:pt x="409" y="90"/>
                  </a:lnTo>
                  <a:lnTo>
                    <a:pt x="414" y="83"/>
                  </a:lnTo>
                  <a:lnTo>
                    <a:pt x="414" y="81"/>
                  </a:lnTo>
                  <a:lnTo>
                    <a:pt x="414" y="78"/>
                  </a:lnTo>
                  <a:lnTo>
                    <a:pt x="414" y="76"/>
                  </a:lnTo>
                  <a:lnTo>
                    <a:pt x="413" y="75"/>
                  </a:lnTo>
                  <a:lnTo>
                    <a:pt x="411" y="74"/>
                  </a:lnTo>
                  <a:lnTo>
                    <a:pt x="407" y="73"/>
                  </a:lnTo>
                  <a:lnTo>
                    <a:pt x="403" y="72"/>
                  </a:lnTo>
                  <a:lnTo>
                    <a:pt x="398" y="72"/>
                  </a:lnTo>
                  <a:lnTo>
                    <a:pt x="379" y="69"/>
                  </a:lnTo>
                  <a:lnTo>
                    <a:pt x="362" y="67"/>
                  </a:lnTo>
                  <a:lnTo>
                    <a:pt x="355" y="67"/>
                  </a:lnTo>
                  <a:lnTo>
                    <a:pt x="349" y="67"/>
                  </a:lnTo>
                  <a:lnTo>
                    <a:pt x="343" y="68"/>
                  </a:lnTo>
                  <a:lnTo>
                    <a:pt x="338" y="72"/>
                  </a:lnTo>
                  <a:lnTo>
                    <a:pt x="317" y="88"/>
                  </a:lnTo>
                  <a:lnTo>
                    <a:pt x="305" y="96"/>
                  </a:lnTo>
                  <a:lnTo>
                    <a:pt x="302" y="94"/>
                  </a:lnTo>
                  <a:lnTo>
                    <a:pt x="297" y="92"/>
                  </a:lnTo>
                  <a:lnTo>
                    <a:pt x="294" y="92"/>
                  </a:lnTo>
                  <a:lnTo>
                    <a:pt x="290" y="94"/>
                  </a:lnTo>
                  <a:lnTo>
                    <a:pt x="286" y="99"/>
                  </a:lnTo>
                  <a:lnTo>
                    <a:pt x="282" y="107"/>
                  </a:lnTo>
                  <a:lnTo>
                    <a:pt x="277" y="125"/>
                  </a:lnTo>
                  <a:lnTo>
                    <a:pt x="273" y="138"/>
                  </a:lnTo>
                  <a:lnTo>
                    <a:pt x="269" y="150"/>
                  </a:lnTo>
                  <a:lnTo>
                    <a:pt x="266" y="164"/>
                  </a:lnTo>
                  <a:lnTo>
                    <a:pt x="264" y="182"/>
                  </a:lnTo>
                  <a:lnTo>
                    <a:pt x="262" y="201"/>
                  </a:lnTo>
                  <a:lnTo>
                    <a:pt x="259" y="219"/>
                  </a:lnTo>
                  <a:lnTo>
                    <a:pt x="258" y="234"/>
                  </a:lnTo>
                  <a:lnTo>
                    <a:pt x="258" y="239"/>
                  </a:lnTo>
                  <a:lnTo>
                    <a:pt x="256" y="245"/>
                  </a:lnTo>
                  <a:lnTo>
                    <a:pt x="255" y="249"/>
                  </a:lnTo>
                  <a:lnTo>
                    <a:pt x="253" y="255"/>
                  </a:lnTo>
                  <a:lnTo>
                    <a:pt x="250" y="259"/>
                  </a:lnTo>
                  <a:lnTo>
                    <a:pt x="249" y="265"/>
                  </a:lnTo>
                  <a:lnTo>
                    <a:pt x="247" y="270"/>
                  </a:lnTo>
                  <a:lnTo>
                    <a:pt x="247" y="278"/>
                  </a:lnTo>
                  <a:lnTo>
                    <a:pt x="247" y="289"/>
                  </a:lnTo>
                  <a:lnTo>
                    <a:pt x="245" y="296"/>
                  </a:lnTo>
                  <a:lnTo>
                    <a:pt x="242" y="300"/>
                  </a:lnTo>
                  <a:lnTo>
                    <a:pt x="234" y="305"/>
                  </a:lnTo>
                  <a:lnTo>
                    <a:pt x="229" y="307"/>
                  </a:lnTo>
                  <a:lnTo>
                    <a:pt x="227" y="308"/>
                  </a:lnTo>
                  <a:lnTo>
                    <a:pt x="227" y="307"/>
                  </a:lnTo>
                  <a:lnTo>
                    <a:pt x="227" y="306"/>
                  </a:lnTo>
                  <a:lnTo>
                    <a:pt x="227" y="306"/>
                  </a:lnTo>
                  <a:lnTo>
                    <a:pt x="220" y="313"/>
                  </a:lnTo>
                  <a:lnTo>
                    <a:pt x="210" y="324"/>
                  </a:lnTo>
                  <a:lnTo>
                    <a:pt x="204" y="333"/>
                  </a:lnTo>
                  <a:lnTo>
                    <a:pt x="201" y="340"/>
                  </a:lnTo>
                  <a:lnTo>
                    <a:pt x="197" y="347"/>
                  </a:lnTo>
                  <a:lnTo>
                    <a:pt x="194" y="352"/>
                  </a:lnTo>
                  <a:lnTo>
                    <a:pt x="191" y="355"/>
                  </a:lnTo>
                  <a:lnTo>
                    <a:pt x="189" y="358"/>
                  </a:lnTo>
                  <a:lnTo>
                    <a:pt x="186" y="358"/>
                  </a:lnTo>
                  <a:lnTo>
                    <a:pt x="184" y="358"/>
                  </a:lnTo>
                  <a:lnTo>
                    <a:pt x="181" y="358"/>
                  </a:lnTo>
                  <a:lnTo>
                    <a:pt x="179" y="358"/>
                  </a:lnTo>
                  <a:lnTo>
                    <a:pt x="176" y="359"/>
                  </a:lnTo>
                  <a:lnTo>
                    <a:pt x="175" y="361"/>
                  </a:lnTo>
                  <a:lnTo>
                    <a:pt x="175" y="363"/>
                  </a:lnTo>
                  <a:lnTo>
                    <a:pt x="174" y="364"/>
                  </a:lnTo>
                  <a:lnTo>
                    <a:pt x="173" y="354"/>
                  </a:lnTo>
                  <a:lnTo>
                    <a:pt x="173" y="347"/>
                  </a:lnTo>
                  <a:lnTo>
                    <a:pt x="173" y="341"/>
                  </a:lnTo>
                  <a:lnTo>
                    <a:pt x="174" y="336"/>
                  </a:lnTo>
                  <a:lnTo>
                    <a:pt x="175" y="332"/>
                  </a:lnTo>
                  <a:lnTo>
                    <a:pt x="176" y="329"/>
                  </a:lnTo>
                  <a:lnTo>
                    <a:pt x="176" y="326"/>
                  </a:lnTo>
                  <a:lnTo>
                    <a:pt x="174" y="323"/>
                  </a:lnTo>
                  <a:lnTo>
                    <a:pt x="170" y="321"/>
                  </a:lnTo>
                  <a:lnTo>
                    <a:pt x="161" y="318"/>
                  </a:lnTo>
                  <a:lnTo>
                    <a:pt x="154" y="315"/>
                  </a:lnTo>
                  <a:lnTo>
                    <a:pt x="151" y="313"/>
                  </a:lnTo>
                  <a:lnTo>
                    <a:pt x="150" y="310"/>
                  </a:lnTo>
                  <a:lnTo>
                    <a:pt x="149" y="307"/>
                  </a:lnTo>
                  <a:lnTo>
                    <a:pt x="148" y="302"/>
                  </a:lnTo>
                  <a:lnTo>
                    <a:pt x="148" y="292"/>
                  </a:lnTo>
                  <a:lnTo>
                    <a:pt x="148" y="285"/>
                  </a:lnTo>
                  <a:lnTo>
                    <a:pt x="148" y="276"/>
                  </a:lnTo>
                  <a:lnTo>
                    <a:pt x="148" y="267"/>
                  </a:lnTo>
                  <a:lnTo>
                    <a:pt x="147" y="245"/>
                  </a:lnTo>
                  <a:lnTo>
                    <a:pt x="142" y="210"/>
                  </a:lnTo>
                  <a:lnTo>
                    <a:pt x="139" y="177"/>
                  </a:lnTo>
                  <a:lnTo>
                    <a:pt x="138" y="162"/>
                  </a:lnTo>
                  <a:lnTo>
                    <a:pt x="140" y="143"/>
                  </a:lnTo>
                  <a:lnTo>
                    <a:pt x="144" y="101"/>
                  </a:lnTo>
                  <a:lnTo>
                    <a:pt x="146" y="77"/>
                  </a:lnTo>
                  <a:lnTo>
                    <a:pt x="147" y="55"/>
                  </a:lnTo>
                  <a:lnTo>
                    <a:pt x="147" y="46"/>
                  </a:lnTo>
                  <a:lnTo>
                    <a:pt x="146" y="39"/>
                  </a:lnTo>
                  <a:lnTo>
                    <a:pt x="144" y="32"/>
                  </a:lnTo>
                  <a:lnTo>
                    <a:pt x="142" y="28"/>
                  </a:lnTo>
                  <a:lnTo>
                    <a:pt x="139" y="21"/>
                  </a:lnTo>
                  <a:lnTo>
                    <a:pt x="134" y="15"/>
                  </a:lnTo>
                  <a:lnTo>
                    <a:pt x="129" y="9"/>
                  </a:lnTo>
                  <a:lnTo>
                    <a:pt x="122" y="4"/>
                  </a:lnTo>
                  <a:lnTo>
                    <a:pt x="119" y="2"/>
                  </a:lnTo>
                  <a:lnTo>
                    <a:pt x="116" y="1"/>
                  </a:lnTo>
                  <a:lnTo>
                    <a:pt x="111" y="0"/>
                  </a:lnTo>
                  <a:lnTo>
                    <a:pt x="107" y="0"/>
                  </a:lnTo>
                  <a:lnTo>
                    <a:pt x="101" y="0"/>
                  </a:lnTo>
                  <a:lnTo>
                    <a:pt x="96" y="1"/>
                  </a:lnTo>
                  <a:lnTo>
                    <a:pt x="89" y="3"/>
                  </a:lnTo>
                  <a:lnTo>
                    <a:pt x="83" y="5"/>
                  </a:lnTo>
                  <a:lnTo>
                    <a:pt x="68" y="11"/>
                  </a:lnTo>
                  <a:lnTo>
                    <a:pt x="53" y="14"/>
                  </a:lnTo>
                  <a:lnTo>
                    <a:pt x="40" y="15"/>
                  </a:lnTo>
                  <a:lnTo>
                    <a:pt x="26" y="18"/>
                  </a:lnTo>
                  <a:lnTo>
                    <a:pt x="16" y="19"/>
                  </a:lnTo>
                  <a:lnTo>
                    <a:pt x="7" y="22"/>
                  </a:lnTo>
                  <a:lnTo>
                    <a:pt x="4" y="24"/>
                  </a:lnTo>
                  <a:lnTo>
                    <a:pt x="2" y="26"/>
                  </a:lnTo>
                  <a:lnTo>
                    <a:pt x="1" y="30"/>
                  </a:lnTo>
                  <a:lnTo>
                    <a:pt x="0" y="33"/>
                  </a:lnTo>
                  <a:lnTo>
                    <a:pt x="2" y="50"/>
                  </a:lnTo>
                  <a:lnTo>
                    <a:pt x="6" y="82"/>
                  </a:lnTo>
                  <a:lnTo>
                    <a:pt x="14" y="124"/>
                  </a:lnTo>
                  <a:lnTo>
                    <a:pt x="22" y="170"/>
                  </a:lnTo>
                  <a:lnTo>
                    <a:pt x="30" y="219"/>
                  </a:lnTo>
                  <a:lnTo>
                    <a:pt x="37" y="264"/>
                  </a:lnTo>
                  <a:lnTo>
                    <a:pt x="42" y="300"/>
                  </a:lnTo>
                  <a:lnTo>
                    <a:pt x="44" y="324"/>
                  </a:lnTo>
                  <a:lnTo>
                    <a:pt x="45" y="361"/>
                  </a:lnTo>
                  <a:lnTo>
                    <a:pt x="48" y="401"/>
                  </a:lnTo>
                  <a:lnTo>
                    <a:pt x="51" y="422"/>
                  </a:lnTo>
                  <a:lnTo>
                    <a:pt x="53" y="441"/>
                  </a:lnTo>
                  <a:lnTo>
                    <a:pt x="56" y="460"/>
                  </a:lnTo>
                  <a:lnTo>
                    <a:pt x="61" y="478"/>
                  </a:lnTo>
                  <a:lnTo>
                    <a:pt x="67" y="509"/>
                  </a:lnTo>
                  <a:lnTo>
                    <a:pt x="73" y="534"/>
                  </a:lnTo>
                  <a:lnTo>
                    <a:pt x="76" y="545"/>
                  </a:lnTo>
                  <a:lnTo>
                    <a:pt x="80" y="554"/>
                  </a:lnTo>
                  <a:lnTo>
                    <a:pt x="83" y="557"/>
                  </a:lnTo>
                  <a:lnTo>
                    <a:pt x="86" y="561"/>
                  </a:lnTo>
                  <a:lnTo>
                    <a:pt x="89" y="564"/>
                  </a:lnTo>
                  <a:lnTo>
                    <a:pt x="94" y="566"/>
                  </a:lnTo>
                  <a:lnTo>
                    <a:pt x="99" y="570"/>
                  </a:lnTo>
                  <a:lnTo>
                    <a:pt x="101" y="572"/>
                  </a:lnTo>
                  <a:lnTo>
                    <a:pt x="101" y="574"/>
                  </a:lnTo>
                  <a:lnTo>
                    <a:pt x="100" y="575"/>
                  </a:lnTo>
                  <a:lnTo>
                    <a:pt x="99" y="576"/>
                  </a:lnTo>
                  <a:lnTo>
                    <a:pt x="101" y="577"/>
                  </a:lnTo>
                  <a:lnTo>
                    <a:pt x="106" y="577"/>
                  </a:lnTo>
                  <a:lnTo>
                    <a:pt x="116" y="577"/>
                  </a:lnTo>
                  <a:lnTo>
                    <a:pt x="121" y="576"/>
                  </a:lnTo>
                  <a:lnTo>
                    <a:pt x="127" y="575"/>
                  </a:lnTo>
                  <a:lnTo>
                    <a:pt x="131" y="574"/>
                  </a:lnTo>
                  <a:lnTo>
                    <a:pt x="136" y="572"/>
                  </a:lnTo>
                  <a:lnTo>
                    <a:pt x="143" y="567"/>
                  </a:lnTo>
                  <a:lnTo>
                    <a:pt x="150" y="562"/>
                  </a:lnTo>
                  <a:lnTo>
                    <a:pt x="157" y="557"/>
                  </a:lnTo>
                  <a:lnTo>
                    <a:pt x="164" y="554"/>
                  </a:lnTo>
                  <a:lnTo>
                    <a:pt x="168" y="553"/>
                  </a:lnTo>
                  <a:lnTo>
                    <a:pt x="172" y="553"/>
                  </a:lnTo>
                  <a:lnTo>
                    <a:pt x="176" y="553"/>
                  </a:lnTo>
                  <a:lnTo>
                    <a:pt x="181" y="555"/>
                  </a:lnTo>
                  <a:lnTo>
                    <a:pt x="185" y="557"/>
                  </a:lnTo>
                  <a:lnTo>
                    <a:pt x="190" y="560"/>
                  </a:lnTo>
                  <a:lnTo>
                    <a:pt x="192" y="563"/>
                  </a:lnTo>
                  <a:lnTo>
                    <a:pt x="193" y="567"/>
                  </a:lnTo>
                  <a:lnTo>
                    <a:pt x="194" y="571"/>
                  </a:lnTo>
                  <a:lnTo>
                    <a:pt x="194" y="575"/>
                  </a:lnTo>
                  <a:lnTo>
                    <a:pt x="194" y="579"/>
                  </a:lnTo>
                  <a:lnTo>
                    <a:pt x="193" y="584"/>
                  </a:lnTo>
                  <a:lnTo>
                    <a:pt x="188" y="603"/>
                  </a:lnTo>
                  <a:lnTo>
                    <a:pt x="183" y="619"/>
                  </a:lnTo>
                  <a:lnTo>
                    <a:pt x="181" y="630"/>
                  </a:lnTo>
                  <a:lnTo>
                    <a:pt x="180" y="640"/>
                  </a:lnTo>
                  <a:lnTo>
                    <a:pt x="179" y="645"/>
                  </a:lnTo>
                  <a:lnTo>
                    <a:pt x="180" y="650"/>
                  </a:lnTo>
                  <a:lnTo>
                    <a:pt x="181" y="656"/>
                  </a:lnTo>
                  <a:lnTo>
                    <a:pt x="183" y="662"/>
                  </a:lnTo>
                  <a:lnTo>
                    <a:pt x="189" y="673"/>
                  </a:lnTo>
                  <a:lnTo>
                    <a:pt x="194" y="680"/>
                  </a:lnTo>
                  <a:lnTo>
                    <a:pt x="200" y="685"/>
                  </a:lnTo>
                  <a:lnTo>
                    <a:pt x="204" y="691"/>
                  </a:lnTo>
                  <a:lnTo>
                    <a:pt x="207" y="695"/>
                  </a:lnTo>
                  <a:lnTo>
                    <a:pt x="210" y="699"/>
                  </a:lnTo>
                  <a:lnTo>
                    <a:pt x="210" y="702"/>
                  </a:lnTo>
                  <a:lnTo>
                    <a:pt x="210" y="710"/>
                  </a:lnTo>
                  <a:lnTo>
                    <a:pt x="212" y="720"/>
                  </a:lnTo>
                  <a:lnTo>
                    <a:pt x="215" y="729"/>
                  </a:lnTo>
                  <a:lnTo>
                    <a:pt x="218" y="735"/>
                  </a:lnTo>
                  <a:lnTo>
                    <a:pt x="221" y="738"/>
                  </a:lnTo>
                  <a:lnTo>
                    <a:pt x="225" y="742"/>
                  </a:lnTo>
                  <a:lnTo>
                    <a:pt x="236" y="751"/>
                  </a:lnTo>
                  <a:lnTo>
                    <a:pt x="242" y="755"/>
                  </a:lnTo>
                  <a:lnTo>
                    <a:pt x="246" y="761"/>
                  </a:lnTo>
                  <a:lnTo>
                    <a:pt x="250" y="764"/>
                  </a:lnTo>
                  <a:lnTo>
                    <a:pt x="252" y="767"/>
                  </a:lnTo>
                  <a:lnTo>
                    <a:pt x="250" y="768"/>
                  </a:lnTo>
                  <a:lnTo>
                    <a:pt x="249" y="769"/>
                  </a:lnTo>
                  <a:lnTo>
                    <a:pt x="248" y="768"/>
                  </a:lnTo>
                  <a:lnTo>
                    <a:pt x="247" y="768"/>
                  </a:lnTo>
                  <a:lnTo>
                    <a:pt x="247" y="768"/>
                  </a:lnTo>
                  <a:lnTo>
                    <a:pt x="252" y="774"/>
                  </a:lnTo>
                  <a:lnTo>
                    <a:pt x="259" y="782"/>
                  </a:lnTo>
                  <a:lnTo>
                    <a:pt x="267" y="787"/>
                  </a:lnTo>
                  <a:lnTo>
                    <a:pt x="275" y="791"/>
                  </a:lnTo>
                  <a:lnTo>
                    <a:pt x="280" y="794"/>
                  </a:lnTo>
                  <a:lnTo>
                    <a:pt x="285" y="796"/>
                  </a:lnTo>
                  <a:lnTo>
                    <a:pt x="290" y="798"/>
                  </a:lnTo>
                  <a:lnTo>
                    <a:pt x="294" y="800"/>
                  </a:lnTo>
                  <a:lnTo>
                    <a:pt x="297" y="805"/>
                  </a:lnTo>
                  <a:lnTo>
                    <a:pt x="300" y="816"/>
                  </a:lnTo>
                  <a:lnTo>
                    <a:pt x="302" y="822"/>
                  </a:lnTo>
                  <a:lnTo>
                    <a:pt x="317" y="833"/>
                  </a:lnTo>
                  <a:lnTo>
                    <a:pt x="321" y="838"/>
                  </a:lnTo>
                  <a:lnTo>
                    <a:pt x="330" y="849"/>
                  </a:lnTo>
                  <a:lnTo>
                    <a:pt x="334" y="857"/>
                  </a:lnTo>
                  <a:lnTo>
                    <a:pt x="339" y="863"/>
                  </a:lnTo>
                  <a:lnTo>
                    <a:pt x="342" y="870"/>
                  </a:lnTo>
                  <a:lnTo>
                    <a:pt x="344" y="876"/>
                  </a:lnTo>
                  <a:lnTo>
                    <a:pt x="344" y="885"/>
                  </a:lnTo>
                  <a:lnTo>
                    <a:pt x="344" y="891"/>
                  </a:lnTo>
                  <a:lnTo>
                    <a:pt x="347" y="896"/>
                  </a:lnTo>
                  <a:lnTo>
                    <a:pt x="350" y="903"/>
                  </a:lnTo>
                  <a:lnTo>
                    <a:pt x="353" y="906"/>
                  </a:lnTo>
                  <a:lnTo>
                    <a:pt x="356" y="908"/>
                  </a:lnTo>
                  <a:lnTo>
                    <a:pt x="360" y="910"/>
                  </a:lnTo>
                  <a:lnTo>
                    <a:pt x="363" y="910"/>
                  </a:lnTo>
                  <a:lnTo>
                    <a:pt x="365" y="912"/>
                  </a:lnTo>
                  <a:lnTo>
                    <a:pt x="368" y="913"/>
                  </a:lnTo>
                  <a:lnTo>
                    <a:pt x="369" y="916"/>
                  </a:lnTo>
                  <a:lnTo>
                    <a:pt x="369" y="922"/>
                  </a:lnTo>
                  <a:lnTo>
                    <a:pt x="369" y="934"/>
                  </a:lnTo>
                  <a:lnTo>
                    <a:pt x="368" y="945"/>
                  </a:lnTo>
                  <a:lnTo>
                    <a:pt x="366" y="950"/>
                  </a:lnTo>
                  <a:lnTo>
                    <a:pt x="368" y="955"/>
                  </a:lnTo>
                  <a:lnTo>
                    <a:pt x="368" y="958"/>
                  </a:lnTo>
                  <a:lnTo>
                    <a:pt x="369" y="960"/>
                  </a:lnTo>
                  <a:lnTo>
                    <a:pt x="369" y="961"/>
                  </a:lnTo>
                  <a:lnTo>
                    <a:pt x="369" y="961"/>
                  </a:lnTo>
                  <a:lnTo>
                    <a:pt x="369" y="961"/>
                  </a:lnTo>
                  <a:lnTo>
                    <a:pt x="369" y="961"/>
                  </a:lnTo>
                  <a:lnTo>
                    <a:pt x="369" y="961"/>
                  </a:lnTo>
                  <a:lnTo>
                    <a:pt x="369" y="961"/>
                  </a:lnTo>
                  <a:lnTo>
                    <a:pt x="369" y="961"/>
                  </a:lnTo>
                  <a:lnTo>
                    <a:pt x="370" y="961"/>
                  </a:lnTo>
                  <a:lnTo>
                    <a:pt x="370" y="961"/>
                  </a:lnTo>
                  <a:lnTo>
                    <a:pt x="370" y="961"/>
                  </a:lnTo>
                  <a:lnTo>
                    <a:pt x="370" y="961"/>
                  </a:lnTo>
                  <a:lnTo>
                    <a:pt x="370" y="961"/>
                  </a:lnTo>
                  <a:lnTo>
                    <a:pt x="371" y="964"/>
                  </a:lnTo>
                  <a:lnTo>
                    <a:pt x="373" y="967"/>
                  </a:lnTo>
                  <a:lnTo>
                    <a:pt x="379" y="976"/>
                  </a:lnTo>
                  <a:lnTo>
                    <a:pt x="384" y="986"/>
                  </a:lnTo>
                  <a:lnTo>
                    <a:pt x="387" y="996"/>
                  </a:lnTo>
                  <a:lnTo>
                    <a:pt x="391" y="1005"/>
                  </a:lnTo>
                  <a:lnTo>
                    <a:pt x="392" y="1013"/>
                  </a:lnTo>
                  <a:lnTo>
                    <a:pt x="393" y="1022"/>
                  </a:lnTo>
                  <a:lnTo>
                    <a:pt x="392" y="1029"/>
                  </a:lnTo>
                  <a:lnTo>
                    <a:pt x="390" y="1035"/>
                  </a:lnTo>
                  <a:lnTo>
                    <a:pt x="384" y="1044"/>
                  </a:lnTo>
                  <a:lnTo>
                    <a:pt x="382" y="1052"/>
                  </a:lnTo>
                  <a:lnTo>
                    <a:pt x="382" y="1056"/>
                  </a:lnTo>
                  <a:lnTo>
                    <a:pt x="382" y="1061"/>
                  </a:lnTo>
                  <a:lnTo>
                    <a:pt x="383" y="1065"/>
                  </a:lnTo>
                  <a:lnTo>
                    <a:pt x="385" y="1072"/>
                  </a:lnTo>
                  <a:lnTo>
                    <a:pt x="391" y="1085"/>
                  </a:lnTo>
                  <a:lnTo>
                    <a:pt x="397" y="1094"/>
                  </a:lnTo>
                  <a:lnTo>
                    <a:pt x="402" y="1101"/>
                  </a:lnTo>
                  <a:lnTo>
                    <a:pt x="404" y="1103"/>
                  </a:lnTo>
                  <a:lnTo>
                    <a:pt x="407" y="1107"/>
                  </a:lnTo>
                  <a:lnTo>
                    <a:pt x="414" y="1118"/>
                  </a:lnTo>
                  <a:lnTo>
                    <a:pt x="422" y="1130"/>
                  </a:lnTo>
                  <a:lnTo>
                    <a:pt x="426" y="1140"/>
                  </a:lnTo>
                  <a:lnTo>
                    <a:pt x="437" y="1154"/>
                  </a:lnTo>
                  <a:lnTo>
                    <a:pt x="449" y="1165"/>
                  </a:lnTo>
                  <a:lnTo>
                    <a:pt x="449" y="1166"/>
                  </a:lnTo>
                  <a:lnTo>
                    <a:pt x="454" y="1171"/>
                  </a:lnTo>
                  <a:lnTo>
                    <a:pt x="457" y="1176"/>
                  </a:lnTo>
                  <a:lnTo>
                    <a:pt x="459" y="1182"/>
                  </a:lnTo>
                  <a:lnTo>
                    <a:pt x="461" y="1189"/>
                  </a:lnTo>
                  <a:lnTo>
                    <a:pt x="462" y="1197"/>
                  </a:lnTo>
                  <a:lnTo>
                    <a:pt x="462" y="1211"/>
                  </a:lnTo>
                  <a:lnTo>
                    <a:pt x="461" y="1224"/>
                  </a:lnTo>
                  <a:lnTo>
                    <a:pt x="461" y="1236"/>
                  </a:lnTo>
                  <a:lnTo>
                    <a:pt x="462" y="1248"/>
                  </a:lnTo>
                  <a:lnTo>
                    <a:pt x="465" y="1256"/>
                  </a:lnTo>
                  <a:lnTo>
                    <a:pt x="466" y="1260"/>
                  </a:lnTo>
                  <a:lnTo>
                    <a:pt x="467" y="1258"/>
                  </a:lnTo>
                  <a:lnTo>
                    <a:pt x="470" y="1257"/>
                  </a:lnTo>
                  <a:lnTo>
                    <a:pt x="474" y="1257"/>
                  </a:lnTo>
                  <a:lnTo>
                    <a:pt x="476" y="1258"/>
                  </a:lnTo>
                  <a:lnTo>
                    <a:pt x="479" y="1261"/>
                  </a:lnTo>
                  <a:lnTo>
                    <a:pt x="482" y="1264"/>
                  </a:lnTo>
                  <a:lnTo>
                    <a:pt x="493" y="1277"/>
                  </a:lnTo>
                  <a:lnTo>
                    <a:pt x="499" y="1284"/>
                  </a:lnTo>
                  <a:lnTo>
                    <a:pt x="521" y="1290"/>
                  </a:lnTo>
                  <a:lnTo>
                    <a:pt x="522" y="1288"/>
                  </a:lnTo>
                  <a:lnTo>
                    <a:pt x="527" y="1285"/>
                  </a:lnTo>
                  <a:lnTo>
                    <a:pt x="529" y="1284"/>
                  </a:lnTo>
                  <a:lnTo>
                    <a:pt x="531" y="1283"/>
                  </a:lnTo>
                  <a:lnTo>
                    <a:pt x="533" y="1283"/>
                  </a:lnTo>
                  <a:lnTo>
                    <a:pt x="535" y="1284"/>
                  </a:lnTo>
                  <a:lnTo>
                    <a:pt x="540" y="1289"/>
                  </a:lnTo>
                  <a:lnTo>
                    <a:pt x="542" y="1295"/>
                  </a:lnTo>
                  <a:lnTo>
                    <a:pt x="543" y="1299"/>
                  </a:lnTo>
                  <a:lnTo>
                    <a:pt x="544" y="1305"/>
                  </a:lnTo>
                  <a:lnTo>
                    <a:pt x="544" y="1316"/>
                  </a:lnTo>
                  <a:lnTo>
                    <a:pt x="544" y="1324"/>
                  </a:lnTo>
                  <a:lnTo>
                    <a:pt x="571" y="1333"/>
                  </a:lnTo>
                  <a:lnTo>
                    <a:pt x="592" y="1350"/>
                  </a:lnTo>
                  <a:lnTo>
                    <a:pt x="597" y="1351"/>
                  </a:lnTo>
                  <a:lnTo>
                    <a:pt x="603" y="1350"/>
                  </a:lnTo>
                  <a:lnTo>
                    <a:pt x="608" y="1349"/>
                  </a:lnTo>
                  <a:lnTo>
                    <a:pt x="613" y="1347"/>
                  </a:lnTo>
                  <a:lnTo>
                    <a:pt x="622" y="1342"/>
                  </a:lnTo>
                  <a:lnTo>
                    <a:pt x="624" y="1340"/>
                  </a:lnTo>
                  <a:lnTo>
                    <a:pt x="625" y="1331"/>
                  </a:lnTo>
                  <a:lnTo>
                    <a:pt x="624" y="1317"/>
                  </a:lnTo>
                  <a:lnTo>
                    <a:pt x="619" y="1304"/>
                  </a:lnTo>
                  <a:lnTo>
                    <a:pt x="616" y="1296"/>
                  </a:lnTo>
                  <a:lnTo>
                    <a:pt x="615" y="1294"/>
                  </a:lnTo>
                  <a:lnTo>
                    <a:pt x="612" y="1288"/>
                  </a:lnTo>
                  <a:lnTo>
                    <a:pt x="610" y="1285"/>
                  </a:lnTo>
                  <a:lnTo>
                    <a:pt x="609" y="1282"/>
                  </a:lnTo>
                  <a:lnTo>
                    <a:pt x="609" y="1278"/>
                  </a:lnTo>
                  <a:lnTo>
                    <a:pt x="609" y="1276"/>
                  </a:lnTo>
                  <a:lnTo>
                    <a:pt x="616" y="1265"/>
                  </a:lnTo>
                  <a:lnTo>
                    <a:pt x="620" y="1260"/>
                  </a:lnTo>
                  <a:lnTo>
                    <a:pt x="630" y="1243"/>
                  </a:lnTo>
                  <a:lnTo>
                    <a:pt x="628" y="1240"/>
                  </a:lnTo>
                  <a:lnTo>
                    <a:pt x="625" y="1233"/>
                  </a:lnTo>
                  <a:lnTo>
                    <a:pt x="625" y="1230"/>
                  </a:lnTo>
                  <a:lnTo>
                    <a:pt x="626" y="1229"/>
                  </a:lnTo>
                  <a:lnTo>
                    <a:pt x="630" y="1229"/>
                  </a:lnTo>
                  <a:lnTo>
                    <a:pt x="637" y="1231"/>
                  </a:lnTo>
                  <a:lnTo>
                    <a:pt x="651" y="1236"/>
                  </a:lnTo>
                  <a:lnTo>
                    <a:pt x="661" y="1240"/>
                  </a:lnTo>
                  <a:lnTo>
                    <a:pt x="666" y="1241"/>
                  </a:lnTo>
                  <a:lnTo>
                    <a:pt x="668" y="1242"/>
                  </a:lnTo>
                  <a:lnTo>
                    <a:pt x="669" y="1243"/>
                  </a:lnTo>
                  <a:lnTo>
                    <a:pt x="670" y="1245"/>
                  </a:lnTo>
                  <a:lnTo>
                    <a:pt x="667" y="1261"/>
                  </a:lnTo>
                  <a:lnTo>
                    <a:pt x="663" y="1276"/>
                  </a:lnTo>
                  <a:lnTo>
                    <a:pt x="663" y="1286"/>
                  </a:lnTo>
                  <a:lnTo>
                    <a:pt x="663" y="1300"/>
                  </a:lnTo>
                  <a:lnTo>
                    <a:pt x="663" y="1310"/>
                  </a:lnTo>
                  <a:lnTo>
                    <a:pt x="663" y="1320"/>
                  </a:lnTo>
                  <a:lnTo>
                    <a:pt x="665" y="1329"/>
                  </a:lnTo>
                  <a:lnTo>
                    <a:pt x="666" y="1336"/>
                  </a:lnTo>
                  <a:lnTo>
                    <a:pt x="672" y="1345"/>
                  </a:lnTo>
                  <a:lnTo>
                    <a:pt x="680" y="1354"/>
                  </a:lnTo>
                  <a:lnTo>
                    <a:pt x="686" y="1363"/>
                  </a:lnTo>
                  <a:lnTo>
                    <a:pt x="696" y="1377"/>
                  </a:lnTo>
                  <a:lnTo>
                    <a:pt x="704" y="1390"/>
                  </a:lnTo>
                  <a:lnTo>
                    <a:pt x="711" y="1402"/>
                  </a:lnTo>
                  <a:lnTo>
                    <a:pt x="713" y="1411"/>
                  </a:lnTo>
                  <a:lnTo>
                    <a:pt x="713" y="1421"/>
                  </a:lnTo>
                  <a:lnTo>
                    <a:pt x="713" y="1431"/>
                  </a:lnTo>
                  <a:lnTo>
                    <a:pt x="713" y="1441"/>
                  </a:lnTo>
                  <a:lnTo>
                    <a:pt x="713" y="1444"/>
                  </a:lnTo>
                  <a:lnTo>
                    <a:pt x="714" y="1447"/>
                  </a:lnTo>
                  <a:lnTo>
                    <a:pt x="715" y="1448"/>
                  </a:lnTo>
                  <a:lnTo>
                    <a:pt x="717" y="1449"/>
                  </a:lnTo>
                  <a:lnTo>
                    <a:pt x="718" y="1452"/>
                  </a:lnTo>
                  <a:lnTo>
                    <a:pt x="720" y="1456"/>
                  </a:lnTo>
                  <a:lnTo>
                    <a:pt x="722" y="1462"/>
                  </a:lnTo>
                  <a:lnTo>
                    <a:pt x="723" y="1469"/>
                  </a:lnTo>
                  <a:lnTo>
                    <a:pt x="724" y="1481"/>
                  </a:lnTo>
                  <a:lnTo>
                    <a:pt x="724" y="1495"/>
                  </a:lnTo>
                  <a:lnTo>
                    <a:pt x="724" y="1509"/>
                  </a:lnTo>
                  <a:lnTo>
                    <a:pt x="724" y="1526"/>
                  </a:lnTo>
                  <a:lnTo>
                    <a:pt x="722" y="1555"/>
                  </a:lnTo>
                  <a:lnTo>
                    <a:pt x="721" y="1581"/>
                  </a:lnTo>
                  <a:lnTo>
                    <a:pt x="720" y="1600"/>
                  </a:lnTo>
                  <a:lnTo>
                    <a:pt x="718" y="1615"/>
                  </a:lnTo>
                  <a:lnTo>
                    <a:pt x="717" y="1622"/>
                  </a:lnTo>
                  <a:lnTo>
                    <a:pt x="717" y="1627"/>
                  </a:lnTo>
                  <a:lnTo>
                    <a:pt x="718" y="1633"/>
                  </a:lnTo>
                  <a:lnTo>
                    <a:pt x="719" y="1636"/>
                  </a:lnTo>
                  <a:lnTo>
                    <a:pt x="721" y="1639"/>
                  </a:lnTo>
                  <a:lnTo>
                    <a:pt x="722" y="1639"/>
                  </a:lnTo>
                  <a:lnTo>
                    <a:pt x="722" y="1639"/>
                  </a:lnTo>
                  <a:lnTo>
                    <a:pt x="722" y="1638"/>
                  </a:lnTo>
                  <a:lnTo>
                    <a:pt x="722" y="1638"/>
                  </a:lnTo>
                  <a:lnTo>
                    <a:pt x="725" y="1647"/>
                  </a:lnTo>
                  <a:lnTo>
                    <a:pt x="730" y="1660"/>
                  </a:lnTo>
                  <a:lnTo>
                    <a:pt x="733" y="1672"/>
                  </a:lnTo>
                  <a:lnTo>
                    <a:pt x="734" y="1679"/>
                  </a:lnTo>
                  <a:lnTo>
                    <a:pt x="734" y="1686"/>
                  </a:lnTo>
                  <a:lnTo>
                    <a:pt x="733" y="1692"/>
                  </a:lnTo>
                  <a:lnTo>
                    <a:pt x="732" y="1700"/>
                  </a:lnTo>
                  <a:lnTo>
                    <a:pt x="729" y="1708"/>
                  </a:lnTo>
                  <a:lnTo>
                    <a:pt x="726" y="1712"/>
                  </a:lnTo>
                  <a:lnTo>
                    <a:pt x="724" y="1715"/>
                  </a:lnTo>
                  <a:lnTo>
                    <a:pt x="722" y="1717"/>
                  </a:lnTo>
                  <a:lnTo>
                    <a:pt x="720" y="1719"/>
                  </a:lnTo>
                  <a:lnTo>
                    <a:pt x="719" y="1720"/>
                  </a:lnTo>
                  <a:lnTo>
                    <a:pt x="717" y="1723"/>
                  </a:lnTo>
                  <a:lnTo>
                    <a:pt x="715" y="1728"/>
                  </a:lnTo>
                  <a:lnTo>
                    <a:pt x="712" y="1745"/>
                  </a:lnTo>
                  <a:lnTo>
                    <a:pt x="711" y="1760"/>
                  </a:lnTo>
                  <a:lnTo>
                    <a:pt x="709" y="1764"/>
                  </a:lnTo>
                  <a:lnTo>
                    <a:pt x="705" y="1767"/>
                  </a:lnTo>
                  <a:lnTo>
                    <a:pt x="701" y="1771"/>
                  </a:lnTo>
                  <a:lnTo>
                    <a:pt x="697" y="1773"/>
                  </a:lnTo>
                  <a:lnTo>
                    <a:pt x="688" y="1777"/>
                  </a:lnTo>
                  <a:lnTo>
                    <a:pt x="684" y="1778"/>
                  </a:lnTo>
                  <a:lnTo>
                    <a:pt x="683" y="1787"/>
                  </a:lnTo>
                  <a:lnTo>
                    <a:pt x="684" y="1812"/>
                  </a:lnTo>
                  <a:lnTo>
                    <a:pt x="684" y="1824"/>
                  </a:lnTo>
                  <a:lnTo>
                    <a:pt x="684" y="1831"/>
                  </a:lnTo>
                  <a:lnTo>
                    <a:pt x="684" y="1839"/>
                  </a:lnTo>
                  <a:lnTo>
                    <a:pt x="684" y="1849"/>
                  </a:lnTo>
                  <a:lnTo>
                    <a:pt x="683" y="1859"/>
                  </a:lnTo>
                  <a:lnTo>
                    <a:pt x="683" y="1867"/>
                  </a:lnTo>
                  <a:lnTo>
                    <a:pt x="680" y="1874"/>
                  </a:lnTo>
                  <a:lnTo>
                    <a:pt x="676" y="1883"/>
                  </a:lnTo>
                  <a:lnTo>
                    <a:pt x="672" y="1888"/>
                  </a:lnTo>
                  <a:lnTo>
                    <a:pt x="670" y="1891"/>
                  </a:lnTo>
                  <a:lnTo>
                    <a:pt x="667" y="1892"/>
                  </a:lnTo>
                  <a:lnTo>
                    <a:pt x="665" y="1893"/>
                  </a:lnTo>
                  <a:lnTo>
                    <a:pt x="662" y="1894"/>
                  </a:lnTo>
                  <a:lnTo>
                    <a:pt x="660" y="1897"/>
                  </a:lnTo>
                  <a:lnTo>
                    <a:pt x="658" y="1899"/>
                  </a:lnTo>
                  <a:lnTo>
                    <a:pt x="655" y="1902"/>
                  </a:lnTo>
                  <a:lnTo>
                    <a:pt x="650" y="1913"/>
                  </a:lnTo>
                  <a:lnTo>
                    <a:pt x="647" y="1925"/>
                  </a:lnTo>
                  <a:lnTo>
                    <a:pt x="644" y="1937"/>
                  </a:lnTo>
                  <a:lnTo>
                    <a:pt x="643" y="1947"/>
                  </a:lnTo>
                  <a:lnTo>
                    <a:pt x="645" y="1962"/>
                  </a:lnTo>
                  <a:lnTo>
                    <a:pt x="648" y="1984"/>
                  </a:lnTo>
                  <a:lnTo>
                    <a:pt x="650" y="1996"/>
                  </a:lnTo>
                  <a:lnTo>
                    <a:pt x="650" y="2007"/>
                  </a:lnTo>
                  <a:lnTo>
                    <a:pt x="650" y="2018"/>
                  </a:lnTo>
                  <a:lnTo>
                    <a:pt x="649" y="2026"/>
                  </a:lnTo>
                  <a:lnTo>
                    <a:pt x="644" y="2037"/>
                  </a:lnTo>
                  <a:lnTo>
                    <a:pt x="638" y="2043"/>
                  </a:lnTo>
                  <a:lnTo>
                    <a:pt x="636" y="2047"/>
                  </a:lnTo>
                  <a:lnTo>
                    <a:pt x="635" y="2050"/>
                  </a:lnTo>
                  <a:lnTo>
                    <a:pt x="633" y="2054"/>
                  </a:lnTo>
                  <a:lnTo>
                    <a:pt x="633" y="2059"/>
                  </a:lnTo>
                  <a:lnTo>
                    <a:pt x="633" y="2069"/>
                  </a:lnTo>
                  <a:lnTo>
                    <a:pt x="634" y="2076"/>
                  </a:lnTo>
                  <a:lnTo>
                    <a:pt x="635" y="2085"/>
                  </a:lnTo>
                  <a:lnTo>
                    <a:pt x="637" y="2094"/>
                  </a:lnTo>
                  <a:lnTo>
                    <a:pt x="638" y="2102"/>
                  </a:lnTo>
                  <a:lnTo>
                    <a:pt x="641" y="2108"/>
                  </a:lnTo>
                  <a:lnTo>
                    <a:pt x="645" y="2115"/>
                  </a:lnTo>
                  <a:lnTo>
                    <a:pt x="649" y="2123"/>
                  </a:lnTo>
                  <a:lnTo>
                    <a:pt x="654" y="2129"/>
                  </a:lnTo>
                  <a:lnTo>
                    <a:pt x="657" y="2137"/>
                  </a:lnTo>
                  <a:lnTo>
                    <a:pt x="659" y="2145"/>
                  </a:lnTo>
                  <a:lnTo>
                    <a:pt x="659" y="2154"/>
                  </a:lnTo>
                  <a:lnTo>
                    <a:pt x="661" y="2159"/>
                  </a:lnTo>
                  <a:lnTo>
                    <a:pt x="666" y="2166"/>
                  </a:lnTo>
                  <a:lnTo>
                    <a:pt x="671" y="2175"/>
                  </a:lnTo>
                  <a:lnTo>
                    <a:pt x="678" y="2182"/>
                  </a:lnTo>
                  <a:lnTo>
                    <a:pt x="691" y="2197"/>
                  </a:lnTo>
                  <a:lnTo>
                    <a:pt x="697" y="2203"/>
                  </a:lnTo>
                  <a:lnTo>
                    <a:pt x="697" y="2208"/>
                  </a:lnTo>
                  <a:lnTo>
                    <a:pt x="697" y="2220"/>
                  </a:lnTo>
                  <a:lnTo>
                    <a:pt x="697" y="2235"/>
                  </a:lnTo>
                  <a:lnTo>
                    <a:pt x="697" y="2252"/>
                  </a:lnTo>
                  <a:lnTo>
                    <a:pt x="696" y="2265"/>
                  </a:lnTo>
                  <a:lnTo>
                    <a:pt x="693" y="2274"/>
                  </a:lnTo>
                  <a:lnTo>
                    <a:pt x="692" y="2278"/>
                  </a:lnTo>
                  <a:lnTo>
                    <a:pt x="691" y="2283"/>
                  </a:lnTo>
                  <a:lnTo>
                    <a:pt x="691" y="2288"/>
                  </a:lnTo>
                  <a:lnTo>
                    <a:pt x="692" y="2294"/>
                  </a:lnTo>
                  <a:lnTo>
                    <a:pt x="697" y="2313"/>
                  </a:lnTo>
                  <a:lnTo>
                    <a:pt x="701" y="2326"/>
                  </a:lnTo>
                  <a:lnTo>
                    <a:pt x="702" y="2329"/>
                  </a:lnTo>
                  <a:lnTo>
                    <a:pt x="704" y="2331"/>
                  </a:lnTo>
                  <a:lnTo>
                    <a:pt x="708" y="2333"/>
                  </a:lnTo>
                  <a:lnTo>
                    <a:pt x="710" y="2335"/>
                  </a:lnTo>
                  <a:lnTo>
                    <a:pt x="717" y="2337"/>
                  </a:lnTo>
                  <a:lnTo>
                    <a:pt x="723" y="2340"/>
                  </a:lnTo>
                  <a:lnTo>
                    <a:pt x="732" y="2350"/>
                  </a:lnTo>
                  <a:lnTo>
                    <a:pt x="742" y="2363"/>
                  </a:lnTo>
                  <a:lnTo>
                    <a:pt x="749" y="2370"/>
                  </a:lnTo>
                  <a:lnTo>
                    <a:pt x="756" y="2375"/>
                  </a:lnTo>
                  <a:lnTo>
                    <a:pt x="760" y="2377"/>
                  </a:lnTo>
                  <a:lnTo>
                    <a:pt x="762" y="2379"/>
                  </a:lnTo>
                  <a:lnTo>
                    <a:pt x="764" y="2382"/>
                  </a:lnTo>
                  <a:lnTo>
                    <a:pt x="764" y="2387"/>
                  </a:lnTo>
                  <a:lnTo>
                    <a:pt x="768" y="2400"/>
                  </a:lnTo>
                  <a:lnTo>
                    <a:pt x="773" y="2409"/>
                  </a:lnTo>
                  <a:lnTo>
                    <a:pt x="774" y="2410"/>
                  </a:lnTo>
                  <a:lnTo>
                    <a:pt x="776" y="2409"/>
                  </a:lnTo>
                  <a:lnTo>
                    <a:pt x="779" y="2407"/>
                  </a:lnTo>
                  <a:lnTo>
                    <a:pt x="784" y="2403"/>
                  </a:lnTo>
                  <a:lnTo>
                    <a:pt x="787" y="2398"/>
                  </a:lnTo>
                  <a:lnTo>
                    <a:pt x="790" y="2391"/>
                  </a:lnTo>
                  <a:lnTo>
                    <a:pt x="793" y="2384"/>
                  </a:lnTo>
                  <a:lnTo>
                    <a:pt x="793" y="2378"/>
                  </a:lnTo>
                  <a:lnTo>
                    <a:pt x="792" y="2363"/>
                  </a:lnTo>
                  <a:lnTo>
                    <a:pt x="792" y="2348"/>
                  </a:lnTo>
                  <a:lnTo>
                    <a:pt x="790" y="2335"/>
                  </a:lnTo>
                  <a:lnTo>
                    <a:pt x="789" y="2325"/>
                  </a:lnTo>
                  <a:lnTo>
                    <a:pt x="787" y="2315"/>
                  </a:lnTo>
                  <a:lnTo>
                    <a:pt x="787" y="2303"/>
                  </a:lnTo>
                  <a:lnTo>
                    <a:pt x="787" y="2292"/>
                  </a:lnTo>
                  <a:lnTo>
                    <a:pt x="789" y="2283"/>
                  </a:lnTo>
                  <a:lnTo>
                    <a:pt x="793" y="2277"/>
                  </a:lnTo>
                  <a:lnTo>
                    <a:pt x="796" y="2273"/>
                  </a:lnTo>
                  <a:lnTo>
                    <a:pt x="799" y="2270"/>
                  </a:lnTo>
                  <a:lnTo>
                    <a:pt x="804" y="2266"/>
                  </a:lnTo>
                  <a:lnTo>
                    <a:pt x="813" y="2262"/>
                  </a:lnTo>
                  <a:lnTo>
                    <a:pt x="827" y="2255"/>
                  </a:lnTo>
                  <a:lnTo>
                    <a:pt x="841" y="2248"/>
                  </a:lnTo>
                  <a:lnTo>
                    <a:pt x="851" y="2242"/>
                  </a:lnTo>
                  <a:lnTo>
                    <a:pt x="856" y="2238"/>
                  </a:lnTo>
                  <a:lnTo>
                    <a:pt x="859" y="2232"/>
                  </a:lnTo>
                  <a:lnTo>
                    <a:pt x="861" y="2224"/>
                  </a:lnTo>
                  <a:lnTo>
                    <a:pt x="863" y="2216"/>
                  </a:lnTo>
                  <a:lnTo>
                    <a:pt x="863" y="2206"/>
                  </a:lnTo>
                  <a:lnTo>
                    <a:pt x="862" y="2198"/>
                  </a:lnTo>
                  <a:lnTo>
                    <a:pt x="862" y="2195"/>
                  </a:lnTo>
                  <a:lnTo>
                    <a:pt x="862" y="2192"/>
                  </a:lnTo>
                  <a:lnTo>
                    <a:pt x="863" y="2190"/>
                  </a:lnTo>
                  <a:lnTo>
                    <a:pt x="866" y="2188"/>
                  </a:lnTo>
                  <a:lnTo>
                    <a:pt x="870" y="2185"/>
                  </a:lnTo>
                  <a:lnTo>
                    <a:pt x="876" y="2179"/>
                  </a:lnTo>
                  <a:lnTo>
                    <a:pt x="878" y="2176"/>
                  </a:lnTo>
                  <a:lnTo>
                    <a:pt x="880" y="2171"/>
                  </a:lnTo>
                  <a:lnTo>
                    <a:pt x="881" y="2167"/>
                  </a:lnTo>
                  <a:lnTo>
                    <a:pt x="882" y="2161"/>
                  </a:lnTo>
                  <a:lnTo>
                    <a:pt x="880" y="2150"/>
                  </a:lnTo>
                  <a:lnTo>
                    <a:pt x="877" y="2138"/>
                  </a:lnTo>
                  <a:lnTo>
                    <a:pt x="873" y="2127"/>
                  </a:lnTo>
                  <a:lnTo>
                    <a:pt x="871" y="2121"/>
                  </a:lnTo>
                  <a:lnTo>
                    <a:pt x="871" y="2115"/>
                  </a:lnTo>
                  <a:lnTo>
                    <a:pt x="871" y="2107"/>
                  </a:lnTo>
                  <a:lnTo>
                    <a:pt x="871" y="2100"/>
                  </a:lnTo>
                  <a:lnTo>
                    <a:pt x="873" y="2092"/>
                  </a:lnTo>
                  <a:lnTo>
                    <a:pt x="878" y="2083"/>
                  </a:lnTo>
                  <a:lnTo>
                    <a:pt x="878" y="2081"/>
                  </a:lnTo>
                  <a:lnTo>
                    <a:pt x="883" y="2080"/>
                  </a:lnTo>
                  <a:lnTo>
                    <a:pt x="897" y="2078"/>
                  </a:lnTo>
                  <a:lnTo>
                    <a:pt x="903" y="2078"/>
                  </a:lnTo>
                  <a:lnTo>
                    <a:pt x="909" y="2079"/>
                  </a:lnTo>
                  <a:lnTo>
                    <a:pt x="911" y="2080"/>
                  </a:lnTo>
                  <a:lnTo>
                    <a:pt x="913" y="2082"/>
                  </a:lnTo>
                  <a:lnTo>
                    <a:pt x="914" y="2084"/>
                  </a:lnTo>
                  <a:lnTo>
                    <a:pt x="915" y="2088"/>
                  </a:lnTo>
                  <a:lnTo>
                    <a:pt x="915" y="2099"/>
                  </a:lnTo>
                  <a:lnTo>
                    <a:pt x="916" y="2106"/>
                  </a:lnTo>
                  <a:lnTo>
                    <a:pt x="917" y="2112"/>
                  </a:lnTo>
                  <a:lnTo>
                    <a:pt x="919" y="2116"/>
                  </a:lnTo>
                  <a:lnTo>
                    <a:pt x="926" y="2127"/>
                  </a:lnTo>
                  <a:lnTo>
                    <a:pt x="931" y="2133"/>
                  </a:lnTo>
                  <a:lnTo>
                    <a:pt x="933" y="2133"/>
                  </a:lnTo>
                  <a:lnTo>
                    <a:pt x="936" y="2135"/>
                  </a:lnTo>
                  <a:lnTo>
                    <a:pt x="938" y="2136"/>
                  </a:lnTo>
                  <a:lnTo>
                    <a:pt x="941" y="2138"/>
                  </a:lnTo>
                  <a:lnTo>
                    <a:pt x="943" y="2140"/>
                  </a:lnTo>
                  <a:lnTo>
                    <a:pt x="944" y="2143"/>
                  </a:lnTo>
                  <a:lnTo>
                    <a:pt x="946" y="2157"/>
                  </a:lnTo>
                  <a:lnTo>
                    <a:pt x="950" y="2173"/>
                  </a:lnTo>
                  <a:lnTo>
                    <a:pt x="956" y="2185"/>
                  </a:lnTo>
                  <a:lnTo>
                    <a:pt x="961" y="2190"/>
                  </a:lnTo>
                  <a:lnTo>
                    <a:pt x="963" y="2192"/>
                  </a:lnTo>
                  <a:lnTo>
                    <a:pt x="969" y="2196"/>
                  </a:lnTo>
                  <a:lnTo>
                    <a:pt x="973" y="2199"/>
                  </a:lnTo>
                  <a:lnTo>
                    <a:pt x="976" y="2202"/>
                  </a:lnTo>
                  <a:lnTo>
                    <a:pt x="978" y="2207"/>
                  </a:lnTo>
                  <a:lnTo>
                    <a:pt x="978" y="2211"/>
                  </a:lnTo>
                  <a:lnTo>
                    <a:pt x="979" y="2217"/>
                  </a:lnTo>
                  <a:lnTo>
                    <a:pt x="982" y="2222"/>
                  </a:lnTo>
                  <a:lnTo>
                    <a:pt x="985" y="2229"/>
                  </a:lnTo>
                  <a:lnTo>
                    <a:pt x="988" y="2237"/>
                  </a:lnTo>
                  <a:lnTo>
                    <a:pt x="996" y="2249"/>
                  </a:lnTo>
                  <a:lnTo>
                    <a:pt x="1001" y="2256"/>
                  </a:lnTo>
                  <a:lnTo>
                    <a:pt x="1004" y="2263"/>
                  </a:lnTo>
                  <a:lnTo>
                    <a:pt x="1007" y="2271"/>
                  </a:lnTo>
                  <a:lnTo>
                    <a:pt x="1009" y="2274"/>
                  </a:lnTo>
                  <a:lnTo>
                    <a:pt x="1011" y="2278"/>
                  </a:lnTo>
                  <a:lnTo>
                    <a:pt x="1015" y="2281"/>
                  </a:lnTo>
                  <a:lnTo>
                    <a:pt x="1020" y="2283"/>
                  </a:lnTo>
                  <a:lnTo>
                    <a:pt x="1031" y="2285"/>
                  </a:lnTo>
                  <a:lnTo>
                    <a:pt x="1041" y="2285"/>
                  </a:lnTo>
                  <a:lnTo>
                    <a:pt x="1048" y="2284"/>
                  </a:lnTo>
                  <a:lnTo>
                    <a:pt x="1051" y="2283"/>
                  </a:lnTo>
                  <a:lnTo>
                    <a:pt x="1063" y="2269"/>
                  </a:lnTo>
                  <a:lnTo>
                    <a:pt x="1070" y="2270"/>
                  </a:lnTo>
                  <a:lnTo>
                    <a:pt x="1082" y="2273"/>
                  </a:lnTo>
                  <a:lnTo>
                    <a:pt x="1095" y="2276"/>
                  </a:lnTo>
                  <a:lnTo>
                    <a:pt x="1109" y="2277"/>
                  </a:lnTo>
                  <a:lnTo>
                    <a:pt x="1115" y="2276"/>
                  </a:lnTo>
                  <a:lnTo>
                    <a:pt x="1122" y="2274"/>
                  </a:lnTo>
                  <a:lnTo>
                    <a:pt x="1125" y="2274"/>
                  </a:lnTo>
                  <a:lnTo>
                    <a:pt x="1128" y="2275"/>
                  </a:lnTo>
                  <a:lnTo>
                    <a:pt x="1131" y="2277"/>
                  </a:lnTo>
                  <a:lnTo>
                    <a:pt x="1131" y="2281"/>
                  </a:lnTo>
                  <a:lnTo>
                    <a:pt x="1131" y="2292"/>
                  </a:lnTo>
                  <a:lnTo>
                    <a:pt x="1131" y="2294"/>
                  </a:lnTo>
                  <a:lnTo>
                    <a:pt x="1137" y="2314"/>
                  </a:lnTo>
                  <a:lnTo>
                    <a:pt x="1139" y="2313"/>
                  </a:lnTo>
                  <a:lnTo>
                    <a:pt x="1143" y="2310"/>
                  </a:lnTo>
                  <a:lnTo>
                    <a:pt x="1145" y="2309"/>
                  </a:lnTo>
                  <a:lnTo>
                    <a:pt x="1147" y="2310"/>
                  </a:lnTo>
                  <a:lnTo>
                    <a:pt x="1148" y="2314"/>
                  </a:lnTo>
                  <a:lnTo>
                    <a:pt x="1147" y="2318"/>
                  </a:lnTo>
                  <a:lnTo>
                    <a:pt x="1147" y="2324"/>
                  </a:lnTo>
                  <a:lnTo>
                    <a:pt x="1148" y="2327"/>
                  </a:lnTo>
                  <a:lnTo>
                    <a:pt x="1149" y="2329"/>
                  </a:lnTo>
                  <a:lnTo>
                    <a:pt x="1151" y="2330"/>
                  </a:lnTo>
                  <a:lnTo>
                    <a:pt x="1152" y="2331"/>
                  </a:lnTo>
                  <a:lnTo>
                    <a:pt x="1151" y="2331"/>
                  </a:lnTo>
                  <a:lnTo>
                    <a:pt x="1149" y="2333"/>
                  </a:lnTo>
                  <a:lnTo>
                    <a:pt x="1145" y="2335"/>
                  </a:lnTo>
                  <a:lnTo>
                    <a:pt x="1135" y="2340"/>
                  </a:lnTo>
                  <a:lnTo>
                    <a:pt x="1133" y="2340"/>
                  </a:lnTo>
                  <a:lnTo>
                    <a:pt x="1130" y="2347"/>
                  </a:lnTo>
                  <a:lnTo>
                    <a:pt x="1125" y="2358"/>
                  </a:lnTo>
                  <a:lnTo>
                    <a:pt x="1122" y="2365"/>
                  </a:lnTo>
                  <a:lnTo>
                    <a:pt x="1118" y="2376"/>
                  </a:lnTo>
                  <a:lnTo>
                    <a:pt x="1118" y="2379"/>
                  </a:lnTo>
                  <a:lnTo>
                    <a:pt x="1116" y="2380"/>
                  </a:lnTo>
                  <a:lnTo>
                    <a:pt x="1115" y="2381"/>
                  </a:lnTo>
                  <a:lnTo>
                    <a:pt x="1113" y="2381"/>
                  </a:lnTo>
                  <a:lnTo>
                    <a:pt x="1113" y="2381"/>
                  </a:lnTo>
                  <a:lnTo>
                    <a:pt x="1118" y="2387"/>
                  </a:lnTo>
                  <a:lnTo>
                    <a:pt x="1128" y="2392"/>
                  </a:lnTo>
                  <a:lnTo>
                    <a:pt x="1135" y="2397"/>
                  </a:lnTo>
                  <a:lnTo>
                    <a:pt x="1138" y="2399"/>
                  </a:lnTo>
                  <a:lnTo>
                    <a:pt x="1139" y="2401"/>
                  </a:lnTo>
                  <a:lnTo>
                    <a:pt x="1141" y="2403"/>
                  </a:lnTo>
                  <a:lnTo>
                    <a:pt x="1142" y="2407"/>
                  </a:lnTo>
                  <a:lnTo>
                    <a:pt x="1137" y="2423"/>
                  </a:lnTo>
                  <a:lnTo>
                    <a:pt x="1133" y="2435"/>
                  </a:lnTo>
                  <a:lnTo>
                    <a:pt x="1132" y="2437"/>
                  </a:lnTo>
                  <a:lnTo>
                    <a:pt x="1130" y="2439"/>
                  </a:lnTo>
                  <a:lnTo>
                    <a:pt x="1125" y="2439"/>
                  </a:lnTo>
                  <a:lnTo>
                    <a:pt x="1120" y="2437"/>
                  </a:lnTo>
                  <a:lnTo>
                    <a:pt x="1113" y="2437"/>
                  </a:lnTo>
                  <a:lnTo>
                    <a:pt x="1106" y="2439"/>
                  </a:lnTo>
                  <a:lnTo>
                    <a:pt x="1099" y="2440"/>
                  </a:lnTo>
                  <a:lnTo>
                    <a:pt x="1092" y="2442"/>
                  </a:lnTo>
                  <a:lnTo>
                    <a:pt x="1080" y="2445"/>
                  </a:lnTo>
                  <a:lnTo>
                    <a:pt x="1070" y="2447"/>
                  </a:lnTo>
                  <a:lnTo>
                    <a:pt x="1067" y="2448"/>
                  </a:lnTo>
                  <a:lnTo>
                    <a:pt x="1063" y="2450"/>
                  </a:lnTo>
                  <a:lnTo>
                    <a:pt x="1061" y="2453"/>
                  </a:lnTo>
                  <a:lnTo>
                    <a:pt x="1059" y="2458"/>
                  </a:lnTo>
                  <a:lnTo>
                    <a:pt x="1058" y="2463"/>
                  </a:lnTo>
                  <a:lnTo>
                    <a:pt x="1056" y="2464"/>
                  </a:lnTo>
                  <a:lnTo>
                    <a:pt x="1053" y="2464"/>
                  </a:lnTo>
                  <a:lnTo>
                    <a:pt x="1051" y="2463"/>
                  </a:lnTo>
                  <a:lnTo>
                    <a:pt x="1049" y="2462"/>
                  </a:lnTo>
                  <a:lnTo>
                    <a:pt x="1046" y="2464"/>
                  </a:lnTo>
                  <a:lnTo>
                    <a:pt x="1042" y="2469"/>
                  </a:lnTo>
                  <a:lnTo>
                    <a:pt x="1039" y="2479"/>
                  </a:lnTo>
                  <a:lnTo>
                    <a:pt x="1035" y="2489"/>
                  </a:lnTo>
                  <a:lnTo>
                    <a:pt x="1032" y="2495"/>
                  </a:lnTo>
                  <a:lnTo>
                    <a:pt x="1030" y="2498"/>
                  </a:lnTo>
                  <a:lnTo>
                    <a:pt x="1028" y="2500"/>
                  </a:lnTo>
                  <a:lnTo>
                    <a:pt x="1027" y="2501"/>
                  </a:lnTo>
                  <a:lnTo>
                    <a:pt x="1027" y="2503"/>
                  </a:lnTo>
                  <a:lnTo>
                    <a:pt x="1027" y="2506"/>
                  </a:lnTo>
                  <a:lnTo>
                    <a:pt x="1028" y="2511"/>
                  </a:lnTo>
                  <a:lnTo>
                    <a:pt x="1031" y="2525"/>
                  </a:lnTo>
                  <a:lnTo>
                    <a:pt x="1033" y="2533"/>
                  </a:lnTo>
                  <a:lnTo>
                    <a:pt x="1036" y="2541"/>
                  </a:lnTo>
                  <a:lnTo>
                    <a:pt x="1039" y="2547"/>
                  </a:lnTo>
                  <a:lnTo>
                    <a:pt x="1041" y="2552"/>
                  </a:lnTo>
                  <a:lnTo>
                    <a:pt x="1045" y="2558"/>
                  </a:lnTo>
                  <a:lnTo>
                    <a:pt x="1046" y="2563"/>
                  </a:lnTo>
                  <a:lnTo>
                    <a:pt x="1047" y="2570"/>
                  </a:lnTo>
                  <a:lnTo>
                    <a:pt x="1048" y="2577"/>
                  </a:lnTo>
                  <a:lnTo>
                    <a:pt x="1049" y="2583"/>
                  </a:lnTo>
                  <a:lnTo>
                    <a:pt x="1049" y="2586"/>
                  </a:lnTo>
                  <a:lnTo>
                    <a:pt x="1049" y="2589"/>
                  </a:lnTo>
                  <a:lnTo>
                    <a:pt x="1047" y="2591"/>
                  </a:lnTo>
                  <a:lnTo>
                    <a:pt x="1042" y="2592"/>
                  </a:lnTo>
                  <a:lnTo>
                    <a:pt x="1039" y="2592"/>
                  </a:lnTo>
                  <a:lnTo>
                    <a:pt x="1036" y="2591"/>
                  </a:lnTo>
                  <a:lnTo>
                    <a:pt x="1035" y="2590"/>
                  </a:lnTo>
                  <a:lnTo>
                    <a:pt x="1033" y="2588"/>
                  </a:lnTo>
                  <a:lnTo>
                    <a:pt x="1032" y="2586"/>
                  </a:lnTo>
                  <a:lnTo>
                    <a:pt x="1032" y="2588"/>
                  </a:lnTo>
                  <a:lnTo>
                    <a:pt x="1031" y="2590"/>
                  </a:lnTo>
                  <a:lnTo>
                    <a:pt x="1030" y="2594"/>
                  </a:lnTo>
                  <a:lnTo>
                    <a:pt x="1026" y="2607"/>
                  </a:lnTo>
                  <a:lnTo>
                    <a:pt x="1020" y="2619"/>
                  </a:lnTo>
                  <a:lnTo>
                    <a:pt x="1016" y="2628"/>
                  </a:lnTo>
                  <a:lnTo>
                    <a:pt x="1014" y="2632"/>
                  </a:lnTo>
                  <a:lnTo>
                    <a:pt x="1017" y="2645"/>
                  </a:lnTo>
                  <a:lnTo>
                    <a:pt x="1025" y="2676"/>
                  </a:lnTo>
                  <a:lnTo>
                    <a:pt x="1032" y="2710"/>
                  </a:lnTo>
                  <a:lnTo>
                    <a:pt x="1039" y="2734"/>
                  </a:lnTo>
                  <a:lnTo>
                    <a:pt x="1041" y="2741"/>
                  </a:lnTo>
                  <a:lnTo>
                    <a:pt x="1043" y="2747"/>
                  </a:lnTo>
                  <a:lnTo>
                    <a:pt x="1048" y="2752"/>
                  </a:lnTo>
                  <a:lnTo>
                    <a:pt x="1053" y="2758"/>
                  </a:lnTo>
                  <a:lnTo>
                    <a:pt x="1063" y="2769"/>
                  </a:lnTo>
                  <a:lnTo>
                    <a:pt x="1073" y="2780"/>
                  </a:lnTo>
                  <a:lnTo>
                    <a:pt x="1078" y="2785"/>
                  </a:lnTo>
                  <a:lnTo>
                    <a:pt x="1080" y="2791"/>
                  </a:lnTo>
                  <a:lnTo>
                    <a:pt x="1082" y="2796"/>
                  </a:lnTo>
                  <a:lnTo>
                    <a:pt x="1084" y="2802"/>
                  </a:lnTo>
                  <a:lnTo>
                    <a:pt x="1086" y="2813"/>
                  </a:lnTo>
                  <a:lnTo>
                    <a:pt x="1090" y="2825"/>
                  </a:lnTo>
                  <a:lnTo>
                    <a:pt x="1098" y="2844"/>
                  </a:lnTo>
                  <a:lnTo>
                    <a:pt x="1102" y="2854"/>
                  </a:lnTo>
                  <a:lnTo>
                    <a:pt x="1104" y="2858"/>
                  </a:lnTo>
                  <a:lnTo>
                    <a:pt x="1107" y="2862"/>
                  </a:lnTo>
                  <a:lnTo>
                    <a:pt x="1112" y="2869"/>
                  </a:lnTo>
                  <a:lnTo>
                    <a:pt x="1121" y="2877"/>
                  </a:lnTo>
                  <a:lnTo>
                    <a:pt x="1132" y="2885"/>
                  </a:lnTo>
                  <a:lnTo>
                    <a:pt x="1142" y="2891"/>
                  </a:lnTo>
                  <a:lnTo>
                    <a:pt x="1145" y="2893"/>
                  </a:lnTo>
                  <a:lnTo>
                    <a:pt x="1149" y="2897"/>
                  </a:lnTo>
                  <a:lnTo>
                    <a:pt x="1152" y="2900"/>
                  </a:lnTo>
                  <a:lnTo>
                    <a:pt x="1154" y="2903"/>
                  </a:lnTo>
                  <a:lnTo>
                    <a:pt x="1157" y="2911"/>
                  </a:lnTo>
                  <a:lnTo>
                    <a:pt x="1159" y="2917"/>
                  </a:lnTo>
                  <a:lnTo>
                    <a:pt x="1162" y="2920"/>
                  </a:lnTo>
                  <a:lnTo>
                    <a:pt x="1164" y="2922"/>
                  </a:lnTo>
                  <a:lnTo>
                    <a:pt x="1167" y="2924"/>
                  </a:lnTo>
                  <a:lnTo>
                    <a:pt x="1170" y="2925"/>
                  </a:lnTo>
                  <a:lnTo>
                    <a:pt x="1189" y="2931"/>
                  </a:lnTo>
                  <a:lnTo>
                    <a:pt x="1201" y="2932"/>
                  </a:lnTo>
                  <a:lnTo>
                    <a:pt x="1211" y="2918"/>
                  </a:lnTo>
                  <a:lnTo>
                    <a:pt x="1213" y="2917"/>
                  </a:lnTo>
                  <a:lnTo>
                    <a:pt x="1219" y="2915"/>
                  </a:lnTo>
                  <a:lnTo>
                    <a:pt x="1222" y="2915"/>
                  </a:lnTo>
                  <a:lnTo>
                    <a:pt x="1226" y="2917"/>
                  </a:lnTo>
                  <a:lnTo>
                    <a:pt x="1228" y="2920"/>
                  </a:lnTo>
                  <a:lnTo>
                    <a:pt x="1230" y="2924"/>
                  </a:lnTo>
                  <a:lnTo>
                    <a:pt x="1232" y="2934"/>
                  </a:lnTo>
                  <a:lnTo>
                    <a:pt x="1233" y="2944"/>
                  </a:lnTo>
                  <a:lnTo>
                    <a:pt x="1234" y="2953"/>
                  </a:lnTo>
                  <a:lnTo>
                    <a:pt x="1234" y="2959"/>
                  </a:lnTo>
                  <a:lnTo>
                    <a:pt x="1233" y="2970"/>
                  </a:lnTo>
                  <a:lnTo>
                    <a:pt x="1234" y="2987"/>
                  </a:lnTo>
                  <a:lnTo>
                    <a:pt x="1234" y="2998"/>
                  </a:lnTo>
                  <a:lnTo>
                    <a:pt x="1237" y="3007"/>
                  </a:lnTo>
                  <a:lnTo>
                    <a:pt x="1240" y="3016"/>
                  </a:lnTo>
                  <a:lnTo>
                    <a:pt x="1244" y="3023"/>
                  </a:lnTo>
                  <a:lnTo>
                    <a:pt x="1254" y="3030"/>
                  </a:lnTo>
                  <a:lnTo>
                    <a:pt x="1261" y="3034"/>
                  </a:lnTo>
                  <a:lnTo>
                    <a:pt x="1263" y="3035"/>
                  </a:lnTo>
                  <a:lnTo>
                    <a:pt x="1265" y="3037"/>
                  </a:lnTo>
                  <a:lnTo>
                    <a:pt x="1268" y="3040"/>
                  </a:lnTo>
                  <a:lnTo>
                    <a:pt x="1269" y="3046"/>
                  </a:lnTo>
                  <a:lnTo>
                    <a:pt x="1271" y="3051"/>
                  </a:lnTo>
                  <a:lnTo>
                    <a:pt x="1274" y="3056"/>
                  </a:lnTo>
                  <a:lnTo>
                    <a:pt x="1278" y="3059"/>
                  </a:lnTo>
                  <a:lnTo>
                    <a:pt x="1281" y="3061"/>
                  </a:lnTo>
                  <a:lnTo>
                    <a:pt x="1289" y="3063"/>
                  </a:lnTo>
                  <a:lnTo>
                    <a:pt x="1294" y="3063"/>
                  </a:lnTo>
                  <a:lnTo>
                    <a:pt x="1299" y="3062"/>
                  </a:lnTo>
                  <a:lnTo>
                    <a:pt x="1302" y="3060"/>
                  </a:lnTo>
                  <a:lnTo>
                    <a:pt x="1304" y="3059"/>
                  </a:lnTo>
                  <a:lnTo>
                    <a:pt x="1306" y="3060"/>
                  </a:lnTo>
                  <a:lnTo>
                    <a:pt x="1308" y="3061"/>
                  </a:lnTo>
                  <a:lnTo>
                    <a:pt x="1313" y="3063"/>
                  </a:lnTo>
                  <a:lnTo>
                    <a:pt x="1319" y="3072"/>
                  </a:lnTo>
                  <a:lnTo>
                    <a:pt x="1324" y="3080"/>
                  </a:lnTo>
                  <a:lnTo>
                    <a:pt x="1327" y="3089"/>
                  </a:lnTo>
                  <a:lnTo>
                    <a:pt x="1329" y="3097"/>
                  </a:lnTo>
                  <a:lnTo>
                    <a:pt x="1333" y="3114"/>
                  </a:lnTo>
                  <a:lnTo>
                    <a:pt x="1335" y="3124"/>
                  </a:lnTo>
                  <a:lnTo>
                    <a:pt x="1358" y="3138"/>
                  </a:lnTo>
                  <a:lnTo>
                    <a:pt x="1375" y="3151"/>
                  </a:lnTo>
                  <a:lnTo>
                    <a:pt x="1375" y="3155"/>
                  </a:lnTo>
                  <a:lnTo>
                    <a:pt x="1376" y="3164"/>
                  </a:lnTo>
                  <a:lnTo>
                    <a:pt x="1376" y="3176"/>
                  </a:lnTo>
                  <a:lnTo>
                    <a:pt x="1377" y="3187"/>
                  </a:lnTo>
                  <a:lnTo>
                    <a:pt x="1376" y="3204"/>
                  </a:lnTo>
                  <a:lnTo>
                    <a:pt x="1375" y="3220"/>
                  </a:lnTo>
                  <a:lnTo>
                    <a:pt x="1375" y="3231"/>
                  </a:lnTo>
                  <a:lnTo>
                    <a:pt x="1375" y="3241"/>
                  </a:lnTo>
                  <a:lnTo>
                    <a:pt x="1375" y="3250"/>
                  </a:lnTo>
                  <a:lnTo>
                    <a:pt x="1375" y="3260"/>
                  </a:lnTo>
                  <a:lnTo>
                    <a:pt x="1375" y="3264"/>
                  </a:lnTo>
                  <a:lnTo>
                    <a:pt x="1377" y="3269"/>
                  </a:lnTo>
                  <a:lnTo>
                    <a:pt x="1379" y="3272"/>
                  </a:lnTo>
                  <a:lnTo>
                    <a:pt x="1382" y="3276"/>
                  </a:lnTo>
                  <a:lnTo>
                    <a:pt x="1388" y="3285"/>
                  </a:lnTo>
                  <a:lnTo>
                    <a:pt x="1392" y="3294"/>
                  </a:lnTo>
                  <a:lnTo>
                    <a:pt x="1395" y="3299"/>
                  </a:lnTo>
                  <a:lnTo>
                    <a:pt x="1396" y="3299"/>
                  </a:lnTo>
                  <a:lnTo>
                    <a:pt x="1397" y="3297"/>
                  </a:lnTo>
                  <a:lnTo>
                    <a:pt x="1397" y="3295"/>
                  </a:lnTo>
                  <a:lnTo>
                    <a:pt x="1398" y="3295"/>
                  </a:lnTo>
                  <a:lnTo>
                    <a:pt x="1397" y="3308"/>
                  </a:lnTo>
                  <a:lnTo>
                    <a:pt x="1397" y="3324"/>
                  </a:lnTo>
                  <a:lnTo>
                    <a:pt x="1397" y="3329"/>
                  </a:lnTo>
                  <a:lnTo>
                    <a:pt x="1397" y="3332"/>
                  </a:lnTo>
                  <a:lnTo>
                    <a:pt x="1395" y="3339"/>
                  </a:lnTo>
                  <a:lnTo>
                    <a:pt x="1393" y="3345"/>
                  </a:lnTo>
                  <a:lnTo>
                    <a:pt x="1391" y="3346"/>
                  </a:lnTo>
                  <a:lnTo>
                    <a:pt x="1389" y="3345"/>
                  </a:lnTo>
                  <a:lnTo>
                    <a:pt x="1388" y="3343"/>
                  </a:lnTo>
                  <a:lnTo>
                    <a:pt x="1387" y="3344"/>
                  </a:lnTo>
                  <a:lnTo>
                    <a:pt x="1391" y="3358"/>
                  </a:lnTo>
                  <a:lnTo>
                    <a:pt x="1397" y="3380"/>
                  </a:lnTo>
                  <a:lnTo>
                    <a:pt x="1401" y="3396"/>
                  </a:lnTo>
                  <a:lnTo>
                    <a:pt x="1403" y="3401"/>
                  </a:lnTo>
                  <a:lnTo>
                    <a:pt x="1406" y="3406"/>
                  </a:lnTo>
                  <a:lnTo>
                    <a:pt x="1408" y="3409"/>
                  </a:lnTo>
                  <a:lnTo>
                    <a:pt x="1411" y="3412"/>
                  </a:lnTo>
                  <a:lnTo>
                    <a:pt x="1419" y="3416"/>
                  </a:lnTo>
                  <a:lnTo>
                    <a:pt x="1427" y="3418"/>
                  </a:lnTo>
                  <a:lnTo>
                    <a:pt x="1429" y="3419"/>
                  </a:lnTo>
                  <a:lnTo>
                    <a:pt x="1432" y="3421"/>
                  </a:lnTo>
                  <a:lnTo>
                    <a:pt x="1434" y="3424"/>
                  </a:lnTo>
                  <a:lnTo>
                    <a:pt x="1437" y="3429"/>
                  </a:lnTo>
                  <a:lnTo>
                    <a:pt x="1439" y="3446"/>
                  </a:lnTo>
                  <a:lnTo>
                    <a:pt x="1440" y="3462"/>
                  </a:lnTo>
                  <a:lnTo>
                    <a:pt x="1441" y="3462"/>
                  </a:lnTo>
                  <a:lnTo>
                    <a:pt x="1441" y="3462"/>
                  </a:lnTo>
                  <a:lnTo>
                    <a:pt x="1441" y="3462"/>
                  </a:lnTo>
                  <a:lnTo>
                    <a:pt x="1441" y="3462"/>
                  </a:lnTo>
                  <a:lnTo>
                    <a:pt x="1441" y="3462"/>
                  </a:lnTo>
                  <a:lnTo>
                    <a:pt x="1441" y="3462"/>
                  </a:lnTo>
                  <a:lnTo>
                    <a:pt x="1441" y="3462"/>
                  </a:lnTo>
                  <a:lnTo>
                    <a:pt x="1441" y="3463"/>
                  </a:lnTo>
                  <a:lnTo>
                    <a:pt x="1441" y="3462"/>
                  </a:lnTo>
                  <a:lnTo>
                    <a:pt x="1441" y="3463"/>
                  </a:lnTo>
                  <a:lnTo>
                    <a:pt x="1441" y="3463"/>
                  </a:lnTo>
                  <a:lnTo>
                    <a:pt x="1441" y="3463"/>
                  </a:lnTo>
                  <a:lnTo>
                    <a:pt x="1441" y="3463"/>
                  </a:lnTo>
                  <a:lnTo>
                    <a:pt x="1441" y="3463"/>
                  </a:lnTo>
                  <a:lnTo>
                    <a:pt x="1441" y="3463"/>
                  </a:lnTo>
                  <a:lnTo>
                    <a:pt x="1441" y="3463"/>
                  </a:lnTo>
                  <a:lnTo>
                    <a:pt x="1441" y="3464"/>
                  </a:lnTo>
                  <a:lnTo>
                    <a:pt x="1441" y="3464"/>
                  </a:lnTo>
                  <a:lnTo>
                    <a:pt x="1441" y="3464"/>
                  </a:lnTo>
                  <a:lnTo>
                    <a:pt x="1441" y="3464"/>
                  </a:lnTo>
                  <a:lnTo>
                    <a:pt x="1441" y="3464"/>
                  </a:lnTo>
                  <a:lnTo>
                    <a:pt x="1441" y="3464"/>
                  </a:lnTo>
                  <a:lnTo>
                    <a:pt x="1441" y="3464"/>
                  </a:lnTo>
                  <a:lnTo>
                    <a:pt x="1441" y="3464"/>
                  </a:lnTo>
                  <a:lnTo>
                    <a:pt x="1441" y="3464"/>
                  </a:lnTo>
                  <a:lnTo>
                    <a:pt x="1441" y="3464"/>
                  </a:lnTo>
                  <a:lnTo>
                    <a:pt x="1441" y="3464"/>
                  </a:lnTo>
                  <a:lnTo>
                    <a:pt x="1441" y="3464"/>
                  </a:lnTo>
                  <a:lnTo>
                    <a:pt x="1441" y="3464"/>
                  </a:lnTo>
                  <a:lnTo>
                    <a:pt x="1443" y="3467"/>
                  </a:lnTo>
                  <a:lnTo>
                    <a:pt x="1444" y="3472"/>
                  </a:lnTo>
                  <a:lnTo>
                    <a:pt x="1450" y="3484"/>
                  </a:lnTo>
                  <a:lnTo>
                    <a:pt x="1453" y="3492"/>
                  </a:lnTo>
                  <a:lnTo>
                    <a:pt x="1454" y="3499"/>
                  </a:lnTo>
                  <a:lnTo>
                    <a:pt x="1454" y="3511"/>
                  </a:lnTo>
                  <a:lnTo>
                    <a:pt x="1455" y="3516"/>
                  </a:lnTo>
                  <a:lnTo>
                    <a:pt x="1458" y="3518"/>
                  </a:lnTo>
                  <a:lnTo>
                    <a:pt x="1459" y="3518"/>
                  </a:lnTo>
                  <a:lnTo>
                    <a:pt x="1461" y="3517"/>
                  </a:lnTo>
                  <a:lnTo>
                    <a:pt x="1462" y="3518"/>
                  </a:lnTo>
                  <a:lnTo>
                    <a:pt x="1454" y="3529"/>
                  </a:lnTo>
                  <a:lnTo>
                    <a:pt x="1450" y="3540"/>
                  </a:lnTo>
                  <a:lnTo>
                    <a:pt x="1446" y="3552"/>
                  </a:lnTo>
                  <a:lnTo>
                    <a:pt x="1444" y="3565"/>
                  </a:lnTo>
                  <a:lnTo>
                    <a:pt x="1444" y="3578"/>
                  </a:lnTo>
                  <a:lnTo>
                    <a:pt x="1444" y="3602"/>
                  </a:lnTo>
                  <a:lnTo>
                    <a:pt x="1444" y="3620"/>
                  </a:lnTo>
                  <a:lnTo>
                    <a:pt x="1442" y="3632"/>
                  </a:lnTo>
                  <a:lnTo>
                    <a:pt x="1439" y="3643"/>
                  </a:lnTo>
                  <a:lnTo>
                    <a:pt x="1438" y="3647"/>
                  </a:lnTo>
                  <a:lnTo>
                    <a:pt x="1437" y="3653"/>
                  </a:lnTo>
                  <a:lnTo>
                    <a:pt x="1435" y="3658"/>
                  </a:lnTo>
                  <a:lnTo>
                    <a:pt x="1437" y="3665"/>
                  </a:lnTo>
                  <a:lnTo>
                    <a:pt x="1438" y="3678"/>
                  </a:lnTo>
                  <a:lnTo>
                    <a:pt x="1441" y="3689"/>
                  </a:lnTo>
                  <a:lnTo>
                    <a:pt x="1443" y="3695"/>
                  </a:lnTo>
                  <a:lnTo>
                    <a:pt x="1445" y="3698"/>
                  </a:lnTo>
                  <a:lnTo>
                    <a:pt x="1448" y="3701"/>
                  </a:lnTo>
                  <a:lnTo>
                    <a:pt x="1451" y="3705"/>
                  </a:lnTo>
                  <a:lnTo>
                    <a:pt x="1455" y="3711"/>
                  </a:lnTo>
                  <a:lnTo>
                    <a:pt x="1463" y="3726"/>
                  </a:lnTo>
                  <a:lnTo>
                    <a:pt x="1473" y="3745"/>
                  </a:lnTo>
                  <a:lnTo>
                    <a:pt x="1484" y="3767"/>
                  </a:lnTo>
                  <a:lnTo>
                    <a:pt x="1505" y="3811"/>
                  </a:lnTo>
                  <a:lnTo>
                    <a:pt x="1516" y="3838"/>
                  </a:lnTo>
                  <a:lnTo>
                    <a:pt x="1522" y="3853"/>
                  </a:lnTo>
                  <a:lnTo>
                    <a:pt x="1526" y="3868"/>
                  </a:lnTo>
                  <a:lnTo>
                    <a:pt x="1529" y="3881"/>
                  </a:lnTo>
                  <a:lnTo>
                    <a:pt x="1533" y="3892"/>
                  </a:lnTo>
                  <a:lnTo>
                    <a:pt x="1536" y="3900"/>
                  </a:lnTo>
                  <a:lnTo>
                    <a:pt x="1540" y="3908"/>
                  </a:lnTo>
                  <a:lnTo>
                    <a:pt x="1544" y="3918"/>
                  </a:lnTo>
                  <a:lnTo>
                    <a:pt x="1547" y="3929"/>
                  </a:lnTo>
                  <a:lnTo>
                    <a:pt x="1550" y="3934"/>
                  </a:lnTo>
                  <a:lnTo>
                    <a:pt x="1554" y="3938"/>
                  </a:lnTo>
                  <a:lnTo>
                    <a:pt x="1558" y="3940"/>
                  </a:lnTo>
                  <a:lnTo>
                    <a:pt x="1564" y="3943"/>
                  </a:lnTo>
                  <a:lnTo>
                    <a:pt x="1568" y="3947"/>
                  </a:lnTo>
                  <a:lnTo>
                    <a:pt x="1572" y="3951"/>
                  </a:lnTo>
                  <a:lnTo>
                    <a:pt x="1573" y="3953"/>
                  </a:lnTo>
                  <a:lnTo>
                    <a:pt x="1576" y="3956"/>
                  </a:lnTo>
                  <a:lnTo>
                    <a:pt x="1576" y="3961"/>
                  </a:lnTo>
                  <a:lnTo>
                    <a:pt x="1577" y="3966"/>
                  </a:lnTo>
                  <a:lnTo>
                    <a:pt x="1578" y="3991"/>
                  </a:lnTo>
                  <a:lnTo>
                    <a:pt x="1581" y="4018"/>
                  </a:lnTo>
                  <a:lnTo>
                    <a:pt x="1586" y="4045"/>
                  </a:lnTo>
                  <a:lnTo>
                    <a:pt x="1589" y="4067"/>
                  </a:lnTo>
                  <a:lnTo>
                    <a:pt x="1589" y="4081"/>
                  </a:lnTo>
                  <a:lnTo>
                    <a:pt x="1589" y="4090"/>
                  </a:lnTo>
                  <a:lnTo>
                    <a:pt x="1589" y="4093"/>
                  </a:lnTo>
                  <a:lnTo>
                    <a:pt x="1590" y="4098"/>
                  </a:lnTo>
                  <a:lnTo>
                    <a:pt x="1591" y="4103"/>
                  </a:lnTo>
                  <a:lnTo>
                    <a:pt x="1594" y="4110"/>
                  </a:lnTo>
                  <a:lnTo>
                    <a:pt x="1602" y="4125"/>
                  </a:lnTo>
                  <a:lnTo>
                    <a:pt x="1608" y="4135"/>
                  </a:lnTo>
                  <a:lnTo>
                    <a:pt x="1613" y="4144"/>
                  </a:lnTo>
                  <a:lnTo>
                    <a:pt x="1615" y="4152"/>
                  </a:lnTo>
                  <a:lnTo>
                    <a:pt x="1619" y="4163"/>
                  </a:lnTo>
                  <a:lnTo>
                    <a:pt x="1628" y="4187"/>
                  </a:lnTo>
                  <a:lnTo>
                    <a:pt x="1640" y="4220"/>
                  </a:lnTo>
                  <a:lnTo>
                    <a:pt x="1654" y="4257"/>
                  </a:lnTo>
                  <a:lnTo>
                    <a:pt x="1667" y="4294"/>
                  </a:lnTo>
                  <a:lnTo>
                    <a:pt x="1680" y="4326"/>
                  </a:lnTo>
                  <a:lnTo>
                    <a:pt x="1688" y="4352"/>
                  </a:lnTo>
                  <a:lnTo>
                    <a:pt x="1692" y="4364"/>
                  </a:lnTo>
                  <a:lnTo>
                    <a:pt x="1691" y="4376"/>
                  </a:lnTo>
                  <a:lnTo>
                    <a:pt x="1688" y="4394"/>
                  </a:lnTo>
                  <a:lnTo>
                    <a:pt x="1687" y="4402"/>
                  </a:lnTo>
                  <a:lnTo>
                    <a:pt x="1687" y="4410"/>
                  </a:lnTo>
                  <a:lnTo>
                    <a:pt x="1687" y="4415"/>
                  </a:lnTo>
                  <a:lnTo>
                    <a:pt x="1688" y="4418"/>
                  </a:lnTo>
                  <a:lnTo>
                    <a:pt x="1689" y="4421"/>
                  </a:lnTo>
                  <a:lnTo>
                    <a:pt x="1692" y="4423"/>
                  </a:lnTo>
                  <a:lnTo>
                    <a:pt x="1697" y="4428"/>
                  </a:lnTo>
                  <a:lnTo>
                    <a:pt x="1704" y="4432"/>
                  </a:lnTo>
                  <a:lnTo>
                    <a:pt x="1712" y="4436"/>
                  </a:lnTo>
                  <a:lnTo>
                    <a:pt x="1719" y="4439"/>
                  </a:lnTo>
                  <a:lnTo>
                    <a:pt x="1731" y="4444"/>
                  </a:lnTo>
                  <a:lnTo>
                    <a:pt x="1737" y="4447"/>
                  </a:lnTo>
                  <a:lnTo>
                    <a:pt x="1739" y="4446"/>
                  </a:lnTo>
                  <a:lnTo>
                    <a:pt x="1744" y="4446"/>
                  </a:lnTo>
                  <a:lnTo>
                    <a:pt x="1746" y="4448"/>
                  </a:lnTo>
                  <a:lnTo>
                    <a:pt x="1747" y="4450"/>
                  </a:lnTo>
                  <a:lnTo>
                    <a:pt x="1749" y="4455"/>
                  </a:lnTo>
                  <a:lnTo>
                    <a:pt x="1749" y="4463"/>
                  </a:lnTo>
                  <a:lnTo>
                    <a:pt x="1749" y="4478"/>
                  </a:lnTo>
                  <a:lnTo>
                    <a:pt x="1748" y="4491"/>
                  </a:lnTo>
                  <a:lnTo>
                    <a:pt x="1748" y="4500"/>
                  </a:lnTo>
                  <a:lnTo>
                    <a:pt x="1747" y="4506"/>
                  </a:lnTo>
                  <a:lnTo>
                    <a:pt x="1747" y="4511"/>
                  </a:lnTo>
                  <a:lnTo>
                    <a:pt x="1746" y="4515"/>
                  </a:lnTo>
                  <a:lnTo>
                    <a:pt x="1746" y="4518"/>
                  </a:lnTo>
                  <a:lnTo>
                    <a:pt x="1747" y="4522"/>
                  </a:lnTo>
                  <a:lnTo>
                    <a:pt x="1750" y="4526"/>
                  </a:lnTo>
                  <a:lnTo>
                    <a:pt x="1754" y="4531"/>
                  </a:lnTo>
                  <a:lnTo>
                    <a:pt x="1767" y="4550"/>
                  </a:lnTo>
                  <a:lnTo>
                    <a:pt x="1783" y="4580"/>
                  </a:lnTo>
                  <a:lnTo>
                    <a:pt x="1799" y="4611"/>
                  </a:lnTo>
                  <a:lnTo>
                    <a:pt x="1809" y="4631"/>
                  </a:lnTo>
                  <a:lnTo>
                    <a:pt x="1816" y="4644"/>
                  </a:lnTo>
                  <a:lnTo>
                    <a:pt x="1828" y="4659"/>
                  </a:lnTo>
                  <a:lnTo>
                    <a:pt x="1839" y="4674"/>
                  </a:lnTo>
                  <a:lnTo>
                    <a:pt x="1848" y="4692"/>
                  </a:lnTo>
                  <a:lnTo>
                    <a:pt x="1856" y="4705"/>
                  </a:lnTo>
                  <a:lnTo>
                    <a:pt x="1863" y="4712"/>
                  </a:lnTo>
                  <a:lnTo>
                    <a:pt x="1866" y="4715"/>
                  </a:lnTo>
                  <a:lnTo>
                    <a:pt x="1868" y="4719"/>
                  </a:lnTo>
                  <a:lnTo>
                    <a:pt x="1871" y="4725"/>
                  </a:lnTo>
                  <a:lnTo>
                    <a:pt x="1873" y="4733"/>
                  </a:lnTo>
                  <a:lnTo>
                    <a:pt x="1876" y="4740"/>
                  </a:lnTo>
                  <a:lnTo>
                    <a:pt x="1878" y="4746"/>
                  </a:lnTo>
                  <a:lnTo>
                    <a:pt x="1882" y="4751"/>
                  </a:lnTo>
                  <a:lnTo>
                    <a:pt x="1885" y="4755"/>
                  </a:lnTo>
                  <a:lnTo>
                    <a:pt x="1888" y="4760"/>
                  </a:lnTo>
                  <a:lnTo>
                    <a:pt x="1892" y="4766"/>
                  </a:lnTo>
                  <a:lnTo>
                    <a:pt x="1894" y="4773"/>
                  </a:lnTo>
                  <a:lnTo>
                    <a:pt x="1896" y="4784"/>
                  </a:lnTo>
                  <a:lnTo>
                    <a:pt x="1898" y="4798"/>
                  </a:lnTo>
                  <a:lnTo>
                    <a:pt x="1901" y="4813"/>
                  </a:lnTo>
                  <a:lnTo>
                    <a:pt x="1906" y="4829"/>
                  </a:lnTo>
                  <a:lnTo>
                    <a:pt x="1910" y="4845"/>
                  </a:lnTo>
                  <a:lnTo>
                    <a:pt x="1916" y="4861"/>
                  </a:lnTo>
                  <a:lnTo>
                    <a:pt x="1921" y="4875"/>
                  </a:lnTo>
                  <a:lnTo>
                    <a:pt x="1927" y="4886"/>
                  </a:lnTo>
                  <a:lnTo>
                    <a:pt x="1932" y="4895"/>
                  </a:lnTo>
                  <a:lnTo>
                    <a:pt x="1941" y="4906"/>
                  </a:lnTo>
                  <a:lnTo>
                    <a:pt x="1947" y="4914"/>
                  </a:lnTo>
                  <a:lnTo>
                    <a:pt x="1948" y="4917"/>
                  </a:lnTo>
                  <a:lnTo>
                    <a:pt x="1950" y="4922"/>
                  </a:lnTo>
                  <a:lnTo>
                    <a:pt x="1950" y="4928"/>
                  </a:lnTo>
                  <a:lnTo>
                    <a:pt x="1951" y="4937"/>
                  </a:lnTo>
                  <a:lnTo>
                    <a:pt x="1952" y="4952"/>
                  </a:lnTo>
                  <a:lnTo>
                    <a:pt x="1953" y="4961"/>
                  </a:lnTo>
                  <a:lnTo>
                    <a:pt x="1955" y="4966"/>
                  </a:lnTo>
                  <a:lnTo>
                    <a:pt x="1956" y="4968"/>
                  </a:lnTo>
                  <a:lnTo>
                    <a:pt x="1958" y="4970"/>
                  </a:lnTo>
                  <a:lnTo>
                    <a:pt x="1961" y="4971"/>
                  </a:lnTo>
                  <a:lnTo>
                    <a:pt x="1964" y="4972"/>
                  </a:lnTo>
                  <a:lnTo>
                    <a:pt x="1966" y="4971"/>
                  </a:lnTo>
                  <a:lnTo>
                    <a:pt x="1967" y="4970"/>
                  </a:lnTo>
                  <a:lnTo>
                    <a:pt x="1968" y="4970"/>
                  </a:lnTo>
                  <a:lnTo>
                    <a:pt x="1971" y="4971"/>
                  </a:lnTo>
                  <a:lnTo>
                    <a:pt x="1982" y="4982"/>
                  </a:lnTo>
                  <a:lnTo>
                    <a:pt x="1993" y="4994"/>
                  </a:lnTo>
                  <a:lnTo>
                    <a:pt x="2009" y="5012"/>
                  </a:lnTo>
                  <a:lnTo>
                    <a:pt x="2025" y="5034"/>
                  </a:lnTo>
                  <a:lnTo>
                    <a:pt x="2044" y="5059"/>
                  </a:lnTo>
                  <a:lnTo>
                    <a:pt x="2063" y="5084"/>
                  </a:lnTo>
                  <a:lnTo>
                    <a:pt x="2079" y="5108"/>
                  </a:lnTo>
                  <a:lnTo>
                    <a:pt x="2093" y="5128"/>
                  </a:lnTo>
                  <a:lnTo>
                    <a:pt x="2101" y="5142"/>
                  </a:lnTo>
                  <a:lnTo>
                    <a:pt x="2111" y="5160"/>
                  </a:lnTo>
                  <a:lnTo>
                    <a:pt x="2119" y="5172"/>
                  </a:lnTo>
                  <a:lnTo>
                    <a:pt x="2125" y="5182"/>
                  </a:lnTo>
                  <a:lnTo>
                    <a:pt x="2132" y="5196"/>
                  </a:lnTo>
                  <a:lnTo>
                    <a:pt x="2140" y="5211"/>
                  </a:lnTo>
                  <a:lnTo>
                    <a:pt x="2144" y="5219"/>
                  </a:lnTo>
                  <a:lnTo>
                    <a:pt x="2148" y="5226"/>
                  </a:lnTo>
                  <a:lnTo>
                    <a:pt x="2151" y="5230"/>
                  </a:lnTo>
                  <a:lnTo>
                    <a:pt x="2154" y="5235"/>
                  </a:lnTo>
                  <a:lnTo>
                    <a:pt x="2163" y="5244"/>
                  </a:lnTo>
                  <a:lnTo>
                    <a:pt x="2174" y="5256"/>
                  </a:lnTo>
                  <a:lnTo>
                    <a:pt x="2189" y="5266"/>
                  </a:lnTo>
                  <a:lnTo>
                    <a:pt x="2194" y="5271"/>
                  </a:lnTo>
                  <a:lnTo>
                    <a:pt x="2199" y="5276"/>
                  </a:lnTo>
                  <a:lnTo>
                    <a:pt x="2202" y="5281"/>
                  </a:lnTo>
                  <a:lnTo>
                    <a:pt x="2204" y="5286"/>
                  </a:lnTo>
                  <a:lnTo>
                    <a:pt x="2207" y="5294"/>
                  </a:lnTo>
                  <a:lnTo>
                    <a:pt x="2211" y="5301"/>
                  </a:lnTo>
                  <a:lnTo>
                    <a:pt x="2214" y="5303"/>
                  </a:lnTo>
                  <a:lnTo>
                    <a:pt x="2217" y="5304"/>
                  </a:lnTo>
                  <a:lnTo>
                    <a:pt x="2222" y="5306"/>
                  </a:lnTo>
                  <a:lnTo>
                    <a:pt x="2226" y="5307"/>
                  </a:lnTo>
                  <a:lnTo>
                    <a:pt x="2236" y="5307"/>
                  </a:lnTo>
                  <a:lnTo>
                    <a:pt x="2244" y="5307"/>
                  </a:lnTo>
                  <a:lnTo>
                    <a:pt x="2250" y="5306"/>
                  </a:lnTo>
                  <a:lnTo>
                    <a:pt x="2256" y="5304"/>
                  </a:lnTo>
                  <a:lnTo>
                    <a:pt x="2259" y="5306"/>
                  </a:lnTo>
                  <a:lnTo>
                    <a:pt x="2260" y="5307"/>
                  </a:lnTo>
                  <a:lnTo>
                    <a:pt x="2262" y="5309"/>
                  </a:lnTo>
                  <a:lnTo>
                    <a:pt x="2263" y="5313"/>
                  </a:lnTo>
                  <a:lnTo>
                    <a:pt x="2259" y="5328"/>
                  </a:lnTo>
                  <a:lnTo>
                    <a:pt x="2256" y="5338"/>
                  </a:lnTo>
                  <a:lnTo>
                    <a:pt x="2256" y="5341"/>
                  </a:lnTo>
                  <a:lnTo>
                    <a:pt x="2255" y="5342"/>
                  </a:lnTo>
                  <a:lnTo>
                    <a:pt x="2255" y="5342"/>
                  </a:lnTo>
                  <a:lnTo>
                    <a:pt x="2254" y="5341"/>
                  </a:lnTo>
                  <a:lnTo>
                    <a:pt x="2254" y="5341"/>
                  </a:lnTo>
                  <a:lnTo>
                    <a:pt x="2256" y="5349"/>
                  </a:lnTo>
                  <a:lnTo>
                    <a:pt x="2259" y="5354"/>
                  </a:lnTo>
                  <a:lnTo>
                    <a:pt x="2263" y="5359"/>
                  </a:lnTo>
                  <a:lnTo>
                    <a:pt x="2266" y="5363"/>
                  </a:lnTo>
                  <a:lnTo>
                    <a:pt x="2269" y="5366"/>
                  </a:lnTo>
                  <a:lnTo>
                    <a:pt x="2277" y="5372"/>
                  </a:lnTo>
                  <a:lnTo>
                    <a:pt x="2284" y="5375"/>
                  </a:lnTo>
                  <a:lnTo>
                    <a:pt x="2290" y="5381"/>
                  </a:lnTo>
                  <a:lnTo>
                    <a:pt x="2301" y="5388"/>
                  </a:lnTo>
                  <a:lnTo>
                    <a:pt x="2311" y="5396"/>
                  </a:lnTo>
                  <a:lnTo>
                    <a:pt x="2316" y="5402"/>
                  </a:lnTo>
                  <a:lnTo>
                    <a:pt x="2320" y="5409"/>
                  </a:lnTo>
                  <a:lnTo>
                    <a:pt x="2327" y="5421"/>
                  </a:lnTo>
                  <a:lnTo>
                    <a:pt x="2336" y="5437"/>
                  </a:lnTo>
                  <a:lnTo>
                    <a:pt x="2344" y="5453"/>
                  </a:lnTo>
                  <a:lnTo>
                    <a:pt x="2350" y="5460"/>
                  </a:lnTo>
                  <a:lnTo>
                    <a:pt x="2354" y="5465"/>
                  </a:lnTo>
                  <a:lnTo>
                    <a:pt x="2359" y="5468"/>
                  </a:lnTo>
                  <a:lnTo>
                    <a:pt x="2362" y="5470"/>
                  </a:lnTo>
                  <a:lnTo>
                    <a:pt x="2366" y="5471"/>
                  </a:lnTo>
                  <a:lnTo>
                    <a:pt x="2371" y="5474"/>
                  </a:lnTo>
                  <a:lnTo>
                    <a:pt x="2375" y="5478"/>
                  </a:lnTo>
                  <a:lnTo>
                    <a:pt x="2380" y="5484"/>
                  </a:lnTo>
                  <a:lnTo>
                    <a:pt x="2387" y="5497"/>
                  </a:lnTo>
                  <a:lnTo>
                    <a:pt x="2392" y="5505"/>
                  </a:lnTo>
                  <a:lnTo>
                    <a:pt x="2395" y="5512"/>
                  </a:lnTo>
                  <a:lnTo>
                    <a:pt x="2398" y="5521"/>
                  </a:lnTo>
                  <a:lnTo>
                    <a:pt x="2403" y="5532"/>
                  </a:lnTo>
                  <a:lnTo>
                    <a:pt x="2408" y="5540"/>
                  </a:lnTo>
                  <a:lnTo>
                    <a:pt x="2413" y="5544"/>
                  </a:lnTo>
                  <a:lnTo>
                    <a:pt x="2415" y="5546"/>
                  </a:lnTo>
                  <a:lnTo>
                    <a:pt x="2425" y="5554"/>
                  </a:lnTo>
                  <a:lnTo>
                    <a:pt x="2451" y="5575"/>
                  </a:lnTo>
                  <a:lnTo>
                    <a:pt x="2490" y="5606"/>
                  </a:lnTo>
                  <a:lnTo>
                    <a:pt x="2534" y="5641"/>
                  </a:lnTo>
                  <a:lnTo>
                    <a:pt x="2580" y="5679"/>
                  </a:lnTo>
                  <a:lnTo>
                    <a:pt x="2620" y="5713"/>
                  </a:lnTo>
                  <a:lnTo>
                    <a:pt x="2637" y="5728"/>
                  </a:lnTo>
                  <a:lnTo>
                    <a:pt x="2651" y="5740"/>
                  </a:lnTo>
                  <a:lnTo>
                    <a:pt x="2662" y="5752"/>
                  </a:lnTo>
                  <a:lnTo>
                    <a:pt x="2668" y="5758"/>
                  </a:lnTo>
                  <a:lnTo>
                    <a:pt x="2676" y="5768"/>
                  </a:lnTo>
                  <a:lnTo>
                    <a:pt x="2683" y="5778"/>
                  </a:lnTo>
                  <a:lnTo>
                    <a:pt x="2691" y="5786"/>
                  </a:lnTo>
                  <a:lnTo>
                    <a:pt x="2699" y="5792"/>
                  </a:lnTo>
                  <a:lnTo>
                    <a:pt x="2712" y="5805"/>
                  </a:lnTo>
                  <a:lnTo>
                    <a:pt x="2724" y="5816"/>
                  </a:lnTo>
                  <a:lnTo>
                    <a:pt x="2730" y="5821"/>
                  </a:lnTo>
                  <a:lnTo>
                    <a:pt x="2735" y="5824"/>
                  </a:lnTo>
                  <a:lnTo>
                    <a:pt x="2740" y="5828"/>
                  </a:lnTo>
                  <a:lnTo>
                    <a:pt x="2745" y="5830"/>
                  </a:lnTo>
                  <a:lnTo>
                    <a:pt x="2755" y="5835"/>
                  </a:lnTo>
                  <a:lnTo>
                    <a:pt x="2765" y="5843"/>
                  </a:lnTo>
                  <a:lnTo>
                    <a:pt x="2776" y="5852"/>
                  </a:lnTo>
                  <a:lnTo>
                    <a:pt x="2788" y="5860"/>
                  </a:lnTo>
                  <a:lnTo>
                    <a:pt x="2798" y="5865"/>
                  </a:lnTo>
                  <a:lnTo>
                    <a:pt x="2803" y="5867"/>
                  </a:lnTo>
                  <a:lnTo>
                    <a:pt x="2815" y="5877"/>
                  </a:lnTo>
                  <a:lnTo>
                    <a:pt x="2844" y="5899"/>
                  </a:lnTo>
                  <a:lnTo>
                    <a:pt x="2873" y="5923"/>
                  </a:lnTo>
                  <a:lnTo>
                    <a:pt x="2891" y="5936"/>
                  </a:lnTo>
                  <a:lnTo>
                    <a:pt x="2898" y="5940"/>
                  </a:lnTo>
                  <a:lnTo>
                    <a:pt x="2905" y="5947"/>
                  </a:lnTo>
                  <a:lnTo>
                    <a:pt x="2915" y="5955"/>
                  </a:lnTo>
                  <a:lnTo>
                    <a:pt x="2929" y="5962"/>
                  </a:lnTo>
                  <a:lnTo>
                    <a:pt x="2941" y="5968"/>
                  </a:lnTo>
                  <a:lnTo>
                    <a:pt x="2952" y="5972"/>
                  </a:lnTo>
                  <a:lnTo>
                    <a:pt x="2961" y="5975"/>
                  </a:lnTo>
                  <a:lnTo>
                    <a:pt x="2967" y="5979"/>
                  </a:lnTo>
                  <a:lnTo>
                    <a:pt x="2975" y="5986"/>
                  </a:lnTo>
                  <a:lnTo>
                    <a:pt x="2986" y="5994"/>
                  </a:lnTo>
                  <a:lnTo>
                    <a:pt x="2997" y="6002"/>
                  </a:lnTo>
                  <a:lnTo>
                    <a:pt x="3005" y="6008"/>
                  </a:lnTo>
                  <a:lnTo>
                    <a:pt x="3018" y="6015"/>
                  </a:lnTo>
                  <a:lnTo>
                    <a:pt x="3031" y="6024"/>
                  </a:lnTo>
                  <a:lnTo>
                    <a:pt x="3046" y="6033"/>
                  </a:lnTo>
                  <a:lnTo>
                    <a:pt x="3058" y="6043"/>
                  </a:lnTo>
                  <a:lnTo>
                    <a:pt x="3068" y="6051"/>
                  </a:lnTo>
                  <a:lnTo>
                    <a:pt x="3079" y="6060"/>
                  </a:lnTo>
                  <a:lnTo>
                    <a:pt x="3090" y="6067"/>
                  </a:lnTo>
                  <a:lnTo>
                    <a:pt x="3098" y="6072"/>
                  </a:lnTo>
                  <a:lnTo>
                    <a:pt x="3126" y="6086"/>
                  </a:lnTo>
                  <a:lnTo>
                    <a:pt x="3126" y="6071"/>
                  </a:lnTo>
                  <a:lnTo>
                    <a:pt x="3117" y="6060"/>
                  </a:lnTo>
                  <a:lnTo>
                    <a:pt x="3094" y="6032"/>
                  </a:lnTo>
                  <a:lnTo>
                    <a:pt x="3078" y="6014"/>
                  </a:lnTo>
                  <a:lnTo>
                    <a:pt x="3059" y="5996"/>
                  </a:lnTo>
                  <a:lnTo>
                    <a:pt x="3039" y="5978"/>
                  </a:lnTo>
                  <a:lnTo>
                    <a:pt x="3017" y="5960"/>
                  </a:lnTo>
                  <a:lnTo>
                    <a:pt x="2992" y="5941"/>
                  </a:lnTo>
                  <a:lnTo>
                    <a:pt x="2964" y="5920"/>
                  </a:lnTo>
                  <a:lnTo>
                    <a:pt x="2934" y="5896"/>
                  </a:lnTo>
                  <a:lnTo>
                    <a:pt x="2904" y="5873"/>
                  </a:lnTo>
                  <a:lnTo>
                    <a:pt x="2877" y="5851"/>
                  </a:lnTo>
                  <a:lnTo>
                    <a:pt x="2852" y="5831"/>
                  </a:lnTo>
                  <a:lnTo>
                    <a:pt x="2835" y="5816"/>
                  </a:lnTo>
                  <a:lnTo>
                    <a:pt x="2825" y="5807"/>
                  </a:lnTo>
                  <a:lnTo>
                    <a:pt x="2818" y="5800"/>
                  </a:lnTo>
                  <a:lnTo>
                    <a:pt x="2814" y="5792"/>
                  </a:lnTo>
                  <a:lnTo>
                    <a:pt x="2808" y="5785"/>
                  </a:lnTo>
                  <a:lnTo>
                    <a:pt x="2805" y="5776"/>
                  </a:lnTo>
                  <a:lnTo>
                    <a:pt x="2803" y="5768"/>
                  </a:lnTo>
                  <a:lnTo>
                    <a:pt x="2802" y="5760"/>
                  </a:lnTo>
                  <a:lnTo>
                    <a:pt x="2800" y="5753"/>
                  </a:lnTo>
                  <a:lnTo>
                    <a:pt x="2803" y="5746"/>
                  </a:lnTo>
                  <a:lnTo>
                    <a:pt x="2804" y="5740"/>
                  </a:lnTo>
                  <a:lnTo>
                    <a:pt x="2804" y="5735"/>
                  </a:lnTo>
                  <a:lnTo>
                    <a:pt x="2803" y="5731"/>
                  </a:lnTo>
                  <a:lnTo>
                    <a:pt x="2799" y="5726"/>
                  </a:lnTo>
                  <a:lnTo>
                    <a:pt x="2792" y="5716"/>
                  </a:lnTo>
                  <a:lnTo>
                    <a:pt x="2781" y="5702"/>
                  </a:lnTo>
                  <a:lnTo>
                    <a:pt x="2777" y="5699"/>
                  </a:lnTo>
                  <a:lnTo>
                    <a:pt x="2774" y="5695"/>
                  </a:lnTo>
                  <a:lnTo>
                    <a:pt x="2770" y="5693"/>
                  </a:lnTo>
                  <a:lnTo>
                    <a:pt x="2765" y="5691"/>
                  </a:lnTo>
                  <a:lnTo>
                    <a:pt x="2755" y="5688"/>
                  </a:lnTo>
                  <a:lnTo>
                    <a:pt x="2744" y="5684"/>
                  </a:lnTo>
                  <a:lnTo>
                    <a:pt x="2732" y="5679"/>
                  </a:lnTo>
                  <a:lnTo>
                    <a:pt x="2718" y="5671"/>
                  </a:lnTo>
                  <a:lnTo>
                    <a:pt x="2711" y="5665"/>
                  </a:lnTo>
                  <a:lnTo>
                    <a:pt x="2703" y="5659"/>
                  </a:lnTo>
                  <a:lnTo>
                    <a:pt x="2696" y="5651"/>
                  </a:lnTo>
                  <a:lnTo>
                    <a:pt x="2687" y="5641"/>
                  </a:lnTo>
                  <a:lnTo>
                    <a:pt x="2661" y="5610"/>
                  </a:lnTo>
                  <a:lnTo>
                    <a:pt x="2648" y="5594"/>
                  </a:lnTo>
                  <a:lnTo>
                    <a:pt x="2644" y="5587"/>
                  </a:lnTo>
                  <a:lnTo>
                    <a:pt x="2643" y="5587"/>
                  </a:lnTo>
                  <a:lnTo>
                    <a:pt x="2654" y="5526"/>
                  </a:lnTo>
                  <a:lnTo>
                    <a:pt x="2650" y="5525"/>
                  </a:lnTo>
                  <a:lnTo>
                    <a:pt x="2641" y="5522"/>
                  </a:lnTo>
                  <a:lnTo>
                    <a:pt x="2638" y="5519"/>
                  </a:lnTo>
                  <a:lnTo>
                    <a:pt x="2636" y="5514"/>
                  </a:lnTo>
                  <a:lnTo>
                    <a:pt x="2635" y="5512"/>
                  </a:lnTo>
                  <a:lnTo>
                    <a:pt x="2635" y="5510"/>
                  </a:lnTo>
                  <a:lnTo>
                    <a:pt x="2636" y="5508"/>
                  </a:lnTo>
                  <a:lnTo>
                    <a:pt x="2637" y="5504"/>
                  </a:lnTo>
                  <a:lnTo>
                    <a:pt x="2647" y="5490"/>
                  </a:lnTo>
                  <a:lnTo>
                    <a:pt x="2648" y="5488"/>
                  </a:lnTo>
                  <a:lnTo>
                    <a:pt x="2648" y="5484"/>
                  </a:lnTo>
                  <a:lnTo>
                    <a:pt x="2645" y="5474"/>
                  </a:lnTo>
                  <a:lnTo>
                    <a:pt x="2640" y="5468"/>
                  </a:lnTo>
                  <a:lnTo>
                    <a:pt x="2635" y="5460"/>
                  </a:lnTo>
                  <a:lnTo>
                    <a:pt x="2626" y="5452"/>
                  </a:lnTo>
                  <a:lnTo>
                    <a:pt x="2616" y="5444"/>
                  </a:lnTo>
                  <a:lnTo>
                    <a:pt x="2603" y="5435"/>
                  </a:lnTo>
                  <a:lnTo>
                    <a:pt x="2590" y="5426"/>
                  </a:lnTo>
                  <a:lnTo>
                    <a:pt x="2577" y="5416"/>
                  </a:lnTo>
                  <a:lnTo>
                    <a:pt x="2566" y="5407"/>
                  </a:lnTo>
                  <a:lnTo>
                    <a:pt x="2559" y="5398"/>
                  </a:lnTo>
                  <a:lnTo>
                    <a:pt x="2553" y="5389"/>
                  </a:lnTo>
                  <a:lnTo>
                    <a:pt x="2552" y="5386"/>
                  </a:lnTo>
                  <a:lnTo>
                    <a:pt x="2552" y="5383"/>
                  </a:lnTo>
                  <a:lnTo>
                    <a:pt x="2553" y="5381"/>
                  </a:lnTo>
                  <a:lnTo>
                    <a:pt x="2555" y="5378"/>
                  </a:lnTo>
                  <a:lnTo>
                    <a:pt x="2562" y="5375"/>
                  </a:lnTo>
                  <a:lnTo>
                    <a:pt x="2569" y="5374"/>
                  </a:lnTo>
                  <a:lnTo>
                    <a:pt x="2576" y="5375"/>
                  </a:lnTo>
                  <a:lnTo>
                    <a:pt x="2584" y="5376"/>
                  </a:lnTo>
                  <a:lnTo>
                    <a:pt x="2593" y="5378"/>
                  </a:lnTo>
                  <a:lnTo>
                    <a:pt x="2602" y="5381"/>
                  </a:lnTo>
                  <a:lnTo>
                    <a:pt x="2611" y="5383"/>
                  </a:lnTo>
                  <a:lnTo>
                    <a:pt x="2622" y="5384"/>
                  </a:lnTo>
                  <a:lnTo>
                    <a:pt x="2626" y="5384"/>
                  </a:lnTo>
                  <a:lnTo>
                    <a:pt x="2629" y="5385"/>
                  </a:lnTo>
                  <a:lnTo>
                    <a:pt x="2633" y="5387"/>
                  </a:lnTo>
                  <a:lnTo>
                    <a:pt x="2636" y="5388"/>
                  </a:lnTo>
                  <a:lnTo>
                    <a:pt x="2639" y="5394"/>
                  </a:lnTo>
                  <a:lnTo>
                    <a:pt x="2641" y="5398"/>
                  </a:lnTo>
                  <a:lnTo>
                    <a:pt x="2641" y="5399"/>
                  </a:lnTo>
                  <a:lnTo>
                    <a:pt x="2643" y="5400"/>
                  </a:lnTo>
                  <a:lnTo>
                    <a:pt x="2643" y="5400"/>
                  </a:lnTo>
                  <a:lnTo>
                    <a:pt x="2644" y="5399"/>
                  </a:lnTo>
                  <a:lnTo>
                    <a:pt x="2646" y="5395"/>
                  </a:lnTo>
                  <a:lnTo>
                    <a:pt x="2648" y="5384"/>
                  </a:lnTo>
                  <a:lnTo>
                    <a:pt x="2650" y="5376"/>
                  </a:lnTo>
                  <a:lnTo>
                    <a:pt x="2649" y="5371"/>
                  </a:lnTo>
                  <a:lnTo>
                    <a:pt x="2648" y="5364"/>
                  </a:lnTo>
                  <a:lnTo>
                    <a:pt x="2646" y="5360"/>
                  </a:lnTo>
                  <a:lnTo>
                    <a:pt x="2639" y="5350"/>
                  </a:lnTo>
                  <a:lnTo>
                    <a:pt x="2631" y="5342"/>
                  </a:lnTo>
                  <a:lnTo>
                    <a:pt x="2626" y="5335"/>
                  </a:lnTo>
                  <a:lnTo>
                    <a:pt x="2623" y="5330"/>
                  </a:lnTo>
                  <a:lnTo>
                    <a:pt x="2623" y="5327"/>
                  </a:lnTo>
                  <a:lnTo>
                    <a:pt x="2624" y="5323"/>
                  </a:lnTo>
                  <a:lnTo>
                    <a:pt x="2627" y="5321"/>
                  </a:lnTo>
                  <a:lnTo>
                    <a:pt x="2631" y="5318"/>
                  </a:lnTo>
                  <a:lnTo>
                    <a:pt x="2638" y="5314"/>
                  </a:lnTo>
                  <a:lnTo>
                    <a:pt x="2645" y="5313"/>
                  </a:lnTo>
                  <a:lnTo>
                    <a:pt x="2651" y="5311"/>
                  </a:lnTo>
                  <a:lnTo>
                    <a:pt x="2659" y="5311"/>
                  </a:lnTo>
                  <a:lnTo>
                    <a:pt x="2672" y="5310"/>
                  </a:lnTo>
                  <a:lnTo>
                    <a:pt x="2686" y="5311"/>
                  </a:lnTo>
                  <a:lnTo>
                    <a:pt x="2707" y="5315"/>
                  </a:lnTo>
                  <a:lnTo>
                    <a:pt x="2714" y="5318"/>
                  </a:lnTo>
                  <a:lnTo>
                    <a:pt x="2718" y="5318"/>
                  </a:lnTo>
                  <a:lnTo>
                    <a:pt x="2725" y="5318"/>
                  </a:lnTo>
                  <a:lnTo>
                    <a:pt x="2738" y="5318"/>
                  </a:lnTo>
                  <a:lnTo>
                    <a:pt x="2753" y="5318"/>
                  </a:lnTo>
                  <a:lnTo>
                    <a:pt x="2771" y="5319"/>
                  </a:lnTo>
                  <a:lnTo>
                    <a:pt x="2788" y="5319"/>
                  </a:lnTo>
                  <a:lnTo>
                    <a:pt x="2793" y="5318"/>
                  </a:lnTo>
                  <a:lnTo>
                    <a:pt x="2796" y="5317"/>
                  </a:lnTo>
                  <a:lnTo>
                    <a:pt x="2799" y="5315"/>
                  </a:lnTo>
                  <a:lnTo>
                    <a:pt x="2803" y="5313"/>
                  </a:lnTo>
                  <a:lnTo>
                    <a:pt x="2805" y="5310"/>
                  </a:lnTo>
                  <a:lnTo>
                    <a:pt x="2806" y="5306"/>
                  </a:lnTo>
                  <a:lnTo>
                    <a:pt x="2807" y="5301"/>
                  </a:lnTo>
                  <a:lnTo>
                    <a:pt x="2808" y="5296"/>
                  </a:lnTo>
                  <a:lnTo>
                    <a:pt x="2807" y="5282"/>
                  </a:lnTo>
                  <a:lnTo>
                    <a:pt x="2805" y="5269"/>
                  </a:lnTo>
                  <a:lnTo>
                    <a:pt x="2800" y="5257"/>
                  </a:lnTo>
                  <a:lnTo>
                    <a:pt x="2797" y="5245"/>
                  </a:lnTo>
                  <a:lnTo>
                    <a:pt x="2789" y="5226"/>
                  </a:lnTo>
                  <a:lnTo>
                    <a:pt x="2786" y="5218"/>
                  </a:lnTo>
                  <a:lnTo>
                    <a:pt x="2776" y="5212"/>
                  </a:lnTo>
                  <a:lnTo>
                    <a:pt x="2754" y="5194"/>
                  </a:lnTo>
                  <a:lnTo>
                    <a:pt x="2742" y="5183"/>
                  </a:lnTo>
                  <a:lnTo>
                    <a:pt x="2730" y="5172"/>
                  </a:lnTo>
                  <a:lnTo>
                    <a:pt x="2721" y="5162"/>
                  </a:lnTo>
                  <a:lnTo>
                    <a:pt x="2714" y="5153"/>
                  </a:lnTo>
                  <a:lnTo>
                    <a:pt x="2704" y="5133"/>
                  </a:lnTo>
                  <a:lnTo>
                    <a:pt x="2703" y="5131"/>
                  </a:lnTo>
                  <a:lnTo>
                    <a:pt x="2686" y="5119"/>
                  </a:lnTo>
                  <a:lnTo>
                    <a:pt x="2651" y="5092"/>
                  </a:lnTo>
                  <a:lnTo>
                    <a:pt x="2643" y="5085"/>
                  </a:lnTo>
                  <a:lnTo>
                    <a:pt x="2635" y="5078"/>
                  </a:lnTo>
                  <a:lnTo>
                    <a:pt x="2629" y="5071"/>
                  </a:lnTo>
                  <a:lnTo>
                    <a:pt x="2625" y="5066"/>
                  </a:lnTo>
                  <a:lnTo>
                    <a:pt x="2623" y="5060"/>
                  </a:lnTo>
                  <a:lnTo>
                    <a:pt x="2623" y="5057"/>
                  </a:lnTo>
                  <a:lnTo>
                    <a:pt x="2624" y="5056"/>
                  </a:lnTo>
                  <a:lnTo>
                    <a:pt x="2626" y="5055"/>
                  </a:lnTo>
                  <a:lnTo>
                    <a:pt x="2628" y="5054"/>
                  </a:lnTo>
                  <a:lnTo>
                    <a:pt x="2631" y="5054"/>
                  </a:lnTo>
                  <a:lnTo>
                    <a:pt x="2650" y="5055"/>
                  </a:lnTo>
                  <a:lnTo>
                    <a:pt x="2672" y="5058"/>
                  </a:lnTo>
                  <a:lnTo>
                    <a:pt x="2697" y="5063"/>
                  </a:lnTo>
                  <a:lnTo>
                    <a:pt x="2720" y="5067"/>
                  </a:lnTo>
                  <a:lnTo>
                    <a:pt x="2758" y="5077"/>
                  </a:lnTo>
                  <a:lnTo>
                    <a:pt x="2775" y="5081"/>
                  </a:lnTo>
                  <a:lnTo>
                    <a:pt x="2776" y="5087"/>
                  </a:lnTo>
                  <a:lnTo>
                    <a:pt x="2779" y="5099"/>
                  </a:lnTo>
                  <a:lnTo>
                    <a:pt x="2783" y="5107"/>
                  </a:lnTo>
                  <a:lnTo>
                    <a:pt x="2786" y="5113"/>
                  </a:lnTo>
                  <a:lnTo>
                    <a:pt x="2792" y="5120"/>
                  </a:lnTo>
                  <a:lnTo>
                    <a:pt x="2797" y="5126"/>
                  </a:lnTo>
                  <a:lnTo>
                    <a:pt x="2809" y="5136"/>
                  </a:lnTo>
                  <a:lnTo>
                    <a:pt x="2823" y="5145"/>
                  </a:lnTo>
                  <a:lnTo>
                    <a:pt x="2830" y="5151"/>
                  </a:lnTo>
                  <a:lnTo>
                    <a:pt x="2839" y="5154"/>
                  </a:lnTo>
                  <a:lnTo>
                    <a:pt x="2848" y="5158"/>
                  </a:lnTo>
                  <a:lnTo>
                    <a:pt x="2858" y="5159"/>
                  </a:lnTo>
                  <a:lnTo>
                    <a:pt x="2867" y="5159"/>
                  </a:lnTo>
                  <a:lnTo>
                    <a:pt x="2873" y="5159"/>
                  </a:lnTo>
                  <a:lnTo>
                    <a:pt x="2879" y="5158"/>
                  </a:lnTo>
                  <a:lnTo>
                    <a:pt x="2882" y="5157"/>
                  </a:lnTo>
                  <a:lnTo>
                    <a:pt x="2885" y="5152"/>
                  </a:lnTo>
                  <a:lnTo>
                    <a:pt x="2889" y="5147"/>
                  </a:lnTo>
                  <a:lnTo>
                    <a:pt x="2892" y="5138"/>
                  </a:lnTo>
                  <a:lnTo>
                    <a:pt x="2895" y="5126"/>
                  </a:lnTo>
                  <a:lnTo>
                    <a:pt x="2899" y="5111"/>
                  </a:lnTo>
                  <a:lnTo>
                    <a:pt x="2901" y="5100"/>
                  </a:lnTo>
                  <a:lnTo>
                    <a:pt x="2901" y="5089"/>
                  </a:lnTo>
                  <a:lnTo>
                    <a:pt x="2901" y="5078"/>
                  </a:lnTo>
                  <a:lnTo>
                    <a:pt x="2901" y="5068"/>
                  </a:lnTo>
                  <a:lnTo>
                    <a:pt x="2902" y="5057"/>
                  </a:lnTo>
                  <a:lnTo>
                    <a:pt x="2903" y="5045"/>
                  </a:lnTo>
                  <a:lnTo>
                    <a:pt x="2906" y="5032"/>
                  </a:lnTo>
                  <a:lnTo>
                    <a:pt x="2912" y="5010"/>
                  </a:lnTo>
                  <a:lnTo>
                    <a:pt x="2915" y="4995"/>
                  </a:lnTo>
                  <a:lnTo>
                    <a:pt x="2919" y="4990"/>
                  </a:lnTo>
                  <a:lnTo>
                    <a:pt x="2924" y="4984"/>
                  </a:lnTo>
                  <a:lnTo>
                    <a:pt x="2933" y="4979"/>
                  </a:lnTo>
                  <a:lnTo>
                    <a:pt x="2945" y="4971"/>
                  </a:lnTo>
                  <a:lnTo>
                    <a:pt x="2952" y="4967"/>
                  </a:lnTo>
                  <a:lnTo>
                    <a:pt x="2957" y="4961"/>
                  </a:lnTo>
                  <a:lnTo>
                    <a:pt x="2961" y="4954"/>
                  </a:lnTo>
                  <a:lnTo>
                    <a:pt x="2963" y="4948"/>
                  </a:lnTo>
                  <a:lnTo>
                    <a:pt x="2965" y="4940"/>
                  </a:lnTo>
                  <a:lnTo>
                    <a:pt x="2966" y="4932"/>
                  </a:lnTo>
                  <a:lnTo>
                    <a:pt x="2966" y="4925"/>
                  </a:lnTo>
                  <a:lnTo>
                    <a:pt x="2965" y="4917"/>
                  </a:lnTo>
                  <a:lnTo>
                    <a:pt x="2959" y="4889"/>
                  </a:lnTo>
                  <a:lnTo>
                    <a:pt x="2956" y="4878"/>
                  </a:lnTo>
                  <a:lnTo>
                    <a:pt x="2956" y="4834"/>
                  </a:lnTo>
                  <a:lnTo>
                    <a:pt x="2962" y="4830"/>
                  </a:lnTo>
                  <a:lnTo>
                    <a:pt x="2984" y="4812"/>
                  </a:lnTo>
                  <a:lnTo>
                    <a:pt x="2990" y="4805"/>
                  </a:lnTo>
                  <a:lnTo>
                    <a:pt x="2996" y="4800"/>
                  </a:lnTo>
                  <a:lnTo>
                    <a:pt x="3000" y="4793"/>
                  </a:lnTo>
                  <a:lnTo>
                    <a:pt x="3003" y="4786"/>
                  </a:lnTo>
                  <a:lnTo>
                    <a:pt x="3005" y="4779"/>
                  </a:lnTo>
                  <a:lnTo>
                    <a:pt x="3005" y="4770"/>
                  </a:lnTo>
                  <a:lnTo>
                    <a:pt x="3006" y="4761"/>
                  </a:lnTo>
                  <a:lnTo>
                    <a:pt x="3006" y="4751"/>
                  </a:lnTo>
                  <a:lnTo>
                    <a:pt x="3006" y="4734"/>
                  </a:lnTo>
                  <a:lnTo>
                    <a:pt x="3005" y="4720"/>
                  </a:lnTo>
                  <a:lnTo>
                    <a:pt x="3003" y="4714"/>
                  </a:lnTo>
                  <a:lnTo>
                    <a:pt x="2999" y="4708"/>
                  </a:lnTo>
                  <a:lnTo>
                    <a:pt x="2993" y="4703"/>
                  </a:lnTo>
                  <a:lnTo>
                    <a:pt x="2984" y="4697"/>
                  </a:lnTo>
                  <a:lnTo>
                    <a:pt x="2964" y="4688"/>
                  </a:lnTo>
                  <a:lnTo>
                    <a:pt x="2948" y="4682"/>
                  </a:lnTo>
                  <a:lnTo>
                    <a:pt x="2945" y="4680"/>
                  </a:lnTo>
                  <a:lnTo>
                    <a:pt x="2943" y="4676"/>
                  </a:lnTo>
                  <a:lnTo>
                    <a:pt x="2941" y="4673"/>
                  </a:lnTo>
                  <a:lnTo>
                    <a:pt x="2939" y="4669"/>
                  </a:lnTo>
                  <a:lnTo>
                    <a:pt x="2936" y="4664"/>
                  </a:lnTo>
                  <a:lnTo>
                    <a:pt x="2935" y="4658"/>
                  </a:lnTo>
                  <a:lnTo>
                    <a:pt x="2934" y="4650"/>
                  </a:lnTo>
                  <a:lnTo>
                    <a:pt x="2934" y="4642"/>
                  </a:lnTo>
                  <a:lnTo>
                    <a:pt x="2934" y="4606"/>
                  </a:lnTo>
                  <a:lnTo>
                    <a:pt x="2935" y="4575"/>
                  </a:lnTo>
                  <a:lnTo>
                    <a:pt x="2937" y="4560"/>
                  </a:lnTo>
                  <a:lnTo>
                    <a:pt x="2939" y="4549"/>
                  </a:lnTo>
                  <a:lnTo>
                    <a:pt x="2942" y="4539"/>
                  </a:lnTo>
                  <a:lnTo>
                    <a:pt x="2945" y="4532"/>
                  </a:lnTo>
                  <a:lnTo>
                    <a:pt x="2957" y="4518"/>
                  </a:lnTo>
                  <a:lnTo>
                    <a:pt x="2972" y="4504"/>
                  </a:lnTo>
                  <a:lnTo>
                    <a:pt x="2984" y="4493"/>
                  </a:lnTo>
                  <a:lnTo>
                    <a:pt x="2989" y="4489"/>
                  </a:lnTo>
                  <a:lnTo>
                    <a:pt x="3039" y="4455"/>
                  </a:lnTo>
                  <a:lnTo>
                    <a:pt x="3045" y="4459"/>
                  </a:lnTo>
                  <a:lnTo>
                    <a:pt x="3057" y="4467"/>
                  </a:lnTo>
                  <a:lnTo>
                    <a:pt x="3066" y="4470"/>
                  </a:lnTo>
                  <a:lnTo>
                    <a:pt x="3073" y="4473"/>
                  </a:lnTo>
                  <a:lnTo>
                    <a:pt x="3081" y="4476"/>
                  </a:lnTo>
                  <a:lnTo>
                    <a:pt x="3088" y="4478"/>
                  </a:lnTo>
                  <a:lnTo>
                    <a:pt x="3094" y="4476"/>
                  </a:lnTo>
                  <a:lnTo>
                    <a:pt x="3102" y="4473"/>
                  </a:lnTo>
                  <a:lnTo>
                    <a:pt x="3110" y="4470"/>
                  </a:lnTo>
                  <a:lnTo>
                    <a:pt x="3116" y="4467"/>
                  </a:lnTo>
                  <a:lnTo>
                    <a:pt x="3127" y="4459"/>
                  </a:lnTo>
                  <a:lnTo>
                    <a:pt x="3132" y="4455"/>
                  </a:lnTo>
                  <a:lnTo>
                    <a:pt x="3154" y="4422"/>
                  </a:lnTo>
                  <a:lnTo>
                    <a:pt x="3158" y="4420"/>
                  </a:lnTo>
                  <a:lnTo>
                    <a:pt x="3170" y="4417"/>
                  </a:lnTo>
                  <a:lnTo>
                    <a:pt x="3187" y="4412"/>
                  </a:lnTo>
                  <a:lnTo>
                    <a:pt x="3204" y="4411"/>
                  </a:lnTo>
                  <a:lnTo>
                    <a:pt x="3212" y="4411"/>
                  </a:lnTo>
                  <a:lnTo>
                    <a:pt x="3223" y="4414"/>
                  </a:lnTo>
                  <a:lnTo>
                    <a:pt x="3234" y="4417"/>
                  </a:lnTo>
                  <a:lnTo>
                    <a:pt x="3244" y="4419"/>
                  </a:lnTo>
                  <a:lnTo>
                    <a:pt x="3262" y="4425"/>
                  </a:lnTo>
                  <a:lnTo>
                    <a:pt x="3270" y="4428"/>
                  </a:lnTo>
                  <a:lnTo>
                    <a:pt x="3278" y="4433"/>
                  </a:lnTo>
                  <a:lnTo>
                    <a:pt x="3296" y="4442"/>
                  </a:lnTo>
                  <a:lnTo>
                    <a:pt x="3302" y="4444"/>
                  </a:lnTo>
                  <a:lnTo>
                    <a:pt x="3307" y="4446"/>
                  </a:lnTo>
                  <a:lnTo>
                    <a:pt x="3313" y="4447"/>
                  </a:lnTo>
                  <a:lnTo>
                    <a:pt x="3318" y="4446"/>
                  </a:lnTo>
                  <a:lnTo>
                    <a:pt x="3323" y="4444"/>
                  </a:lnTo>
                  <a:lnTo>
                    <a:pt x="3328" y="4442"/>
                  </a:lnTo>
                  <a:lnTo>
                    <a:pt x="3332" y="4438"/>
                  </a:lnTo>
                  <a:lnTo>
                    <a:pt x="3335" y="4433"/>
                  </a:lnTo>
                  <a:lnTo>
                    <a:pt x="3338" y="4428"/>
                  </a:lnTo>
                  <a:lnTo>
                    <a:pt x="3338" y="4423"/>
                  </a:lnTo>
                  <a:lnTo>
                    <a:pt x="3338" y="4420"/>
                  </a:lnTo>
                  <a:lnTo>
                    <a:pt x="3338" y="4419"/>
                  </a:lnTo>
                  <a:lnTo>
                    <a:pt x="3335" y="4417"/>
                  </a:lnTo>
                  <a:lnTo>
                    <a:pt x="3332" y="4417"/>
                  </a:lnTo>
                  <a:lnTo>
                    <a:pt x="3329" y="4417"/>
                  </a:lnTo>
                  <a:lnTo>
                    <a:pt x="3329" y="4417"/>
                  </a:lnTo>
                  <a:lnTo>
                    <a:pt x="3329" y="4416"/>
                  </a:lnTo>
                  <a:lnTo>
                    <a:pt x="3331" y="4415"/>
                  </a:lnTo>
                  <a:lnTo>
                    <a:pt x="3337" y="4409"/>
                  </a:lnTo>
                  <a:lnTo>
                    <a:pt x="3352" y="4400"/>
                  </a:lnTo>
                  <a:lnTo>
                    <a:pt x="3384" y="4380"/>
                  </a:lnTo>
                  <a:lnTo>
                    <a:pt x="3406" y="4366"/>
                  </a:lnTo>
                  <a:lnTo>
                    <a:pt x="3412" y="4359"/>
                  </a:lnTo>
                  <a:lnTo>
                    <a:pt x="3417" y="4354"/>
                  </a:lnTo>
                  <a:lnTo>
                    <a:pt x="3418" y="4351"/>
                  </a:lnTo>
                  <a:lnTo>
                    <a:pt x="3419" y="4347"/>
                  </a:lnTo>
                  <a:lnTo>
                    <a:pt x="3419" y="4344"/>
                  </a:lnTo>
                  <a:lnTo>
                    <a:pt x="3418" y="4340"/>
                  </a:lnTo>
                  <a:lnTo>
                    <a:pt x="3412" y="4325"/>
                  </a:lnTo>
                  <a:lnTo>
                    <a:pt x="3406" y="4312"/>
                  </a:lnTo>
                  <a:lnTo>
                    <a:pt x="3402" y="4306"/>
                  </a:lnTo>
                  <a:lnTo>
                    <a:pt x="3401" y="4300"/>
                  </a:lnTo>
                  <a:lnTo>
                    <a:pt x="3400" y="4292"/>
                  </a:lnTo>
                  <a:lnTo>
                    <a:pt x="3401" y="4284"/>
                  </a:lnTo>
                  <a:lnTo>
                    <a:pt x="3406" y="4266"/>
                  </a:lnTo>
                  <a:lnTo>
                    <a:pt x="3407" y="4262"/>
                  </a:lnTo>
                  <a:lnTo>
                    <a:pt x="3410" y="4261"/>
                  </a:lnTo>
                  <a:lnTo>
                    <a:pt x="3417" y="4255"/>
                  </a:lnTo>
                  <a:lnTo>
                    <a:pt x="3422" y="4249"/>
                  </a:lnTo>
                  <a:lnTo>
                    <a:pt x="3428" y="4242"/>
                  </a:lnTo>
                  <a:lnTo>
                    <a:pt x="3433" y="4232"/>
                  </a:lnTo>
                  <a:lnTo>
                    <a:pt x="3440" y="4221"/>
                  </a:lnTo>
                  <a:lnTo>
                    <a:pt x="3450" y="4200"/>
                  </a:lnTo>
                  <a:lnTo>
                    <a:pt x="3458" y="4184"/>
                  </a:lnTo>
                  <a:lnTo>
                    <a:pt x="3462" y="4170"/>
                  </a:lnTo>
                  <a:lnTo>
                    <a:pt x="3464" y="4155"/>
                  </a:lnTo>
                  <a:lnTo>
                    <a:pt x="3465" y="4149"/>
                  </a:lnTo>
                  <a:lnTo>
                    <a:pt x="3464" y="4143"/>
                  </a:lnTo>
                  <a:lnTo>
                    <a:pt x="3462" y="4138"/>
                  </a:lnTo>
                  <a:lnTo>
                    <a:pt x="3461" y="4132"/>
                  </a:lnTo>
                  <a:lnTo>
                    <a:pt x="3459" y="4128"/>
                  </a:lnTo>
                  <a:lnTo>
                    <a:pt x="3458" y="4123"/>
                  </a:lnTo>
                  <a:lnTo>
                    <a:pt x="3458" y="4119"/>
                  </a:lnTo>
                  <a:lnTo>
                    <a:pt x="3459" y="4114"/>
                  </a:lnTo>
                  <a:lnTo>
                    <a:pt x="3460" y="4112"/>
                  </a:lnTo>
                  <a:lnTo>
                    <a:pt x="3460" y="4110"/>
                  </a:lnTo>
                  <a:lnTo>
                    <a:pt x="3459" y="4108"/>
                  </a:lnTo>
                  <a:lnTo>
                    <a:pt x="3456" y="4106"/>
                  </a:lnTo>
                  <a:lnTo>
                    <a:pt x="3453" y="4100"/>
                  </a:lnTo>
                  <a:lnTo>
                    <a:pt x="3448" y="4094"/>
                  </a:lnTo>
                  <a:lnTo>
                    <a:pt x="3442" y="4089"/>
                  </a:lnTo>
                  <a:lnTo>
                    <a:pt x="3437" y="4083"/>
                  </a:lnTo>
                  <a:lnTo>
                    <a:pt x="3433" y="4080"/>
                  </a:lnTo>
                  <a:lnTo>
                    <a:pt x="3431" y="4076"/>
                  </a:lnTo>
                  <a:lnTo>
                    <a:pt x="3430" y="4069"/>
                  </a:lnTo>
                  <a:lnTo>
                    <a:pt x="3428" y="4061"/>
                  </a:lnTo>
                  <a:lnTo>
                    <a:pt x="3428" y="4056"/>
                  </a:lnTo>
                  <a:lnTo>
                    <a:pt x="3428" y="4050"/>
                  </a:lnTo>
                  <a:lnTo>
                    <a:pt x="3430" y="4045"/>
                  </a:lnTo>
                  <a:lnTo>
                    <a:pt x="3434" y="4038"/>
                  </a:lnTo>
                  <a:lnTo>
                    <a:pt x="3452" y="4017"/>
                  </a:lnTo>
                  <a:lnTo>
                    <a:pt x="3462" y="4005"/>
                  </a:lnTo>
                  <a:lnTo>
                    <a:pt x="3464" y="3994"/>
                  </a:lnTo>
                  <a:lnTo>
                    <a:pt x="3466" y="3977"/>
                  </a:lnTo>
                  <a:lnTo>
                    <a:pt x="3469" y="3961"/>
                  </a:lnTo>
                  <a:lnTo>
                    <a:pt x="3470" y="3950"/>
                  </a:lnTo>
                  <a:lnTo>
                    <a:pt x="3469" y="3944"/>
                  </a:lnTo>
                  <a:lnTo>
                    <a:pt x="3465" y="3938"/>
                  </a:lnTo>
                  <a:lnTo>
                    <a:pt x="3463" y="3934"/>
                  </a:lnTo>
                  <a:lnTo>
                    <a:pt x="3462" y="3931"/>
                  </a:lnTo>
                  <a:lnTo>
                    <a:pt x="3461" y="3927"/>
                  </a:lnTo>
                  <a:lnTo>
                    <a:pt x="3462" y="3922"/>
                  </a:lnTo>
                  <a:lnTo>
                    <a:pt x="3464" y="3910"/>
                  </a:lnTo>
                  <a:lnTo>
                    <a:pt x="3469" y="3896"/>
                  </a:lnTo>
                  <a:lnTo>
                    <a:pt x="3473" y="3883"/>
                  </a:lnTo>
                  <a:lnTo>
                    <a:pt x="3475" y="3873"/>
                  </a:lnTo>
                  <a:lnTo>
                    <a:pt x="3475" y="3868"/>
                  </a:lnTo>
                  <a:lnTo>
                    <a:pt x="3474" y="3860"/>
                  </a:lnTo>
                  <a:lnTo>
                    <a:pt x="3471" y="3849"/>
                  </a:lnTo>
                  <a:lnTo>
                    <a:pt x="3466" y="3838"/>
                  </a:lnTo>
                  <a:lnTo>
                    <a:pt x="3458" y="3811"/>
                  </a:lnTo>
                  <a:lnTo>
                    <a:pt x="3448" y="3782"/>
                  </a:lnTo>
                  <a:lnTo>
                    <a:pt x="3444" y="3770"/>
                  </a:lnTo>
                  <a:lnTo>
                    <a:pt x="3440" y="3761"/>
                  </a:lnTo>
                  <a:lnTo>
                    <a:pt x="3435" y="3753"/>
                  </a:lnTo>
                  <a:lnTo>
                    <a:pt x="3431" y="3749"/>
                  </a:lnTo>
                  <a:lnTo>
                    <a:pt x="3424" y="3741"/>
                  </a:lnTo>
                  <a:lnTo>
                    <a:pt x="3420" y="3736"/>
                  </a:lnTo>
                  <a:lnTo>
                    <a:pt x="3413" y="3731"/>
                  </a:lnTo>
                  <a:lnTo>
                    <a:pt x="3401" y="3728"/>
                  </a:lnTo>
                  <a:lnTo>
                    <a:pt x="3399" y="3727"/>
                  </a:lnTo>
                  <a:lnTo>
                    <a:pt x="3397" y="3725"/>
                  </a:lnTo>
                  <a:lnTo>
                    <a:pt x="3396" y="3722"/>
                  </a:lnTo>
                  <a:lnTo>
                    <a:pt x="3396" y="3719"/>
                  </a:lnTo>
                  <a:lnTo>
                    <a:pt x="3397" y="3716"/>
                  </a:lnTo>
                  <a:lnTo>
                    <a:pt x="3399" y="3711"/>
                  </a:lnTo>
                  <a:lnTo>
                    <a:pt x="3402" y="3706"/>
                  </a:lnTo>
                  <a:lnTo>
                    <a:pt x="3407" y="3699"/>
                  </a:lnTo>
                  <a:lnTo>
                    <a:pt x="3423" y="3682"/>
                  </a:lnTo>
                  <a:lnTo>
                    <a:pt x="3431" y="3675"/>
                  </a:lnTo>
                  <a:lnTo>
                    <a:pt x="3433" y="3673"/>
                  </a:lnTo>
                  <a:lnTo>
                    <a:pt x="3434" y="3672"/>
                  </a:lnTo>
                  <a:lnTo>
                    <a:pt x="3435" y="3668"/>
                  </a:lnTo>
                  <a:lnTo>
                    <a:pt x="3437" y="3664"/>
                  </a:lnTo>
                  <a:lnTo>
                    <a:pt x="3439" y="3657"/>
                  </a:lnTo>
                  <a:lnTo>
                    <a:pt x="3439" y="3652"/>
                  </a:lnTo>
                  <a:lnTo>
                    <a:pt x="3438" y="3645"/>
                  </a:lnTo>
                  <a:lnTo>
                    <a:pt x="3437" y="3640"/>
                  </a:lnTo>
                  <a:lnTo>
                    <a:pt x="3433" y="3632"/>
                  </a:lnTo>
                  <a:lnTo>
                    <a:pt x="3431" y="3629"/>
                  </a:lnTo>
                  <a:lnTo>
                    <a:pt x="3428" y="3624"/>
                  </a:lnTo>
                  <a:lnTo>
                    <a:pt x="3421" y="3615"/>
                  </a:lnTo>
                  <a:lnTo>
                    <a:pt x="3418" y="3610"/>
                  </a:lnTo>
                  <a:lnTo>
                    <a:pt x="3416" y="3604"/>
                  </a:lnTo>
                  <a:lnTo>
                    <a:pt x="3414" y="3599"/>
                  </a:lnTo>
                  <a:lnTo>
                    <a:pt x="3414" y="3596"/>
                  </a:lnTo>
                  <a:lnTo>
                    <a:pt x="3419" y="3588"/>
                  </a:lnTo>
                  <a:lnTo>
                    <a:pt x="3424" y="3578"/>
                  </a:lnTo>
                  <a:lnTo>
                    <a:pt x="3428" y="3573"/>
                  </a:lnTo>
                  <a:lnTo>
                    <a:pt x="3431" y="3570"/>
                  </a:lnTo>
                  <a:lnTo>
                    <a:pt x="3435" y="3567"/>
                  </a:lnTo>
                  <a:lnTo>
                    <a:pt x="3440" y="3566"/>
                  </a:lnTo>
                  <a:lnTo>
                    <a:pt x="3452" y="3566"/>
                  </a:lnTo>
                  <a:lnTo>
                    <a:pt x="3469" y="3565"/>
                  </a:lnTo>
                  <a:lnTo>
                    <a:pt x="3473" y="3563"/>
                  </a:lnTo>
                  <a:lnTo>
                    <a:pt x="3477" y="3561"/>
                  </a:lnTo>
                  <a:lnTo>
                    <a:pt x="3482" y="3559"/>
                  </a:lnTo>
                  <a:lnTo>
                    <a:pt x="3486" y="3556"/>
                  </a:lnTo>
                  <a:lnTo>
                    <a:pt x="3491" y="3551"/>
                  </a:lnTo>
                  <a:lnTo>
                    <a:pt x="3494" y="3545"/>
                  </a:lnTo>
                  <a:lnTo>
                    <a:pt x="3498" y="3538"/>
                  </a:lnTo>
                  <a:lnTo>
                    <a:pt x="3503" y="3529"/>
                  </a:lnTo>
                  <a:lnTo>
                    <a:pt x="3517" y="3496"/>
                  </a:lnTo>
                  <a:lnTo>
                    <a:pt x="3526" y="3469"/>
                  </a:lnTo>
                  <a:lnTo>
                    <a:pt x="3533" y="3448"/>
                  </a:lnTo>
                  <a:lnTo>
                    <a:pt x="3538" y="3431"/>
                  </a:lnTo>
                  <a:lnTo>
                    <a:pt x="3540" y="3423"/>
                  </a:lnTo>
                  <a:lnTo>
                    <a:pt x="3540" y="3417"/>
                  </a:lnTo>
                  <a:lnTo>
                    <a:pt x="3540" y="3409"/>
                  </a:lnTo>
                  <a:lnTo>
                    <a:pt x="3539" y="3402"/>
                  </a:lnTo>
                  <a:lnTo>
                    <a:pt x="3539" y="3395"/>
                  </a:lnTo>
                  <a:lnTo>
                    <a:pt x="3540" y="3387"/>
                  </a:lnTo>
                  <a:lnTo>
                    <a:pt x="3541" y="3384"/>
                  </a:lnTo>
                  <a:lnTo>
                    <a:pt x="3544" y="3380"/>
                  </a:lnTo>
                  <a:lnTo>
                    <a:pt x="3546" y="3377"/>
                  </a:lnTo>
                  <a:lnTo>
                    <a:pt x="3549" y="3373"/>
                  </a:lnTo>
                  <a:lnTo>
                    <a:pt x="3557" y="3366"/>
                  </a:lnTo>
                  <a:lnTo>
                    <a:pt x="3562" y="3358"/>
                  </a:lnTo>
                  <a:lnTo>
                    <a:pt x="3568" y="3352"/>
                  </a:lnTo>
                  <a:lnTo>
                    <a:pt x="3572" y="3344"/>
                  </a:lnTo>
                  <a:lnTo>
                    <a:pt x="3577" y="3337"/>
                  </a:lnTo>
                  <a:lnTo>
                    <a:pt x="3583" y="3329"/>
                  </a:lnTo>
                  <a:lnTo>
                    <a:pt x="3590" y="3323"/>
                  </a:lnTo>
                  <a:lnTo>
                    <a:pt x="3599" y="3315"/>
                  </a:lnTo>
                  <a:lnTo>
                    <a:pt x="3604" y="3311"/>
                  </a:lnTo>
                  <a:lnTo>
                    <a:pt x="3610" y="3304"/>
                  </a:lnTo>
                  <a:lnTo>
                    <a:pt x="3615" y="3296"/>
                  </a:lnTo>
                  <a:lnTo>
                    <a:pt x="3621" y="3288"/>
                  </a:lnTo>
                  <a:lnTo>
                    <a:pt x="3632" y="3267"/>
                  </a:lnTo>
                  <a:lnTo>
                    <a:pt x="3643" y="3243"/>
                  </a:lnTo>
                  <a:lnTo>
                    <a:pt x="3654" y="3220"/>
                  </a:lnTo>
                  <a:lnTo>
                    <a:pt x="3663" y="3199"/>
                  </a:lnTo>
                  <a:lnTo>
                    <a:pt x="3672" y="3182"/>
                  </a:lnTo>
                  <a:lnTo>
                    <a:pt x="3678" y="3169"/>
                  </a:lnTo>
                  <a:lnTo>
                    <a:pt x="3693" y="3153"/>
                  </a:lnTo>
                  <a:lnTo>
                    <a:pt x="3705" y="3134"/>
                  </a:lnTo>
                  <a:lnTo>
                    <a:pt x="3708" y="3130"/>
                  </a:lnTo>
                  <a:lnTo>
                    <a:pt x="3709" y="3124"/>
                  </a:lnTo>
                  <a:lnTo>
                    <a:pt x="3712" y="3119"/>
                  </a:lnTo>
                  <a:lnTo>
                    <a:pt x="3713" y="3112"/>
                  </a:lnTo>
                  <a:lnTo>
                    <a:pt x="3713" y="3105"/>
                  </a:lnTo>
                  <a:lnTo>
                    <a:pt x="3713" y="3099"/>
                  </a:lnTo>
                  <a:lnTo>
                    <a:pt x="3712" y="3092"/>
                  </a:lnTo>
                  <a:lnTo>
                    <a:pt x="3709" y="3084"/>
                  </a:lnTo>
                  <a:lnTo>
                    <a:pt x="3699" y="3055"/>
                  </a:lnTo>
                  <a:lnTo>
                    <a:pt x="3693" y="3028"/>
                  </a:lnTo>
                  <a:lnTo>
                    <a:pt x="3688" y="3009"/>
                  </a:lnTo>
                  <a:lnTo>
                    <a:pt x="3687" y="3003"/>
                  </a:lnTo>
                  <a:close/>
                </a:path>
              </a:pathLst>
            </a:custGeom>
            <a:solidFill>
              <a:srgbClr val="AAD67A"/>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2" name="Google Shape;252;p9"/>
            <p:cNvSpPr/>
            <p:nvPr/>
          </p:nvSpPr>
          <p:spPr>
            <a:xfrm>
              <a:off x="7906457" y="3463804"/>
              <a:ext cx="126902" cy="102261"/>
            </a:xfrm>
            <a:custGeom>
              <a:rect b="b" l="l" r="r" t="t"/>
              <a:pathLst>
                <a:path extrusionOk="0" h="339" w="456">
                  <a:moveTo>
                    <a:pt x="13" y="176"/>
                  </a:moveTo>
                  <a:lnTo>
                    <a:pt x="17" y="178"/>
                  </a:lnTo>
                  <a:lnTo>
                    <a:pt x="24" y="179"/>
                  </a:lnTo>
                  <a:lnTo>
                    <a:pt x="29" y="178"/>
                  </a:lnTo>
                  <a:lnTo>
                    <a:pt x="33" y="176"/>
                  </a:lnTo>
                  <a:lnTo>
                    <a:pt x="38" y="174"/>
                  </a:lnTo>
                  <a:lnTo>
                    <a:pt x="41" y="171"/>
                  </a:lnTo>
                  <a:lnTo>
                    <a:pt x="48" y="161"/>
                  </a:lnTo>
                  <a:lnTo>
                    <a:pt x="53" y="150"/>
                  </a:lnTo>
                  <a:lnTo>
                    <a:pt x="59" y="140"/>
                  </a:lnTo>
                  <a:lnTo>
                    <a:pt x="60" y="136"/>
                  </a:lnTo>
                  <a:lnTo>
                    <a:pt x="62" y="133"/>
                  </a:lnTo>
                  <a:lnTo>
                    <a:pt x="65" y="127"/>
                  </a:lnTo>
                  <a:lnTo>
                    <a:pt x="72" y="119"/>
                  </a:lnTo>
                  <a:lnTo>
                    <a:pt x="80" y="113"/>
                  </a:lnTo>
                  <a:lnTo>
                    <a:pt x="87" y="108"/>
                  </a:lnTo>
                  <a:lnTo>
                    <a:pt x="94" y="100"/>
                  </a:lnTo>
                  <a:lnTo>
                    <a:pt x="100" y="95"/>
                  </a:lnTo>
                  <a:lnTo>
                    <a:pt x="102" y="91"/>
                  </a:lnTo>
                  <a:lnTo>
                    <a:pt x="101" y="85"/>
                  </a:lnTo>
                  <a:lnTo>
                    <a:pt x="100" y="72"/>
                  </a:lnTo>
                  <a:lnTo>
                    <a:pt x="101" y="68"/>
                  </a:lnTo>
                  <a:lnTo>
                    <a:pt x="101" y="66"/>
                  </a:lnTo>
                  <a:lnTo>
                    <a:pt x="102" y="64"/>
                  </a:lnTo>
                  <a:lnTo>
                    <a:pt x="104" y="63"/>
                  </a:lnTo>
                  <a:lnTo>
                    <a:pt x="106" y="63"/>
                  </a:lnTo>
                  <a:lnTo>
                    <a:pt x="108" y="64"/>
                  </a:lnTo>
                  <a:lnTo>
                    <a:pt x="112" y="66"/>
                  </a:lnTo>
                  <a:lnTo>
                    <a:pt x="115" y="69"/>
                  </a:lnTo>
                  <a:lnTo>
                    <a:pt x="123" y="78"/>
                  </a:lnTo>
                  <a:lnTo>
                    <a:pt x="127" y="85"/>
                  </a:lnTo>
                  <a:lnTo>
                    <a:pt x="130" y="90"/>
                  </a:lnTo>
                  <a:lnTo>
                    <a:pt x="134" y="96"/>
                  </a:lnTo>
                  <a:lnTo>
                    <a:pt x="136" y="104"/>
                  </a:lnTo>
                  <a:lnTo>
                    <a:pt x="137" y="111"/>
                  </a:lnTo>
                  <a:lnTo>
                    <a:pt x="138" y="119"/>
                  </a:lnTo>
                  <a:lnTo>
                    <a:pt x="139" y="126"/>
                  </a:lnTo>
                  <a:lnTo>
                    <a:pt x="139" y="129"/>
                  </a:lnTo>
                  <a:lnTo>
                    <a:pt x="140" y="132"/>
                  </a:lnTo>
                  <a:lnTo>
                    <a:pt x="143" y="136"/>
                  </a:lnTo>
                  <a:lnTo>
                    <a:pt x="145" y="139"/>
                  </a:lnTo>
                  <a:lnTo>
                    <a:pt x="153" y="143"/>
                  </a:lnTo>
                  <a:lnTo>
                    <a:pt x="159" y="145"/>
                  </a:lnTo>
                  <a:lnTo>
                    <a:pt x="165" y="147"/>
                  </a:lnTo>
                  <a:lnTo>
                    <a:pt x="167" y="147"/>
                  </a:lnTo>
                  <a:lnTo>
                    <a:pt x="174" y="149"/>
                  </a:lnTo>
                  <a:lnTo>
                    <a:pt x="178" y="149"/>
                  </a:lnTo>
                  <a:lnTo>
                    <a:pt x="181" y="149"/>
                  </a:lnTo>
                  <a:lnTo>
                    <a:pt x="186" y="148"/>
                  </a:lnTo>
                  <a:lnTo>
                    <a:pt x="188" y="148"/>
                  </a:lnTo>
                  <a:lnTo>
                    <a:pt x="190" y="148"/>
                  </a:lnTo>
                  <a:lnTo>
                    <a:pt x="192" y="150"/>
                  </a:lnTo>
                  <a:lnTo>
                    <a:pt x="195" y="154"/>
                  </a:lnTo>
                  <a:lnTo>
                    <a:pt x="197" y="162"/>
                  </a:lnTo>
                  <a:lnTo>
                    <a:pt x="197" y="162"/>
                  </a:lnTo>
                  <a:lnTo>
                    <a:pt x="197" y="163"/>
                  </a:lnTo>
                  <a:lnTo>
                    <a:pt x="200" y="171"/>
                  </a:lnTo>
                  <a:lnTo>
                    <a:pt x="203" y="178"/>
                  </a:lnTo>
                  <a:lnTo>
                    <a:pt x="208" y="182"/>
                  </a:lnTo>
                  <a:lnTo>
                    <a:pt x="212" y="186"/>
                  </a:lnTo>
                  <a:lnTo>
                    <a:pt x="217" y="189"/>
                  </a:lnTo>
                  <a:lnTo>
                    <a:pt x="224" y="191"/>
                  </a:lnTo>
                  <a:lnTo>
                    <a:pt x="228" y="191"/>
                  </a:lnTo>
                  <a:lnTo>
                    <a:pt x="230" y="190"/>
                  </a:lnTo>
                  <a:lnTo>
                    <a:pt x="235" y="187"/>
                  </a:lnTo>
                  <a:lnTo>
                    <a:pt x="238" y="187"/>
                  </a:lnTo>
                  <a:lnTo>
                    <a:pt x="241" y="187"/>
                  </a:lnTo>
                  <a:lnTo>
                    <a:pt x="243" y="189"/>
                  </a:lnTo>
                  <a:lnTo>
                    <a:pt x="244" y="191"/>
                  </a:lnTo>
                  <a:lnTo>
                    <a:pt x="248" y="203"/>
                  </a:lnTo>
                  <a:lnTo>
                    <a:pt x="250" y="218"/>
                  </a:lnTo>
                  <a:lnTo>
                    <a:pt x="251" y="233"/>
                  </a:lnTo>
                  <a:lnTo>
                    <a:pt x="250" y="240"/>
                  </a:lnTo>
                  <a:lnTo>
                    <a:pt x="285" y="254"/>
                  </a:lnTo>
                  <a:lnTo>
                    <a:pt x="288" y="257"/>
                  </a:lnTo>
                  <a:lnTo>
                    <a:pt x="290" y="259"/>
                  </a:lnTo>
                  <a:lnTo>
                    <a:pt x="290" y="261"/>
                  </a:lnTo>
                  <a:lnTo>
                    <a:pt x="290" y="264"/>
                  </a:lnTo>
                  <a:lnTo>
                    <a:pt x="286" y="270"/>
                  </a:lnTo>
                  <a:lnTo>
                    <a:pt x="283" y="278"/>
                  </a:lnTo>
                  <a:lnTo>
                    <a:pt x="281" y="282"/>
                  </a:lnTo>
                  <a:lnTo>
                    <a:pt x="280" y="282"/>
                  </a:lnTo>
                  <a:lnTo>
                    <a:pt x="278" y="282"/>
                  </a:lnTo>
                  <a:lnTo>
                    <a:pt x="277" y="281"/>
                  </a:lnTo>
                  <a:lnTo>
                    <a:pt x="277" y="281"/>
                  </a:lnTo>
                  <a:lnTo>
                    <a:pt x="277" y="292"/>
                  </a:lnTo>
                  <a:lnTo>
                    <a:pt x="276" y="301"/>
                  </a:lnTo>
                  <a:lnTo>
                    <a:pt x="274" y="308"/>
                  </a:lnTo>
                  <a:lnTo>
                    <a:pt x="272" y="314"/>
                  </a:lnTo>
                  <a:lnTo>
                    <a:pt x="270" y="320"/>
                  </a:lnTo>
                  <a:lnTo>
                    <a:pt x="267" y="324"/>
                  </a:lnTo>
                  <a:lnTo>
                    <a:pt x="266" y="328"/>
                  </a:lnTo>
                  <a:lnTo>
                    <a:pt x="267" y="330"/>
                  </a:lnTo>
                  <a:lnTo>
                    <a:pt x="269" y="331"/>
                  </a:lnTo>
                  <a:lnTo>
                    <a:pt x="270" y="332"/>
                  </a:lnTo>
                  <a:lnTo>
                    <a:pt x="272" y="333"/>
                  </a:lnTo>
                  <a:lnTo>
                    <a:pt x="281" y="336"/>
                  </a:lnTo>
                  <a:lnTo>
                    <a:pt x="290" y="339"/>
                  </a:lnTo>
                  <a:lnTo>
                    <a:pt x="297" y="339"/>
                  </a:lnTo>
                  <a:lnTo>
                    <a:pt x="305" y="339"/>
                  </a:lnTo>
                  <a:lnTo>
                    <a:pt x="308" y="339"/>
                  </a:lnTo>
                  <a:lnTo>
                    <a:pt x="312" y="338"/>
                  </a:lnTo>
                  <a:lnTo>
                    <a:pt x="314" y="335"/>
                  </a:lnTo>
                  <a:lnTo>
                    <a:pt x="317" y="333"/>
                  </a:lnTo>
                  <a:lnTo>
                    <a:pt x="322" y="329"/>
                  </a:lnTo>
                  <a:lnTo>
                    <a:pt x="327" y="325"/>
                  </a:lnTo>
                  <a:lnTo>
                    <a:pt x="333" y="322"/>
                  </a:lnTo>
                  <a:lnTo>
                    <a:pt x="338" y="319"/>
                  </a:lnTo>
                  <a:lnTo>
                    <a:pt x="341" y="318"/>
                  </a:lnTo>
                  <a:lnTo>
                    <a:pt x="344" y="318"/>
                  </a:lnTo>
                  <a:lnTo>
                    <a:pt x="348" y="319"/>
                  </a:lnTo>
                  <a:lnTo>
                    <a:pt x="351" y="322"/>
                  </a:lnTo>
                  <a:lnTo>
                    <a:pt x="355" y="325"/>
                  </a:lnTo>
                  <a:lnTo>
                    <a:pt x="355" y="328"/>
                  </a:lnTo>
                  <a:lnTo>
                    <a:pt x="354" y="328"/>
                  </a:lnTo>
                  <a:lnTo>
                    <a:pt x="352" y="328"/>
                  </a:lnTo>
                  <a:lnTo>
                    <a:pt x="352" y="329"/>
                  </a:lnTo>
                  <a:lnTo>
                    <a:pt x="362" y="333"/>
                  </a:lnTo>
                  <a:lnTo>
                    <a:pt x="370" y="336"/>
                  </a:lnTo>
                  <a:lnTo>
                    <a:pt x="378" y="338"/>
                  </a:lnTo>
                  <a:lnTo>
                    <a:pt x="385" y="338"/>
                  </a:lnTo>
                  <a:lnTo>
                    <a:pt x="390" y="336"/>
                  </a:lnTo>
                  <a:lnTo>
                    <a:pt x="398" y="332"/>
                  </a:lnTo>
                  <a:lnTo>
                    <a:pt x="401" y="331"/>
                  </a:lnTo>
                  <a:lnTo>
                    <a:pt x="401" y="329"/>
                  </a:lnTo>
                  <a:lnTo>
                    <a:pt x="401" y="324"/>
                  </a:lnTo>
                  <a:lnTo>
                    <a:pt x="401" y="322"/>
                  </a:lnTo>
                  <a:lnTo>
                    <a:pt x="402" y="319"/>
                  </a:lnTo>
                  <a:lnTo>
                    <a:pt x="403" y="317"/>
                  </a:lnTo>
                  <a:lnTo>
                    <a:pt x="407" y="314"/>
                  </a:lnTo>
                  <a:lnTo>
                    <a:pt x="422" y="310"/>
                  </a:lnTo>
                  <a:lnTo>
                    <a:pt x="440" y="306"/>
                  </a:lnTo>
                  <a:lnTo>
                    <a:pt x="443" y="303"/>
                  </a:lnTo>
                  <a:lnTo>
                    <a:pt x="446" y="299"/>
                  </a:lnTo>
                  <a:lnTo>
                    <a:pt x="450" y="293"/>
                  </a:lnTo>
                  <a:lnTo>
                    <a:pt x="452" y="289"/>
                  </a:lnTo>
                  <a:lnTo>
                    <a:pt x="455" y="280"/>
                  </a:lnTo>
                  <a:lnTo>
                    <a:pt x="456" y="276"/>
                  </a:lnTo>
                  <a:lnTo>
                    <a:pt x="453" y="271"/>
                  </a:lnTo>
                  <a:lnTo>
                    <a:pt x="444" y="263"/>
                  </a:lnTo>
                  <a:lnTo>
                    <a:pt x="434" y="250"/>
                  </a:lnTo>
                  <a:lnTo>
                    <a:pt x="423" y="240"/>
                  </a:lnTo>
                  <a:lnTo>
                    <a:pt x="411" y="232"/>
                  </a:lnTo>
                  <a:lnTo>
                    <a:pt x="397" y="223"/>
                  </a:lnTo>
                  <a:lnTo>
                    <a:pt x="383" y="214"/>
                  </a:lnTo>
                  <a:lnTo>
                    <a:pt x="376" y="207"/>
                  </a:lnTo>
                  <a:lnTo>
                    <a:pt x="366" y="197"/>
                  </a:lnTo>
                  <a:lnTo>
                    <a:pt x="349" y="185"/>
                  </a:lnTo>
                  <a:lnTo>
                    <a:pt x="334" y="173"/>
                  </a:lnTo>
                  <a:lnTo>
                    <a:pt x="327" y="169"/>
                  </a:lnTo>
                  <a:lnTo>
                    <a:pt x="326" y="165"/>
                  </a:lnTo>
                  <a:lnTo>
                    <a:pt x="324" y="157"/>
                  </a:lnTo>
                  <a:lnTo>
                    <a:pt x="323" y="151"/>
                  </a:lnTo>
                  <a:lnTo>
                    <a:pt x="319" y="145"/>
                  </a:lnTo>
                  <a:lnTo>
                    <a:pt x="317" y="140"/>
                  </a:lnTo>
                  <a:lnTo>
                    <a:pt x="313" y="136"/>
                  </a:lnTo>
                  <a:lnTo>
                    <a:pt x="305" y="128"/>
                  </a:lnTo>
                  <a:lnTo>
                    <a:pt x="299" y="121"/>
                  </a:lnTo>
                  <a:lnTo>
                    <a:pt x="297" y="118"/>
                  </a:lnTo>
                  <a:lnTo>
                    <a:pt x="295" y="115"/>
                  </a:lnTo>
                  <a:lnTo>
                    <a:pt x="294" y="111"/>
                  </a:lnTo>
                  <a:lnTo>
                    <a:pt x="294" y="108"/>
                  </a:lnTo>
                  <a:lnTo>
                    <a:pt x="295" y="99"/>
                  </a:lnTo>
                  <a:lnTo>
                    <a:pt x="296" y="88"/>
                  </a:lnTo>
                  <a:lnTo>
                    <a:pt x="296" y="83"/>
                  </a:lnTo>
                  <a:lnTo>
                    <a:pt x="295" y="77"/>
                  </a:lnTo>
                  <a:lnTo>
                    <a:pt x="293" y="73"/>
                  </a:lnTo>
                  <a:lnTo>
                    <a:pt x="288" y="69"/>
                  </a:lnTo>
                  <a:lnTo>
                    <a:pt x="285" y="68"/>
                  </a:lnTo>
                  <a:lnTo>
                    <a:pt x="284" y="67"/>
                  </a:lnTo>
                  <a:lnTo>
                    <a:pt x="286" y="66"/>
                  </a:lnTo>
                  <a:lnTo>
                    <a:pt x="287" y="66"/>
                  </a:lnTo>
                  <a:lnTo>
                    <a:pt x="287" y="66"/>
                  </a:lnTo>
                  <a:lnTo>
                    <a:pt x="274" y="64"/>
                  </a:lnTo>
                  <a:lnTo>
                    <a:pt x="248" y="62"/>
                  </a:lnTo>
                  <a:lnTo>
                    <a:pt x="244" y="62"/>
                  </a:lnTo>
                  <a:lnTo>
                    <a:pt x="209" y="45"/>
                  </a:lnTo>
                  <a:lnTo>
                    <a:pt x="208" y="43"/>
                  </a:lnTo>
                  <a:lnTo>
                    <a:pt x="207" y="36"/>
                  </a:lnTo>
                  <a:lnTo>
                    <a:pt x="206" y="33"/>
                  </a:lnTo>
                  <a:lnTo>
                    <a:pt x="202" y="28"/>
                  </a:lnTo>
                  <a:lnTo>
                    <a:pt x="199" y="25"/>
                  </a:lnTo>
                  <a:lnTo>
                    <a:pt x="195" y="23"/>
                  </a:lnTo>
                  <a:lnTo>
                    <a:pt x="182" y="17"/>
                  </a:lnTo>
                  <a:lnTo>
                    <a:pt x="169" y="11"/>
                  </a:lnTo>
                  <a:lnTo>
                    <a:pt x="157" y="6"/>
                  </a:lnTo>
                  <a:lnTo>
                    <a:pt x="148" y="4"/>
                  </a:lnTo>
                  <a:lnTo>
                    <a:pt x="142" y="2"/>
                  </a:lnTo>
                  <a:lnTo>
                    <a:pt x="134" y="0"/>
                  </a:lnTo>
                  <a:lnTo>
                    <a:pt x="129" y="0"/>
                  </a:lnTo>
                  <a:lnTo>
                    <a:pt x="125" y="0"/>
                  </a:lnTo>
                  <a:lnTo>
                    <a:pt x="121" y="2"/>
                  </a:lnTo>
                  <a:lnTo>
                    <a:pt x="115" y="6"/>
                  </a:lnTo>
                  <a:lnTo>
                    <a:pt x="106" y="14"/>
                  </a:lnTo>
                  <a:lnTo>
                    <a:pt x="98" y="20"/>
                  </a:lnTo>
                  <a:lnTo>
                    <a:pt x="89" y="26"/>
                  </a:lnTo>
                  <a:lnTo>
                    <a:pt x="76" y="37"/>
                  </a:lnTo>
                  <a:lnTo>
                    <a:pt x="60" y="54"/>
                  </a:lnTo>
                  <a:lnTo>
                    <a:pt x="58" y="56"/>
                  </a:lnTo>
                  <a:lnTo>
                    <a:pt x="52" y="58"/>
                  </a:lnTo>
                  <a:lnTo>
                    <a:pt x="42" y="64"/>
                  </a:lnTo>
                  <a:lnTo>
                    <a:pt x="37" y="67"/>
                  </a:lnTo>
                  <a:lnTo>
                    <a:pt x="31" y="73"/>
                  </a:lnTo>
                  <a:lnTo>
                    <a:pt x="27" y="77"/>
                  </a:lnTo>
                  <a:lnTo>
                    <a:pt x="24" y="84"/>
                  </a:lnTo>
                  <a:lnTo>
                    <a:pt x="22" y="94"/>
                  </a:lnTo>
                  <a:lnTo>
                    <a:pt x="20" y="101"/>
                  </a:lnTo>
                  <a:lnTo>
                    <a:pt x="17" y="108"/>
                  </a:lnTo>
                  <a:lnTo>
                    <a:pt x="13" y="113"/>
                  </a:lnTo>
                  <a:lnTo>
                    <a:pt x="9" y="117"/>
                  </a:lnTo>
                  <a:lnTo>
                    <a:pt x="5" y="118"/>
                  </a:lnTo>
                  <a:lnTo>
                    <a:pt x="2" y="119"/>
                  </a:lnTo>
                  <a:lnTo>
                    <a:pt x="1" y="122"/>
                  </a:lnTo>
                  <a:lnTo>
                    <a:pt x="0" y="126"/>
                  </a:lnTo>
                  <a:lnTo>
                    <a:pt x="0" y="133"/>
                  </a:lnTo>
                  <a:lnTo>
                    <a:pt x="0" y="149"/>
                  </a:lnTo>
                  <a:lnTo>
                    <a:pt x="1" y="162"/>
                  </a:lnTo>
                  <a:lnTo>
                    <a:pt x="2" y="171"/>
                  </a:lnTo>
                  <a:lnTo>
                    <a:pt x="2" y="174"/>
                  </a:lnTo>
                  <a:lnTo>
                    <a:pt x="13" y="176"/>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3" name="Google Shape;253;p9"/>
            <p:cNvSpPr/>
            <p:nvPr/>
          </p:nvSpPr>
          <p:spPr>
            <a:xfrm>
              <a:off x="7919009" y="3508919"/>
              <a:ext cx="15340" cy="16541"/>
            </a:xfrm>
            <a:custGeom>
              <a:rect b="b" l="l" r="r" t="t"/>
              <a:pathLst>
                <a:path extrusionOk="0" h="56" w="57">
                  <a:moveTo>
                    <a:pt x="18" y="28"/>
                  </a:moveTo>
                  <a:lnTo>
                    <a:pt x="15" y="32"/>
                  </a:lnTo>
                  <a:lnTo>
                    <a:pt x="6" y="38"/>
                  </a:lnTo>
                  <a:lnTo>
                    <a:pt x="3" y="42"/>
                  </a:lnTo>
                  <a:lnTo>
                    <a:pt x="0" y="45"/>
                  </a:lnTo>
                  <a:lnTo>
                    <a:pt x="0" y="47"/>
                  </a:lnTo>
                  <a:lnTo>
                    <a:pt x="0" y="48"/>
                  </a:lnTo>
                  <a:lnTo>
                    <a:pt x="1" y="49"/>
                  </a:lnTo>
                  <a:lnTo>
                    <a:pt x="2" y="50"/>
                  </a:lnTo>
                  <a:lnTo>
                    <a:pt x="11" y="54"/>
                  </a:lnTo>
                  <a:lnTo>
                    <a:pt x="19" y="56"/>
                  </a:lnTo>
                  <a:lnTo>
                    <a:pt x="27" y="56"/>
                  </a:lnTo>
                  <a:lnTo>
                    <a:pt x="29" y="56"/>
                  </a:lnTo>
                  <a:lnTo>
                    <a:pt x="55" y="39"/>
                  </a:lnTo>
                  <a:lnTo>
                    <a:pt x="55" y="37"/>
                  </a:lnTo>
                  <a:lnTo>
                    <a:pt x="57" y="31"/>
                  </a:lnTo>
                  <a:lnTo>
                    <a:pt x="57" y="26"/>
                  </a:lnTo>
                  <a:lnTo>
                    <a:pt x="57" y="22"/>
                  </a:lnTo>
                  <a:lnTo>
                    <a:pt x="56" y="16"/>
                  </a:lnTo>
                  <a:lnTo>
                    <a:pt x="55" y="12"/>
                  </a:lnTo>
                  <a:lnTo>
                    <a:pt x="49" y="3"/>
                  </a:lnTo>
                  <a:lnTo>
                    <a:pt x="49" y="1"/>
                  </a:lnTo>
                  <a:lnTo>
                    <a:pt x="47" y="1"/>
                  </a:lnTo>
                  <a:lnTo>
                    <a:pt x="44" y="0"/>
                  </a:lnTo>
                  <a:lnTo>
                    <a:pt x="42" y="0"/>
                  </a:lnTo>
                  <a:lnTo>
                    <a:pt x="39" y="0"/>
                  </a:lnTo>
                  <a:lnTo>
                    <a:pt x="37" y="2"/>
                  </a:lnTo>
                  <a:lnTo>
                    <a:pt x="35" y="4"/>
                  </a:lnTo>
                  <a:lnTo>
                    <a:pt x="34" y="6"/>
                  </a:lnTo>
                  <a:lnTo>
                    <a:pt x="35" y="5"/>
                  </a:lnTo>
                  <a:lnTo>
                    <a:pt x="34" y="5"/>
                  </a:lnTo>
                  <a:lnTo>
                    <a:pt x="29" y="12"/>
                  </a:lnTo>
                  <a:lnTo>
                    <a:pt x="21" y="27"/>
                  </a:lnTo>
                  <a:lnTo>
                    <a:pt x="18" y="28"/>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4" name="Google Shape;254;p9"/>
            <p:cNvSpPr/>
            <p:nvPr/>
          </p:nvSpPr>
          <p:spPr>
            <a:xfrm>
              <a:off x="7966423" y="3588623"/>
              <a:ext cx="32074" cy="36092"/>
            </a:xfrm>
            <a:custGeom>
              <a:rect b="b" l="l" r="r" t="t"/>
              <a:pathLst>
                <a:path extrusionOk="0" h="120" w="117">
                  <a:moveTo>
                    <a:pt x="86" y="19"/>
                  </a:moveTo>
                  <a:lnTo>
                    <a:pt x="69" y="19"/>
                  </a:lnTo>
                  <a:lnTo>
                    <a:pt x="62" y="19"/>
                  </a:lnTo>
                  <a:lnTo>
                    <a:pt x="59" y="19"/>
                  </a:lnTo>
                  <a:lnTo>
                    <a:pt x="53" y="19"/>
                  </a:lnTo>
                  <a:lnTo>
                    <a:pt x="33" y="17"/>
                  </a:lnTo>
                  <a:lnTo>
                    <a:pt x="23" y="15"/>
                  </a:lnTo>
                  <a:lnTo>
                    <a:pt x="21" y="11"/>
                  </a:lnTo>
                  <a:lnTo>
                    <a:pt x="16" y="3"/>
                  </a:lnTo>
                  <a:lnTo>
                    <a:pt x="15" y="1"/>
                  </a:lnTo>
                  <a:lnTo>
                    <a:pt x="14" y="1"/>
                  </a:lnTo>
                  <a:lnTo>
                    <a:pt x="13" y="0"/>
                  </a:lnTo>
                  <a:lnTo>
                    <a:pt x="12" y="1"/>
                  </a:lnTo>
                  <a:lnTo>
                    <a:pt x="8" y="4"/>
                  </a:lnTo>
                  <a:lnTo>
                    <a:pt x="6" y="13"/>
                  </a:lnTo>
                  <a:lnTo>
                    <a:pt x="3" y="27"/>
                  </a:lnTo>
                  <a:lnTo>
                    <a:pt x="2" y="32"/>
                  </a:lnTo>
                  <a:lnTo>
                    <a:pt x="1" y="34"/>
                  </a:lnTo>
                  <a:lnTo>
                    <a:pt x="1" y="43"/>
                  </a:lnTo>
                  <a:lnTo>
                    <a:pt x="1" y="55"/>
                  </a:lnTo>
                  <a:lnTo>
                    <a:pt x="0" y="65"/>
                  </a:lnTo>
                  <a:lnTo>
                    <a:pt x="0" y="68"/>
                  </a:lnTo>
                  <a:lnTo>
                    <a:pt x="1" y="72"/>
                  </a:lnTo>
                  <a:lnTo>
                    <a:pt x="3" y="74"/>
                  </a:lnTo>
                  <a:lnTo>
                    <a:pt x="6" y="76"/>
                  </a:lnTo>
                  <a:lnTo>
                    <a:pt x="11" y="77"/>
                  </a:lnTo>
                  <a:lnTo>
                    <a:pt x="14" y="77"/>
                  </a:lnTo>
                  <a:lnTo>
                    <a:pt x="18" y="77"/>
                  </a:lnTo>
                  <a:lnTo>
                    <a:pt x="22" y="76"/>
                  </a:lnTo>
                  <a:lnTo>
                    <a:pt x="25" y="76"/>
                  </a:lnTo>
                  <a:lnTo>
                    <a:pt x="27" y="77"/>
                  </a:lnTo>
                  <a:lnTo>
                    <a:pt x="29" y="79"/>
                  </a:lnTo>
                  <a:lnTo>
                    <a:pt x="32" y="84"/>
                  </a:lnTo>
                  <a:lnTo>
                    <a:pt x="32" y="96"/>
                  </a:lnTo>
                  <a:lnTo>
                    <a:pt x="33" y="105"/>
                  </a:lnTo>
                  <a:lnTo>
                    <a:pt x="34" y="108"/>
                  </a:lnTo>
                  <a:lnTo>
                    <a:pt x="36" y="111"/>
                  </a:lnTo>
                  <a:lnTo>
                    <a:pt x="39" y="113"/>
                  </a:lnTo>
                  <a:lnTo>
                    <a:pt x="45" y="115"/>
                  </a:lnTo>
                  <a:lnTo>
                    <a:pt x="58" y="117"/>
                  </a:lnTo>
                  <a:lnTo>
                    <a:pt x="70" y="118"/>
                  </a:lnTo>
                  <a:lnTo>
                    <a:pt x="79" y="119"/>
                  </a:lnTo>
                  <a:lnTo>
                    <a:pt x="83" y="120"/>
                  </a:lnTo>
                  <a:lnTo>
                    <a:pt x="87" y="118"/>
                  </a:lnTo>
                  <a:lnTo>
                    <a:pt x="96" y="112"/>
                  </a:lnTo>
                  <a:lnTo>
                    <a:pt x="100" y="109"/>
                  </a:lnTo>
                  <a:lnTo>
                    <a:pt x="104" y="105"/>
                  </a:lnTo>
                  <a:lnTo>
                    <a:pt x="109" y="100"/>
                  </a:lnTo>
                  <a:lnTo>
                    <a:pt x="111" y="95"/>
                  </a:lnTo>
                  <a:lnTo>
                    <a:pt x="113" y="87"/>
                  </a:lnTo>
                  <a:lnTo>
                    <a:pt x="115" y="77"/>
                  </a:lnTo>
                  <a:lnTo>
                    <a:pt x="117" y="73"/>
                  </a:lnTo>
                  <a:lnTo>
                    <a:pt x="117" y="67"/>
                  </a:lnTo>
                  <a:lnTo>
                    <a:pt x="115" y="63"/>
                  </a:lnTo>
                  <a:lnTo>
                    <a:pt x="113" y="59"/>
                  </a:lnTo>
                  <a:lnTo>
                    <a:pt x="111" y="57"/>
                  </a:lnTo>
                  <a:lnTo>
                    <a:pt x="110" y="57"/>
                  </a:lnTo>
                  <a:lnTo>
                    <a:pt x="109" y="58"/>
                  </a:lnTo>
                  <a:lnTo>
                    <a:pt x="109" y="59"/>
                  </a:lnTo>
                  <a:lnTo>
                    <a:pt x="109" y="59"/>
                  </a:lnTo>
                  <a:lnTo>
                    <a:pt x="106" y="52"/>
                  </a:lnTo>
                  <a:lnTo>
                    <a:pt x="103" y="44"/>
                  </a:lnTo>
                  <a:lnTo>
                    <a:pt x="103" y="38"/>
                  </a:lnTo>
                  <a:lnTo>
                    <a:pt x="104" y="33"/>
                  </a:lnTo>
                  <a:lnTo>
                    <a:pt x="104" y="27"/>
                  </a:lnTo>
                  <a:lnTo>
                    <a:pt x="104" y="25"/>
                  </a:lnTo>
                  <a:lnTo>
                    <a:pt x="104" y="24"/>
                  </a:lnTo>
                  <a:lnTo>
                    <a:pt x="103" y="22"/>
                  </a:lnTo>
                  <a:lnTo>
                    <a:pt x="101" y="21"/>
                  </a:lnTo>
                  <a:lnTo>
                    <a:pt x="96" y="19"/>
                  </a:lnTo>
                  <a:lnTo>
                    <a:pt x="86" y="19"/>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5" name="Google Shape;255;p9"/>
            <p:cNvSpPr/>
            <p:nvPr/>
          </p:nvSpPr>
          <p:spPr>
            <a:xfrm>
              <a:off x="8020808" y="3551027"/>
              <a:ext cx="90645" cy="69176"/>
            </a:xfrm>
            <a:custGeom>
              <a:rect b="b" l="l" r="r" t="t"/>
              <a:pathLst>
                <a:path extrusionOk="0" h="234" w="326">
                  <a:moveTo>
                    <a:pt x="53" y="136"/>
                  </a:moveTo>
                  <a:lnTo>
                    <a:pt x="51" y="133"/>
                  </a:lnTo>
                  <a:lnTo>
                    <a:pt x="45" y="129"/>
                  </a:lnTo>
                  <a:lnTo>
                    <a:pt x="38" y="125"/>
                  </a:lnTo>
                  <a:lnTo>
                    <a:pt x="31" y="122"/>
                  </a:lnTo>
                  <a:lnTo>
                    <a:pt x="25" y="122"/>
                  </a:lnTo>
                  <a:lnTo>
                    <a:pt x="20" y="122"/>
                  </a:lnTo>
                  <a:lnTo>
                    <a:pt x="18" y="122"/>
                  </a:lnTo>
                  <a:lnTo>
                    <a:pt x="15" y="124"/>
                  </a:lnTo>
                  <a:lnTo>
                    <a:pt x="14" y="126"/>
                  </a:lnTo>
                  <a:lnTo>
                    <a:pt x="12" y="128"/>
                  </a:lnTo>
                  <a:lnTo>
                    <a:pt x="10" y="129"/>
                  </a:lnTo>
                  <a:lnTo>
                    <a:pt x="10" y="129"/>
                  </a:lnTo>
                  <a:lnTo>
                    <a:pt x="9" y="128"/>
                  </a:lnTo>
                  <a:lnTo>
                    <a:pt x="9" y="126"/>
                  </a:lnTo>
                  <a:lnTo>
                    <a:pt x="9" y="126"/>
                  </a:lnTo>
                  <a:lnTo>
                    <a:pt x="7" y="136"/>
                  </a:lnTo>
                  <a:lnTo>
                    <a:pt x="3" y="154"/>
                  </a:lnTo>
                  <a:lnTo>
                    <a:pt x="1" y="170"/>
                  </a:lnTo>
                  <a:lnTo>
                    <a:pt x="1" y="183"/>
                  </a:lnTo>
                  <a:lnTo>
                    <a:pt x="1" y="194"/>
                  </a:lnTo>
                  <a:lnTo>
                    <a:pt x="0" y="203"/>
                  </a:lnTo>
                  <a:lnTo>
                    <a:pt x="1" y="214"/>
                  </a:lnTo>
                  <a:lnTo>
                    <a:pt x="2" y="220"/>
                  </a:lnTo>
                  <a:lnTo>
                    <a:pt x="6" y="223"/>
                  </a:lnTo>
                  <a:lnTo>
                    <a:pt x="8" y="224"/>
                  </a:lnTo>
                  <a:lnTo>
                    <a:pt x="10" y="226"/>
                  </a:lnTo>
                  <a:lnTo>
                    <a:pt x="13" y="226"/>
                  </a:lnTo>
                  <a:lnTo>
                    <a:pt x="18" y="226"/>
                  </a:lnTo>
                  <a:lnTo>
                    <a:pt x="31" y="226"/>
                  </a:lnTo>
                  <a:lnTo>
                    <a:pt x="42" y="225"/>
                  </a:lnTo>
                  <a:lnTo>
                    <a:pt x="50" y="223"/>
                  </a:lnTo>
                  <a:lnTo>
                    <a:pt x="56" y="221"/>
                  </a:lnTo>
                  <a:lnTo>
                    <a:pt x="59" y="220"/>
                  </a:lnTo>
                  <a:lnTo>
                    <a:pt x="61" y="216"/>
                  </a:lnTo>
                  <a:lnTo>
                    <a:pt x="63" y="212"/>
                  </a:lnTo>
                  <a:lnTo>
                    <a:pt x="64" y="207"/>
                  </a:lnTo>
                  <a:lnTo>
                    <a:pt x="66" y="200"/>
                  </a:lnTo>
                  <a:lnTo>
                    <a:pt x="66" y="196"/>
                  </a:lnTo>
                  <a:lnTo>
                    <a:pt x="83" y="194"/>
                  </a:lnTo>
                  <a:lnTo>
                    <a:pt x="110" y="194"/>
                  </a:lnTo>
                  <a:lnTo>
                    <a:pt x="117" y="200"/>
                  </a:lnTo>
                  <a:lnTo>
                    <a:pt x="125" y="213"/>
                  </a:lnTo>
                  <a:lnTo>
                    <a:pt x="125" y="215"/>
                  </a:lnTo>
                  <a:lnTo>
                    <a:pt x="124" y="216"/>
                  </a:lnTo>
                  <a:lnTo>
                    <a:pt x="121" y="216"/>
                  </a:lnTo>
                  <a:lnTo>
                    <a:pt x="119" y="216"/>
                  </a:lnTo>
                  <a:lnTo>
                    <a:pt x="119" y="216"/>
                  </a:lnTo>
                  <a:lnTo>
                    <a:pt x="127" y="221"/>
                  </a:lnTo>
                  <a:lnTo>
                    <a:pt x="133" y="225"/>
                  </a:lnTo>
                  <a:lnTo>
                    <a:pt x="136" y="227"/>
                  </a:lnTo>
                  <a:lnTo>
                    <a:pt x="137" y="228"/>
                  </a:lnTo>
                  <a:lnTo>
                    <a:pt x="137" y="230"/>
                  </a:lnTo>
                  <a:lnTo>
                    <a:pt x="138" y="231"/>
                  </a:lnTo>
                  <a:lnTo>
                    <a:pt x="147" y="232"/>
                  </a:lnTo>
                  <a:lnTo>
                    <a:pt x="159" y="234"/>
                  </a:lnTo>
                  <a:lnTo>
                    <a:pt x="167" y="234"/>
                  </a:lnTo>
                  <a:lnTo>
                    <a:pt x="170" y="233"/>
                  </a:lnTo>
                  <a:lnTo>
                    <a:pt x="172" y="232"/>
                  </a:lnTo>
                  <a:lnTo>
                    <a:pt x="175" y="230"/>
                  </a:lnTo>
                  <a:lnTo>
                    <a:pt x="177" y="226"/>
                  </a:lnTo>
                  <a:lnTo>
                    <a:pt x="180" y="218"/>
                  </a:lnTo>
                  <a:lnTo>
                    <a:pt x="181" y="207"/>
                  </a:lnTo>
                  <a:lnTo>
                    <a:pt x="182" y="198"/>
                  </a:lnTo>
                  <a:lnTo>
                    <a:pt x="182" y="194"/>
                  </a:lnTo>
                  <a:lnTo>
                    <a:pt x="199" y="194"/>
                  </a:lnTo>
                  <a:lnTo>
                    <a:pt x="205" y="194"/>
                  </a:lnTo>
                  <a:lnTo>
                    <a:pt x="221" y="194"/>
                  </a:lnTo>
                  <a:lnTo>
                    <a:pt x="223" y="193"/>
                  </a:lnTo>
                  <a:lnTo>
                    <a:pt x="224" y="192"/>
                  </a:lnTo>
                  <a:lnTo>
                    <a:pt x="224" y="191"/>
                  </a:lnTo>
                  <a:lnTo>
                    <a:pt x="224" y="189"/>
                  </a:lnTo>
                  <a:lnTo>
                    <a:pt x="224" y="188"/>
                  </a:lnTo>
                  <a:lnTo>
                    <a:pt x="225" y="185"/>
                  </a:lnTo>
                  <a:lnTo>
                    <a:pt x="230" y="184"/>
                  </a:lnTo>
                  <a:lnTo>
                    <a:pt x="237" y="183"/>
                  </a:lnTo>
                  <a:lnTo>
                    <a:pt x="253" y="180"/>
                  </a:lnTo>
                  <a:lnTo>
                    <a:pt x="265" y="178"/>
                  </a:lnTo>
                  <a:lnTo>
                    <a:pt x="268" y="177"/>
                  </a:lnTo>
                  <a:lnTo>
                    <a:pt x="272" y="177"/>
                  </a:lnTo>
                  <a:lnTo>
                    <a:pt x="274" y="178"/>
                  </a:lnTo>
                  <a:lnTo>
                    <a:pt x="275" y="180"/>
                  </a:lnTo>
                  <a:lnTo>
                    <a:pt x="278" y="193"/>
                  </a:lnTo>
                  <a:lnTo>
                    <a:pt x="278" y="199"/>
                  </a:lnTo>
                  <a:lnTo>
                    <a:pt x="311" y="202"/>
                  </a:lnTo>
                  <a:lnTo>
                    <a:pt x="313" y="200"/>
                  </a:lnTo>
                  <a:lnTo>
                    <a:pt x="317" y="193"/>
                  </a:lnTo>
                  <a:lnTo>
                    <a:pt x="320" y="184"/>
                  </a:lnTo>
                  <a:lnTo>
                    <a:pt x="322" y="178"/>
                  </a:lnTo>
                  <a:lnTo>
                    <a:pt x="321" y="171"/>
                  </a:lnTo>
                  <a:lnTo>
                    <a:pt x="320" y="163"/>
                  </a:lnTo>
                  <a:lnTo>
                    <a:pt x="320" y="159"/>
                  </a:lnTo>
                  <a:lnTo>
                    <a:pt x="320" y="156"/>
                  </a:lnTo>
                  <a:lnTo>
                    <a:pt x="320" y="151"/>
                  </a:lnTo>
                  <a:lnTo>
                    <a:pt x="322" y="147"/>
                  </a:lnTo>
                  <a:lnTo>
                    <a:pt x="325" y="137"/>
                  </a:lnTo>
                  <a:lnTo>
                    <a:pt x="326" y="127"/>
                  </a:lnTo>
                  <a:lnTo>
                    <a:pt x="326" y="118"/>
                  </a:lnTo>
                  <a:lnTo>
                    <a:pt x="325" y="114"/>
                  </a:lnTo>
                  <a:lnTo>
                    <a:pt x="321" y="109"/>
                  </a:lnTo>
                  <a:lnTo>
                    <a:pt x="313" y="98"/>
                  </a:lnTo>
                  <a:lnTo>
                    <a:pt x="306" y="92"/>
                  </a:lnTo>
                  <a:lnTo>
                    <a:pt x="298" y="85"/>
                  </a:lnTo>
                  <a:lnTo>
                    <a:pt x="290" y="78"/>
                  </a:lnTo>
                  <a:lnTo>
                    <a:pt x="281" y="73"/>
                  </a:lnTo>
                  <a:lnTo>
                    <a:pt x="265" y="63"/>
                  </a:lnTo>
                  <a:lnTo>
                    <a:pt x="254" y="55"/>
                  </a:lnTo>
                  <a:lnTo>
                    <a:pt x="247" y="50"/>
                  </a:lnTo>
                  <a:lnTo>
                    <a:pt x="245" y="48"/>
                  </a:lnTo>
                  <a:lnTo>
                    <a:pt x="244" y="44"/>
                  </a:lnTo>
                  <a:lnTo>
                    <a:pt x="241" y="36"/>
                  </a:lnTo>
                  <a:lnTo>
                    <a:pt x="239" y="31"/>
                  </a:lnTo>
                  <a:lnTo>
                    <a:pt x="234" y="26"/>
                  </a:lnTo>
                  <a:lnTo>
                    <a:pt x="228" y="22"/>
                  </a:lnTo>
                  <a:lnTo>
                    <a:pt x="221" y="18"/>
                  </a:lnTo>
                  <a:lnTo>
                    <a:pt x="205" y="12"/>
                  </a:lnTo>
                  <a:lnTo>
                    <a:pt x="192" y="8"/>
                  </a:lnTo>
                  <a:lnTo>
                    <a:pt x="183" y="5"/>
                  </a:lnTo>
                  <a:lnTo>
                    <a:pt x="179" y="4"/>
                  </a:lnTo>
                  <a:lnTo>
                    <a:pt x="175" y="5"/>
                  </a:lnTo>
                  <a:lnTo>
                    <a:pt x="158" y="10"/>
                  </a:lnTo>
                  <a:lnTo>
                    <a:pt x="146" y="12"/>
                  </a:lnTo>
                  <a:lnTo>
                    <a:pt x="136" y="13"/>
                  </a:lnTo>
                  <a:lnTo>
                    <a:pt x="129" y="13"/>
                  </a:lnTo>
                  <a:lnTo>
                    <a:pt x="127" y="12"/>
                  </a:lnTo>
                  <a:lnTo>
                    <a:pt x="124" y="10"/>
                  </a:lnTo>
                  <a:lnTo>
                    <a:pt x="117" y="4"/>
                  </a:lnTo>
                  <a:lnTo>
                    <a:pt x="112" y="2"/>
                  </a:lnTo>
                  <a:lnTo>
                    <a:pt x="107" y="1"/>
                  </a:lnTo>
                  <a:lnTo>
                    <a:pt x="104" y="0"/>
                  </a:lnTo>
                  <a:lnTo>
                    <a:pt x="99" y="1"/>
                  </a:lnTo>
                  <a:lnTo>
                    <a:pt x="87" y="12"/>
                  </a:lnTo>
                  <a:lnTo>
                    <a:pt x="81" y="18"/>
                  </a:lnTo>
                  <a:lnTo>
                    <a:pt x="77" y="41"/>
                  </a:lnTo>
                  <a:lnTo>
                    <a:pt x="76" y="57"/>
                  </a:lnTo>
                  <a:lnTo>
                    <a:pt x="75" y="67"/>
                  </a:lnTo>
                  <a:lnTo>
                    <a:pt x="75" y="71"/>
                  </a:lnTo>
                  <a:lnTo>
                    <a:pt x="77" y="74"/>
                  </a:lnTo>
                  <a:lnTo>
                    <a:pt x="81" y="87"/>
                  </a:lnTo>
                  <a:lnTo>
                    <a:pt x="82" y="97"/>
                  </a:lnTo>
                  <a:lnTo>
                    <a:pt x="81" y="114"/>
                  </a:lnTo>
                  <a:lnTo>
                    <a:pt x="82" y="120"/>
                  </a:lnTo>
                  <a:lnTo>
                    <a:pt x="84" y="125"/>
                  </a:lnTo>
                  <a:lnTo>
                    <a:pt x="88" y="128"/>
                  </a:lnTo>
                  <a:lnTo>
                    <a:pt x="91" y="130"/>
                  </a:lnTo>
                  <a:lnTo>
                    <a:pt x="93" y="131"/>
                  </a:lnTo>
                  <a:lnTo>
                    <a:pt x="92" y="131"/>
                  </a:lnTo>
                  <a:lnTo>
                    <a:pt x="88" y="132"/>
                  </a:lnTo>
                  <a:lnTo>
                    <a:pt x="81" y="133"/>
                  </a:lnTo>
                  <a:lnTo>
                    <a:pt x="56" y="136"/>
                  </a:lnTo>
                  <a:lnTo>
                    <a:pt x="53" y="136"/>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6" name="Google Shape;256;p9"/>
            <p:cNvSpPr/>
            <p:nvPr/>
          </p:nvSpPr>
          <p:spPr>
            <a:xfrm>
              <a:off x="8121214" y="3582608"/>
              <a:ext cx="36258" cy="39100"/>
            </a:xfrm>
            <a:custGeom>
              <a:rect b="b" l="l" r="r" t="t"/>
              <a:pathLst>
                <a:path extrusionOk="0" h="129" w="132">
                  <a:moveTo>
                    <a:pt x="13" y="120"/>
                  </a:moveTo>
                  <a:lnTo>
                    <a:pt x="24" y="122"/>
                  </a:lnTo>
                  <a:lnTo>
                    <a:pt x="40" y="125"/>
                  </a:lnTo>
                  <a:lnTo>
                    <a:pt x="52" y="128"/>
                  </a:lnTo>
                  <a:lnTo>
                    <a:pt x="58" y="129"/>
                  </a:lnTo>
                  <a:lnTo>
                    <a:pt x="80" y="104"/>
                  </a:lnTo>
                  <a:lnTo>
                    <a:pt x="79" y="103"/>
                  </a:lnTo>
                  <a:lnTo>
                    <a:pt x="77" y="97"/>
                  </a:lnTo>
                  <a:lnTo>
                    <a:pt x="79" y="95"/>
                  </a:lnTo>
                  <a:lnTo>
                    <a:pt x="81" y="93"/>
                  </a:lnTo>
                  <a:lnTo>
                    <a:pt x="84" y="92"/>
                  </a:lnTo>
                  <a:lnTo>
                    <a:pt x="91" y="90"/>
                  </a:lnTo>
                  <a:lnTo>
                    <a:pt x="113" y="89"/>
                  </a:lnTo>
                  <a:lnTo>
                    <a:pt x="121" y="88"/>
                  </a:lnTo>
                  <a:lnTo>
                    <a:pt x="132" y="57"/>
                  </a:lnTo>
                  <a:lnTo>
                    <a:pt x="129" y="55"/>
                  </a:lnTo>
                  <a:lnTo>
                    <a:pt x="123" y="48"/>
                  </a:lnTo>
                  <a:lnTo>
                    <a:pt x="114" y="41"/>
                  </a:lnTo>
                  <a:lnTo>
                    <a:pt x="104" y="35"/>
                  </a:lnTo>
                  <a:lnTo>
                    <a:pt x="95" y="33"/>
                  </a:lnTo>
                  <a:lnTo>
                    <a:pt x="87" y="32"/>
                  </a:lnTo>
                  <a:lnTo>
                    <a:pt x="84" y="31"/>
                  </a:lnTo>
                  <a:lnTo>
                    <a:pt x="81" y="29"/>
                  </a:lnTo>
                  <a:lnTo>
                    <a:pt x="77" y="26"/>
                  </a:lnTo>
                  <a:lnTo>
                    <a:pt x="74" y="22"/>
                  </a:lnTo>
                  <a:lnTo>
                    <a:pt x="73" y="20"/>
                  </a:lnTo>
                  <a:lnTo>
                    <a:pt x="73" y="18"/>
                  </a:lnTo>
                  <a:lnTo>
                    <a:pt x="73" y="16"/>
                  </a:lnTo>
                  <a:lnTo>
                    <a:pt x="73" y="15"/>
                  </a:lnTo>
                  <a:lnTo>
                    <a:pt x="75" y="13"/>
                  </a:lnTo>
                  <a:lnTo>
                    <a:pt x="79" y="13"/>
                  </a:lnTo>
                  <a:lnTo>
                    <a:pt x="80" y="12"/>
                  </a:lnTo>
                  <a:lnTo>
                    <a:pt x="79" y="12"/>
                  </a:lnTo>
                  <a:lnTo>
                    <a:pt x="74" y="11"/>
                  </a:lnTo>
                  <a:lnTo>
                    <a:pt x="65" y="8"/>
                  </a:lnTo>
                  <a:lnTo>
                    <a:pt x="44" y="3"/>
                  </a:lnTo>
                  <a:lnTo>
                    <a:pt x="28" y="1"/>
                  </a:lnTo>
                  <a:lnTo>
                    <a:pt x="21" y="0"/>
                  </a:lnTo>
                  <a:lnTo>
                    <a:pt x="17" y="1"/>
                  </a:lnTo>
                  <a:lnTo>
                    <a:pt x="12" y="3"/>
                  </a:lnTo>
                  <a:lnTo>
                    <a:pt x="11" y="5"/>
                  </a:lnTo>
                  <a:lnTo>
                    <a:pt x="10" y="7"/>
                  </a:lnTo>
                  <a:lnTo>
                    <a:pt x="9" y="5"/>
                  </a:lnTo>
                  <a:lnTo>
                    <a:pt x="8" y="4"/>
                  </a:lnTo>
                  <a:lnTo>
                    <a:pt x="8" y="3"/>
                  </a:lnTo>
                  <a:lnTo>
                    <a:pt x="6" y="9"/>
                  </a:lnTo>
                  <a:lnTo>
                    <a:pt x="2" y="35"/>
                  </a:lnTo>
                  <a:lnTo>
                    <a:pt x="1" y="54"/>
                  </a:lnTo>
                  <a:lnTo>
                    <a:pt x="0" y="71"/>
                  </a:lnTo>
                  <a:lnTo>
                    <a:pt x="1" y="83"/>
                  </a:lnTo>
                  <a:lnTo>
                    <a:pt x="2" y="94"/>
                  </a:lnTo>
                  <a:lnTo>
                    <a:pt x="5" y="106"/>
                  </a:lnTo>
                  <a:lnTo>
                    <a:pt x="6" y="109"/>
                  </a:lnTo>
                  <a:lnTo>
                    <a:pt x="5" y="111"/>
                  </a:lnTo>
                  <a:lnTo>
                    <a:pt x="6" y="115"/>
                  </a:lnTo>
                  <a:lnTo>
                    <a:pt x="6" y="117"/>
                  </a:lnTo>
                  <a:lnTo>
                    <a:pt x="8" y="119"/>
                  </a:lnTo>
                  <a:lnTo>
                    <a:pt x="10" y="120"/>
                  </a:lnTo>
                  <a:lnTo>
                    <a:pt x="13" y="12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7" name="Google Shape;257;p9"/>
            <p:cNvSpPr/>
            <p:nvPr/>
          </p:nvSpPr>
          <p:spPr>
            <a:xfrm>
              <a:off x="10713631" y="4498444"/>
              <a:ext cx="186866" cy="371447"/>
            </a:xfrm>
            <a:custGeom>
              <a:rect b="b" l="l" r="r" t="t"/>
              <a:pathLst>
                <a:path extrusionOk="0" h="1233" w="669">
                  <a:moveTo>
                    <a:pt x="667" y="91"/>
                  </a:moveTo>
                  <a:lnTo>
                    <a:pt x="657" y="80"/>
                  </a:lnTo>
                  <a:lnTo>
                    <a:pt x="645" y="66"/>
                  </a:lnTo>
                  <a:lnTo>
                    <a:pt x="634" y="55"/>
                  </a:lnTo>
                  <a:lnTo>
                    <a:pt x="629" y="50"/>
                  </a:lnTo>
                  <a:lnTo>
                    <a:pt x="629" y="26"/>
                  </a:lnTo>
                  <a:lnTo>
                    <a:pt x="628" y="21"/>
                  </a:lnTo>
                  <a:lnTo>
                    <a:pt x="625" y="11"/>
                  </a:lnTo>
                  <a:lnTo>
                    <a:pt x="623" y="5"/>
                  </a:lnTo>
                  <a:lnTo>
                    <a:pt x="619" y="2"/>
                  </a:lnTo>
                  <a:lnTo>
                    <a:pt x="617" y="1"/>
                  </a:lnTo>
                  <a:lnTo>
                    <a:pt x="614" y="0"/>
                  </a:lnTo>
                  <a:lnTo>
                    <a:pt x="611" y="0"/>
                  </a:lnTo>
                  <a:lnTo>
                    <a:pt x="608" y="1"/>
                  </a:lnTo>
                  <a:lnTo>
                    <a:pt x="596" y="7"/>
                  </a:lnTo>
                  <a:lnTo>
                    <a:pt x="584" y="15"/>
                  </a:lnTo>
                  <a:lnTo>
                    <a:pt x="578" y="20"/>
                  </a:lnTo>
                  <a:lnTo>
                    <a:pt x="575" y="25"/>
                  </a:lnTo>
                  <a:lnTo>
                    <a:pt x="573" y="31"/>
                  </a:lnTo>
                  <a:lnTo>
                    <a:pt x="572" y="38"/>
                  </a:lnTo>
                  <a:lnTo>
                    <a:pt x="571" y="52"/>
                  </a:lnTo>
                  <a:lnTo>
                    <a:pt x="570" y="63"/>
                  </a:lnTo>
                  <a:lnTo>
                    <a:pt x="568" y="74"/>
                  </a:lnTo>
                  <a:lnTo>
                    <a:pt x="567" y="88"/>
                  </a:lnTo>
                  <a:lnTo>
                    <a:pt x="568" y="101"/>
                  </a:lnTo>
                  <a:lnTo>
                    <a:pt x="568" y="111"/>
                  </a:lnTo>
                  <a:lnTo>
                    <a:pt x="567" y="116"/>
                  </a:lnTo>
                  <a:lnTo>
                    <a:pt x="564" y="120"/>
                  </a:lnTo>
                  <a:lnTo>
                    <a:pt x="558" y="124"/>
                  </a:lnTo>
                  <a:lnTo>
                    <a:pt x="551" y="129"/>
                  </a:lnTo>
                  <a:lnTo>
                    <a:pt x="533" y="135"/>
                  </a:lnTo>
                  <a:lnTo>
                    <a:pt x="515" y="141"/>
                  </a:lnTo>
                  <a:lnTo>
                    <a:pt x="508" y="143"/>
                  </a:lnTo>
                  <a:lnTo>
                    <a:pt x="500" y="148"/>
                  </a:lnTo>
                  <a:lnTo>
                    <a:pt x="494" y="154"/>
                  </a:lnTo>
                  <a:lnTo>
                    <a:pt x="489" y="162"/>
                  </a:lnTo>
                  <a:lnTo>
                    <a:pt x="484" y="172"/>
                  </a:lnTo>
                  <a:lnTo>
                    <a:pt x="481" y="183"/>
                  </a:lnTo>
                  <a:lnTo>
                    <a:pt x="478" y="196"/>
                  </a:lnTo>
                  <a:lnTo>
                    <a:pt x="476" y="208"/>
                  </a:lnTo>
                  <a:lnTo>
                    <a:pt x="471" y="232"/>
                  </a:lnTo>
                  <a:lnTo>
                    <a:pt x="468" y="248"/>
                  </a:lnTo>
                  <a:lnTo>
                    <a:pt x="468" y="253"/>
                  </a:lnTo>
                  <a:lnTo>
                    <a:pt x="469" y="255"/>
                  </a:lnTo>
                  <a:lnTo>
                    <a:pt x="471" y="257"/>
                  </a:lnTo>
                  <a:lnTo>
                    <a:pt x="472" y="258"/>
                  </a:lnTo>
                  <a:lnTo>
                    <a:pt x="471" y="260"/>
                  </a:lnTo>
                  <a:lnTo>
                    <a:pt x="468" y="265"/>
                  </a:lnTo>
                  <a:lnTo>
                    <a:pt x="460" y="272"/>
                  </a:lnTo>
                  <a:lnTo>
                    <a:pt x="448" y="286"/>
                  </a:lnTo>
                  <a:lnTo>
                    <a:pt x="426" y="309"/>
                  </a:lnTo>
                  <a:lnTo>
                    <a:pt x="414" y="324"/>
                  </a:lnTo>
                  <a:lnTo>
                    <a:pt x="408" y="331"/>
                  </a:lnTo>
                  <a:lnTo>
                    <a:pt x="401" y="339"/>
                  </a:lnTo>
                  <a:lnTo>
                    <a:pt x="390" y="347"/>
                  </a:lnTo>
                  <a:lnTo>
                    <a:pt x="374" y="360"/>
                  </a:lnTo>
                  <a:lnTo>
                    <a:pt x="357" y="371"/>
                  </a:lnTo>
                  <a:lnTo>
                    <a:pt x="344" y="378"/>
                  </a:lnTo>
                  <a:lnTo>
                    <a:pt x="334" y="384"/>
                  </a:lnTo>
                  <a:lnTo>
                    <a:pt x="325" y="387"/>
                  </a:lnTo>
                  <a:lnTo>
                    <a:pt x="318" y="391"/>
                  </a:lnTo>
                  <a:lnTo>
                    <a:pt x="309" y="394"/>
                  </a:lnTo>
                  <a:lnTo>
                    <a:pt x="299" y="400"/>
                  </a:lnTo>
                  <a:lnTo>
                    <a:pt x="287" y="409"/>
                  </a:lnTo>
                  <a:lnTo>
                    <a:pt x="275" y="418"/>
                  </a:lnTo>
                  <a:lnTo>
                    <a:pt x="266" y="423"/>
                  </a:lnTo>
                  <a:lnTo>
                    <a:pt x="258" y="426"/>
                  </a:lnTo>
                  <a:lnTo>
                    <a:pt x="253" y="428"/>
                  </a:lnTo>
                  <a:lnTo>
                    <a:pt x="246" y="430"/>
                  </a:lnTo>
                  <a:lnTo>
                    <a:pt x="238" y="434"/>
                  </a:lnTo>
                  <a:lnTo>
                    <a:pt x="229" y="440"/>
                  </a:lnTo>
                  <a:lnTo>
                    <a:pt x="217" y="450"/>
                  </a:lnTo>
                  <a:lnTo>
                    <a:pt x="193" y="470"/>
                  </a:lnTo>
                  <a:lnTo>
                    <a:pt x="176" y="483"/>
                  </a:lnTo>
                  <a:lnTo>
                    <a:pt x="172" y="489"/>
                  </a:lnTo>
                  <a:lnTo>
                    <a:pt x="169" y="494"/>
                  </a:lnTo>
                  <a:lnTo>
                    <a:pt x="168" y="501"/>
                  </a:lnTo>
                  <a:lnTo>
                    <a:pt x="168" y="508"/>
                  </a:lnTo>
                  <a:lnTo>
                    <a:pt x="172" y="521"/>
                  </a:lnTo>
                  <a:lnTo>
                    <a:pt x="176" y="531"/>
                  </a:lnTo>
                  <a:lnTo>
                    <a:pt x="177" y="535"/>
                  </a:lnTo>
                  <a:lnTo>
                    <a:pt x="176" y="541"/>
                  </a:lnTo>
                  <a:lnTo>
                    <a:pt x="174" y="546"/>
                  </a:lnTo>
                  <a:lnTo>
                    <a:pt x="168" y="553"/>
                  </a:lnTo>
                  <a:lnTo>
                    <a:pt x="161" y="558"/>
                  </a:lnTo>
                  <a:lnTo>
                    <a:pt x="158" y="561"/>
                  </a:lnTo>
                  <a:lnTo>
                    <a:pt x="155" y="561"/>
                  </a:lnTo>
                  <a:lnTo>
                    <a:pt x="154" y="559"/>
                  </a:lnTo>
                  <a:lnTo>
                    <a:pt x="153" y="558"/>
                  </a:lnTo>
                  <a:lnTo>
                    <a:pt x="152" y="559"/>
                  </a:lnTo>
                  <a:lnTo>
                    <a:pt x="151" y="564"/>
                  </a:lnTo>
                  <a:lnTo>
                    <a:pt x="147" y="574"/>
                  </a:lnTo>
                  <a:lnTo>
                    <a:pt x="143" y="583"/>
                  </a:lnTo>
                  <a:lnTo>
                    <a:pt x="140" y="587"/>
                  </a:lnTo>
                  <a:lnTo>
                    <a:pt x="139" y="590"/>
                  </a:lnTo>
                  <a:lnTo>
                    <a:pt x="138" y="594"/>
                  </a:lnTo>
                  <a:lnTo>
                    <a:pt x="137" y="601"/>
                  </a:lnTo>
                  <a:lnTo>
                    <a:pt x="137" y="615"/>
                  </a:lnTo>
                  <a:lnTo>
                    <a:pt x="136" y="638"/>
                  </a:lnTo>
                  <a:lnTo>
                    <a:pt x="134" y="673"/>
                  </a:lnTo>
                  <a:lnTo>
                    <a:pt x="132" y="737"/>
                  </a:lnTo>
                  <a:lnTo>
                    <a:pt x="131" y="774"/>
                  </a:lnTo>
                  <a:lnTo>
                    <a:pt x="130" y="784"/>
                  </a:lnTo>
                  <a:lnTo>
                    <a:pt x="129" y="792"/>
                  </a:lnTo>
                  <a:lnTo>
                    <a:pt x="127" y="800"/>
                  </a:lnTo>
                  <a:lnTo>
                    <a:pt x="122" y="809"/>
                  </a:lnTo>
                  <a:lnTo>
                    <a:pt x="113" y="825"/>
                  </a:lnTo>
                  <a:lnTo>
                    <a:pt x="106" y="839"/>
                  </a:lnTo>
                  <a:lnTo>
                    <a:pt x="98" y="850"/>
                  </a:lnTo>
                  <a:lnTo>
                    <a:pt x="89" y="862"/>
                  </a:lnTo>
                  <a:lnTo>
                    <a:pt x="81" y="872"/>
                  </a:lnTo>
                  <a:lnTo>
                    <a:pt x="75" y="878"/>
                  </a:lnTo>
                  <a:lnTo>
                    <a:pt x="67" y="887"/>
                  </a:lnTo>
                  <a:lnTo>
                    <a:pt x="53" y="904"/>
                  </a:lnTo>
                  <a:lnTo>
                    <a:pt x="35" y="922"/>
                  </a:lnTo>
                  <a:lnTo>
                    <a:pt x="22" y="934"/>
                  </a:lnTo>
                  <a:lnTo>
                    <a:pt x="17" y="939"/>
                  </a:lnTo>
                  <a:lnTo>
                    <a:pt x="14" y="946"/>
                  </a:lnTo>
                  <a:lnTo>
                    <a:pt x="12" y="952"/>
                  </a:lnTo>
                  <a:lnTo>
                    <a:pt x="11" y="961"/>
                  </a:lnTo>
                  <a:lnTo>
                    <a:pt x="11" y="978"/>
                  </a:lnTo>
                  <a:lnTo>
                    <a:pt x="10" y="993"/>
                  </a:lnTo>
                  <a:lnTo>
                    <a:pt x="11" y="1001"/>
                  </a:lnTo>
                  <a:lnTo>
                    <a:pt x="11" y="1008"/>
                  </a:lnTo>
                  <a:lnTo>
                    <a:pt x="13" y="1015"/>
                  </a:lnTo>
                  <a:lnTo>
                    <a:pt x="15" y="1023"/>
                  </a:lnTo>
                  <a:lnTo>
                    <a:pt x="17" y="1030"/>
                  </a:lnTo>
                  <a:lnTo>
                    <a:pt x="20" y="1037"/>
                  </a:lnTo>
                  <a:lnTo>
                    <a:pt x="20" y="1043"/>
                  </a:lnTo>
                  <a:lnTo>
                    <a:pt x="20" y="1048"/>
                  </a:lnTo>
                  <a:lnTo>
                    <a:pt x="18" y="1054"/>
                  </a:lnTo>
                  <a:lnTo>
                    <a:pt x="16" y="1058"/>
                  </a:lnTo>
                  <a:lnTo>
                    <a:pt x="14" y="1064"/>
                  </a:lnTo>
                  <a:lnTo>
                    <a:pt x="11" y="1068"/>
                  </a:lnTo>
                  <a:lnTo>
                    <a:pt x="9" y="1074"/>
                  </a:lnTo>
                  <a:lnTo>
                    <a:pt x="9" y="1083"/>
                  </a:lnTo>
                  <a:lnTo>
                    <a:pt x="9" y="1094"/>
                  </a:lnTo>
                  <a:lnTo>
                    <a:pt x="10" y="1105"/>
                  </a:lnTo>
                  <a:lnTo>
                    <a:pt x="11" y="1118"/>
                  </a:lnTo>
                  <a:lnTo>
                    <a:pt x="12" y="1131"/>
                  </a:lnTo>
                  <a:lnTo>
                    <a:pt x="12" y="1143"/>
                  </a:lnTo>
                  <a:lnTo>
                    <a:pt x="11" y="1154"/>
                  </a:lnTo>
                  <a:lnTo>
                    <a:pt x="10" y="1159"/>
                  </a:lnTo>
                  <a:lnTo>
                    <a:pt x="9" y="1162"/>
                  </a:lnTo>
                  <a:lnTo>
                    <a:pt x="7" y="1164"/>
                  </a:lnTo>
                  <a:lnTo>
                    <a:pt x="6" y="1167"/>
                  </a:lnTo>
                  <a:lnTo>
                    <a:pt x="4" y="1167"/>
                  </a:lnTo>
                  <a:lnTo>
                    <a:pt x="1" y="1165"/>
                  </a:lnTo>
                  <a:lnTo>
                    <a:pt x="1" y="1165"/>
                  </a:lnTo>
                  <a:lnTo>
                    <a:pt x="0" y="1165"/>
                  </a:lnTo>
                  <a:lnTo>
                    <a:pt x="0" y="1167"/>
                  </a:lnTo>
                  <a:lnTo>
                    <a:pt x="0" y="1168"/>
                  </a:lnTo>
                  <a:lnTo>
                    <a:pt x="2" y="1173"/>
                  </a:lnTo>
                  <a:lnTo>
                    <a:pt x="7" y="1183"/>
                  </a:lnTo>
                  <a:lnTo>
                    <a:pt x="11" y="1195"/>
                  </a:lnTo>
                  <a:lnTo>
                    <a:pt x="12" y="1202"/>
                  </a:lnTo>
                  <a:lnTo>
                    <a:pt x="12" y="1206"/>
                  </a:lnTo>
                  <a:lnTo>
                    <a:pt x="11" y="1209"/>
                  </a:lnTo>
                  <a:lnTo>
                    <a:pt x="10" y="1210"/>
                  </a:lnTo>
                  <a:lnTo>
                    <a:pt x="11" y="1211"/>
                  </a:lnTo>
                  <a:lnTo>
                    <a:pt x="15" y="1214"/>
                  </a:lnTo>
                  <a:lnTo>
                    <a:pt x="23" y="1221"/>
                  </a:lnTo>
                  <a:lnTo>
                    <a:pt x="28" y="1224"/>
                  </a:lnTo>
                  <a:lnTo>
                    <a:pt x="35" y="1227"/>
                  </a:lnTo>
                  <a:lnTo>
                    <a:pt x="41" y="1230"/>
                  </a:lnTo>
                  <a:lnTo>
                    <a:pt x="47" y="1231"/>
                  </a:lnTo>
                  <a:lnTo>
                    <a:pt x="59" y="1232"/>
                  </a:lnTo>
                  <a:lnTo>
                    <a:pt x="71" y="1233"/>
                  </a:lnTo>
                  <a:lnTo>
                    <a:pt x="90" y="1231"/>
                  </a:lnTo>
                  <a:lnTo>
                    <a:pt x="98" y="1228"/>
                  </a:lnTo>
                  <a:lnTo>
                    <a:pt x="102" y="1225"/>
                  </a:lnTo>
                  <a:lnTo>
                    <a:pt x="113" y="1216"/>
                  </a:lnTo>
                  <a:lnTo>
                    <a:pt x="119" y="1211"/>
                  </a:lnTo>
                  <a:lnTo>
                    <a:pt x="126" y="1204"/>
                  </a:lnTo>
                  <a:lnTo>
                    <a:pt x="131" y="1199"/>
                  </a:lnTo>
                  <a:lnTo>
                    <a:pt x="134" y="1192"/>
                  </a:lnTo>
                  <a:lnTo>
                    <a:pt x="142" y="1178"/>
                  </a:lnTo>
                  <a:lnTo>
                    <a:pt x="143" y="1175"/>
                  </a:lnTo>
                  <a:lnTo>
                    <a:pt x="154" y="1172"/>
                  </a:lnTo>
                  <a:lnTo>
                    <a:pt x="182" y="1163"/>
                  </a:lnTo>
                  <a:lnTo>
                    <a:pt x="197" y="1158"/>
                  </a:lnTo>
                  <a:lnTo>
                    <a:pt x="212" y="1150"/>
                  </a:lnTo>
                  <a:lnTo>
                    <a:pt x="218" y="1146"/>
                  </a:lnTo>
                  <a:lnTo>
                    <a:pt x="224" y="1140"/>
                  </a:lnTo>
                  <a:lnTo>
                    <a:pt x="229" y="1136"/>
                  </a:lnTo>
                  <a:lnTo>
                    <a:pt x="234" y="1130"/>
                  </a:lnTo>
                  <a:lnTo>
                    <a:pt x="245" y="1109"/>
                  </a:lnTo>
                  <a:lnTo>
                    <a:pt x="266" y="1069"/>
                  </a:lnTo>
                  <a:lnTo>
                    <a:pt x="293" y="1019"/>
                  </a:lnTo>
                  <a:lnTo>
                    <a:pt x="323" y="960"/>
                  </a:lnTo>
                  <a:lnTo>
                    <a:pt x="355" y="902"/>
                  </a:lnTo>
                  <a:lnTo>
                    <a:pt x="384" y="846"/>
                  </a:lnTo>
                  <a:lnTo>
                    <a:pt x="407" y="801"/>
                  </a:lnTo>
                  <a:lnTo>
                    <a:pt x="423" y="771"/>
                  </a:lnTo>
                  <a:lnTo>
                    <a:pt x="436" y="746"/>
                  </a:lnTo>
                  <a:lnTo>
                    <a:pt x="449" y="714"/>
                  </a:lnTo>
                  <a:lnTo>
                    <a:pt x="466" y="676"/>
                  </a:lnTo>
                  <a:lnTo>
                    <a:pt x="481" y="637"/>
                  </a:lnTo>
                  <a:lnTo>
                    <a:pt x="496" y="599"/>
                  </a:lnTo>
                  <a:lnTo>
                    <a:pt x="509" y="566"/>
                  </a:lnTo>
                  <a:lnTo>
                    <a:pt x="520" y="540"/>
                  </a:lnTo>
                  <a:lnTo>
                    <a:pt x="526" y="524"/>
                  </a:lnTo>
                  <a:lnTo>
                    <a:pt x="533" y="504"/>
                  </a:lnTo>
                  <a:lnTo>
                    <a:pt x="537" y="482"/>
                  </a:lnTo>
                  <a:lnTo>
                    <a:pt x="541" y="472"/>
                  </a:lnTo>
                  <a:lnTo>
                    <a:pt x="545" y="463"/>
                  </a:lnTo>
                  <a:lnTo>
                    <a:pt x="547" y="459"/>
                  </a:lnTo>
                  <a:lnTo>
                    <a:pt x="551" y="456"/>
                  </a:lnTo>
                  <a:lnTo>
                    <a:pt x="555" y="452"/>
                  </a:lnTo>
                  <a:lnTo>
                    <a:pt x="560" y="450"/>
                  </a:lnTo>
                  <a:lnTo>
                    <a:pt x="567" y="446"/>
                  </a:lnTo>
                  <a:lnTo>
                    <a:pt x="575" y="441"/>
                  </a:lnTo>
                  <a:lnTo>
                    <a:pt x="581" y="437"/>
                  </a:lnTo>
                  <a:lnTo>
                    <a:pt x="585" y="432"/>
                  </a:lnTo>
                  <a:lnTo>
                    <a:pt x="589" y="428"/>
                  </a:lnTo>
                  <a:lnTo>
                    <a:pt x="592" y="423"/>
                  </a:lnTo>
                  <a:lnTo>
                    <a:pt x="595" y="416"/>
                  </a:lnTo>
                  <a:lnTo>
                    <a:pt x="596" y="409"/>
                  </a:lnTo>
                  <a:lnTo>
                    <a:pt x="599" y="393"/>
                  </a:lnTo>
                  <a:lnTo>
                    <a:pt x="602" y="376"/>
                  </a:lnTo>
                  <a:lnTo>
                    <a:pt x="604" y="364"/>
                  </a:lnTo>
                  <a:lnTo>
                    <a:pt x="605" y="360"/>
                  </a:lnTo>
                  <a:lnTo>
                    <a:pt x="613" y="354"/>
                  </a:lnTo>
                  <a:lnTo>
                    <a:pt x="634" y="339"/>
                  </a:lnTo>
                  <a:lnTo>
                    <a:pt x="639" y="333"/>
                  </a:lnTo>
                  <a:lnTo>
                    <a:pt x="646" y="326"/>
                  </a:lnTo>
                  <a:lnTo>
                    <a:pt x="651" y="319"/>
                  </a:lnTo>
                  <a:lnTo>
                    <a:pt x="656" y="312"/>
                  </a:lnTo>
                  <a:lnTo>
                    <a:pt x="663" y="299"/>
                  </a:lnTo>
                  <a:lnTo>
                    <a:pt x="667" y="293"/>
                  </a:lnTo>
                  <a:lnTo>
                    <a:pt x="667" y="288"/>
                  </a:lnTo>
                  <a:lnTo>
                    <a:pt x="666" y="275"/>
                  </a:lnTo>
                  <a:lnTo>
                    <a:pt x="664" y="257"/>
                  </a:lnTo>
                  <a:lnTo>
                    <a:pt x="662" y="240"/>
                  </a:lnTo>
                  <a:lnTo>
                    <a:pt x="659" y="223"/>
                  </a:lnTo>
                  <a:lnTo>
                    <a:pt x="657" y="204"/>
                  </a:lnTo>
                  <a:lnTo>
                    <a:pt x="655" y="188"/>
                  </a:lnTo>
                  <a:lnTo>
                    <a:pt x="653" y="183"/>
                  </a:lnTo>
                  <a:lnTo>
                    <a:pt x="662" y="129"/>
                  </a:lnTo>
                  <a:lnTo>
                    <a:pt x="664" y="124"/>
                  </a:lnTo>
                  <a:lnTo>
                    <a:pt x="668" y="115"/>
                  </a:lnTo>
                  <a:lnTo>
                    <a:pt x="669" y="109"/>
                  </a:lnTo>
                  <a:lnTo>
                    <a:pt x="669" y="102"/>
                  </a:lnTo>
                  <a:lnTo>
                    <a:pt x="669" y="97"/>
                  </a:lnTo>
                  <a:lnTo>
                    <a:pt x="667" y="91"/>
                  </a:lnTo>
                  <a:close/>
                </a:path>
              </a:pathLst>
            </a:custGeom>
            <a:solidFill>
              <a:srgbClr val="AAD67A"/>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8" name="Google Shape;258;p9"/>
            <p:cNvSpPr/>
            <p:nvPr/>
          </p:nvSpPr>
          <p:spPr>
            <a:xfrm>
              <a:off x="9234042" y="3351017"/>
              <a:ext cx="2319091" cy="1807611"/>
            </a:xfrm>
            <a:custGeom>
              <a:rect b="b" l="l" r="r" t="t"/>
              <a:pathLst>
                <a:path extrusionOk="0" h="6014" w="8314">
                  <a:moveTo>
                    <a:pt x="300" y="0"/>
                  </a:moveTo>
                  <a:lnTo>
                    <a:pt x="297" y="8"/>
                  </a:lnTo>
                  <a:lnTo>
                    <a:pt x="295" y="17"/>
                  </a:lnTo>
                  <a:lnTo>
                    <a:pt x="294" y="26"/>
                  </a:lnTo>
                  <a:lnTo>
                    <a:pt x="293" y="36"/>
                  </a:lnTo>
                  <a:lnTo>
                    <a:pt x="294" y="40"/>
                  </a:lnTo>
                  <a:lnTo>
                    <a:pt x="295" y="43"/>
                  </a:lnTo>
                  <a:lnTo>
                    <a:pt x="296" y="46"/>
                  </a:lnTo>
                  <a:lnTo>
                    <a:pt x="298" y="48"/>
                  </a:lnTo>
                  <a:lnTo>
                    <a:pt x="302" y="51"/>
                  </a:lnTo>
                  <a:lnTo>
                    <a:pt x="303" y="53"/>
                  </a:lnTo>
                  <a:lnTo>
                    <a:pt x="303" y="56"/>
                  </a:lnTo>
                  <a:lnTo>
                    <a:pt x="302" y="58"/>
                  </a:lnTo>
                  <a:lnTo>
                    <a:pt x="298" y="60"/>
                  </a:lnTo>
                  <a:lnTo>
                    <a:pt x="295" y="64"/>
                  </a:lnTo>
                  <a:lnTo>
                    <a:pt x="282" y="74"/>
                  </a:lnTo>
                  <a:lnTo>
                    <a:pt x="260" y="90"/>
                  </a:lnTo>
                  <a:lnTo>
                    <a:pt x="238" y="104"/>
                  </a:lnTo>
                  <a:lnTo>
                    <a:pt x="222" y="114"/>
                  </a:lnTo>
                  <a:lnTo>
                    <a:pt x="211" y="118"/>
                  </a:lnTo>
                  <a:lnTo>
                    <a:pt x="205" y="121"/>
                  </a:lnTo>
                  <a:lnTo>
                    <a:pt x="201" y="122"/>
                  </a:lnTo>
                  <a:lnTo>
                    <a:pt x="198" y="124"/>
                  </a:lnTo>
                  <a:lnTo>
                    <a:pt x="195" y="129"/>
                  </a:lnTo>
                  <a:lnTo>
                    <a:pt x="190" y="139"/>
                  </a:lnTo>
                  <a:lnTo>
                    <a:pt x="185" y="152"/>
                  </a:lnTo>
                  <a:lnTo>
                    <a:pt x="180" y="163"/>
                  </a:lnTo>
                  <a:lnTo>
                    <a:pt x="177" y="173"/>
                  </a:lnTo>
                  <a:lnTo>
                    <a:pt x="175" y="182"/>
                  </a:lnTo>
                  <a:lnTo>
                    <a:pt x="173" y="199"/>
                  </a:lnTo>
                  <a:lnTo>
                    <a:pt x="169" y="213"/>
                  </a:lnTo>
                  <a:lnTo>
                    <a:pt x="169" y="218"/>
                  </a:lnTo>
                  <a:lnTo>
                    <a:pt x="170" y="220"/>
                  </a:lnTo>
                  <a:lnTo>
                    <a:pt x="171" y="222"/>
                  </a:lnTo>
                  <a:lnTo>
                    <a:pt x="173" y="223"/>
                  </a:lnTo>
                  <a:lnTo>
                    <a:pt x="173" y="227"/>
                  </a:lnTo>
                  <a:lnTo>
                    <a:pt x="170" y="233"/>
                  </a:lnTo>
                  <a:lnTo>
                    <a:pt x="166" y="243"/>
                  </a:lnTo>
                  <a:lnTo>
                    <a:pt x="157" y="259"/>
                  </a:lnTo>
                  <a:lnTo>
                    <a:pt x="143" y="282"/>
                  </a:lnTo>
                  <a:lnTo>
                    <a:pt x="138" y="288"/>
                  </a:lnTo>
                  <a:lnTo>
                    <a:pt x="136" y="292"/>
                  </a:lnTo>
                  <a:lnTo>
                    <a:pt x="128" y="308"/>
                  </a:lnTo>
                  <a:lnTo>
                    <a:pt x="114" y="340"/>
                  </a:lnTo>
                  <a:lnTo>
                    <a:pt x="97" y="376"/>
                  </a:lnTo>
                  <a:lnTo>
                    <a:pt x="84" y="403"/>
                  </a:lnTo>
                  <a:lnTo>
                    <a:pt x="79" y="415"/>
                  </a:lnTo>
                  <a:lnTo>
                    <a:pt x="78" y="413"/>
                  </a:lnTo>
                  <a:lnTo>
                    <a:pt x="75" y="413"/>
                  </a:lnTo>
                  <a:lnTo>
                    <a:pt x="73" y="414"/>
                  </a:lnTo>
                  <a:lnTo>
                    <a:pt x="70" y="419"/>
                  </a:lnTo>
                  <a:lnTo>
                    <a:pt x="67" y="425"/>
                  </a:lnTo>
                  <a:lnTo>
                    <a:pt x="62" y="435"/>
                  </a:lnTo>
                  <a:lnTo>
                    <a:pt x="53" y="460"/>
                  </a:lnTo>
                  <a:lnTo>
                    <a:pt x="47" y="482"/>
                  </a:lnTo>
                  <a:lnTo>
                    <a:pt x="44" y="494"/>
                  </a:lnTo>
                  <a:lnTo>
                    <a:pt x="43" y="506"/>
                  </a:lnTo>
                  <a:lnTo>
                    <a:pt x="43" y="520"/>
                  </a:lnTo>
                  <a:lnTo>
                    <a:pt x="46" y="535"/>
                  </a:lnTo>
                  <a:lnTo>
                    <a:pt x="49" y="548"/>
                  </a:lnTo>
                  <a:lnTo>
                    <a:pt x="53" y="557"/>
                  </a:lnTo>
                  <a:lnTo>
                    <a:pt x="58" y="562"/>
                  </a:lnTo>
                  <a:lnTo>
                    <a:pt x="63" y="567"/>
                  </a:lnTo>
                  <a:lnTo>
                    <a:pt x="69" y="569"/>
                  </a:lnTo>
                  <a:lnTo>
                    <a:pt x="75" y="572"/>
                  </a:lnTo>
                  <a:lnTo>
                    <a:pt x="81" y="575"/>
                  </a:lnTo>
                  <a:lnTo>
                    <a:pt x="87" y="580"/>
                  </a:lnTo>
                  <a:lnTo>
                    <a:pt x="100" y="589"/>
                  </a:lnTo>
                  <a:lnTo>
                    <a:pt x="110" y="595"/>
                  </a:lnTo>
                  <a:lnTo>
                    <a:pt x="114" y="599"/>
                  </a:lnTo>
                  <a:lnTo>
                    <a:pt x="117" y="605"/>
                  </a:lnTo>
                  <a:lnTo>
                    <a:pt x="120" y="613"/>
                  </a:lnTo>
                  <a:lnTo>
                    <a:pt x="120" y="625"/>
                  </a:lnTo>
                  <a:lnTo>
                    <a:pt x="120" y="648"/>
                  </a:lnTo>
                  <a:lnTo>
                    <a:pt x="118" y="665"/>
                  </a:lnTo>
                  <a:lnTo>
                    <a:pt x="116" y="677"/>
                  </a:lnTo>
                  <a:lnTo>
                    <a:pt x="116" y="691"/>
                  </a:lnTo>
                  <a:lnTo>
                    <a:pt x="116" y="697"/>
                  </a:lnTo>
                  <a:lnTo>
                    <a:pt x="118" y="698"/>
                  </a:lnTo>
                  <a:lnTo>
                    <a:pt x="121" y="698"/>
                  </a:lnTo>
                  <a:lnTo>
                    <a:pt x="122" y="697"/>
                  </a:lnTo>
                  <a:lnTo>
                    <a:pt x="123" y="698"/>
                  </a:lnTo>
                  <a:lnTo>
                    <a:pt x="116" y="711"/>
                  </a:lnTo>
                  <a:lnTo>
                    <a:pt x="111" y="723"/>
                  </a:lnTo>
                  <a:lnTo>
                    <a:pt x="106" y="734"/>
                  </a:lnTo>
                  <a:lnTo>
                    <a:pt x="103" y="745"/>
                  </a:lnTo>
                  <a:lnTo>
                    <a:pt x="100" y="755"/>
                  </a:lnTo>
                  <a:lnTo>
                    <a:pt x="99" y="764"/>
                  </a:lnTo>
                  <a:lnTo>
                    <a:pt x="99" y="772"/>
                  </a:lnTo>
                  <a:lnTo>
                    <a:pt x="99" y="780"/>
                  </a:lnTo>
                  <a:lnTo>
                    <a:pt x="100" y="786"/>
                  </a:lnTo>
                  <a:lnTo>
                    <a:pt x="101" y="792"/>
                  </a:lnTo>
                  <a:lnTo>
                    <a:pt x="100" y="790"/>
                  </a:lnTo>
                  <a:lnTo>
                    <a:pt x="100" y="790"/>
                  </a:lnTo>
                  <a:lnTo>
                    <a:pt x="104" y="803"/>
                  </a:lnTo>
                  <a:lnTo>
                    <a:pt x="111" y="828"/>
                  </a:lnTo>
                  <a:lnTo>
                    <a:pt x="117" y="860"/>
                  </a:lnTo>
                  <a:lnTo>
                    <a:pt x="120" y="877"/>
                  </a:lnTo>
                  <a:lnTo>
                    <a:pt x="122" y="893"/>
                  </a:lnTo>
                  <a:lnTo>
                    <a:pt x="124" y="909"/>
                  </a:lnTo>
                  <a:lnTo>
                    <a:pt x="124" y="922"/>
                  </a:lnTo>
                  <a:lnTo>
                    <a:pt x="124" y="932"/>
                  </a:lnTo>
                  <a:lnTo>
                    <a:pt x="123" y="938"/>
                  </a:lnTo>
                  <a:lnTo>
                    <a:pt x="121" y="941"/>
                  </a:lnTo>
                  <a:lnTo>
                    <a:pt x="118" y="944"/>
                  </a:lnTo>
                  <a:lnTo>
                    <a:pt x="115" y="950"/>
                  </a:lnTo>
                  <a:lnTo>
                    <a:pt x="112" y="957"/>
                  </a:lnTo>
                  <a:lnTo>
                    <a:pt x="108" y="972"/>
                  </a:lnTo>
                  <a:lnTo>
                    <a:pt x="104" y="992"/>
                  </a:lnTo>
                  <a:lnTo>
                    <a:pt x="97" y="1026"/>
                  </a:lnTo>
                  <a:lnTo>
                    <a:pt x="96" y="1037"/>
                  </a:lnTo>
                  <a:lnTo>
                    <a:pt x="95" y="1042"/>
                  </a:lnTo>
                  <a:lnTo>
                    <a:pt x="91" y="1058"/>
                  </a:lnTo>
                  <a:lnTo>
                    <a:pt x="90" y="1069"/>
                  </a:lnTo>
                  <a:lnTo>
                    <a:pt x="89" y="1078"/>
                  </a:lnTo>
                  <a:lnTo>
                    <a:pt x="89" y="1084"/>
                  </a:lnTo>
                  <a:lnTo>
                    <a:pt x="90" y="1090"/>
                  </a:lnTo>
                  <a:lnTo>
                    <a:pt x="90" y="1097"/>
                  </a:lnTo>
                  <a:lnTo>
                    <a:pt x="89" y="1102"/>
                  </a:lnTo>
                  <a:lnTo>
                    <a:pt x="85" y="1110"/>
                  </a:lnTo>
                  <a:lnTo>
                    <a:pt x="79" y="1120"/>
                  </a:lnTo>
                  <a:lnTo>
                    <a:pt x="64" y="1140"/>
                  </a:lnTo>
                  <a:lnTo>
                    <a:pt x="53" y="1156"/>
                  </a:lnTo>
                  <a:lnTo>
                    <a:pt x="48" y="1162"/>
                  </a:lnTo>
                  <a:lnTo>
                    <a:pt x="43" y="1167"/>
                  </a:lnTo>
                  <a:lnTo>
                    <a:pt x="38" y="1171"/>
                  </a:lnTo>
                  <a:lnTo>
                    <a:pt x="33" y="1173"/>
                  </a:lnTo>
                  <a:lnTo>
                    <a:pt x="31" y="1174"/>
                  </a:lnTo>
                  <a:lnTo>
                    <a:pt x="30" y="1174"/>
                  </a:lnTo>
                  <a:lnTo>
                    <a:pt x="29" y="1173"/>
                  </a:lnTo>
                  <a:lnTo>
                    <a:pt x="28" y="1172"/>
                  </a:lnTo>
                  <a:lnTo>
                    <a:pt x="28" y="1168"/>
                  </a:lnTo>
                  <a:lnTo>
                    <a:pt x="28" y="1166"/>
                  </a:lnTo>
                  <a:lnTo>
                    <a:pt x="27" y="1164"/>
                  </a:lnTo>
                  <a:lnTo>
                    <a:pt x="27" y="1165"/>
                  </a:lnTo>
                  <a:lnTo>
                    <a:pt x="25" y="1169"/>
                  </a:lnTo>
                  <a:lnTo>
                    <a:pt x="21" y="1177"/>
                  </a:lnTo>
                  <a:lnTo>
                    <a:pt x="12" y="1198"/>
                  </a:lnTo>
                  <a:lnTo>
                    <a:pt x="6" y="1215"/>
                  </a:lnTo>
                  <a:lnTo>
                    <a:pt x="2" y="1227"/>
                  </a:lnTo>
                  <a:lnTo>
                    <a:pt x="0" y="1231"/>
                  </a:lnTo>
                  <a:lnTo>
                    <a:pt x="26" y="1251"/>
                  </a:lnTo>
                  <a:lnTo>
                    <a:pt x="27" y="1252"/>
                  </a:lnTo>
                  <a:lnTo>
                    <a:pt x="29" y="1254"/>
                  </a:lnTo>
                  <a:lnTo>
                    <a:pt x="31" y="1258"/>
                  </a:lnTo>
                  <a:lnTo>
                    <a:pt x="32" y="1262"/>
                  </a:lnTo>
                  <a:lnTo>
                    <a:pt x="33" y="1268"/>
                  </a:lnTo>
                  <a:lnTo>
                    <a:pt x="33" y="1276"/>
                  </a:lnTo>
                  <a:lnTo>
                    <a:pt x="37" y="1306"/>
                  </a:lnTo>
                  <a:lnTo>
                    <a:pt x="43" y="1350"/>
                  </a:lnTo>
                  <a:lnTo>
                    <a:pt x="51" y="1396"/>
                  </a:lnTo>
                  <a:lnTo>
                    <a:pt x="54" y="1429"/>
                  </a:lnTo>
                  <a:lnTo>
                    <a:pt x="54" y="1438"/>
                  </a:lnTo>
                  <a:lnTo>
                    <a:pt x="57" y="1447"/>
                  </a:lnTo>
                  <a:lnTo>
                    <a:pt x="59" y="1453"/>
                  </a:lnTo>
                  <a:lnTo>
                    <a:pt x="62" y="1460"/>
                  </a:lnTo>
                  <a:lnTo>
                    <a:pt x="65" y="1467"/>
                  </a:lnTo>
                  <a:lnTo>
                    <a:pt x="70" y="1476"/>
                  </a:lnTo>
                  <a:lnTo>
                    <a:pt x="74" y="1487"/>
                  </a:lnTo>
                  <a:lnTo>
                    <a:pt x="79" y="1503"/>
                  </a:lnTo>
                  <a:lnTo>
                    <a:pt x="83" y="1517"/>
                  </a:lnTo>
                  <a:lnTo>
                    <a:pt x="89" y="1528"/>
                  </a:lnTo>
                  <a:lnTo>
                    <a:pt x="94" y="1536"/>
                  </a:lnTo>
                  <a:lnTo>
                    <a:pt x="100" y="1543"/>
                  </a:lnTo>
                  <a:lnTo>
                    <a:pt x="106" y="1549"/>
                  </a:lnTo>
                  <a:lnTo>
                    <a:pt x="114" y="1558"/>
                  </a:lnTo>
                  <a:lnTo>
                    <a:pt x="123" y="1569"/>
                  </a:lnTo>
                  <a:lnTo>
                    <a:pt x="133" y="1586"/>
                  </a:lnTo>
                  <a:lnTo>
                    <a:pt x="143" y="1602"/>
                  </a:lnTo>
                  <a:lnTo>
                    <a:pt x="153" y="1615"/>
                  </a:lnTo>
                  <a:lnTo>
                    <a:pt x="160" y="1626"/>
                  </a:lnTo>
                  <a:lnTo>
                    <a:pt x="168" y="1634"/>
                  </a:lnTo>
                  <a:lnTo>
                    <a:pt x="178" y="1644"/>
                  </a:lnTo>
                  <a:lnTo>
                    <a:pt x="181" y="1647"/>
                  </a:lnTo>
                  <a:lnTo>
                    <a:pt x="227" y="1679"/>
                  </a:lnTo>
                  <a:lnTo>
                    <a:pt x="229" y="1681"/>
                  </a:lnTo>
                  <a:lnTo>
                    <a:pt x="232" y="1685"/>
                  </a:lnTo>
                  <a:lnTo>
                    <a:pt x="238" y="1694"/>
                  </a:lnTo>
                  <a:lnTo>
                    <a:pt x="243" y="1709"/>
                  </a:lnTo>
                  <a:lnTo>
                    <a:pt x="248" y="1718"/>
                  </a:lnTo>
                  <a:lnTo>
                    <a:pt x="251" y="1726"/>
                  </a:lnTo>
                  <a:lnTo>
                    <a:pt x="255" y="1734"/>
                  </a:lnTo>
                  <a:lnTo>
                    <a:pt x="261" y="1740"/>
                  </a:lnTo>
                  <a:lnTo>
                    <a:pt x="271" y="1752"/>
                  </a:lnTo>
                  <a:lnTo>
                    <a:pt x="281" y="1762"/>
                  </a:lnTo>
                  <a:lnTo>
                    <a:pt x="292" y="1773"/>
                  </a:lnTo>
                  <a:lnTo>
                    <a:pt x="293" y="1774"/>
                  </a:lnTo>
                  <a:lnTo>
                    <a:pt x="350" y="1824"/>
                  </a:lnTo>
                  <a:lnTo>
                    <a:pt x="356" y="1825"/>
                  </a:lnTo>
                  <a:lnTo>
                    <a:pt x="367" y="1832"/>
                  </a:lnTo>
                  <a:lnTo>
                    <a:pt x="374" y="1837"/>
                  </a:lnTo>
                  <a:lnTo>
                    <a:pt x="379" y="1845"/>
                  </a:lnTo>
                  <a:lnTo>
                    <a:pt x="381" y="1849"/>
                  </a:lnTo>
                  <a:lnTo>
                    <a:pt x="382" y="1856"/>
                  </a:lnTo>
                  <a:lnTo>
                    <a:pt x="383" y="1862"/>
                  </a:lnTo>
                  <a:lnTo>
                    <a:pt x="383" y="1869"/>
                  </a:lnTo>
                  <a:lnTo>
                    <a:pt x="382" y="1898"/>
                  </a:lnTo>
                  <a:lnTo>
                    <a:pt x="381" y="1922"/>
                  </a:lnTo>
                  <a:lnTo>
                    <a:pt x="382" y="1933"/>
                  </a:lnTo>
                  <a:lnTo>
                    <a:pt x="383" y="1943"/>
                  </a:lnTo>
                  <a:lnTo>
                    <a:pt x="387" y="1952"/>
                  </a:lnTo>
                  <a:lnTo>
                    <a:pt x="392" y="1960"/>
                  </a:lnTo>
                  <a:lnTo>
                    <a:pt x="407" y="1976"/>
                  </a:lnTo>
                  <a:lnTo>
                    <a:pt x="423" y="1991"/>
                  </a:lnTo>
                  <a:lnTo>
                    <a:pt x="436" y="2001"/>
                  </a:lnTo>
                  <a:lnTo>
                    <a:pt x="442" y="2005"/>
                  </a:lnTo>
                  <a:lnTo>
                    <a:pt x="442" y="2008"/>
                  </a:lnTo>
                  <a:lnTo>
                    <a:pt x="442" y="2017"/>
                  </a:lnTo>
                  <a:lnTo>
                    <a:pt x="443" y="2023"/>
                  </a:lnTo>
                  <a:lnTo>
                    <a:pt x="445" y="2028"/>
                  </a:lnTo>
                  <a:lnTo>
                    <a:pt x="448" y="2034"/>
                  </a:lnTo>
                  <a:lnTo>
                    <a:pt x="450" y="2038"/>
                  </a:lnTo>
                  <a:lnTo>
                    <a:pt x="457" y="2045"/>
                  </a:lnTo>
                  <a:lnTo>
                    <a:pt x="475" y="2055"/>
                  </a:lnTo>
                  <a:lnTo>
                    <a:pt x="497" y="2067"/>
                  </a:lnTo>
                  <a:lnTo>
                    <a:pt x="524" y="2080"/>
                  </a:lnTo>
                  <a:lnTo>
                    <a:pt x="550" y="2095"/>
                  </a:lnTo>
                  <a:lnTo>
                    <a:pt x="575" y="2108"/>
                  </a:lnTo>
                  <a:lnTo>
                    <a:pt x="594" y="2120"/>
                  </a:lnTo>
                  <a:lnTo>
                    <a:pt x="607" y="2129"/>
                  </a:lnTo>
                  <a:lnTo>
                    <a:pt x="619" y="2141"/>
                  </a:lnTo>
                  <a:lnTo>
                    <a:pt x="628" y="2150"/>
                  </a:lnTo>
                  <a:lnTo>
                    <a:pt x="635" y="2160"/>
                  </a:lnTo>
                  <a:lnTo>
                    <a:pt x="643" y="2174"/>
                  </a:lnTo>
                  <a:lnTo>
                    <a:pt x="654" y="2193"/>
                  </a:lnTo>
                  <a:lnTo>
                    <a:pt x="665" y="2210"/>
                  </a:lnTo>
                  <a:lnTo>
                    <a:pt x="673" y="2223"/>
                  </a:lnTo>
                  <a:lnTo>
                    <a:pt x="676" y="2228"/>
                  </a:lnTo>
                  <a:lnTo>
                    <a:pt x="682" y="2230"/>
                  </a:lnTo>
                  <a:lnTo>
                    <a:pt x="693" y="2238"/>
                  </a:lnTo>
                  <a:lnTo>
                    <a:pt x="706" y="2247"/>
                  </a:lnTo>
                  <a:lnTo>
                    <a:pt x="718" y="2257"/>
                  </a:lnTo>
                  <a:lnTo>
                    <a:pt x="728" y="2266"/>
                  </a:lnTo>
                  <a:lnTo>
                    <a:pt x="741" y="2276"/>
                  </a:lnTo>
                  <a:lnTo>
                    <a:pt x="755" y="2287"/>
                  </a:lnTo>
                  <a:lnTo>
                    <a:pt x="767" y="2298"/>
                  </a:lnTo>
                  <a:lnTo>
                    <a:pt x="774" y="2304"/>
                  </a:lnTo>
                  <a:lnTo>
                    <a:pt x="783" y="2311"/>
                  </a:lnTo>
                  <a:lnTo>
                    <a:pt x="792" y="2316"/>
                  </a:lnTo>
                  <a:lnTo>
                    <a:pt x="802" y="2323"/>
                  </a:lnTo>
                  <a:lnTo>
                    <a:pt x="819" y="2332"/>
                  </a:lnTo>
                  <a:lnTo>
                    <a:pt x="825" y="2335"/>
                  </a:lnTo>
                  <a:lnTo>
                    <a:pt x="830" y="2337"/>
                  </a:lnTo>
                  <a:lnTo>
                    <a:pt x="842" y="2343"/>
                  </a:lnTo>
                  <a:lnTo>
                    <a:pt x="850" y="2346"/>
                  </a:lnTo>
                  <a:lnTo>
                    <a:pt x="856" y="2351"/>
                  </a:lnTo>
                  <a:lnTo>
                    <a:pt x="862" y="2355"/>
                  </a:lnTo>
                  <a:lnTo>
                    <a:pt x="866" y="2359"/>
                  </a:lnTo>
                  <a:lnTo>
                    <a:pt x="873" y="2365"/>
                  </a:lnTo>
                  <a:lnTo>
                    <a:pt x="884" y="2372"/>
                  </a:lnTo>
                  <a:lnTo>
                    <a:pt x="899" y="2378"/>
                  </a:lnTo>
                  <a:lnTo>
                    <a:pt x="916" y="2384"/>
                  </a:lnTo>
                  <a:lnTo>
                    <a:pt x="933" y="2389"/>
                  </a:lnTo>
                  <a:lnTo>
                    <a:pt x="949" y="2393"/>
                  </a:lnTo>
                  <a:lnTo>
                    <a:pt x="956" y="2394"/>
                  </a:lnTo>
                  <a:lnTo>
                    <a:pt x="961" y="2394"/>
                  </a:lnTo>
                  <a:lnTo>
                    <a:pt x="965" y="2394"/>
                  </a:lnTo>
                  <a:lnTo>
                    <a:pt x="969" y="2393"/>
                  </a:lnTo>
                  <a:lnTo>
                    <a:pt x="990" y="2373"/>
                  </a:lnTo>
                  <a:lnTo>
                    <a:pt x="1002" y="2359"/>
                  </a:lnTo>
                  <a:lnTo>
                    <a:pt x="1005" y="2359"/>
                  </a:lnTo>
                  <a:lnTo>
                    <a:pt x="1015" y="2356"/>
                  </a:lnTo>
                  <a:lnTo>
                    <a:pt x="1028" y="2353"/>
                  </a:lnTo>
                  <a:lnTo>
                    <a:pt x="1043" y="2347"/>
                  </a:lnTo>
                  <a:lnTo>
                    <a:pt x="1048" y="2345"/>
                  </a:lnTo>
                  <a:lnTo>
                    <a:pt x="1049" y="2346"/>
                  </a:lnTo>
                  <a:lnTo>
                    <a:pt x="1048" y="2347"/>
                  </a:lnTo>
                  <a:lnTo>
                    <a:pt x="1046" y="2350"/>
                  </a:lnTo>
                  <a:lnTo>
                    <a:pt x="1046" y="2350"/>
                  </a:lnTo>
                  <a:lnTo>
                    <a:pt x="1064" y="2340"/>
                  </a:lnTo>
                  <a:lnTo>
                    <a:pt x="1089" y="2324"/>
                  </a:lnTo>
                  <a:lnTo>
                    <a:pt x="1106" y="2314"/>
                  </a:lnTo>
                  <a:lnTo>
                    <a:pt x="1118" y="2308"/>
                  </a:lnTo>
                  <a:lnTo>
                    <a:pt x="1130" y="2302"/>
                  </a:lnTo>
                  <a:lnTo>
                    <a:pt x="1142" y="2298"/>
                  </a:lnTo>
                  <a:lnTo>
                    <a:pt x="1154" y="2294"/>
                  </a:lnTo>
                  <a:lnTo>
                    <a:pt x="1163" y="2294"/>
                  </a:lnTo>
                  <a:lnTo>
                    <a:pt x="1166" y="2293"/>
                  </a:lnTo>
                  <a:lnTo>
                    <a:pt x="1183" y="2295"/>
                  </a:lnTo>
                  <a:lnTo>
                    <a:pt x="1221" y="2300"/>
                  </a:lnTo>
                  <a:lnTo>
                    <a:pt x="1269" y="2304"/>
                  </a:lnTo>
                  <a:lnTo>
                    <a:pt x="1316" y="2306"/>
                  </a:lnTo>
                  <a:lnTo>
                    <a:pt x="1350" y="2304"/>
                  </a:lnTo>
                  <a:lnTo>
                    <a:pt x="1374" y="2302"/>
                  </a:lnTo>
                  <a:lnTo>
                    <a:pt x="1383" y="2303"/>
                  </a:lnTo>
                  <a:lnTo>
                    <a:pt x="1391" y="2304"/>
                  </a:lnTo>
                  <a:lnTo>
                    <a:pt x="1394" y="2306"/>
                  </a:lnTo>
                  <a:lnTo>
                    <a:pt x="1396" y="2308"/>
                  </a:lnTo>
                  <a:lnTo>
                    <a:pt x="1399" y="2311"/>
                  </a:lnTo>
                  <a:lnTo>
                    <a:pt x="1402" y="2314"/>
                  </a:lnTo>
                  <a:lnTo>
                    <a:pt x="1406" y="2322"/>
                  </a:lnTo>
                  <a:lnTo>
                    <a:pt x="1412" y="2327"/>
                  </a:lnTo>
                  <a:lnTo>
                    <a:pt x="1417" y="2333"/>
                  </a:lnTo>
                  <a:lnTo>
                    <a:pt x="1423" y="2337"/>
                  </a:lnTo>
                  <a:lnTo>
                    <a:pt x="1433" y="2343"/>
                  </a:lnTo>
                  <a:lnTo>
                    <a:pt x="1443" y="2347"/>
                  </a:lnTo>
                  <a:lnTo>
                    <a:pt x="1454" y="2351"/>
                  </a:lnTo>
                  <a:lnTo>
                    <a:pt x="1466" y="2355"/>
                  </a:lnTo>
                  <a:lnTo>
                    <a:pt x="1472" y="2356"/>
                  </a:lnTo>
                  <a:lnTo>
                    <a:pt x="1479" y="2356"/>
                  </a:lnTo>
                  <a:lnTo>
                    <a:pt x="1486" y="2356"/>
                  </a:lnTo>
                  <a:lnTo>
                    <a:pt x="1492" y="2356"/>
                  </a:lnTo>
                  <a:lnTo>
                    <a:pt x="1504" y="2352"/>
                  </a:lnTo>
                  <a:lnTo>
                    <a:pt x="1517" y="2347"/>
                  </a:lnTo>
                  <a:lnTo>
                    <a:pt x="1522" y="2345"/>
                  </a:lnTo>
                  <a:lnTo>
                    <a:pt x="1528" y="2341"/>
                  </a:lnTo>
                  <a:lnTo>
                    <a:pt x="1533" y="2336"/>
                  </a:lnTo>
                  <a:lnTo>
                    <a:pt x="1538" y="2331"/>
                  </a:lnTo>
                  <a:lnTo>
                    <a:pt x="1540" y="2329"/>
                  </a:lnTo>
                  <a:lnTo>
                    <a:pt x="1540" y="2325"/>
                  </a:lnTo>
                  <a:lnTo>
                    <a:pt x="1540" y="2324"/>
                  </a:lnTo>
                  <a:lnTo>
                    <a:pt x="1539" y="2322"/>
                  </a:lnTo>
                  <a:lnTo>
                    <a:pt x="1536" y="2321"/>
                  </a:lnTo>
                  <a:lnTo>
                    <a:pt x="1533" y="2320"/>
                  </a:lnTo>
                  <a:lnTo>
                    <a:pt x="1532" y="2319"/>
                  </a:lnTo>
                  <a:lnTo>
                    <a:pt x="1531" y="2319"/>
                  </a:lnTo>
                  <a:lnTo>
                    <a:pt x="1532" y="2319"/>
                  </a:lnTo>
                  <a:lnTo>
                    <a:pt x="1532" y="2319"/>
                  </a:lnTo>
                  <a:lnTo>
                    <a:pt x="1539" y="2316"/>
                  </a:lnTo>
                  <a:lnTo>
                    <a:pt x="1550" y="2314"/>
                  </a:lnTo>
                  <a:lnTo>
                    <a:pt x="1574" y="2310"/>
                  </a:lnTo>
                  <a:lnTo>
                    <a:pt x="1587" y="2308"/>
                  </a:lnTo>
                  <a:lnTo>
                    <a:pt x="1597" y="2306"/>
                  </a:lnTo>
                  <a:lnTo>
                    <a:pt x="1612" y="2302"/>
                  </a:lnTo>
                  <a:lnTo>
                    <a:pt x="1635" y="2294"/>
                  </a:lnTo>
                  <a:lnTo>
                    <a:pt x="1662" y="2284"/>
                  </a:lnTo>
                  <a:lnTo>
                    <a:pt x="1676" y="2279"/>
                  </a:lnTo>
                  <a:lnTo>
                    <a:pt x="1689" y="2273"/>
                  </a:lnTo>
                  <a:lnTo>
                    <a:pt x="1699" y="2267"/>
                  </a:lnTo>
                  <a:lnTo>
                    <a:pt x="1707" y="2261"/>
                  </a:lnTo>
                  <a:lnTo>
                    <a:pt x="1713" y="2255"/>
                  </a:lnTo>
                  <a:lnTo>
                    <a:pt x="1721" y="2250"/>
                  </a:lnTo>
                  <a:lnTo>
                    <a:pt x="1730" y="2246"/>
                  </a:lnTo>
                  <a:lnTo>
                    <a:pt x="1737" y="2242"/>
                  </a:lnTo>
                  <a:lnTo>
                    <a:pt x="1751" y="2238"/>
                  </a:lnTo>
                  <a:lnTo>
                    <a:pt x="1756" y="2236"/>
                  </a:lnTo>
                  <a:lnTo>
                    <a:pt x="1763" y="2231"/>
                  </a:lnTo>
                  <a:lnTo>
                    <a:pt x="1779" y="2221"/>
                  </a:lnTo>
                  <a:lnTo>
                    <a:pt x="1801" y="2208"/>
                  </a:lnTo>
                  <a:lnTo>
                    <a:pt x="1822" y="2195"/>
                  </a:lnTo>
                  <a:lnTo>
                    <a:pt x="1831" y="2189"/>
                  </a:lnTo>
                  <a:lnTo>
                    <a:pt x="1840" y="2185"/>
                  </a:lnTo>
                  <a:lnTo>
                    <a:pt x="1849" y="2182"/>
                  </a:lnTo>
                  <a:lnTo>
                    <a:pt x="1859" y="2180"/>
                  </a:lnTo>
                  <a:lnTo>
                    <a:pt x="1881" y="2177"/>
                  </a:lnTo>
                  <a:lnTo>
                    <a:pt x="1909" y="2174"/>
                  </a:lnTo>
                  <a:lnTo>
                    <a:pt x="1935" y="2170"/>
                  </a:lnTo>
                  <a:lnTo>
                    <a:pt x="1955" y="2165"/>
                  </a:lnTo>
                  <a:lnTo>
                    <a:pt x="1963" y="2164"/>
                  </a:lnTo>
                  <a:lnTo>
                    <a:pt x="1972" y="2163"/>
                  </a:lnTo>
                  <a:lnTo>
                    <a:pt x="1981" y="2164"/>
                  </a:lnTo>
                  <a:lnTo>
                    <a:pt x="1991" y="2166"/>
                  </a:lnTo>
                  <a:lnTo>
                    <a:pt x="2004" y="2168"/>
                  </a:lnTo>
                  <a:lnTo>
                    <a:pt x="2020" y="2171"/>
                  </a:lnTo>
                  <a:lnTo>
                    <a:pt x="2038" y="2171"/>
                  </a:lnTo>
                  <a:lnTo>
                    <a:pt x="2057" y="2172"/>
                  </a:lnTo>
                  <a:lnTo>
                    <a:pt x="2091" y="2173"/>
                  </a:lnTo>
                  <a:lnTo>
                    <a:pt x="2111" y="2174"/>
                  </a:lnTo>
                  <a:lnTo>
                    <a:pt x="2125" y="2178"/>
                  </a:lnTo>
                  <a:lnTo>
                    <a:pt x="2144" y="2184"/>
                  </a:lnTo>
                  <a:lnTo>
                    <a:pt x="2162" y="2188"/>
                  </a:lnTo>
                  <a:lnTo>
                    <a:pt x="2168" y="2191"/>
                  </a:lnTo>
                  <a:lnTo>
                    <a:pt x="2170" y="2193"/>
                  </a:lnTo>
                  <a:lnTo>
                    <a:pt x="2175" y="2198"/>
                  </a:lnTo>
                  <a:lnTo>
                    <a:pt x="2177" y="2203"/>
                  </a:lnTo>
                  <a:lnTo>
                    <a:pt x="2179" y="2208"/>
                  </a:lnTo>
                  <a:lnTo>
                    <a:pt x="2180" y="2215"/>
                  </a:lnTo>
                  <a:lnTo>
                    <a:pt x="2180" y="2224"/>
                  </a:lnTo>
                  <a:lnTo>
                    <a:pt x="2181" y="2241"/>
                  </a:lnTo>
                  <a:lnTo>
                    <a:pt x="2185" y="2256"/>
                  </a:lnTo>
                  <a:lnTo>
                    <a:pt x="2188" y="2266"/>
                  </a:lnTo>
                  <a:lnTo>
                    <a:pt x="2189" y="2269"/>
                  </a:lnTo>
                  <a:lnTo>
                    <a:pt x="2191" y="2270"/>
                  </a:lnTo>
                  <a:lnTo>
                    <a:pt x="2198" y="2273"/>
                  </a:lnTo>
                  <a:lnTo>
                    <a:pt x="2201" y="2276"/>
                  </a:lnTo>
                  <a:lnTo>
                    <a:pt x="2205" y="2279"/>
                  </a:lnTo>
                  <a:lnTo>
                    <a:pt x="2208" y="2284"/>
                  </a:lnTo>
                  <a:lnTo>
                    <a:pt x="2209" y="2290"/>
                  </a:lnTo>
                  <a:lnTo>
                    <a:pt x="2212" y="2301"/>
                  </a:lnTo>
                  <a:lnTo>
                    <a:pt x="2216" y="2310"/>
                  </a:lnTo>
                  <a:lnTo>
                    <a:pt x="2217" y="2320"/>
                  </a:lnTo>
                  <a:lnTo>
                    <a:pt x="2218" y="2331"/>
                  </a:lnTo>
                  <a:lnTo>
                    <a:pt x="2218" y="2343"/>
                  </a:lnTo>
                  <a:lnTo>
                    <a:pt x="2218" y="2353"/>
                  </a:lnTo>
                  <a:lnTo>
                    <a:pt x="2220" y="2358"/>
                  </a:lnTo>
                  <a:lnTo>
                    <a:pt x="2223" y="2363"/>
                  </a:lnTo>
                  <a:lnTo>
                    <a:pt x="2228" y="2367"/>
                  </a:lnTo>
                  <a:lnTo>
                    <a:pt x="2234" y="2372"/>
                  </a:lnTo>
                  <a:lnTo>
                    <a:pt x="2249" y="2382"/>
                  </a:lnTo>
                  <a:lnTo>
                    <a:pt x="2264" y="2391"/>
                  </a:lnTo>
                  <a:lnTo>
                    <a:pt x="2272" y="2395"/>
                  </a:lnTo>
                  <a:lnTo>
                    <a:pt x="2281" y="2398"/>
                  </a:lnTo>
                  <a:lnTo>
                    <a:pt x="2290" y="2400"/>
                  </a:lnTo>
                  <a:lnTo>
                    <a:pt x="2301" y="2400"/>
                  </a:lnTo>
                  <a:lnTo>
                    <a:pt x="2327" y="2400"/>
                  </a:lnTo>
                  <a:lnTo>
                    <a:pt x="2358" y="2399"/>
                  </a:lnTo>
                  <a:lnTo>
                    <a:pt x="2374" y="2398"/>
                  </a:lnTo>
                  <a:lnTo>
                    <a:pt x="2388" y="2396"/>
                  </a:lnTo>
                  <a:lnTo>
                    <a:pt x="2399" y="2393"/>
                  </a:lnTo>
                  <a:lnTo>
                    <a:pt x="2408" y="2388"/>
                  </a:lnTo>
                  <a:lnTo>
                    <a:pt x="2411" y="2385"/>
                  </a:lnTo>
                  <a:lnTo>
                    <a:pt x="2413" y="2382"/>
                  </a:lnTo>
                  <a:lnTo>
                    <a:pt x="2412" y="2380"/>
                  </a:lnTo>
                  <a:lnTo>
                    <a:pt x="2411" y="2379"/>
                  </a:lnTo>
                  <a:lnTo>
                    <a:pt x="2411" y="2378"/>
                  </a:lnTo>
                  <a:lnTo>
                    <a:pt x="2424" y="2376"/>
                  </a:lnTo>
                  <a:lnTo>
                    <a:pt x="2434" y="2375"/>
                  </a:lnTo>
                  <a:lnTo>
                    <a:pt x="2443" y="2376"/>
                  </a:lnTo>
                  <a:lnTo>
                    <a:pt x="2450" y="2376"/>
                  </a:lnTo>
                  <a:lnTo>
                    <a:pt x="2456" y="2378"/>
                  </a:lnTo>
                  <a:lnTo>
                    <a:pt x="2463" y="2378"/>
                  </a:lnTo>
                  <a:lnTo>
                    <a:pt x="2467" y="2379"/>
                  </a:lnTo>
                  <a:lnTo>
                    <a:pt x="2473" y="2378"/>
                  </a:lnTo>
                  <a:lnTo>
                    <a:pt x="2477" y="2376"/>
                  </a:lnTo>
                  <a:lnTo>
                    <a:pt x="2488" y="2369"/>
                  </a:lnTo>
                  <a:lnTo>
                    <a:pt x="2490" y="2368"/>
                  </a:lnTo>
                  <a:lnTo>
                    <a:pt x="2494" y="2364"/>
                  </a:lnTo>
                  <a:lnTo>
                    <a:pt x="2504" y="2356"/>
                  </a:lnTo>
                  <a:lnTo>
                    <a:pt x="2510" y="2353"/>
                  </a:lnTo>
                  <a:lnTo>
                    <a:pt x="2517" y="2351"/>
                  </a:lnTo>
                  <a:lnTo>
                    <a:pt x="2522" y="2350"/>
                  </a:lnTo>
                  <a:lnTo>
                    <a:pt x="2525" y="2350"/>
                  </a:lnTo>
                  <a:lnTo>
                    <a:pt x="2528" y="2351"/>
                  </a:lnTo>
                  <a:lnTo>
                    <a:pt x="2531" y="2352"/>
                  </a:lnTo>
                  <a:lnTo>
                    <a:pt x="2544" y="2358"/>
                  </a:lnTo>
                  <a:lnTo>
                    <a:pt x="2554" y="2366"/>
                  </a:lnTo>
                  <a:lnTo>
                    <a:pt x="2558" y="2371"/>
                  </a:lnTo>
                  <a:lnTo>
                    <a:pt x="2561" y="2375"/>
                  </a:lnTo>
                  <a:lnTo>
                    <a:pt x="2564" y="2379"/>
                  </a:lnTo>
                  <a:lnTo>
                    <a:pt x="2564" y="2385"/>
                  </a:lnTo>
                  <a:lnTo>
                    <a:pt x="2564" y="2395"/>
                  </a:lnTo>
                  <a:lnTo>
                    <a:pt x="2564" y="2397"/>
                  </a:lnTo>
                  <a:lnTo>
                    <a:pt x="2569" y="2404"/>
                  </a:lnTo>
                  <a:lnTo>
                    <a:pt x="2581" y="2419"/>
                  </a:lnTo>
                  <a:lnTo>
                    <a:pt x="2589" y="2429"/>
                  </a:lnTo>
                  <a:lnTo>
                    <a:pt x="2597" y="2439"/>
                  </a:lnTo>
                  <a:lnTo>
                    <a:pt x="2605" y="2448"/>
                  </a:lnTo>
                  <a:lnTo>
                    <a:pt x="2613" y="2454"/>
                  </a:lnTo>
                  <a:lnTo>
                    <a:pt x="2621" y="2461"/>
                  </a:lnTo>
                  <a:lnTo>
                    <a:pt x="2626" y="2468"/>
                  </a:lnTo>
                  <a:lnTo>
                    <a:pt x="2632" y="2473"/>
                  </a:lnTo>
                  <a:lnTo>
                    <a:pt x="2635" y="2479"/>
                  </a:lnTo>
                  <a:lnTo>
                    <a:pt x="2641" y="2488"/>
                  </a:lnTo>
                  <a:lnTo>
                    <a:pt x="2642" y="2492"/>
                  </a:lnTo>
                  <a:lnTo>
                    <a:pt x="2643" y="2496"/>
                  </a:lnTo>
                  <a:lnTo>
                    <a:pt x="2644" y="2509"/>
                  </a:lnTo>
                  <a:lnTo>
                    <a:pt x="2644" y="2526"/>
                  </a:lnTo>
                  <a:lnTo>
                    <a:pt x="2642" y="2549"/>
                  </a:lnTo>
                  <a:lnTo>
                    <a:pt x="2640" y="2568"/>
                  </a:lnTo>
                  <a:lnTo>
                    <a:pt x="2639" y="2580"/>
                  </a:lnTo>
                  <a:lnTo>
                    <a:pt x="2639" y="2590"/>
                  </a:lnTo>
                  <a:lnTo>
                    <a:pt x="2639" y="2602"/>
                  </a:lnTo>
                  <a:lnTo>
                    <a:pt x="2637" y="2611"/>
                  </a:lnTo>
                  <a:lnTo>
                    <a:pt x="2634" y="2621"/>
                  </a:lnTo>
                  <a:lnTo>
                    <a:pt x="2630" y="2632"/>
                  </a:lnTo>
                  <a:lnTo>
                    <a:pt x="2624" y="2643"/>
                  </a:lnTo>
                  <a:lnTo>
                    <a:pt x="2612" y="2664"/>
                  </a:lnTo>
                  <a:lnTo>
                    <a:pt x="2601" y="2681"/>
                  </a:lnTo>
                  <a:lnTo>
                    <a:pt x="2592" y="2692"/>
                  </a:lnTo>
                  <a:lnTo>
                    <a:pt x="2586" y="2701"/>
                  </a:lnTo>
                  <a:lnTo>
                    <a:pt x="2583" y="2705"/>
                  </a:lnTo>
                  <a:lnTo>
                    <a:pt x="2583" y="2712"/>
                  </a:lnTo>
                  <a:lnTo>
                    <a:pt x="2586" y="2718"/>
                  </a:lnTo>
                  <a:lnTo>
                    <a:pt x="2589" y="2726"/>
                  </a:lnTo>
                  <a:lnTo>
                    <a:pt x="2592" y="2734"/>
                  </a:lnTo>
                  <a:lnTo>
                    <a:pt x="2593" y="2738"/>
                  </a:lnTo>
                  <a:lnTo>
                    <a:pt x="2592" y="2739"/>
                  </a:lnTo>
                  <a:lnTo>
                    <a:pt x="2592" y="2740"/>
                  </a:lnTo>
                  <a:lnTo>
                    <a:pt x="2592" y="2743"/>
                  </a:lnTo>
                  <a:lnTo>
                    <a:pt x="2601" y="2751"/>
                  </a:lnTo>
                  <a:lnTo>
                    <a:pt x="2608" y="2757"/>
                  </a:lnTo>
                  <a:lnTo>
                    <a:pt x="2613" y="2759"/>
                  </a:lnTo>
                  <a:lnTo>
                    <a:pt x="2618" y="2759"/>
                  </a:lnTo>
                  <a:lnTo>
                    <a:pt x="2621" y="2758"/>
                  </a:lnTo>
                  <a:lnTo>
                    <a:pt x="2622" y="2758"/>
                  </a:lnTo>
                  <a:lnTo>
                    <a:pt x="2623" y="2759"/>
                  </a:lnTo>
                  <a:lnTo>
                    <a:pt x="2623" y="2764"/>
                  </a:lnTo>
                  <a:lnTo>
                    <a:pt x="2622" y="2771"/>
                  </a:lnTo>
                  <a:lnTo>
                    <a:pt x="2618" y="2797"/>
                  </a:lnTo>
                  <a:lnTo>
                    <a:pt x="2618" y="2800"/>
                  </a:lnTo>
                  <a:lnTo>
                    <a:pt x="2603" y="2823"/>
                  </a:lnTo>
                  <a:lnTo>
                    <a:pt x="2593" y="2840"/>
                  </a:lnTo>
                  <a:lnTo>
                    <a:pt x="2590" y="2846"/>
                  </a:lnTo>
                  <a:lnTo>
                    <a:pt x="2587" y="2853"/>
                  </a:lnTo>
                  <a:lnTo>
                    <a:pt x="2586" y="2860"/>
                  </a:lnTo>
                  <a:lnTo>
                    <a:pt x="2584" y="2866"/>
                  </a:lnTo>
                  <a:lnTo>
                    <a:pt x="2584" y="2870"/>
                  </a:lnTo>
                  <a:lnTo>
                    <a:pt x="2586" y="2873"/>
                  </a:lnTo>
                  <a:lnTo>
                    <a:pt x="2588" y="2874"/>
                  </a:lnTo>
                  <a:lnTo>
                    <a:pt x="2590" y="2875"/>
                  </a:lnTo>
                  <a:lnTo>
                    <a:pt x="2594" y="2876"/>
                  </a:lnTo>
                  <a:lnTo>
                    <a:pt x="2599" y="2877"/>
                  </a:lnTo>
                  <a:lnTo>
                    <a:pt x="2600" y="2877"/>
                  </a:lnTo>
                  <a:lnTo>
                    <a:pt x="2601" y="2877"/>
                  </a:lnTo>
                  <a:lnTo>
                    <a:pt x="2601" y="2877"/>
                  </a:lnTo>
                  <a:lnTo>
                    <a:pt x="2600" y="2878"/>
                  </a:lnTo>
                  <a:lnTo>
                    <a:pt x="2596" y="2881"/>
                  </a:lnTo>
                  <a:lnTo>
                    <a:pt x="2584" y="2887"/>
                  </a:lnTo>
                  <a:lnTo>
                    <a:pt x="2564" y="2899"/>
                  </a:lnTo>
                  <a:lnTo>
                    <a:pt x="2552" y="2905"/>
                  </a:lnTo>
                  <a:lnTo>
                    <a:pt x="2548" y="2907"/>
                  </a:lnTo>
                  <a:lnTo>
                    <a:pt x="2548" y="2908"/>
                  </a:lnTo>
                  <a:lnTo>
                    <a:pt x="2548" y="2910"/>
                  </a:lnTo>
                  <a:lnTo>
                    <a:pt x="2548" y="2921"/>
                  </a:lnTo>
                  <a:lnTo>
                    <a:pt x="2548" y="2940"/>
                  </a:lnTo>
                  <a:lnTo>
                    <a:pt x="2548" y="2970"/>
                  </a:lnTo>
                  <a:lnTo>
                    <a:pt x="2548" y="2984"/>
                  </a:lnTo>
                  <a:lnTo>
                    <a:pt x="2550" y="2995"/>
                  </a:lnTo>
                  <a:lnTo>
                    <a:pt x="2554" y="3004"/>
                  </a:lnTo>
                  <a:lnTo>
                    <a:pt x="2558" y="3011"/>
                  </a:lnTo>
                  <a:lnTo>
                    <a:pt x="2568" y="3024"/>
                  </a:lnTo>
                  <a:lnTo>
                    <a:pt x="2580" y="3044"/>
                  </a:lnTo>
                  <a:lnTo>
                    <a:pt x="2586" y="3055"/>
                  </a:lnTo>
                  <a:lnTo>
                    <a:pt x="2590" y="3066"/>
                  </a:lnTo>
                  <a:lnTo>
                    <a:pt x="2592" y="3075"/>
                  </a:lnTo>
                  <a:lnTo>
                    <a:pt x="2593" y="3084"/>
                  </a:lnTo>
                  <a:lnTo>
                    <a:pt x="2597" y="3099"/>
                  </a:lnTo>
                  <a:lnTo>
                    <a:pt x="2601" y="3113"/>
                  </a:lnTo>
                  <a:lnTo>
                    <a:pt x="2603" y="3117"/>
                  </a:lnTo>
                  <a:lnTo>
                    <a:pt x="2605" y="3121"/>
                  </a:lnTo>
                  <a:lnTo>
                    <a:pt x="2609" y="3125"/>
                  </a:lnTo>
                  <a:lnTo>
                    <a:pt x="2612" y="3127"/>
                  </a:lnTo>
                  <a:lnTo>
                    <a:pt x="2621" y="3133"/>
                  </a:lnTo>
                  <a:lnTo>
                    <a:pt x="2631" y="3138"/>
                  </a:lnTo>
                  <a:lnTo>
                    <a:pt x="2641" y="3143"/>
                  </a:lnTo>
                  <a:lnTo>
                    <a:pt x="2651" y="3150"/>
                  </a:lnTo>
                  <a:lnTo>
                    <a:pt x="2660" y="3155"/>
                  </a:lnTo>
                  <a:lnTo>
                    <a:pt x="2667" y="3163"/>
                  </a:lnTo>
                  <a:lnTo>
                    <a:pt x="2676" y="3172"/>
                  </a:lnTo>
                  <a:lnTo>
                    <a:pt x="2688" y="3182"/>
                  </a:lnTo>
                  <a:lnTo>
                    <a:pt x="2704" y="3193"/>
                  </a:lnTo>
                  <a:lnTo>
                    <a:pt x="2720" y="3204"/>
                  </a:lnTo>
                  <a:lnTo>
                    <a:pt x="2749" y="3222"/>
                  </a:lnTo>
                  <a:lnTo>
                    <a:pt x="2762" y="3229"/>
                  </a:lnTo>
                  <a:lnTo>
                    <a:pt x="2766" y="3235"/>
                  </a:lnTo>
                  <a:lnTo>
                    <a:pt x="2776" y="3251"/>
                  </a:lnTo>
                  <a:lnTo>
                    <a:pt x="2781" y="3263"/>
                  </a:lnTo>
                  <a:lnTo>
                    <a:pt x="2787" y="3275"/>
                  </a:lnTo>
                  <a:lnTo>
                    <a:pt x="2791" y="3287"/>
                  </a:lnTo>
                  <a:lnTo>
                    <a:pt x="2794" y="3299"/>
                  </a:lnTo>
                  <a:lnTo>
                    <a:pt x="2801" y="3322"/>
                  </a:lnTo>
                  <a:lnTo>
                    <a:pt x="2806" y="3342"/>
                  </a:lnTo>
                  <a:lnTo>
                    <a:pt x="2810" y="3355"/>
                  </a:lnTo>
                  <a:lnTo>
                    <a:pt x="2811" y="3361"/>
                  </a:lnTo>
                  <a:lnTo>
                    <a:pt x="2836" y="3382"/>
                  </a:lnTo>
                  <a:lnTo>
                    <a:pt x="2840" y="3394"/>
                  </a:lnTo>
                  <a:lnTo>
                    <a:pt x="2848" y="3423"/>
                  </a:lnTo>
                  <a:lnTo>
                    <a:pt x="2853" y="3440"/>
                  </a:lnTo>
                  <a:lnTo>
                    <a:pt x="2857" y="3458"/>
                  </a:lnTo>
                  <a:lnTo>
                    <a:pt x="2859" y="3474"/>
                  </a:lnTo>
                  <a:lnTo>
                    <a:pt x="2861" y="3489"/>
                  </a:lnTo>
                  <a:lnTo>
                    <a:pt x="2859" y="3500"/>
                  </a:lnTo>
                  <a:lnTo>
                    <a:pt x="2857" y="3508"/>
                  </a:lnTo>
                  <a:lnTo>
                    <a:pt x="2854" y="3514"/>
                  </a:lnTo>
                  <a:lnTo>
                    <a:pt x="2852" y="3521"/>
                  </a:lnTo>
                  <a:lnTo>
                    <a:pt x="2850" y="3525"/>
                  </a:lnTo>
                  <a:lnTo>
                    <a:pt x="2851" y="3532"/>
                  </a:lnTo>
                  <a:lnTo>
                    <a:pt x="2854" y="3539"/>
                  </a:lnTo>
                  <a:lnTo>
                    <a:pt x="2861" y="3546"/>
                  </a:lnTo>
                  <a:lnTo>
                    <a:pt x="2873" y="3557"/>
                  </a:lnTo>
                  <a:lnTo>
                    <a:pt x="2878" y="3559"/>
                  </a:lnTo>
                  <a:lnTo>
                    <a:pt x="2879" y="3562"/>
                  </a:lnTo>
                  <a:lnTo>
                    <a:pt x="2886" y="3571"/>
                  </a:lnTo>
                  <a:lnTo>
                    <a:pt x="2889" y="3578"/>
                  </a:lnTo>
                  <a:lnTo>
                    <a:pt x="2892" y="3586"/>
                  </a:lnTo>
                  <a:lnTo>
                    <a:pt x="2894" y="3593"/>
                  </a:lnTo>
                  <a:lnTo>
                    <a:pt x="2894" y="3599"/>
                  </a:lnTo>
                  <a:lnTo>
                    <a:pt x="2894" y="3614"/>
                  </a:lnTo>
                  <a:lnTo>
                    <a:pt x="2894" y="3629"/>
                  </a:lnTo>
                  <a:lnTo>
                    <a:pt x="2895" y="3637"/>
                  </a:lnTo>
                  <a:lnTo>
                    <a:pt x="2897" y="3643"/>
                  </a:lnTo>
                  <a:lnTo>
                    <a:pt x="2901" y="3651"/>
                  </a:lnTo>
                  <a:lnTo>
                    <a:pt x="2906" y="3657"/>
                  </a:lnTo>
                  <a:lnTo>
                    <a:pt x="2915" y="3667"/>
                  </a:lnTo>
                  <a:lnTo>
                    <a:pt x="2918" y="3670"/>
                  </a:lnTo>
                  <a:lnTo>
                    <a:pt x="2924" y="3669"/>
                  </a:lnTo>
                  <a:lnTo>
                    <a:pt x="2936" y="3669"/>
                  </a:lnTo>
                  <a:lnTo>
                    <a:pt x="2942" y="3671"/>
                  </a:lnTo>
                  <a:lnTo>
                    <a:pt x="2948" y="3675"/>
                  </a:lnTo>
                  <a:lnTo>
                    <a:pt x="2950" y="3678"/>
                  </a:lnTo>
                  <a:lnTo>
                    <a:pt x="2952" y="3681"/>
                  </a:lnTo>
                  <a:lnTo>
                    <a:pt x="2954" y="3685"/>
                  </a:lnTo>
                  <a:lnTo>
                    <a:pt x="2956" y="3691"/>
                  </a:lnTo>
                  <a:lnTo>
                    <a:pt x="2960" y="3709"/>
                  </a:lnTo>
                  <a:lnTo>
                    <a:pt x="2963" y="3720"/>
                  </a:lnTo>
                  <a:lnTo>
                    <a:pt x="2963" y="3725"/>
                  </a:lnTo>
                  <a:lnTo>
                    <a:pt x="2963" y="3729"/>
                  </a:lnTo>
                  <a:lnTo>
                    <a:pt x="2960" y="3734"/>
                  </a:lnTo>
                  <a:lnTo>
                    <a:pt x="2956" y="3739"/>
                  </a:lnTo>
                  <a:lnTo>
                    <a:pt x="2952" y="3743"/>
                  </a:lnTo>
                  <a:lnTo>
                    <a:pt x="2950" y="3744"/>
                  </a:lnTo>
                  <a:lnTo>
                    <a:pt x="2947" y="3744"/>
                  </a:lnTo>
                  <a:lnTo>
                    <a:pt x="2943" y="3743"/>
                  </a:lnTo>
                  <a:lnTo>
                    <a:pt x="2939" y="3741"/>
                  </a:lnTo>
                  <a:lnTo>
                    <a:pt x="2933" y="3738"/>
                  </a:lnTo>
                  <a:lnTo>
                    <a:pt x="2931" y="3738"/>
                  </a:lnTo>
                  <a:lnTo>
                    <a:pt x="2928" y="3738"/>
                  </a:lnTo>
                  <a:lnTo>
                    <a:pt x="2926" y="3739"/>
                  </a:lnTo>
                  <a:lnTo>
                    <a:pt x="2924" y="3742"/>
                  </a:lnTo>
                  <a:lnTo>
                    <a:pt x="2921" y="3746"/>
                  </a:lnTo>
                  <a:lnTo>
                    <a:pt x="2919" y="3752"/>
                  </a:lnTo>
                  <a:lnTo>
                    <a:pt x="2917" y="3759"/>
                  </a:lnTo>
                  <a:lnTo>
                    <a:pt x="2915" y="3768"/>
                  </a:lnTo>
                  <a:lnTo>
                    <a:pt x="2907" y="3802"/>
                  </a:lnTo>
                  <a:lnTo>
                    <a:pt x="2904" y="3819"/>
                  </a:lnTo>
                  <a:lnTo>
                    <a:pt x="2903" y="3826"/>
                  </a:lnTo>
                  <a:lnTo>
                    <a:pt x="2901" y="3827"/>
                  </a:lnTo>
                  <a:lnTo>
                    <a:pt x="2935" y="3888"/>
                  </a:lnTo>
                  <a:lnTo>
                    <a:pt x="2941" y="3896"/>
                  </a:lnTo>
                  <a:lnTo>
                    <a:pt x="2953" y="3915"/>
                  </a:lnTo>
                  <a:lnTo>
                    <a:pt x="2960" y="3927"/>
                  </a:lnTo>
                  <a:lnTo>
                    <a:pt x="2967" y="3938"/>
                  </a:lnTo>
                  <a:lnTo>
                    <a:pt x="2970" y="3949"/>
                  </a:lnTo>
                  <a:lnTo>
                    <a:pt x="2972" y="3958"/>
                  </a:lnTo>
                  <a:lnTo>
                    <a:pt x="2971" y="3976"/>
                  </a:lnTo>
                  <a:lnTo>
                    <a:pt x="2970" y="3997"/>
                  </a:lnTo>
                  <a:lnTo>
                    <a:pt x="2970" y="4017"/>
                  </a:lnTo>
                  <a:lnTo>
                    <a:pt x="2972" y="4032"/>
                  </a:lnTo>
                  <a:lnTo>
                    <a:pt x="2974" y="4037"/>
                  </a:lnTo>
                  <a:lnTo>
                    <a:pt x="2977" y="4040"/>
                  </a:lnTo>
                  <a:lnTo>
                    <a:pt x="2979" y="4041"/>
                  </a:lnTo>
                  <a:lnTo>
                    <a:pt x="2981" y="4043"/>
                  </a:lnTo>
                  <a:lnTo>
                    <a:pt x="2982" y="4047"/>
                  </a:lnTo>
                  <a:lnTo>
                    <a:pt x="2983" y="4054"/>
                  </a:lnTo>
                  <a:lnTo>
                    <a:pt x="2982" y="4065"/>
                  </a:lnTo>
                  <a:lnTo>
                    <a:pt x="2980" y="4082"/>
                  </a:lnTo>
                  <a:lnTo>
                    <a:pt x="2978" y="4092"/>
                  </a:lnTo>
                  <a:lnTo>
                    <a:pt x="2974" y="4099"/>
                  </a:lnTo>
                  <a:lnTo>
                    <a:pt x="2971" y="4107"/>
                  </a:lnTo>
                  <a:lnTo>
                    <a:pt x="2965" y="4114"/>
                  </a:lnTo>
                  <a:lnTo>
                    <a:pt x="2960" y="4119"/>
                  </a:lnTo>
                  <a:lnTo>
                    <a:pt x="2954" y="4125"/>
                  </a:lnTo>
                  <a:lnTo>
                    <a:pt x="2948" y="4128"/>
                  </a:lnTo>
                  <a:lnTo>
                    <a:pt x="2941" y="4132"/>
                  </a:lnTo>
                  <a:lnTo>
                    <a:pt x="2929" y="4138"/>
                  </a:lnTo>
                  <a:lnTo>
                    <a:pt x="2918" y="4143"/>
                  </a:lnTo>
                  <a:lnTo>
                    <a:pt x="2914" y="4146"/>
                  </a:lnTo>
                  <a:lnTo>
                    <a:pt x="2910" y="4148"/>
                  </a:lnTo>
                  <a:lnTo>
                    <a:pt x="2907" y="4150"/>
                  </a:lnTo>
                  <a:lnTo>
                    <a:pt x="2906" y="4152"/>
                  </a:lnTo>
                  <a:lnTo>
                    <a:pt x="2903" y="4161"/>
                  </a:lnTo>
                  <a:lnTo>
                    <a:pt x="2895" y="4180"/>
                  </a:lnTo>
                  <a:lnTo>
                    <a:pt x="2885" y="4203"/>
                  </a:lnTo>
                  <a:lnTo>
                    <a:pt x="2874" y="4231"/>
                  </a:lnTo>
                  <a:lnTo>
                    <a:pt x="2863" y="4259"/>
                  </a:lnTo>
                  <a:lnTo>
                    <a:pt x="2852" y="4287"/>
                  </a:lnTo>
                  <a:lnTo>
                    <a:pt x="2842" y="4311"/>
                  </a:lnTo>
                  <a:lnTo>
                    <a:pt x="2836" y="4329"/>
                  </a:lnTo>
                  <a:lnTo>
                    <a:pt x="2827" y="4351"/>
                  </a:lnTo>
                  <a:lnTo>
                    <a:pt x="2820" y="4366"/>
                  </a:lnTo>
                  <a:lnTo>
                    <a:pt x="2810" y="4384"/>
                  </a:lnTo>
                  <a:lnTo>
                    <a:pt x="2794" y="4412"/>
                  </a:lnTo>
                  <a:lnTo>
                    <a:pt x="2790" y="4419"/>
                  </a:lnTo>
                  <a:lnTo>
                    <a:pt x="2785" y="4425"/>
                  </a:lnTo>
                  <a:lnTo>
                    <a:pt x="2780" y="4430"/>
                  </a:lnTo>
                  <a:lnTo>
                    <a:pt x="2774" y="4434"/>
                  </a:lnTo>
                  <a:lnTo>
                    <a:pt x="2764" y="4438"/>
                  </a:lnTo>
                  <a:lnTo>
                    <a:pt x="2756" y="4442"/>
                  </a:lnTo>
                  <a:lnTo>
                    <a:pt x="2748" y="4444"/>
                  </a:lnTo>
                  <a:lnTo>
                    <a:pt x="2742" y="4447"/>
                  </a:lnTo>
                  <a:lnTo>
                    <a:pt x="2741" y="4450"/>
                  </a:lnTo>
                  <a:lnTo>
                    <a:pt x="2740" y="4454"/>
                  </a:lnTo>
                  <a:lnTo>
                    <a:pt x="2740" y="4458"/>
                  </a:lnTo>
                  <a:lnTo>
                    <a:pt x="2741" y="4465"/>
                  </a:lnTo>
                  <a:lnTo>
                    <a:pt x="2746" y="4488"/>
                  </a:lnTo>
                  <a:lnTo>
                    <a:pt x="2747" y="4503"/>
                  </a:lnTo>
                  <a:lnTo>
                    <a:pt x="2748" y="4519"/>
                  </a:lnTo>
                  <a:lnTo>
                    <a:pt x="2749" y="4539"/>
                  </a:lnTo>
                  <a:lnTo>
                    <a:pt x="2751" y="4554"/>
                  </a:lnTo>
                  <a:lnTo>
                    <a:pt x="2752" y="4573"/>
                  </a:lnTo>
                  <a:lnTo>
                    <a:pt x="2752" y="4595"/>
                  </a:lnTo>
                  <a:lnTo>
                    <a:pt x="2753" y="4619"/>
                  </a:lnTo>
                  <a:lnTo>
                    <a:pt x="2755" y="4644"/>
                  </a:lnTo>
                  <a:lnTo>
                    <a:pt x="2756" y="4667"/>
                  </a:lnTo>
                  <a:lnTo>
                    <a:pt x="2757" y="4689"/>
                  </a:lnTo>
                  <a:lnTo>
                    <a:pt x="2758" y="4708"/>
                  </a:lnTo>
                  <a:lnTo>
                    <a:pt x="2759" y="4716"/>
                  </a:lnTo>
                  <a:lnTo>
                    <a:pt x="2760" y="4724"/>
                  </a:lnTo>
                  <a:lnTo>
                    <a:pt x="2762" y="4731"/>
                  </a:lnTo>
                  <a:lnTo>
                    <a:pt x="2764" y="4739"/>
                  </a:lnTo>
                  <a:lnTo>
                    <a:pt x="2771" y="4751"/>
                  </a:lnTo>
                  <a:lnTo>
                    <a:pt x="2778" y="4763"/>
                  </a:lnTo>
                  <a:lnTo>
                    <a:pt x="2785" y="4775"/>
                  </a:lnTo>
                  <a:lnTo>
                    <a:pt x="2793" y="4787"/>
                  </a:lnTo>
                  <a:lnTo>
                    <a:pt x="2801" y="4800"/>
                  </a:lnTo>
                  <a:lnTo>
                    <a:pt x="2808" y="4815"/>
                  </a:lnTo>
                  <a:lnTo>
                    <a:pt x="2814" y="4830"/>
                  </a:lnTo>
                  <a:lnTo>
                    <a:pt x="2821" y="4842"/>
                  </a:lnTo>
                  <a:lnTo>
                    <a:pt x="2829" y="4853"/>
                  </a:lnTo>
                  <a:lnTo>
                    <a:pt x="2836" y="4863"/>
                  </a:lnTo>
                  <a:lnTo>
                    <a:pt x="2850" y="4879"/>
                  </a:lnTo>
                  <a:lnTo>
                    <a:pt x="2856" y="4890"/>
                  </a:lnTo>
                  <a:lnTo>
                    <a:pt x="2866" y="4909"/>
                  </a:lnTo>
                  <a:lnTo>
                    <a:pt x="2884" y="4941"/>
                  </a:lnTo>
                  <a:lnTo>
                    <a:pt x="2906" y="4979"/>
                  </a:lnTo>
                  <a:lnTo>
                    <a:pt x="2927" y="5017"/>
                  </a:lnTo>
                  <a:lnTo>
                    <a:pt x="2936" y="5031"/>
                  </a:lnTo>
                  <a:lnTo>
                    <a:pt x="2943" y="5042"/>
                  </a:lnTo>
                  <a:lnTo>
                    <a:pt x="2950" y="5050"/>
                  </a:lnTo>
                  <a:lnTo>
                    <a:pt x="2957" y="5056"/>
                  </a:lnTo>
                  <a:lnTo>
                    <a:pt x="2961" y="5063"/>
                  </a:lnTo>
                  <a:lnTo>
                    <a:pt x="2964" y="5072"/>
                  </a:lnTo>
                  <a:lnTo>
                    <a:pt x="2968" y="5083"/>
                  </a:lnTo>
                  <a:lnTo>
                    <a:pt x="2968" y="5099"/>
                  </a:lnTo>
                  <a:lnTo>
                    <a:pt x="2967" y="5134"/>
                  </a:lnTo>
                  <a:lnTo>
                    <a:pt x="2963" y="5162"/>
                  </a:lnTo>
                  <a:lnTo>
                    <a:pt x="2961" y="5187"/>
                  </a:lnTo>
                  <a:lnTo>
                    <a:pt x="2960" y="5207"/>
                  </a:lnTo>
                  <a:lnTo>
                    <a:pt x="2960" y="5217"/>
                  </a:lnTo>
                  <a:lnTo>
                    <a:pt x="2962" y="5229"/>
                  </a:lnTo>
                  <a:lnTo>
                    <a:pt x="2964" y="5242"/>
                  </a:lnTo>
                  <a:lnTo>
                    <a:pt x="2968" y="5255"/>
                  </a:lnTo>
                  <a:lnTo>
                    <a:pt x="2973" y="5276"/>
                  </a:lnTo>
                  <a:lnTo>
                    <a:pt x="2977" y="5285"/>
                  </a:lnTo>
                  <a:lnTo>
                    <a:pt x="2977" y="5292"/>
                  </a:lnTo>
                  <a:lnTo>
                    <a:pt x="2980" y="5309"/>
                  </a:lnTo>
                  <a:lnTo>
                    <a:pt x="2983" y="5335"/>
                  </a:lnTo>
                  <a:lnTo>
                    <a:pt x="2989" y="5366"/>
                  </a:lnTo>
                  <a:lnTo>
                    <a:pt x="2994" y="5396"/>
                  </a:lnTo>
                  <a:lnTo>
                    <a:pt x="3001" y="5427"/>
                  </a:lnTo>
                  <a:lnTo>
                    <a:pt x="3006" y="5453"/>
                  </a:lnTo>
                  <a:lnTo>
                    <a:pt x="3013" y="5470"/>
                  </a:lnTo>
                  <a:lnTo>
                    <a:pt x="3020" y="5483"/>
                  </a:lnTo>
                  <a:lnTo>
                    <a:pt x="3028" y="5497"/>
                  </a:lnTo>
                  <a:lnTo>
                    <a:pt x="3037" y="5510"/>
                  </a:lnTo>
                  <a:lnTo>
                    <a:pt x="3047" y="5523"/>
                  </a:lnTo>
                  <a:lnTo>
                    <a:pt x="3058" y="5536"/>
                  </a:lnTo>
                  <a:lnTo>
                    <a:pt x="3069" y="5547"/>
                  </a:lnTo>
                  <a:lnTo>
                    <a:pt x="3080" y="5554"/>
                  </a:lnTo>
                  <a:lnTo>
                    <a:pt x="3091" y="5561"/>
                  </a:lnTo>
                  <a:lnTo>
                    <a:pt x="3097" y="5562"/>
                  </a:lnTo>
                  <a:lnTo>
                    <a:pt x="3100" y="5563"/>
                  </a:lnTo>
                  <a:lnTo>
                    <a:pt x="3105" y="5562"/>
                  </a:lnTo>
                  <a:lnTo>
                    <a:pt x="3107" y="5561"/>
                  </a:lnTo>
                  <a:lnTo>
                    <a:pt x="3111" y="5558"/>
                  </a:lnTo>
                  <a:lnTo>
                    <a:pt x="3113" y="5553"/>
                  </a:lnTo>
                  <a:lnTo>
                    <a:pt x="3115" y="5551"/>
                  </a:lnTo>
                  <a:lnTo>
                    <a:pt x="3116" y="5551"/>
                  </a:lnTo>
                  <a:lnTo>
                    <a:pt x="3116" y="5551"/>
                  </a:lnTo>
                  <a:lnTo>
                    <a:pt x="3117" y="5552"/>
                  </a:lnTo>
                  <a:lnTo>
                    <a:pt x="3118" y="5559"/>
                  </a:lnTo>
                  <a:lnTo>
                    <a:pt x="3120" y="5573"/>
                  </a:lnTo>
                  <a:lnTo>
                    <a:pt x="3125" y="5600"/>
                  </a:lnTo>
                  <a:lnTo>
                    <a:pt x="3127" y="5613"/>
                  </a:lnTo>
                  <a:lnTo>
                    <a:pt x="3129" y="5625"/>
                  </a:lnTo>
                  <a:lnTo>
                    <a:pt x="3132" y="5647"/>
                  </a:lnTo>
                  <a:lnTo>
                    <a:pt x="3136" y="5661"/>
                  </a:lnTo>
                  <a:lnTo>
                    <a:pt x="3140" y="5672"/>
                  </a:lnTo>
                  <a:lnTo>
                    <a:pt x="3143" y="5681"/>
                  </a:lnTo>
                  <a:lnTo>
                    <a:pt x="3148" y="5688"/>
                  </a:lnTo>
                  <a:lnTo>
                    <a:pt x="3159" y="5700"/>
                  </a:lnTo>
                  <a:lnTo>
                    <a:pt x="3170" y="5713"/>
                  </a:lnTo>
                  <a:lnTo>
                    <a:pt x="3180" y="5727"/>
                  </a:lnTo>
                  <a:lnTo>
                    <a:pt x="3187" y="5739"/>
                  </a:lnTo>
                  <a:lnTo>
                    <a:pt x="3193" y="5751"/>
                  </a:lnTo>
                  <a:lnTo>
                    <a:pt x="3199" y="5766"/>
                  </a:lnTo>
                  <a:lnTo>
                    <a:pt x="3203" y="5775"/>
                  </a:lnTo>
                  <a:lnTo>
                    <a:pt x="3207" y="5782"/>
                  </a:lnTo>
                  <a:lnTo>
                    <a:pt x="3213" y="5788"/>
                  </a:lnTo>
                  <a:lnTo>
                    <a:pt x="3217" y="5793"/>
                  </a:lnTo>
                  <a:lnTo>
                    <a:pt x="3221" y="5798"/>
                  </a:lnTo>
                  <a:lnTo>
                    <a:pt x="3223" y="5804"/>
                  </a:lnTo>
                  <a:lnTo>
                    <a:pt x="3222" y="5806"/>
                  </a:lnTo>
                  <a:lnTo>
                    <a:pt x="3221" y="5809"/>
                  </a:lnTo>
                  <a:lnTo>
                    <a:pt x="3218" y="5813"/>
                  </a:lnTo>
                  <a:lnTo>
                    <a:pt x="3215" y="5816"/>
                  </a:lnTo>
                  <a:lnTo>
                    <a:pt x="3207" y="5824"/>
                  </a:lnTo>
                  <a:lnTo>
                    <a:pt x="3200" y="5829"/>
                  </a:lnTo>
                  <a:lnTo>
                    <a:pt x="3192" y="5834"/>
                  </a:lnTo>
                  <a:lnTo>
                    <a:pt x="3185" y="5838"/>
                  </a:lnTo>
                  <a:lnTo>
                    <a:pt x="3179" y="5841"/>
                  </a:lnTo>
                  <a:lnTo>
                    <a:pt x="3174" y="5845"/>
                  </a:lnTo>
                  <a:lnTo>
                    <a:pt x="3171" y="5849"/>
                  </a:lnTo>
                  <a:lnTo>
                    <a:pt x="3170" y="5854"/>
                  </a:lnTo>
                  <a:lnTo>
                    <a:pt x="3170" y="5856"/>
                  </a:lnTo>
                  <a:lnTo>
                    <a:pt x="3169" y="5856"/>
                  </a:lnTo>
                  <a:lnTo>
                    <a:pt x="3168" y="5857"/>
                  </a:lnTo>
                  <a:lnTo>
                    <a:pt x="3166" y="5857"/>
                  </a:lnTo>
                  <a:lnTo>
                    <a:pt x="3164" y="5855"/>
                  </a:lnTo>
                  <a:lnTo>
                    <a:pt x="3162" y="5854"/>
                  </a:lnTo>
                  <a:lnTo>
                    <a:pt x="3161" y="5854"/>
                  </a:lnTo>
                  <a:lnTo>
                    <a:pt x="3170" y="5866"/>
                  </a:lnTo>
                  <a:lnTo>
                    <a:pt x="3187" y="5891"/>
                  </a:lnTo>
                  <a:lnTo>
                    <a:pt x="3191" y="5894"/>
                  </a:lnTo>
                  <a:lnTo>
                    <a:pt x="3196" y="5895"/>
                  </a:lnTo>
                  <a:lnTo>
                    <a:pt x="3207" y="5899"/>
                  </a:lnTo>
                  <a:lnTo>
                    <a:pt x="3213" y="5902"/>
                  </a:lnTo>
                  <a:lnTo>
                    <a:pt x="3216" y="5906"/>
                  </a:lnTo>
                  <a:lnTo>
                    <a:pt x="3217" y="5910"/>
                  </a:lnTo>
                  <a:lnTo>
                    <a:pt x="3217" y="5912"/>
                  </a:lnTo>
                  <a:lnTo>
                    <a:pt x="3217" y="5915"/>
                  </a:lnTo>
                  <a:lnTo>
                    <a:pt x="3215" y="5920"/>
                  </a:lnTo>
                  <a:lnTo>
                    <a:pt x="3210" y="5929"/>
                  </a:lnTo>
                  <a:lnTo>
                    <a:pt x="3208" y="5930"/>
                  </a:lnTo>
                  <a:lnTo>
                    <a:pt x="3208" y="5931"/>
                  </a:lnTo>
                  <a:lnTo>
                    <a:pt x="3203" y="5940"/>
                  </a:lnTo>
                  <a:lnTo>
                    <a:pt x="3194" y="5956"/>
                  </a:lnTo>
                  <a:lnTo>
                    <a:pt x="3187" y="5973"/>
                  </a:lnTo>
                  <a:lnTo>
                    <a:pt x="3184" y="5985"/>
                  </a:lnTo>
                  <a:lnTo>
                    <a:pt x="3182" y="5989"/>
                  </a:lnTo>
                  <a:lnTo>
                    <a:pt x="3183" y="5990"/>
                  </a:lnTo>
                  <a:lnTo>
                    <a:pt x="3185" y="5994"/>
                  </a:lnTo>
                  <a:lnTo>
                    <a:pt x="3189" y="5998"/>
                  </a:lnTo>
                  <a:lnTo>
                    <a:pt x="3196" y="6004"/>
                  </a:lnTo>
                  <a:lnTo>
                    <a:pt x="3202" y="6005"/>
                  </a:lnTo>
                  <a:lnTo>
                    <a:pt x="3207" y="6007"/>
                  </a:lnTo>
                  <a:lnTo>
                    <a:pt x="3215" y="6008"/>
                  </a:lnTo>
                  <a:lnTo>
                    <a:pt x="3224" y="6008"/>
                  </a:lnTo>
                  <a:lnTo>
                    <a:pt x="3234" y="6008"/>
                  </a:lnTo>
                  <a:lnTo>
                    <a:pt x="3245" y="6007"/>
                  </a:lnTo>
                  <a:lnTo>
                    <a:pt x="3258" y="6005"/>
                  </a:lnTo>
                  <a:lnTo>
                    <a:pt x="3273" y="6001"/>
                  </a:lnTo>
                  <a:lnTo>
                    <a:pt x="3275" y="6004"/>
                  </a:lnTo>
                  <a:lnTo>
                    <a:pt x="3284" y="6008"/>
                  </a:lnTo>
                  <a:lnTo>
                    <a:pt x="3289" y="6010"/>
                  </a:lnTo>
                  <a:lnTo>
                    <a:pt x="3297" y="6012"/>
                  </a:lnTo>
                  <a:lnTo>
                    <a:pt x="3307" y="6014"/>
                  </a:lnTo>
                  <a:lnTo>
                    <a:pt x="3318" y="6014"/>
                  </a:lnTo>
                  <a:lnTo>
                    <a:pt x="3330" y="6014"/>
                  </a:lnTo>
                  <a:lnTo>
                    <a:pt x="3341" y="6012"/>
                  </a:lnTo>
                  <a:lnTo>
                    <a:pt x="3351" y="6009"/>
                  </a:lnTo>
                  <a:lnTo>
                    <a:pt x="3360" y="6007"/>
                  </a:lnTo>
                  <a:lnTo>
                    <a:pt x="3375" y="6000"/>
                  </a:lnTo>
                  <a:lnTo>
                    <a:pt x="3388" y="5994"/>
                  </a:lnTo>
                  <a:lnTo>
                    <a:pt x="3402" y="5985"/>
                  </a:lnTo>
                  <a:lnTo>
                    <a:pt x="3416" y="5976"/>
                  </a:lnTo>
                  <a:lnTo>
                    <a:pt x="3424" y="5972"/>
                  </a:lnTo>
                  <a:lnTo>
                    <a:pt x="3430" y="5968"/>
                  </a:lnTo>
                  <a:lnTo>
                    <a:pt x="3437" y="5965"/>
                  </a:lnTo>
                  <a:lnTo>
                    <a:pt x="3441" y="5964"/>
                  </a:lnTo>
                  <a:lnTo>
                    <a:pt x="3451" y="5966"/>
                  </a:lnTo>
                  <a:lnTo>
                    <a:pt x="3464" y="5969"/>
                  </a:lnTo>
                  <a:lnTo>
                    <a:pt x="3471" y="5969"/>
                  </a:lnTo>
                  <a:lnTo>
                    <a:pt x="3480" y="5969"/>
                  </a:lnTo>
                  <a:lnTo>
                    <a:pt x="3491" y="5968"/>
                  </a:lnTo>
                  <a:lnTo>
                    <a:pt x="3503" y="5964"/>
                  </a:lnTo>
                  <a:lnTo>
                    <a:pt x="3525" y="5957"/>
                  </a:lnTo>
                  <a:lnTo>
                    <a:pt x="3536" y="5954"/>
                  </a:lnTo>
                  <a:lnTo>
                    <a:pt x="3540" y="5953"/>
                  </a:lnTo>
                  <a:lnTo>
                    <a:pt x="3541" y="5952"/>
                  </a:lnTo>
                  <a:lnTo>
                    <a:pt x="3548" y="5947"/>
                  </a:lnTo>
                  <a:lnTo>
                    <a:pt x="3566" y="5935"/>
                  </a:lnTo>
                  <a:lnTo>
                    <a:pt x="3578" y="5929"/>
                  </a:lnTo>
                  <a:lnTo>
                    <a:pt x="3592" y="5923"/>
                  </a:lnTo>
                  <a:lnTo>
                    <a:pt x="3605" y="5918"/>
                  </a:lnTo>
                  <a:lnTo>
                    <a:pt x="3619" y="5915"/>
                  </a:lnTo>
                  <a:lnTo>
                    <a:pt x="3645" y="5911"/>
                  </a:lnTo>
                  <a:lnTo>
                    <a:pt x="3668" y="5905"/>
                  </a:lnTo>
                  <a:lnTo>
                    <a:pt x="3686" y="5901"/>
                  </a:lnTo>
                  <a:lnTo>
                    <a:pt x="3698" y="5899"/>
                  </a:lnTo>
                  <a:lnTo>
                    <a:pt x="3701" y="5900"/>
                  </a:lnTo>
                  <a:lnTo>
                    <a:pt x="3704" y="5902"/>
                  </a:lnTo>
                  <a:lnTo>
                    <a:pt x="3707" y="5906"/>
                  </a:lnTo>
                  <a:lnTo>
                    <a:pt x="3709" y="5911"/>
                  </a:lnTo>
                  <a:lnTo>
                    <a:pt x="3712" y="5914"/>
                  </a:lnTo>
                  <a:lnTo>
                    <a:pt x="3716" y="5918"/>
                  </a:lnTo>
                  <a:lnTo>
                    <a:pt x="3719" y="5919"/>
                  </a:lnTo>
                  <a:lnTo>
                    <a:pt x="3722" y="5920"/>
                  </a:lnTo>
                  <a:lnTo>
                    <a:pt x="3726" y="5920"/>
                  </a:lnTo>
                  <a:lnTo>
                    <a:pt x="3730" y="5920"/>
                  </a:lnTo>
                  <a:lnTo>
                    <a:pt x="3751" y="5914"/>
                  </a:lnTo>
                  <a:lnTo>
                    <a:pt x="3773" y="5908"/>
                  </a:lnTo>
                  <a:lnTo>
                    <a:pt x="3789" y="5901"/>
                  </a:lnTo>
                  <a:lnTo>
                    <a:pt x="3796" y="5899"/>
                  </a:lnTo>
                  <a:lnTo>
                    <a:pt x="3800" y="5895"/>
                  </a:lnTo>
                  <a:lnTo>
                    <a:pt x="3813" y="5890"/>
                  </a:lnTo>
                  <a:lnTo>
                    <a:pt x="3826" y="5883"/>
                  </a:lnTo>
                  <a:lnTo>
                    <a:pt x="3838" y="5878"/>
                  </a:lnTo>
                  <a:lnTo>
                    <a:pt x="3849" y="5874"/>
                  </a:lnTo>
                  <a:lnTo>
                    <a:pt x="3862" y="5870"/>
                  </a:lnTo>
                  <a:lnTo>
                    <a:pt x="3876" y="5867"/>
                  </a:lnTo>
                  <a:lnTo>
                    <a:pt x="3887" y="5866"/>
                  </a:lnTo>
                  <a:lnTo>
                    <a:pt x="3903" y="5866"/>
                  </a:lnTo>
                  <a:lnTo>
                    <a:pt x="3930" y="5862"/>
                  </a:lnTo>
                  <a:lnTo>
                    <a:pt x="3943" y="5860"/>
                  </a:lnTo>
                  <a:lnTo>
                    <a:pt x="3956" y="5856"/>
                  </a:lnTo>
                  <a:lnTo>
                    <a:pt x="3963" y="5852"/>
                  </a:lnTo>
                  <a:lnTo>
                    <a:pt x="3968" y="5849"/>
                  </a:lnTo>
                  <a:lnTo>
                    <a:pt x="3974" y="5846"/>
                  </a:lnTo>
                  <a:lnTo>
                    <a:pt x="3977" y="5841"/>
                  </a:lnTo>
                  <a:lnTo>
                    <a:pt x="3996" y="5821"/>
                  </a:lnTo>
                  <a:lnTo>
                    <a:pt x="4031" y="5787"/>
                  </a:lnTo>
                  <a:lnTo>
                    <a:pt x="4079" y="5741"/>
                  </a:lnTo>
                  <a:lnTo>
                    <a:pt x="4133" y="5690"/>
                  </a:lnTo>
                  <a:lnTo>
                    <a:pt x="4186" y="5638"/>
                  </a:lnTo>
                  <a:lnTo>
                    <a:pt x="4234" y="5592"/>
                  </a:lnTo>
                  <a:lnTo>
                    <a:pt x="4271" y="5557"/>
                  </a:lnTo>
                  <a:lnTo>
                    <a:pt x="4291" y="5537"/>
                  </a:lnTo>
                  <a:lnTo>
                    <a:pt x="4298" y="5526"/>
                  </a:lnTo>
                  <a:lnTo>
                    <a:pt x="4305" y="5517"/>
                  </a:lnTo>
                  <a:lnTo>
                    <a:pt x="4310" y="5508"/>
                  </a:lnTo>
                  <a:lnTo>
                    <a:pt x="4314" y="5500"/>
                  </a:lnTo>
                  <a:lnTo>
                    <a:pt x="4318" y="5491"/>
                  </a:lnTo>
                  <a:lnTo>
                    <a:pt x="4324" y="5481"/>
                  </a:lnTo>
                  <a:lnTo>
                    <a:pt x="4331" y="5470"/>
                  </a:lnTo>
                  <a:lnTo>
                    <a:pt x="4340" y="5458"/>
                  </a:lnTo>
                  <a:lnTo>
                    <a:pt x="4351" y="5445"/>
                  </a:lnTo>
                  <a:lnTo>
                    <a:pt x="4361" y="5435"/>
                  </a:lnTo>
                  <a:lnTo>
                    <a:pt x="4371" y="5425"/>
                  </a:lnTo>
                  <a:lnTo>
                    <a:pt x="4381" y="5417"/>
                  </a:lnTo>
                  <a:lnTo>
                    <a:pt x="4390" y="5409"/>
                  </a:lnTo>
                  <a:lnTo>
                    <a:pt x="4398" y="5401"/>
                  </a:lnTo>
                  <a:lnTo>
                    <a:pt x="4404" y="5391"/>
                  </a:lnTo>
                  <a:lnTo>
                    <a:pt x="4410" y="5380"/>
                  </a:lnTo>
                  <a:lnTo>
                    <a:pt x="4416" y="5369"/>
                  </a:lnTo>
                  <a:lnTo>
                    <a:pt x="4421" y="5360"/>
                  </a:lnTo>
                  <a:lnTo>
                    <a:pt x="4427" y="5352"/>
                  </a:lnTo>
                  <a:lnTo>
                    <a:pt x="4432" y="5346"/>
                  </a:lnTo>
                  <a:lnTo>
                    <a:pt x="4438" y="5338"/>
                  </a:lnTo>
                  <a:lnTo>
                    <a:pt x="4442" y="5330"/>
                  </a:lnTo>
                  <a:lnTo>
                    <a:pt x="4445" y="5319"/>
                  </a:lnTo>
                  <a:lnTo>
                    <a:pt x="4448" y="5305"/>
                  </a:lnTo>
                  <a:lnTo>
                    <a:pt x="4451" y="5272"/>
                  </a:lnTo>
                  <a:lnTo>
                    <a:pt x="4455" y="5236"/>
                  </a:lnTo>
                  <a:lnTo>
                    <a:pt x="4459" y="5209"/>
                  </a:lnTo>
                  <a:lnTo>
                    <a:pt x="4460" y="5198"/>
                  </a:lnTo>
                  <a:lnTo>
                    <a:pt x="4465" y="5196"/>
                  </a:lnTo>
                  <a:lnTo>
                    <a:pt x="4477" y="5190"/>
                  </a:lnTo>
                  <a:lnTo>
                    <a:pt x="4495" y="5179"/>
                  </a:lnTo>
                  <a:lnTo>
                    <a:pt x="4514" y="5166"/>
                  </a:lnTo>
                  <a:lnTo>
                    <a:pt x="4525" y="5157"/>
                  </a:lnTo>
                  <a:lnTo>
                    <a:pt x="4538" y="5148"/>
                  </a:lnTo>
                  <a:lnTo>
                    <a:pt x="4554" y="5138"/>
                  </a:lnTo>
                  <a:lnTo>
                    <a:pt x="4570" y="5129"/>
                  </a:lnTo>
                  <a:lnTo>
                    <a:pt x="4600" y="5112"/>
                  </a:lnTo>
                  <a:lnTo>
                    <a:pt x="4621" y="5099"/>
                  </a:lnTo>
                  <a:lnTo>
                    <a:pt x="4633" y="5090"/>
                  </a:lnTo>
                  <a:lnTo>
                    <a:pt x="4647" y="5079"/>
                  </a:lnTo>
                  <a:lnTo>
                    <a:pt x="4663" y="5069"/>
                  </a:lnTo>
                  <a:lnTo>
                    <a:pt x="4678" y="5059"/>
                  </a:lnTo>
                  <a:lnTo>
                    <a:pt x="4694" y="5048"/>
                  </a:lnTo>
                  <a:lnTo>
                    <a:pt x="4709" y="5037"/>
                  </a:lnTo>
                  <a:lnTo>
                    <a:pt x="4716" y="5029"/>
                  </a:lnTo>
                  <a:lnTo>
                    <a:pt x="4721" y="5022"/>
                  </a:lnTo>
                  <a:lnTo>
                    <a:pt x="4725" y="5013"/>
                  </a:lnTo>
                  <a:lnTo>
                    <a:pt x="4728" y="5005"/>
                  </a:lnTo>
                  <a:lnTo>
                    <a:pt x="4730" y="4985"/>
                  </a:lnTo>
                  <a:lnTo>
                    <a:pt x="4732" y="4964"/>
                  </a:lnTo>
                  <a:lnTo>
                    <a:pt x="4734" y="4954"/>
                  </a:lnTo>
                  <a:lnTo>
                    <a:pt x="4735" y="4944"/>
                  </a:lnTo>
                  <a:lnTo>
                    <a:pt x="4737" y="4935"/>
                  </a:lnTo>
                  <a:lnTo>
                    <a:pt x="4740" y="4926"/>
                  </a:lnTo>
                  <a:lnTo>
                    <a:pt x="4748" y="4911"/>
                  </a:lnTo>
                  <a:lnTo>
                    <a:pt x="4758" y="4896"/>
                  </a:lnTo>
                  <a:lnTo>
                    <a:pt x="4767" y="4883"/>
                  </a:lnTo>
                  <a:lnTo>
                    <a:pt x="4773" y="4873"/>
                  </a:lnTo>
                  <a:lnTo>
                    <a:pt x="4777" y="4863"/>
                  </a:lnTo>
                  <a:lnTo>
                    <a:pt x="4779" y="4853"/>
                  </a:lnTo>
                  <a:lnTo>
                    <a:pt x="4780" y="4849"/>
                  </a:lnTo>
                  <a:lnTo>
                    <a:pt x="4779" y="4843"/>
                  </a:lnTo>
                  <a:lnTo>
                    <a:pt x="4777" y="4838"/>
                  </a:lnTo>
                  <a:lnTo>
                    <a:pt x="4773" y="4831"/>
                  </a:lnTo>
                  <a:lnTo>
                    <a:pt x="4763" y="4820"/>
                  </a:lnTo>
                  <a:lnTo>
                    <a:pt x="4756" y="4811"/>
                  </a:lnTo>
                  <a:lnTo>
                    <a:pt x="4752" y="4807"/>
                  </a:lnTo>
                  <a:lnTo>
                    <a:pt x="4750" y="4804"/>
                  </a:lnTo>
                  <a:lnTo>
                    <a:pt x="4749" y="4799"/>
                  </a:lnTo>
                  <a:lnTo>
                    <a:pt x="4748" y="4795"/>
                  </a:lnTo>
                  <a:lnTo>
                    <a:pt x="4748" y="4774"/>
                  </a:lnTo>
                  <a:lnTo>
                    <a:pt x="4748" y="4762"/>
                  </a:lnTo>
                  <a:lnTo>
                    <a:pt x="4744" y="4759"/>
                  </a:lnTo>
                  <a:lnTo>
                    <a:pt x="4731" y="4754"/>
                  </a:lnTo>
                  <a:lnTo>
                    <a:pt x="4726" y="4750"/>
                  </a:lnTo>
                  <a:lnTo>
                    <a:pt x="4720" y="4746"/>
                  </a:lnTo>
                  <a:lnTo>
                    <a:pt x="4717" y="4742"/>
                  </a:lnTo>
                  <a:lnTo>
                    <a:pt x="4715" y="4736"/>
                  </a:lnTo>
                  <a:lnTo>
                    <a:pt x="4717" y="4721"/>
                  </a:lnTo>
                  <a:lnTo>
                    <a:pt x="4719" y="4699"/>
                  </a:lnTo>
                  <a:lnTo>
                    <a:pt x="4723" y="4680"/>
                  </a:lnTo>
                  <a:lnTo>
                    <a:pt x="4724" y="4671"/>
                  </a:lnTo>
                  <a:lnTo>
                    <a:pt x="4734" y="4659"/>
                  </a:lnTo>
                  <a:lnTo>
                    <a:pt x="4761" y="4628"/>
                  </a:lnTo>
                  <a:lnTo>
                    <a:pt x="4780" y="4608"/>
                  </a:lnTo>
                  <a:lnTo>
                    <a:pt x="4800" y="4587"/>
                  </a:lnTo>
                  <a:lnTo>
                    <a:pt x="4821" y="4566"/>
                  </a:lnTo>
                  <a:lnTo>
                    <a:pt x="4843" y="4548"/>
                  </a:lnTo>
                  <a:lnTo>
                    <a:pt x="4879" y="4514"/>
                  </a:lnTo>
                  <a:lnTo>
                    <a:pt x="4906" y="4489"/>
                  </a:lnTo>
                  <a:lnTo>
                    <a:pt x="4919" y="4477"/>
                  </a:lnTo>
                  <a:lnTo>
                    <a:pt x="4932" y="4466"/>
                  </a:lnTo>
                  <a:lnTo>
                    <a:pt x="4948" y="4454"/>
                  </a:lnTo>
                  <a:lnTo>
                    <a:pt x="4967" y="4440"/>
                  </a:lnTo>
                  <a:lnTo>
                    <a:pt x="4993" y="4422"/>
                  </a:lnTo>
                  <a:lnTo>
                    <a:pt x="5001" y="4417"/>
                  </a:lnTo>
                  <a:lnTo>
                    <a:pt x="5005" y="4414"/>
                  </a:lnTo>
                  <a:lnTo>
                    <a:pt x="5021" y="4403"/>
                  </a:lnTo>
                  <a:lnTo>
                    <a:pt x="5034" y="4394"/>
                  </a:lnTo>
                  <a:lnTo>
                    <a:pt x="5051" y="4386"/>
                  </a:lnTo>
                  <a:lnTo>
                    <a:pt x="5067" y="4380"/>
                  </a:lnTo>
                  <a:lnTo>
                    <a:pt x="5084" y="4373"/>
                  </a:lnTo>
                  <a:lnTo>
                    <a:pt x="5111" y="4364"/>
                  </a:lnTo>
                  <a:lnTo>
                    <a:pt x="5123" y="4362"/>
                  </a:lnTo>
                  <a:lnTo>
                    <a:pt x="5134" y="4347"/>
                  </a:lnTo>
                  <a:lnTo>
                    <a:pt x="5160" y="4310"/>
                  </a:lnTo>
                  <a:lnTo>
                    <a:pt x="5191" y="4268"/>
                  </a:lnTo>
                  <a:lnTo>
                    <a:pt x="5218" y="4234"/>
                  </a:lnTo>
                  <a:lnTo>
                    <a:pt x="5229" y="4222"/>
                  </a:lnTo>
                  <a:lnTo>
                    <a:pt x="5239" y="4209"/>
                  </a:lnTo>
                  <a:lnTo>
                    <a:pt x="5250" y="4194"/>
                  </a:lnTo>
                  <a:lnTo>
                    <a:pt x="5259" y="4181"/>
                  </a:lnTo>
                  <a:lnTo>
                    <a:pt x="5268" y="4167"/>
                  </a:lnTo>
                  <a:lnTo>
                    <a:pt x="5275" y="4153"/>
                  </a:lnTo>
                  <a:lnTo>
                    <a:pt x="5277" y="4147"/>
                  </a:lnTo>
                  <a:lnTo>
                    <a:pt x="5278" y="4140"/>
                  </a:lnTo>
                  <a:lnTo>
                    <a:pt x="5279" y="4134"/>
                  </a:lnTo>
                  <a:lnTo>
                    <a:pt x="5280" y="4127"/>
                  </a:lnTo>
                  <a:lnTo>
                    <a:pt x="5279" y="4115"/>
                  </a:lnTo>
                  <a:lnTo>
                    <a:pt x="5277" y="4103"/>
                  </a:lnTo>
                  <a:lnTo>
                    <a:pt x="5274" y="4092"/>
                  </a:lnTo>
                  <a:lnTo>
                    <a:pt x="5271" y="4081"/>
                  </a:lnTo>
                  <a:lnTo>
                    <a:pt x="5269" y="4070"/>
                  </a:lnTo>
                  <a:lnTo>
                    <a:pt x="5268" y="4058"/>
                  </a:lnTo>
                  <a:lnTo>
                    <a:pt x="5268" y="4053"/>
                  </a:lnTo>
                  <a:lnTo>
                    <a:pt x="5268" y="4047"/>
                  </a:lnTo>
                  <a:lnTo>
                    <a:pt x="5269" y="4042"/>
                  </a:lnTo>
                  <a:lnTo>
                    <a:pt x="5271" y="4036"/>
                  </a:lnTo>
                  <a:lnTo>
                    <a:pt x="5276" y="4020"/>
                  </a:lnTo>
                  <a:lnTo>
                    <a:pt x="5280" y="3994"/>
                  </a:lnTo>
                  <a:lnTo>
                    <a:pt x="5285" y="3962"/>
                  </a:lnTo>
                  <a:lnTo>
                    <a:pt x="5289" y="3929"/>
                  </a:lnTo>
                  <a:lnTo>
                    <a:pt x="5292" y="3895"/>
                  </a:lnTo>
                  <a:lnTo>
                    <a:pt x="5296" y="3865"/>
                  </a:lnTo>
                  <a:lnTo>
                    <a:pt x="5299" y="3843"/>
                  </a:lnTo>
                  <a:lnTo>
                    <a:pt x="5300" y="3830"/>
                  </a:lnTo>
                  <a:lnTo>
                    <a:pt x="5311" y="3813"/>
                  </a:lnTo>
                  <a:lnTo>
                    <a:pt x="5328" y="3790"/>
                  </a:lnTo>
                  <a:lnTo>
                    <a:pt x="5332" y="3784"/>
                  </a:lnTo>
                  <a:lnTo>
                    <a:pt x="5334" y="3778"/>
                  </a:lnTo>
                  <a:lnTo>
                    <a:pt x="5337" y="3771"/>
                  </a:lnTo>
                  <a:lnTo>
                    <a:pt x="5338" y="3766"/>
                  </a:lnTo>
                  <a:lnTo>
                    <a:pt x="5337" y="3759"/>
                  </a:lnTo>
                  <a:lnTo>
                    <a:pt x="5335" y="3754"/>
                  </a:lnTo>
                  <a:lnTo>
                    <a:pt x="5331" y="3748"/>
                  </a:lnTo>
                  <a:lnTo>
                    <a:pt x="5326" y="3744"/>
                  </a:lnTo>
                  <a:lnTo>
                    <a:pt x="5311" y="3735"/>
                  </a:lnTo>
                  <a:lnTo>
                    <a:pt x="5299" y="3725"/>
                  </a:lnTo>
                  <a:lnTo>
                    <a:pt x="5288" y="3715"/>
                  </a:lnTo>
                  <a:lnTo>
                    <a:pt x="5278" y="3705"/>
                  </a:lnTo>
                  <a:lnTo>
                    <a:pt x="5270" y="3693"/>
                  </a:lnTo>
                  <a:lnTo>
                    <a:pt x="5265" y="3681"/>
                  </a:lnTo>
                  <a:lnTo>
                    <a:pt x="5263" y="3674"/>
                  </a:lnTo>
                  <a:lnTo>
                    <a:pt x="5260" y="3668"/>
                  </a:lnTo>
                  <a:lnTo>
                    <a:pt x="5259" y="3661"/>
                  </a:lnTo>
                  <a:lnTo>
                    <a:pt x="5259" y="3653"/>
                  </a:lnTo>
                  <a:lnTo>
                    <a:pt x="5259" y="3638"/>
                  </a:lnTo>
                  <a:lnTo>
                    <a:pt x="5257" y="3622"/>
                  </a:lnTo>
                  <a:lnTo>
                    <a:pt x="5255" y="3608"/>
                  </a:lnTo>
                  <a:lnTo>
                    <a:pt x="5253" y="3595"/>
                  </a:lnTo>
                  <a:lnTo>
                    <a:pt x="5248" y="3573"/>
                  </a:lnTo>
                  <a:lnTo>
                    <a:pt x="5247" y="3558"/>
                  </a:lnTo>
                  <a:lnTo>
                    <a:pt x="5248" y="3545"/>
                  </a:lnTo>
                  <a:lnTo>
                    <a:pt x="5252" y="3530"/>
                  </a:lnTo>
                  <a:lnTo>
                    <a:pt x="5254" y="3515"/>
                  </a:lnTo>
                  <a:lnTo>
                    <a:pt x="5255" y="3509"/>
                  </a:lnTo>
                  <a:lnTo>
                    <a:pt x="5258" y="3502"/>
                  </a:lnTo>
                  <a:lnTo>
                    <a:pt x="5266" y="3487"/>
                  </a:lnTo>
                  <a:lnTo>
                    <a:pt x="5269" y="3478"/>
                  </a:lnTo>
                  <a:lnTo>
                    <a:pt x="5273" y="3469"/>
                  </a:lnTo>
                  <a:lnTo>
                    <a:pt x="5275" y="3461"/>
                  </a:lnTo>
                  <a:lnTo>
                    <a:pt x="5276" y="3456"/>
                  </a:lnTo>
                  <a:lnTo>
                    <a:pt x="5275" y="3441"/>
                  </a:lnTo>
                  <a:lnTo>
                    <a:pt x="5271" y="3423"/>
                  </a:lnTo>
                  <a:lnTo>
                    <a:pt x="5269" y="3405"/>
                  </a:lnTo>
                  <a:lnTo>
                    <a:pt x="5267" y="3398"/>
                  </a:lnTo>
                  <a:lnTo>
                    <a:pt x="5270" y="3395"/>
                  </a:lnTo>
                  <a:lnTo>
                    <a:pt x="5278" y="3388"/>
                  </a:lnTo>
                  <a:lnTo>
                    <a:pt x="5281" y="3384"/>
                  </a:lnTo>
                  <a:lnTo>
                    <a:pt x="5285" y="3378"/>
                  </a:lnTo>
                  <a:lnTo>
                    <a:pt x="5287" y="3374"/>
                  </a:lnTo>
                  <a:lnTo>
                    <a:pt x="5288" y="3368"/>
                  </a:lnTo>
                  <a:lnTo>
                    <a:pt x="5287" y="3364"/>
                  </a:lnTo>
                  <a:lnTo>
                    <a:pt x="5285" y="3357"/>
                  </a:lnTo>
                  <a:lnTo>
                    <a:pt x="5280" y="3352"/>
                  </a:lnTo>
                  <a:lnTo>
                    <a:pt x="5276" y="3345"/>
                  </a:lnTo>
                  <a:lnTo>
                    <a:pt x="5267" y="3336"/>
                  </a:lnTo>
                  <a:lnTo>
                    <a:pt x="5264" y="3332"/>
                  </a:lnTo>
                  <a:lnTo>
                    <a:pt x="5259" y="3328"/>
                  </a:lnTo>
                  <a:lnTo>
                    <a:pt x="5253" y="3318"/>
                  </a:lnTo>
                  <a:lnTo>
                    <a:pt x="5249" y="3312"/>
                  </a:lnTo>
                  <a:lnTo>
                    <a:pt x="5248" y="3306"/>
                  </a:lnTo>
                  <a:lnTo>
                    <a:pt x="5247" y="3303"/>
                  </a:lnTo>
                  <a:lnTo>
                    <a:pt x="5248" y="3300"/>
                  </a:lnTo>
                  <a:lnTo>
                    <a:pt x="5249" y="3298"/>
                  </a:lnTo>
                  <a:lnTo>
                    <a:pt x="5252" y="3295"/>
                  </a:lnTo>
                  <a:lnTo>
                    <a:pt x="5263" y="3286"/>
                  </a:lnTo>
                  <a:lnTo>
                    <a:pt x="5276" y="3278"/>
                  </a:lnTo>
                  <a:lnTo>
                    <a:pt x="5288" y="3272"/>
                  </a:lnTo>
                  <a:lnTo>
                    <a:pt x="5292" y="3270"/>
                  </a:lnTo>
                  <a:lnTo>
                    <a:pt x="5298" y="3259"/>
                  </a:lnTo>
                  <a:lnTo>
                    <a:pt x="5302" y="3247"/>
                  </a:lnTo>
                  <a:lnTo>
                    <a:pt x="5305" y="3233"/>
                  </a:lnTo>
                  <a:lnTo>
                    <a:pt x="5307" y="3219"/>
                  </a:lnTo>
                  <a:lnTo>
                    <a:pt x="5309" y="3197"/>
                  </a:lnTo>
                  <a:lnTo>
                    <a:pt x="5309" y="3187"/>
                  </a:lnTo>
                  <a:lnTo>
                    <a:pt x="5317" y="3147"/>
                  </a:lnTo>
                  <a:lnTo>
                    <a:pt x="5321" y="3138"/>
                  </a:lnTo>
                  <a:lnTo>
                    <a:pt x="5333" y="3113"/>
                  </a:lnTo>
                  <a:lnTo>
                    <a:pt x="5351" y="3078"/>
                  </a:lnTo>
                  <a:lnTo>
                    <a:pt x="5375" y="3036"/>
                  </a:lnTo>
                  <a:lnTo>
                    <a:pt x="5387" y="3014"/>
                  </a:lnTo>
                  <a:lnTo>
                    <a:pt x="5402" y="2992"/>
                  </a:lnTo>
                  <a:lnTo>
                    <a:pt x="5416" y="2970"/>
                  </a:lnTo>
                  <a:lnTo>
                    <a:pt x="5432" y="2948"/>
                  </a:lnTo>
                  <a:lnTo>
                    <a:pt x="5447" y="2929"/>
                  </a:lnTo>
                  <a:lnTo>
                    <a:pt x="5462" y="2910"/>
                  </a:lnTo>
                  <a:lnTo>
                    <a:pt x="5479" y="2895"/>
                  </a:lnTo>
                  <a:lnTo>
                    <a:pt x="5495" y="2883"/>
                  </a:lnTo>
                  <a:lnTo>
                    <a:pt x="5502" y="2877"/>
                  </a:lnTo>
                  <a:lnTo>
                    <a:pt x="5510" y="2870"/>
                  </a:lnTo>
                  <a:lnTo>
                    <a:pt x="5519" y="2862"/>
                  </a:lnTo>
                  <a:lnTo>
                    <a:pt x="5527" y="2853"/>
                  </a:lnTo>
                  <a:lnTo>
                    <a:pt x="5544" y="2833"/>
                  </a:lnTo>
                  <a:lnTo>
                    <a:pt x="5562" y="2810"/>
                  </a:lnTo>
                  <a:lnTo>
                    <a:pt x="5580" y="2786"/>
                  </a:lnTo>
                  <a:lnTo>
                    <a:pt x="5597" y="2759"/>
                  </a:lnTo>
                  <a:lnTo>
                    <a:pt x="5615" y="2732"/>
                  </a:lnTo>
                  <a:lnTo>
                    <a:pt x="5633" y="2704"/>
                  </a:lnTo>
                  <a:lnTo>
                    <a:pt x="5667" y="2649"/>
                  </a:lnTo>
                  <a:lnTo>
                    <a:pt x="5699" y="2600"/>
                  </a:lnTo>
                  <a:lnTo>
                    <a:pt x="5713" y="2579"/>
                  </a:lnTo>
                  <a:lnTo>
                    <a:pt x="5726" y="2562"/>
                  </a:lnTo>
                  <a:lnTo>
                    <a:pt x="5739" y="2547"/>
                  </a:lnTo>
                  <a:lnTo>
                    <a:pt x="5750" y="2537"/>
                  </a:lnTo>
                  <a:lnTo>
                    <a:pt x="5788" y="2509"/>
                  </a:lnTo>
                  <a:lnTo>
                    <a:pt x="5827" y="2483"/>
                  </a:lnTo>
                  <a:lnTo>
                    <a:pt x="5846" y="2469"/>
                  </a:lnTo>
                  <a:lnTo>
                    <a:pt x="5866" y="2453"/>
                  </a:lnTo>
                  <a:lnTo>
                    <a:pt x="5885" y="2435"/>
                  </a:lnTo>
                  <a:lnTo>
                    <a:pt x="5906" y="2414"/>
                  </a:lnTo>
                  <a:lnTo>
                    <a:pt x="5916" y="2401"/>
                  </a:lnTo>
                  <a:lnTo>
                    <a:pt x="5926" y="2389"/>
                  </a:lnTo>
                  <a:lnTo>
                    <a:pt x="5936" y="2377"/>
                  </a:lnTo>
                  <a:lnTo>
                    <a:pt x="5944" y="2365"/>
                  </a:lnTo>
                  <a:lnTo>
                    <a:pt x="5959" y="2341"/>
                  </a:lnTo>
                  <a:lnTo>
                    <a:pt x="5972" y="2318"/>
                  </a:lnTo>
                  <a:lnTo>
                    <a:pt x="5987" y="2283"/>
                  </a:lnTo>
                  <a:lnTo>
                    <a:pt x="5993" y="2269"/>
                  </a:lnTo>
                  <a:lnTo>
                    <a:pt x="5998" y="2259"/>
                  </a:lnTo>
                  <a:lnTo>
                    <a:pt x="6010" y="2230"/>
                  </a:lnTo>
                  <a:lnTo>
                    <a:pt x="6029" y="2191"/>
                  </a:lnTo>
                  <a:lnTo>
                    <a:pt x="6051" y="2143"/>
                  </a:lnTo>
                  <a:lnTo>
                    <a:pt x="6075" y="2093"/>
                  </a:lnTo>
                  <a:lnTo>
                    <a:pt x="6098" y="2048"/>
                  </a:lnTo>
                  <a:lnTo>
                    <a:pt x="6116" y="2012"/>
                  </a:lnTo>
                  <a:lnTo>
                    <a:pt x="6128" y="1989"/>
                  </a:lnTo>
                  <a:lnTo>
                    <a:pt x="6151" y="1957"/>
                  </a:lnTo>
                  <a:lnTo>
                    <a:pt x="6175" y="1918"/>
                  </a:lnTo>
                  <a:lnTo>
                    <a:pt x="6197" y="1881"/>
                  </a:lnTo>
                  <a:lnTo>
                    <a:pt x="6211" y="1853"/>
                  </a:lnTo>
                  <a:lnTo>
                    <a:pt x="6223" y="1823"/>
                  </a:lnTo>
                  <a:lnTo>
                    <a:pt x="6238" y="1783"/>
                  </a:lnTo>
                  <a:lnTo>
                    <a:pt x="6251" y="1745"/>
                  </a:lnTo>
                  <a:lnTo>
                    <a:pt x="6261" y="1717"/>
                  </a:lnTo>
                  <a:lnTo>
                    <a:pt x="6262" y="1713"/>
                  </a:lnTo>
                  <a:lnTo>
                    <a:pt x="6262" y="1708"/>
                  </a:lnTo>
                  <a:lnTo>
                    <a:pt x="6262" y="1704"/>
                  </a:lnTo>
                  <a:lnTo>
                    <a:pt x="6262" y="1699"/>
                  </a:lnTo>
                  <a:lnTo>
                    <a:pt x="6259" y="1692"/>
                  </a:lnTo>
                  <a:lnTo>
                    <a:pt x="6255" y="1684"/>
                  </a:lnTo>
                  <a:lnTo>
                    <a:pt x="6252" y="1676"/>
                  </a:lnTo>
                  <a:lnTo>
                    <a:pt x="6248" y="1670"/>
                  </a:lnTo>
                  <a:lnTo>
                    <a:pt x="6245" y="1664"/>
                  </a:lnTo>
                  <a:lnTo>
                    <a:pt x="6244" y="1660"/>
                  </a:lnTo>
                  <a:lnTo>
                    <a:pt x="6244" y="1650"/>
                  </a:lnTo>
                  <a:lnTo>
                    <a:pt x="6245" y="1640"/>
                  </a:lnTo>
                  <a:lnTo>
                    <a:pt x="6248" y="1634"/>
                  </a:lnTo>
                  <a:lnTo>
                    <a:pt x="6250" y="1630"/>
                  </a:lnTo>
                  <a:lnTo>
                    <a:pt x="6252" y="1625"/>
                  </a:lnTo>
                  <a:lnTo>
                    <a:pt x="6257" y="1622"/>
                  </a:lnTo>
                  <a:lnTo>
                    <a:pt x="6261" y="1619"/>
                  </a:lnTo>
                  <a:lnTo>
                    <a:pt x="6264" y="1613"/>
                  </a:lnTo>
                  <a:lnTo>
                    <a:pt x="6266" y="1607"/>
                  </a:lnTo>
                  <a:lnTo>
                    <a:pt x="6268" y="1601"/>
                  </a:lnTo>
                  <a:lnTo>
                    <a:pt x="6269" y="1590"/>
                  </a:lnTo>
                  <a:lnTo>
                    <a:pt x="6269" y="1586"/>
                  </a:lnTo>
                  <a:lnTo>
                    <a:pt x="6249" y="1572"/>
                  </a:lnTo>
                  <a:lnTo>
                    <a:pt x="6249" y="1519"/>
                  </a:lnTo>
                  <a:lnTo>
                    <a:pt x="6240" y="1474"/>
                  </a:lnTo>
                  <a:lnTo>
                    <a:pt x="6238" y="1470"/>
                  </a:lnTo>
                  <a:lnTo>
                    <a:pt x="6229" y="1462"/>
                  </a:lnTo>
                  <a:lnTo>
                    <a:pt x="6227" y="1460"/>
                  </a:lnTo>
                  <a:lnTo>
                    <a:pt x="6223" y="1460"/>
                  </a:lnTo>
                  <a:lnTo>
                    <a:pt x="6221" y="1460"/>
                  </a:lnTo>
                  <a:lnTo>
                    <a:pt x="6218" y="1460"/>
                  </a:lnTo>
                  <a:lnTo>
                    <a:pt x="6215" y="1462"/>
                  </a:lnTo>
                  <a:lnTo>
                    <a:pt x="6210" y="1464"/>
                  </a:lnTo>
                  <a:lnTo>
                    <a:pt x="6207" y="1469"/>
                  </a:lnTo>
                  <a:lnTo>
                    <a:pt x="6204" y="1474"/>
                  </a:lnTo>
                  <a:lnTo>
                    <a:pt x="6195" y="1485"/>
                  </a:lnTo>
                  <a:lnTo>
                    <a:pt x="6186" y="1495"/>
                  </a:lnTo>
                  <a:lnTo>
                    <a:pt x="6177" y="1504"/>
                  </a:lnTo>
                  <a:lnTo>
                    <a:pt x="6168" y="1511"/>
                  </a:lnTo>
                  <a:lnTo>
                    <a:pt x="6155" y="1520"/>
                  </a:lnTo>
                  <a:lnTo>
                    <a:pt x="6149" y="1524"/>
                  </a:lnTo>
                  <a:lnTo>
                    <a:pt x="6144" y="1525"/>
                  </a:lnTo>
                  <a:lnTo>
                    <a:pt x="6128" y="1527"/>
                  </a:lnTo>
                  <a:lnTo>
                    <a:pt x="6106" y="1530"/>
                  </a:lnTo>
                  <a:lnTo>
                    <a:pt x="6080" y="1532"/>
                  </a:lnTo>
                  <a:lnTo>
                    <a:pt x="6053" y="1532"/>
                  </a:lnTo>
                  <a:lnTo>
                    <a:pt x="6029" y="1534"/>
                  </a:lnTo>
                  <a:lnTo>
                    <a:pt x="6018" y="1536"/>
                  </a:lnTo>
                  <a:lnTo>
                    <a:pt x="6008" y="1538"/>
                  </a:lnTo>
                  <a:lnTo>
                    <a:pt x="5998" y="1543"/>
                  </a:lnTo>
                  <a:lnTo>
                    <a:pt x="5989" y="1548"/>
                  </a:lnTo>
                  <a:lnTo>
                    <a:pt x="5968" y="1561"/>
                  </a:lnTo>
                  <a:lnTo>
                    <a:pt x="5948" y="1572"/>
                  </a:lnTo>
                  <a:lnTo>
                    <a:pt x="5933" y="1581"/>
                  </a:lnTo>
                  <a:lnTo>
                    <a:pt x="5927" y="1586"/>
                  </a:lnTo>
                  <a:lnTo>
                    <a:pt x="5923" y="1584"/>
                  </a:lnTo>
                  <a:lnTo>
                    <a:pt x="5914" y="1582"/>
                  </a:lnTo>
                  <a:lnTo>
                    <a:pt x="5908" y="1581"/>
                  </a:lnTo>
                  <a:lnTo>
                    <a:pt x="5901" y="1581"/>
                  </a:lnTo>
                  <a:lnTo>
                    <a:pt x="5893" y="1582"/>
                  </a:lnTo>
                  <a:lnTo>
                    <a:pt x="5885" y="1586"/>
                  </a:lnTo>
                  <a:lnTo>
                    <a:pt x="5868" y="1593"/>
                  </a:lnTo>
                  <a:lnTo>
                    <a:pt x="5849" y="1602"/>
                  </a:lnTo>
                  <a:lnTo>
                    <a:pt x="5835" y="1611"/>
                  </a:lnTo>
                  <a:lnTo>
                    <a:pt x="5828" y="1614"/>
                  </a:lnTo>
                  <a:lnTo>
                    <a:pt x="5774" y="1634"/>
                  </a:lnTo>
                  <a:lnTo>
                    <a:pt x="5761" y="1635"/>
                  </a:lnTo>
                  <a:lnTo>
                    <a:pt x="5731" y="1634"/>
                  </a:lnTo>
                  <a:lnTo>
                    <a:pt x="5715" y="1633"/>
                  </a:lnTo>
                  <a:lnTo>
                    <a:pt x="5701" y="1631"/>
                  </a:lnTo>
                  <a:lnTo>
                    <a:pt x="5696" y="1630"/>
                  </a:lnTo>
                  <a:lnTo>
                    <a:pt x="5692" y="1628"/>
                  </a:lnTo>
                  <a:lnTo>
                    <a:pt x="5689" y="1625"/>
                  </a:lnTo>
                  <a:lnTo>
                    <a:pt x="5688" y="1622"/>
                  </a:lnTo>
                  <a:lnTo>
                    <a:pt x="5687" y="1604"/>
                  </a:lnTo>
                  <a:lnTo>
                    <a:pt x="5682" y="1579"/>
                  </a:lnTo>
                  <a:lnTo>
                    <a:pt x="5680" y="1567"/>
                  </a:lnTo>
                  <a:lnTo>
                    <a:pt x="5678" y="1556"/>
                  </a:lnTo>
                  <a:lnTo>
                    <a:pt x="5675" y="1546"/>
                  </a:lnTo>
                  <a:lnTo>
                    <a:pt x="5671" y="1540"/>
                  </a:lnTo>
                  <a:lnTo>
                    <a:pt x="5662" y="1533"/>
                  </a:lnTo>
                  <a:lnTo>
                    <a:pt x="5650" y="1525"/>
                  </a:lnTo>
                  <a:lnTo>
                    <a:pt x="5648" y="1524"/>
                  </a:lnTo>
                  <a:lnTo>
                    <a:pt x="5646" y="1522"/>
                  </a:lnTo>
                  <a:lnTo>
                    <a:pt x="5645" y="1518"/>
                  </a:lnTo>
                  <a:lnTo>
                    <a:pt x="5645" y="1515"/>
                  </a:lnTo>
                  <a:lnTo>
                    <a:pt x="5645" y="1512"/>
                  </a:lnTo>
                  <a:lnTo>
                    <a:pt x="5646" y="1508"/>
                  </a:lnTo>
                  <a:lnTo>
                    <a:pt x="5648" y="1504"/>
                  </a:lnTo>
                  <a:lnTo>
                    <a:pt x="5651" y="1498"/>
                  </a:lnTo>
                  <a:lnTo>
                    <a:pt x="5658" y="1486"/>
                  </a:lnTo>
                  <a:lnTo>
                    <a:pt x="5663" y="1472"/>
                  </a:lnTo>
                  <a:lnTo>
                    <a:pt x="5669" y="1458"/>
                  </a:lnTo>
                  <a:lnTo>
                    <a:pt x="5673" y="1442"/>
                  </a:lnTo>
                  <a:lnTo>
                    <a:pt x="5677" y="1428"/>
                  </a:lnTo>
                  <a:lnTo>
                    <a:pt x="5681" y="1417"/>
                  </a:lnTo>
                  <a:lnTo>
                    <a:pt x="5683" y="1411"/>
                  </a:lnTo>
                  <a:lnTo>
                    <a:pt x="5687" y="1408"/>
                  </a:lnTo>
                  <a:lnTo>
                    <a:pt x="5689" y="1406"/>
                  </a:lnTo>
                  <a:lnTo>
                    <a:pt x="5692" y="1403"/>
                  </a:lnTo>
                  <a:lnTo>
                    <a:pt x="5705" y="1399"/>
                  </a:lnTo>
                  <a:lnTo>
                    <a:pt x="5721" y="1395"/>
                  </a:lnTo>
                  <a:lnTo>
                    <a:pt x="5729" y="1391"/>
                  </a:lnTo>
                  <a:lnTo>
                    <a:pt x="5736" y="1389"/>
                  </a:lnTo>
                  <a:lnTo>
                    <a:pt x="5743" y="1388"/>
                  </a:lnTo>
                  <a:lnTo>
                    <a:pt x="5750" y="1387"/>
                  </a:lnTo>
                  <a:lnTo>
                    <a:pt x="5763" y="1388"/>
                  </a:lnTo>
                  <a:lnTo>
                    <a:pt x="5777" y="1389"/>
                  </a:lnTo>
                  <a:lnTo>
                    <a:pt x="5792" y="1389"/>
                  </a:lnTo>
                  <a:lnTo>
                    <a:pt x="5807" y="1387"/>
                  </a:lnTo>
                  <a:lnTo>
                    <a:pt x="5811" y="1386"/>
                  </a:lnTo>
                  <a:lnTo>
                    <a:pt x="5816" y="1384"/>
                  </a:lnTo>
                  <a:lnTo>
                    <a:pt x="5820" y="1381"/>
                  </a:lnTo>
                  <a:lnTo>
                    <a:pt x="5825" y="1377"/>
                  </a:lnTo>
                  <a:lnTo>
                    <a:pt x="5834" y="1368"/>
                  </a:lnTo>
                  <a:lnTo>
                    <a:pt x="5843" y="1359"/>
                  </a:lnTo>
                  <a:lnTo>
                    <a:pt x="5852" y="1349"/>
                  </a:lnTo>
                  <a:lnTo>
                    <a:pt x="5861" y="1342"/>
                  </a:lnTo>
                  <a:lnTo>
                    <a:pt x="5868" y="1336"/>
                  </a:lnTo>
                  <a:lnTo>
                    <a:pt x="5873" y="1334"/>
                  </a:lnTo>
                  <a:lnTo>
                    <a:pt x="5884" y="1333"/>
                  </a:lnTo>
                  <a:lnTo>
                    <a:pt x="5900" y="1329"/>
                  </a:lnTo>
                  <a:lnTo>
                    <a:pt x="5919" y="1327"/>
                  </a:lnTo>
                  <a:lnTo>
                    <a:pt x="5940" y="1325"/>
                  </a:lnTo>
                  <a:lnTo>
                    <a:pt x="5962" y="1325"/>
                  </a:lnTo>
                  <a:lnTo>
                    <a:pt x="5983" y="1323"/>
                  </a:lnTo>
                  <a:lnTo>
                    <a:pt x="6000" y="1321"/>
                  </a:lnTo>
                  <a:lnTo>
                    <a:pt x="6014" y="1317"/>
                  </a:lnTo>
                  <a:lnTo>
                    <a:pt x="6026" y="1311"/>
                  </a:lnTo>
                  <a:lnTo>
                    <a:pt x="6041" y="1302"/>
                  </a:lnTo>
                  <a:lnTo>
                    <a:pt x="6053" y="1292"/>
                  </a:lnTo>
                  <a:lnTo>
                    <a:pt x="6059" y="1289"/>
                  </a:lnTo>
                  <a:lnTo>
                    <a:pt x="6096" y="1264"/>
                  </a:lnTo>
                  <a:lnTo>
                    <a:pt x="6101" y="1254"/>
                  </a:lnTo>
                  <a:lnTo>
                    <a:pt x="6115" y="1235"/>
                  </a:lnTo>
                  <a:lnTo>
                    <a:pt x="6120" y="1229"/>
                  </a:lnTo>
                  <a:lnTo>
                    <a:pt x="6126" y="1224"/>
                  </a:lnTo>
                  <a:lnTo>
                    <a:pt x="6133" y="1218"/>
                  </a:lnTo>
                  <a:lnTo>
                    <a:pt x="6139" y="1214"/>
                  </a:lnTo>
                  <a:lnTo>
                    <a:pt x="6147" y="1209"/>
                  </a:lnTo>
                  <a:lnTo>
                    <a:pt x="6155" y="1206"/>
                  </a:lnTo>
                  <a:lnTo>
                    <a:pt x="6165" y="1204"/>
                  </a:lnTo>
                  <a:lnTo>
                    <a:pt x="6174" y="1201"/>
                  </a:lnTo>
                  <a:lnTo>
                    <a:pt x="6184" y="1200"/>
                  </a:lnTo>
                  <a:lnTo>
                    <a:pt x="6194" y="1199"/>
                  </a:lnTo>
                  <a:lnTo>
                    <a:pt x="6204" y="1196"/>
                  </a:lnTo>
                  <a:lnTo>
                    <a:pt x="6212" y="1193"/>
                  </a:lnTo>
                  <a:lnTo>
                    <a:pt x="6221" y="1189"/>
                  </a:lnTo>
                  <a:lnTo>
                    <a:pt x="6229" y="1185"/>
                  </a:lnTo>
                  <a:lnTo>
                    <a:pt x="6238" y="1179"/>
                  </a:lnTo>
                  <a:lnTo>
                    <a:pt x="6245" y="1174"/>
                  </a:lnTo>
                  <a:lnTo>
                    <a:pt x="6260" y="1161"/>
                  </a:lnTo>
                  <a:lnTo>
                    <a:pt x="6274" y="1146"/>
                  </a:lnTo>
                  <a:lnTo>
                    <a:pt x="6286" y="1130"/>
                  </a:lnTo>
                  <a:lnTo>
                    <a:pt x="6297" y="1112"/>
                  </a:lnTo>
                  <a:lnTo>
                    <a:pt x="6306" y="1094"/>
                  </a:lnTo>
                  <a:lnTo>
                    <a:pt x="6312" y="1080"/>
                  </a:lnTo>
                  <a:lnTo>
                    <a:pt x="6315" y="1067"/>
                  </a:lnTo>
                  <a:lnTo>
                    <a:pt x="6317" y="1057"/>
                  </a:lnTo>
                  <a:lnTo>
                    <a:pt x="6321" y="1046"/>
                  </a:lnTo>
                  <a:lnTo>
                    <a:pt x="6325" y="1037"/>
                  </a:lnTo>
                  <a:lnTo>
                    <a:pt x="6327" y="1031"/>
                  </a:lnTo>
                  <a:lnTo>
                    <a:pt x="6332" y="1027"/>
                  </a:lnTo>
                  <a:lnTo>
                    <a:pt x="6337" y="1021"/>
                  </a:lnTo>
                  <a:lnTo>
                    <a:pt x="6343" y="1017"/>
                  </a:lnTo>
                  <a:lnTo>
                    <a:pt x="6365" y="998"/>
                  </a:lnTo>
                  <a:lnTo>
                    <a:pt x="6379" y="986"/>
                  </a:lnTo>
                  <a:lnTo>
                    <a:pt x="6385" y="981"/>
                  </a:lnTo>
                  <a:lnTo>
                    <a:pt x="6390" y="976"/>
                  </a:lnTo>
                  <a:lnTo>
                    <a:pt x="6397" y="972"/>
                  </a:lnTo>
                  <a:lnTo>
                    <a:pt x="6405" y="967"/>
                  </a:lnTo>
                  <a:lnTo>
                    <a:pt x="6420" y="957"/>
                  </a:lnTo>
                  <a:lnTo>
                    <a:pt x="6432" y="949"/>
                  </a:lnTo>
                  <a:lnTo>
                    <a:pt x="6438" y="945"/>
                  </a:lnTo>
                  <a:lnTo>
                    <a:pt x="6443" y="943"/>
                  </a:lnTo>
                  <a:lnTo>
                    <a:pt x="6450" y="942"/>
                  </a:lnTo>
                  <a:lnTo>
                    <a:pt x="6459" y="942"/>
                  </a:lnTo>
                  <a:lnTo>
                    <a:pt x="6462" y="943"/>
                  </a:lnTo>
                  <a:lnTo>
                    <a:pt x="6465" y="944"/>
                  </a:lnTo>
                  <a:lnTo>
                    <a:pt x="6466" y="945"/>
                  </a:lnTo>
                  <a:lnTo>
                    <a:pt x="6466" y="948"/>
                  </a:lnTo>
                  <a:lnTo>
                    <a:pt x="6465" y="950"/>
                  </a:lnTo>
                  <a:lnTo>
                    <a:pt x="6463" y="952"/>
                  </a:lnTo>
                  <a:lnTo>
                    <a:pt x="6462" y="953"/>
                  </a:lnTo>
                  <a:lnTo>
                    <a:pt x="6462" y="953"/>
                  </a:lnTo>
                  <a:lnTo>
                    <a:pt x="6462" y="954"/>
                  </a:lnTo>
                  <a:lnTo>
                    <a:pt x="6464" y="953"/>
                  </a:lnTo>
                  <a:lnTo>
                    <a:pt x="6471" y="951"/>
                  </a:lnTo>
                  <a:lnTo>
                    <a:pt x="6483" y="946"/>
                  </a:lnTo>
                  <a:lnTo>
                    <a:pt x="6498" y="940"/>
                  </a:lnTo>
                  <a:lnTo>
                    <a:pt x="6509" y="933"/>
                  </a:lnTo>
                  <a:lnTo>
                    <a:pt x="6517" y="928"/>
                  </a:lnTo>
                  <a:lnTo>
                    <a:pt x="6523" y="921"/>
                  </a:lnTo>
                  <a:lnTo>
                    <a:pt x="6529" y="910"/>
                  </a:lnTo>
                  <a:lnTo>
                    <a:pt x="6537" y="901"/>
                  </a:lnTo>
                  <a:lnTo>
                    <a:pt x="6548" y="892"/>
                  </a:lnTo>
                  <a:lnTo>
                    <a:pt x="6562" y="879"/>
                  </a:lnTo>
                  <a:lnTo>
                    <a:pt x="6573" y="869"/>
                  </a:lnTo>
                  <a:lnTo>
                    <a:pt x="6578" y="864"/>
                  </a:lnTo>
                  <a:lnTo>
                    <a:pt x="6582" y="860"/>
                  </a:lnTo>
                  <a:lnTo>
                    <a:pt x="6592" y="851"/>
                  </a:lnTo>
                  <a:lnTo>
                    <a:pt x="6604" y="838"/>
                  </a:lnTo>
                  <a:lnTo>
                    <a:pt x="6615" y="823"/>
                  </a:lnTo>
                  <a:lnTo>
                    <a:pt x="6625" y="805"/>
                  </a:lnTo>
                  <a:lnTo>
                    <a:pt x="6636" y="786"/>
                  </a:lnTo>
                  <a:lnTo>
                    <a:pt x="6644" y="771"/>
                  </a:lnTo>
                  <a:lnTo>
                    <a:pt x="6649" y="765"/>
                  </a:lnTo>
                  <a:lnTo>
                    <a:pt x="6654" y="761"/>
                  </a:lnTo>
                  <a:lnTo>
                    <a:pt x="6668" y="749"/>
                  </a:lnTo>
                  <a:lnTo>
                    <a:pt x="6676" y="739"/>
                  </a:lnTo>
                  <a:lnTo>
                    <a:pt x="6683" y="729"/>
                  </a:lnTo>
                  <a:lnTo>
                    <a:pt x="6686" y="723"/>
                  </a:lnTo>
                  <a:lnTo>
                    <a:pt x="6687" y="717"/>
                  </a:lnTo>
                  <a:lnTo>
                    <a:pt x="6689" y="710"/>
                  </a:lnTo>
                  <a:lnTo>
                    <a:pt x="6689" y="704"/>
                  </a:lnTo>
                  <a:lnTo>
                    <a:pt x="6687" y="679"/>
                  </a:lnTo>
                  <a:lnTo>
                    <a:pt x="6685" y="659"/>
                  </a:lnTo>
                  <a:lnTo>
                    <a:pt x="6684" y="653"/>
                  </a:lnTo>
                  <a:lnTo>
                    <a:pt x="6684" y="646"/>
                  </a:lnTo>
                  <a:lnTo>
                    <a:pt x="6685" y="644"/>
                  </a:lnTo>
                  <a:lnTo>
                    <a:pt x="6686" y="642"/>
                  </a:lnTo>
                  <a:lnTo>
                    <a:pt x="6687" y="640"/>
                  </a:lnTo>
                  <a:lnTo>
                    <a:pt x="6689" y="637"/>
                  </a:lnTo>
                  <a:lnTo>
                    <a:pt x="6710" y="626"/>
                  </a:lnTo>
                  <a:lnTo>
                    <a:pt x="6723" y="621"/>
                  </a:lnTo>
                  <a:lnTo>
                    <a:pt x="6725" y="620"/>
                  </a:lnTo>
                  <a:lnTo>
                    <a:pt x="6731" y="615"/>
                  </a:lnTo>
                  <a:lnTo>
                    <a:pt x="6735" y="613"/>
                  </a:lnTo>
                  <a:lnTo>
                    <a:pt x="6738" y="609"/>
                  </a:lnTo>
                  <a:lnTo>
                    <a:pt x="6741" y="605"/>
                  </a:lnTo>
                  <a:lnTo>
                    <a:pt x="6742" y="601"/>
                  </a:lnTo>
                  <a:lnTo>
                    <a:pt x="6745" y="589"/>
                  </a:lnTo>
                  <a:lnTo>
                    <a:pt x="6744" y="573"/>
                  </a:lnTo>
                  <a:lnTo>
                    <a:pt x="6745" y="566"/>
                  </a:lnTo>
                  <a:lnTo>
                    <a:pt x="6746" y="557"/>
                  </a:lnTo>
                  <a:lnTo>
                    <a:pt x="6748" y="550"/>
                  </a:lnTo>
                  <a:lnTo>
                    <a:pt x="6751" y="542"/>
                  </a:lnTo>
                  <a:lnTo>
                    <a:pt x="6761" y="527"/>
                  </a:lnTo>
                  <a:lnTo>
                    <a:pt x="6770" y="508"/>
                  </a:lnTo>
                  <a:lnTo>
                    <a:pt x="6778" y="492"/>
                  </a:lnTo>
                  <a:lnTo>
                    <a:pt x="6780" y="485"/>
                  </a:lnTo>
                  <a:lnTo>
                    <a:pt x="6759" y="419"/>
                  </a:lnTo>
                  <a:lnTo>
                    <a:pt x="6755" y="411"/>
                  </a:lnTo>
                  <a:lnTo>
                    <a:pt x="6742" y="393"/>
                  </a:lnTo>
                  <a:lnTo>
                    <a:pt x="6730" y="372"/>
                  </a:lnTo>
                  <a:lnTo>
                    <a:pt x="6723" y="358"/>
                  </a:lnTo>
                  <a:lnTo>
                    <a:pt x="6714" y="341"/>
                  </a:lnTo>
                  <a:lnTo>
                    <a:pt x="6698" y="319"/>
                  </a:lnTo>
                  <a:lnTo>
                    <a:pt x="6684" y="301"/>
                  </a:lnTo>
                  <a:lnTo>
                    <a:pt x="6677" y="292"/>
                  </a:lnTo>
                  <a:lnTo>
                    <a:pt x="6615" y="280"/>
                  </a:lnTo>
                  <a:lnTo>
                    <a:pt x="6554" y="238"/>
                  </a:lnTo>
                  <a:lnTo>
                    <a:pt x="6545" y="228"/>
                  </a:lnTo>
                  <a:lnTo>
                    <a:pt x="6526" y="203"/>
                  </a:lnTo>
                  <a:lnTo>
                    <a:pt x="6517" y="188"/>
                  </a:lnTo>
                  <a:lnTo>
                    <a:pt x="6509" y="171"/>
                  </a:lnTo>
                  <a:lnTo>
                    <a:pt x="6507" y="164"/>
                  </a:lnTo>
                  <a:lnTo>
                    <a:pt x="6506" y="157"/>
                  </a:lnTo>
                  <a:lnTo>
                    <a:pt x="6506" y="149"/>
                  </a:lnTo>
                  <a:lnTo>
                    <a:pt x="6508" y="143"/>
                  </a:lnTo>
                  <a:lnTo>
                    <a:pt x="6519" y="114"/>
                  </a:lnTo>
                  <a:lnTo>
                    <a:pt x="6520" y="111"/>
                  </a:lnTo>
                  <a:lnTo>
                    <a:pt x="6518" y="106"/>
                  </a:lnTo>
                  <a:lnTo>
                    <a:pt x="6512" y="96"/>
                  </a:lnTo>
                  <a:lnTo>
                    <a:pt x="6508" y="93"/>
                  </a:lnTo>
                  <a:lnTo>
                    <a:pt x="6503" y="90"/>
                  </a:lnTo>
                  <a:lnTo>
                    <a:pt x="6501" y="89"/>
                  </a:lnTo>
                  <a:lnTo>
                    <a:pt x="6497" y="89"/>
                  </a:lnTo>
                  <a:lnTo>
                    <a:pt x="6495" y="89"/>
                  </a:lnTo>
                  <a:lnTo>
                    <a:pt x="6492" y="90"/>
                  </a:lnTo>
                  <a:lnTo>
                    <a:pt x="6486" y="92"/>
                  </a:lnTo>
                  <a:lnTo>
                    <a:pt x="6481" y="92"/>
                  </a:lnTo>
                  <a:lnTo>
                    <a:pt x="6476" y="91"/>
                  </a:lnTo>
                  <a:lnTo>
                    <a:pt x="6472" y="91"/>
                  </a:lnTo>
                  <a:lnTo>
                    <a:pt x="6467" y="91"/>
                  </a:lnTo>
                  <a:lnTo>
                    <a:pt x="6463" y="94"/>
                  </a:lnTo>
                  <a:lnTo>
                    <a:pt x="6459" y="100"/>
                  </a:lnTo>
                  <a:lnTo>
                    <a:pt x="6454" y="111"/>
                  </a:lnTo>
                  <a:lnTo>
                    <a:pt x="6445" y="132"/>
                  </a:lnTo>
                  <a:lnTo>
                    <a:pt x="6437" y="148"/>
                  </a:lnTo>
                  <a:lnTo>
                    <a:pt x="6433" y="155"/>
                  </a:lnTo>
                  <a:lnTo>
                    <a:pt x="6430" y="161"/>
                  </a:lnTo>
                  <a:lnTo>
                    <a:pt x="6428" y="169"/>
                  </a:lnTo>
                  <a:lnTo>
                    <a:pt x="6426" y="176"/>
                  </a:lnTo>
                  <a:lnTo>
                    <a:pt x="6423" y="189"/>
                  </a:lnTo>
                  <a:lnTo>
                    <a:pt x="6420" y="198"/>
                  </a:lnTo>
                  <a:lnTo>
                    <a:pt x="6417" y="201"/>
                  </a:lnTo>
                  <a:lnTo>
                    <a:pt x="6411" y="206"/>
                  </a:lnTo>
                  <a:lnTo>
                    <a:pt x="6403" y="209"/>
                  </a:lnTo>
                  <a:lnTo>
                    <a:pt x="6392" y="213"/>
                  </a:lnTo>
                  <a:lnTo>
                    <a:pt x="6376" y="220"/>
                  </a:lnTo>
                  <a:lnTo>
                    <a:pt x="6367" y="223"/>
                  </a:lnTo>
                  <a:lnTo>
                    <a:pt x="6358" y="222"/>
                  </a:lnTo>
                  <a:lnTo>
                    <a:pt x="6339" y="218"/>
                  </a:lnTo>
                  <a:lnTo>
                    <a:pt x="6325" y="214"/>
                  </a:lnTo>
                  <a:lnTo>
                    <a:pt x="6310" y="213"/>
                  </a:lnTo>
                  <a:lnTo>
                    <a:pt x="6294" y="212"/>
                  </a:lnTo>
                  <a:lnTo>
                    <a:pt x="6280" y="212"/>
                  </a:lnTo>
                  <a:lnTo>
                    <a:pt x="6258" y="212"/>
                  </a:lnTo>
                  <a:lnTo>
                    <a:pt x="6249" y="213"/>
                  </a:lnTo>
                  <a:lnTo>
                    <a:pt x="6247" y="218"/>
                  </a:lnTo>
                  <a:lnTo>
                    <a:pt x="6242" y="227"/>
                  </a:lnTo>
                  <a:lnTo>
                    <a:pt x="6240" y="230"/>
                  </a:lnTo>
                  <a:lnTo>
                    <a:pt x="6237" y="231"/>
                  </a:lnTo>
                  <a:lnTo>
                    <a:pt x="6234" y="230"/>
                  </a:lnTo>
                  <a:lnTo>
                    <a:pt x="6232" y="228"/>
                  </a:lnTo>
                  <a:lnTo>
                    <a:pt x="6230" y="226"/>
                  </a:lnTo>
                  <a:lnTo>
                    <a:pt x="6228" y="221"/>
                  </a:lnTo>
                  <a:lnTo>
                    <a:pt x="6222" y="212"/>
                  </a:lnTo>
                  <a:lnTo>
                    <a:pt x="6216" y="205"/>
                  </a:lnTo>
                  <a:lnTo>
                    <a:pt x="6209" y="198"/>
                  </a:lnTo>
                  <a:lnTo>
                    <a:pt x="6202" y="190"/>
                  </a:lnTo>
                  <a:lnTo>
                    <a:pt x="6198" y="184"/>
                  </a:lnTo>
                  <a:lnTo>
                    <a:pt x="6195" y="176"/>
                  </a:lnTo>
                  <a:lnTo>
                    <a:pt x="6195" y="173"/>
                  </a:lnTo>
                  <a:lnTo>
                    <a:pt x="6195" y="168"/>
                  </a:lnTo>
                  <a:lnTo>
                    <a:pt x="6197" y="164"/>
                  </a:lnTo>
                  <a:lnTo>
                    <a:pt x="6199" y="159"/>
                  </a:lnTo>
                  <a:lnTo>
                    <a:pt x="6205" y="150"/>
                  </a:lnTo>
                  <a:lnTo>
                    <a:pt x="6208" y="142"/>
                  </a:lnTo>
                  <a:lnTo>
                    <a:pt x="6211" y="134"/>
                  </a:lnTo>
                  <a:lnTo>
                    <a:pt x="6213" y="126"/>
                  </a:lnTo>
                  <a:lnTo>
                    <a:pt x="6216" y="113"/>
                  </a:lnTo>
                  <a:lnTo>
                    <a:pt x="6216" y="102"/>
                  </a:lnTo>
                  <a:lnTo>
                    <a:pt x="6212" y="89"/>
                  </a:lnTo>
                  <a:lnTo>
                    <a:pt x="6207" y="71"/>
                  </a:lnTo>
                  <a:lnTo>
                    <a:pt x="6201" y="56"/>
                  </a:lnTo>
                  <a:lnTo>
                    <a:pt x="6199" y="49"/>
                  </a:lnTo>
                  <a:lnTo>
                    <a:pt x="6170" y="49"/>
                  </a:lnTo>
                  <a:lnTo>
                    <a:pt x="6144" y="50"/>
                  </a:lnTo>
                  <a:lnTo>
                    <a:pt x="6124" y="52"/>
                  </a:lnTo>
                  <a:lnTo>
                    <a:pt x="6116" y="52"/>
                  </a:lnTo>
                  <a:lnTo>
                    <a:pt x="6115" y="48"/>
                  </a:lnTo>
                  <a:lnTo>
                    <a:pt x="6112" y="33"/>
                  </a:lnTo>
                  <a:lnTo>
                    <a:pt x="6107" y="17"/>
                  </a:lnTo>
                  <a:lnTo>
                    <a:pt x="6105" y="0"/>
                  </a:lnTo>
                  <a:lnTo>
                    <a:pt x="5060" y="0"/>
                  </a:lnTo>
                  <a:lnTo>
                    <a:pt x="5098" y="51"/>
                  </a:lnTo>
                  <a:lnTo>
                    <a:pt x="5108" y="67"/>
                  </a:lnTo>
                  <a:lnTo>
                    <a:pt x="5119" y="89"/>
                  </a:lnTo>
                  <a:lnTo>
                    <a:pt x="5130" y="109"/>
                  </a:lnTo>
                  <a:lnTo>
                    <a:pt x="5134" y="117"/>
                  </a:lnTo>
                  <a:lnTo>
                    <a:pt x="5136" y="123"/>
                  </a:lnTo>
                  <a:lnTo>
                    <a:pt x="5139" y="138"/>
                  </a:lnTo>
                  <a:lnTo>
                    <a:pt x="5141" y="155"/>
                  </a:lnTo>
                  <a:lnTo>
                    <a:pt x="5142" y="169"/>
                  </a:lnTo>
                  <a:lnTo>
                    <a:pt x="5143" y="173"/>
                  </a:lnTo>
                  <a:lnTo>
                    <a:pt x="5144" y="175"/>
                  </a:lnTo>
                  <a:lnTo>
                    <a:pt x="5148" y="178"/>
                  </a:lnTo>
                  <a:lnTo>
                    <a:pt x="5151" y="181"/>
                  </a:lnTo>
                  <a:lnTo>
                    <a:pt x="5159" y="188"/>
                  </a:lnTo>
                  <a:lnTo>
                    <a:pt x="5169" y="195"/>
                  </a:lnTo>
                  <a:lnTo>
                    <a:pt x="5186" y="206"/>
                  </a:lnTo>
                  <a:lnTo>
                    <a:pt x="5194" y="210"/>
                  </a:lnTo>
                  <a:lnTo>
                    <a:pt x="5236" y="263"/>
                  </a:lnTo>
                  <a:lnTo>
                    <a:pt x="5241" y="271"/>
                  </a:lnTo>
                  <a:lnTo>
                    <a:pt x="5252" y="290"/>
                  </a:lnTo>
                  <a:lnTo>
                    <a:pt x="5263" y="311"/>
                  </a:lnTo>
                  <a:lnTo>
                    <a:pt x="5269" y="323"/>
                  </a:lnTo>
                  <a:lnTo>
                    <a:pt x="5273" y="335"/>
                  </a:lnTo>
                  <a:lnTo>
                    <a:pt x="5277" y="355"/>
                  </a:lnTo>
                  <a:lnTo>
                    <a:pt x="5281" y="376"/>
                  </a:lnTo>
                  <a:lnTo>
                    <a:pt x="5282" y="392"/>
                  </a:lnTo>
                  <a:lnTo>
                    <a:pt x="5282" y="404"/>
                  </a:lnTo>
                  <a:lnTo>
                    <a:pt x="5282" y="419"/>
                  </a:lnTo>
                  <a:lnTo>
                    <a:pt x="5281" y="434"/>
                  </a:lnTo>
                  <a:lnTo>
                    <a:pt x="5280" y="452"/>
                  </a:lnTo>
                  <a:lnTo>
                    <a:pt x="5279" y="460"/>
                  </a:lnTo>
                  <a:lnTo>
                    <a:pt x="5279" y="465"/>
                  </a:lnTo>
                  <a:lnTo>
                    <a:pt x="5280" y="470"/>
                  </a:lnTo>
                  <a:lnTo>
                    <a:pt x="5281" y="473"/>
                  </a:lnTo>
                  <a:lnTo>
                    <a:pt x="5282" y="475"/>
                  </a:lnTo>
                  <a:lnTo>
                    <a:pt x="5285" y="478"/>
                  </a:lnTo>
                  <a:lnTo>
                    <a:pt x="5285" y="484"/>
                  </a:lnTo>
                  <a:lnTo>
                    <a:pt x="5286" y="490"/>
                  </a:lnTo>
                  <a:lnTo>
                    <a:pt x="5286" y="496"/>
                  </a:lnTo>
                  <a:lnTo>
                    <a:pt x="5288" y="503"/>
                  </a:lnTo>
                  <a:lnTo>
                    <a:pt x="5291" y="509"/>
                  </a:lnTo>
                  <a:lnTo>
                    <a:pt x="5296" y="518"/>
                  </a:lnTo>
                  <a:lnTo>
                    <a:pt x="5307" y="538"/>
                  </a:lnTo>
                  <a:lnTo>
                    <a:pt x="5320" y="558"/>
                  </a:lnTo>
                  <a:lnTo>
                    <a:pt x="5343" y="593"/>
                  </a:lnTo>
                  <a:lnTo>
                    <a:pt x="5354" y="609"/>
                  </a:lnTo>
                  <a:lnTo>
                    <a:pt x="5359" y="612"/>
                  </a:lnTo>
                  <a:lnTo>
                    <a:pt x="5371" y="620"/>
                  </a:lnTo>
                  <a:lnTo>
                    <a:pt x="5384" y="628"/>
                  </a:lnTo>
                  <a:lnTo>
                    <a:pt x="5395" y="634"/>
                  </a:lnTo>
                  <a:lnTo>
                    <a:pt x="5400" y="635"/>
                  </a:lnTo>
                  <a:lnTo>
                    <a:pt x="5404" y="640"/>
                  </a:lnTo>
                  <a:lnTo>
                    <a:pt x="5407" y="644"/>
                  </a:lnTo>
                  <a:lnTo>
                    <a:pt x="5412" y="651"/>
                  </a:lnTo>
                  <a:lnTo>
                    <a:pt x="5422" y="664"/>
                  </a:lnTo>
                  <a:lnTo>
                    <a:pt x="5430" y="677"/>
                  </a:lnTo>
                  <a:lnTo>
                    <a:pt x="5444" y="690"/>
                  </a:lnTo>
                  <a:lnTo>
                    <a:pt x="5458" y="704"/>
                  </a:lnTo>
                  <a:lnTo>
                    <a:pt x="5471" y="715"/>
                  </a:lnTo>
                  <a:lnTo>
                    <a:pt x="5480" y="721"/>
                  </a:lnTo>
                  <a:lnTo>
                    <a:pt x="5482" y="725"/>
                  </a:lnTo>
                  <a:lnTo>
                    <a:pt x="5483" y="730"/>
                  </a:lnTo>
                  <a:lnTo>
                    <a:pt x="5483" y="737"/>
                  </a:lnTo>
                  <a:lnTo>
                    <a:pt x="5482" y="744"/>
                  </a:lnTo>
                  <a:lnTo>
                    <a:pt x="5479" y="764"/>
                  </a:lnTo>
                  <a:lnTo>
                    <a:pt x="5475" y="784"/>
                  </a:lnTo>
                  <a:lnTo>
                    <a:pt x="5475" y="790"/>
                  </a:lnTo>
                  <a:lnTo>
                    <a:pt x="5475" y="795"/>
                  </a:lnTo>
                  <a:lnTo>
                    <a:pt x="5476" y="801"/>
                  </a:lnTo>
                  <a:lnTo>
                    <a:pt x="5478" y="806"/>
                  </a:lnTo>
                  <a:lnTo>
                    <a:pt x="5483" y="816"/>
                  </a:lnTo>
                  <a:lnTo>
                    <a:pt x="5490" y="826"/>
                  </a:lnTo>
                  <a:lnTo>
                    <a:pt x="5503" y="843"/>
                  </a:lnTo>
                  <a:lnTo>
                    <a:pt x="5511" y="853"/>
                  </a:lnTo>
                  <a:lnTo>
                    <a:pt x="5517" y="864"/>
                  </a:lnTo>
                  <a:lnTo>
                    <a:pt x="5530" y="881"/>
                  </a:lnTo>
                  <a:lnTo>
                    <a:pt x="5545" y="902"/>
                  </a:lnTo>
                  <a:lnTo>
                    <a:pt x="5563" y="922"/>
                  </a:lnTo>
                  <a:lnTo>
                    <a:pt x="5570" y="930"/>
                  </a:lnTo>
                  <a:lnTo>
                    <a:pt x="5572" y="936"/>
                  </a:lnTo>
                  <a:lnTo>
                    <a:pt x="5572" y="942"/>
                  </a:lnTo>
                  <a:lnTo>
                    <a:pt x="5570" y="945"/>
                  </a:lnTo>
                  <a:lnTo>
                    <a:pt x="5563" y="952"/>
                  </a:lnTo>
                  <a:lnTo>
                    <a:pt x="5557" y="957"/>
                  </a:lnTo>
                  <a:lnTo>
                    <a:pt x="5556" y="965"/>
                  </a:lnTo>
                  <a:lnTo>
                    <a:pt x="5559" y="974"/>
                  </a:lnTo>
                  <a:lnTo>
                    <a:pt x="5561" y="984"/>
                  </a:lnTo>
                  <a:lnTo>
                    <a:pt x="5563" y="993"/>
                  </a:lnTo>
                  <a:lnTo>
                    <a:pt x="5565" y="997"/>
                  </a:lnTo>
                  <a:lnTo>
                    <a:pt x="5567" y="999"/>
                  </a:lnTo>
                  <a:lnTo>
                    <a:pt x="5572" y="1001"/>
                  </a:lnTo>
                  <a:lnTo>
                    <a:pt x="5576" y="1002"/>
                  </a:lnTo>
                  <a:lnTo>
                    <a:pt x="5585" y="1003"/>
                  </a:lnTo>
                  <a:lnTo>
                    <a:pt x="5593" y="1004"/>
                  </a:lnTo>
                  <a:lnTo>
                    <a:pt x="5596" y="1007"/>
                  </a:lnTo>
                  <a:lnTo>
                    <a:pt x="5599" y="1012"/>
                  </a:lnTo>
                  <a:lnTo>
                    <a:pt x="5602" y="1019"/>
                  </a:lnTo>
                  <a:lnTo>
                    <a:pt x="5605" y="1028"/>
                  </a:lnTo>
                  <a:lnTo>
                    <a:pt x="5609" y="1046"/>
                  </a:lnTo>
                  <a:lnTo>
                    <a:pt x="5613" y="1062"/>
                  </a:lnTo>
                  <a:lnTo>
                    <a:pt x="5614" y="1076"/>
                  </a:lnTo>
                  <a:lnTo>
                    <a:pt x="5613" y="1091"/>
                  </a:lnTo>
                  <a:lnTo>
                    <a:pt x="5609" y="1108"/>
                  </a:lnTo>
                  <a:lnTo>
                    <a:pt x="5604" y="1122"/>
                  </a:lnTo>
                  <a:lnTo>
                    <a:pt x="5599" y="1134"/>
                  </a:lnTo>
                  <a:lnTo>
                    <a:pt x="5597" y="1143"/>
                  </a:lnTo>
                  <a:lnTo>
                    <a:pt x="5596" y="1150"/>
                  </a:lnTo>
                  <a:lnTo>
                    <a:pt x="5596" y="1155"/>
                  </a:lnTo>
                  <a:lnTo>
                    <a:pt x="5599" y="1165"/>
                  </a:lnTo>
                  <a:lnTo>
                    <a:pt x="5606" y="1179"/>
                  </a:lnTo>
                  <a:lnTo>
                    <a:pt x="5615" y="1195"/>
                  </a:lnTo>
                  <a:lnTo>
                    <a:pt x="5620" y="1207"/>
                  </a:lnTo>
                  <a:lnTo>
                    <a:pt x="5625" y="1221"/>
                  </a:lnTo>
                  <a:lnTo>
                    <a:pt x="5628" y="1241"/>
                  </a:lnTo>
                  <a:lnTo>
                    <a:pt x="5630" y="1261"/>
                  </a:lnTo>
                  <a:lnTo>
                    <a:pt x="5631" y="1279"/>
                  </a:lnTo>
                  <a:lnTo>
                    <a:pt x="5631" y="1285"/>
                  </a:lnTo>
                  <a:lnTo>
                    <a:pt x="5630" y="1290"/>
                  </a:lnTo>
                  <a:lnTo>
                    <a:pt x="5629" y="1293"/>
                  </a:lnTo>
                  <a:lnTo>
                    <a:pt x="5628" y="1296"/>
                  </a:lnTo>
                  <a:lnTo>
                    <a:pt x="5624" y="1305"/>
                  </a:lnTo>
                  <a:lnTo>
                    <a:pt x="5618" y="1320"/>
                  </a:lnTo>
                  <a:lnTo>
                    <a:pt x="5618" y="1320"/>
                  </a:lnTo>
                  <a:lnTo>
                    <a:pt x="5616" y="1325"/>
                  </a:lnTo>
                  <a:lnTo>
                    <a:pt x="5615" y="1328"/>
                  </a:lnTo>
                  <a:lnTo>
                    <a:pt x="5613" y="1331"/>
                  </a:lnTo>
                  <a:lnTo>
                    <a:pt x="5610" y="1332"/>
                  </a:lnTo>
                  <a:lnTo>
                    <a:pt x="5606" y="1333"/>
                  </a:lnTo>
                  <a:lnTo>
                    <a:pt x="5602" y="1332"/>
                  </a:lnTo>
                  <a:lnTo>
                    <a:pt x="5596" y="1329"/>
                  </a:lnTo>
                  <a:lnTo>
                    <a:pt x="5589" y="1326"/>
                  </a:lnTo>
                  <a:lnTo>
                    <a:pt x="5584" y="1324"/>
                  </a:lnTo>
                  <a:lnTo>
                    <a:pt x="5576" y="1323"/>
                  </a:lnTo>
                  <a:lnTo>
                    <a:pt x="5573" y="1323"/>
                  </a:lnTo>
                  <a:lnTo>
                    <a:pt x="5570" y="1322"/>
                  </a:lnTo>
                  <a:lnTo>
                    <a:pt x="5566" y="1320"/>
                  </a:lnTo>
                  <a:lnTo>
                    <a:pt x="5563" y="1317"/>
                  </a:lnTo>
                  <a:lnTo>
                    <a:pt x="5557" y="1312"/>
                  </a:lnTo>
                  <a:lnTo>
                    <a:pt x="5553" y="1305"/>
                  </a:lnTo>
                  <a:lnTo>
                    <a:pt x="5546" y="1293"/>
                  </a:lnTo>
                  <a:lnTo>
                    <a:pt x="5544" y="1288"/>
                  </a:lnTo>
                  <a:lnTo>
                    <a:pt x="5535" y="1281"/>
                  </a:lnTo>
                  <a:lnTo>
                    <a:pt x="5517" y="1265"/>
                  </a:lnTo>
                  <a:lnTo>
                    <a:pt x="5506" y="1256"/>
                  </a:lnTo>
                  <a:lnTo>
                    <a:pt x="5496" y="1246"/>
                  </a:lnTo>
                  <a:lnTo>
                    <a:pt x="5488" y="1236"/>
                  </a:lnTo>
                  <a:lnTo>
                    <a:pt x="5483" y="1227"/>
                  </a:lnTo>
                  <a:lnTo>
                    <a:pt x="5479" y="1215"/>
                  </a:lnTo>
                  <a:lnTo>
                    <a:pt x="5477" y="1210"/>
                  </a:lnTo>
                  <a:lnTo>
                    <a:pt x="5474" y="1206"/>
                  </a:lnTo>
                  <a:lnTo>
                    <a:pt x="5469" y="1199"/>
                  </a:lnTo>
                  <a:lnTo>
                    <a:pt x="5467" y="1195"/>
                  </a:lnTo>
                  <a:lnTo>
                    <a:pt x="5464" y="1190"/>
                  </a:lnTo>
                  <a:lnTo>
                    <a:pt x="5460" y="1188"/>
                  </a:lnTo>
                  <a:lnTo>
                    <a:pt x="5457" y="1186"/>
                  </a:lnTo>
                  <a:lnTo>
                    <a:pt x="5449" y="1183"/>
                  </a:lnTo>
                  <a:lnTo>
                    <a:pt x="5439" y="1180"/>
                  </a:lnTo>
                  <a:lnTo>
                    <a:pt x="5433" y="1178"/>
                  </a:lnTo>
                  <a:lnTo>
                    <a:pt x="5427" y="1176"/>
                  </a:lnTo>
                  <a:lnTo>
                    <a:pt x="5423" y="1173"/>
                  </a:lnTo>
                  <a:lnTo>
                    <a:pt x="5417" y="1169"/>
                  </a:lnTo>
                  <a:lnTo>
                    <a:pt x="5414" y="1165"/>
                  </a:lnTo>
                  <a:lnTo>
                    <a:pt x="5411" y="1159"/>
                  </a:lnTo>
                  <a:lnTo>
                    <a:pt x="5407" y="1155"/>
                  </a:lnTo>
                  <a:lnTo>
                    <a:pt x="5406" y="1150"/>
                  </a:lnTo>
                  <a:lnTo>
                    <a:pt x="5404" y="1142"/>
                  </a:lnTo>
                  <a:lnTo>
                    <a:pt x="5401" y="1135"/>
                  </a:lnTo>
                  <a:lnTo>
                    <a:pt x="5398" y="1129"/>
                  </a:lnTo>
                  <a:lnTo>
                    <a:pt x="5398" y="1116"/>
                  </a:lnTo>
                  <a:lnTo>
                    <a:pt x="5397" y="1106"/>
                  </a:lnTo>
                  <a:lnTo>
                    <a:pt x="5396" y="1102"/>
                  </a:lnTo>
                  <a:lnTo>
                    <a:pt x="5393" y="1099"/>
                  </a:lnTo>
                  <a:lnTo>
                    <a:pt x="5390" y="1095"/>
                  </a:lnTo>
                  <a:lnTo>
                    <a:pt x="5386" y="1092"/>
                  </a:lnTo>
                  <a:lnTo>
                    <a:pt x="5382" y="1090"/>
                  </a:lnTo>
                  <a:lnTo>
                    <a:pt x="5376" y="1089"/>
                  </a:lnTo>
                  <a:lnTo>
                    <a:pt x="5370" y="1087"/>
                  </a:lnTo>
                  <a:lnTo>
                    <a:pt x="5358" y="1084"/>
                  </a:lnTo>
                  <a:lnTo>
                    <a:pt x="5349" y="1081"/>
                  </a:lnTo>
                  <a:lnTo>
                    <a:pt x="5343" y="1076"/>
                  </a:lnTo>
                  <a:lnTo>
                    <a:pt x="5339" y="1068"/>
                  </a:lnTo>
                  <a:lnTo>
                    <a:pt x="5335" y="1062"/>
                  </a:lnTo>
                  <a:lnTo>
                    <a:pt x="5334" y="1059"/>
                  </a:lnTo>
                  <a:lnTo>
                    <a:pt x="5334" y="1055"/>
                  </a:lnTo>
                  <a:lnTo>
                    <a:pt x="5333" y="1041"/>
                  </a:lnTo>
                  <a:lnTo>
                    <a:pt x="5331" y="1026"/>
                  </a:lnTo>
                  <a:lnTo>
                    <a:pt x="5329" y="1009"/>
                  </a:lnTo>
                  <a:lnTo>
                    <a:pt x="5328" y="1004"/>
                  </a:lnTo>
                  <a:lnTo>
                    <a:pt x="5326" y="998"/>
                  </a:lnTo>
                  <a:lnTo>
                    <a:pt x="5322" y="995"/>
                  </a:lnTo>
                  <a:lnTo>
                    <a:pt x="5318" y="992"/>
                  </a:lnTo>
                  <a:lnTo>
                    <a:pt x="5315" y="988"/>
                  </a:lnTo>
                  <a:lnTo>
                    <a:pt x="5311" y="985"/>
                  </a:lnTo>
                  <a:lnTo>
                    <a:pt x="5309" y="981"/>
                  </a:lnTo>
                  <a:lnTo>
                    <a:pt x="5308" y="974"/>
                  </a:lnTo>
                  <a:lnTo>
                    <a:pt x="5305" y="952"/>
                  </a:lnTo>
                  <a:lnTo>
                    <a:pt x="5299" y="921"/>
                  </a:lnTo>
                  <a:lnTo>
                    <a:pt x="5296" y="895"/>
                  </a:lnTo>
                  <a:lnTo>
                    <a:pt x="5294" y="883"/>
                  </a:lnTo>
                  <a:lnTo>
                    <a:pt x="5286" y="878"/>
                  </a:lnTo>
                  <a:lnTo>
                    <a:pt x="5268" y="867"/>
                  </a:lnTo>
                  <a:lnTo>
                    <a:pt x="5258" y="859"/>
                  </a:lnTo>
                  <a:lnTo>
                    <a:pt x="5248" y="853"/>
                  </a:lnTo>
                  <a:lnTo>
                    <a:pt x="5241" y="845"/>
                  </a:lnTo>
                  <a:lnTo>
                    <a:pt x="5236" y="839"/>
                  </a:lnTo>
                  <a:lnTo>
                    <a:pt x="5232" y="835"/>
                  </a:lnTo>
                  <a:lnTo>
                    <a:pt x="5224" y="829"/>
                  </a:lnTo>
                  <a:lnTo>
                    <a:pt x="5215" y="824"/>
                  </a:lnTo>
                  <a:lnTo>
                    <a:pt x="5205" y="819"/>
                  </a:lnTo>
                  <a:lnTo>
                    <a:pt x="5184" y="810"/>
                  </a:lnTo>
                  <a:lnTo>
                    <a:pt x="5168" y="801"/>
                  </a:lnTo>
                  <a:lnTo>
                    <a:pt x="5162" y="796"/>
                  </a:lnTo>
                  <a:lnTo>
                    <a:pt x="5158" y="792"/>
                  </a:lnTo>
                  <a:lnTo>
                    <a:pt x="5154" y="787"/>
                  </a:lnTo>
                  <a:lnTo>
                    <a:pt x="5152" y="782"/>
                  </a:lnTo>
                  <a:lnTo>
                    <a:pt x="5150" y="775"/>
                  </a:lnTo>
                  <a:lnTo>
                    <a:pt x="5150" y="770"/>
                  </a:lnTo>
                  <a:lnTo>
                    <a:pt x="5150" y="762"/>
                  </a:lnTo>
                  <a:lnTo>
                    <a:pt x="5151" y="754"/>
                  </a:lnTo>
                  <a:lnTo>
                    <a:pt x="5152" y="740"/>
                  </a:lnTo>
                  <a:lnTo>
                    <a:pt x="5154" y="717"/>
                  </a:lnTo>
                  <a:lnTo>
                    <a:pt x="5158" y="687"/>
                  </a:lnTo>
                  <a:lnTo>
                    <a:pt x="5161" y="654"/>
                  </a:lnTo>
                  <a:lnTo>
                    <a:pt x="5164" y="621"/>
                  </a:lnTo>
                  <a:lnTo>
                    <a:pt x="5168" y="591"/>
                  </a:lnTo>
                  <a:lnTo>
                    <a:pt x="5171" y="568"/>
                  </a:lnTo>
                  <a:lnTo>
                    <a:pt x="5173" y="553"/>
                  </a:lnTo>
                  <a:lnTo>
                    <a:pt x="5174" y="547"/>
                  </a:lnTo>
                  <a:lnTo>
                    <a:pt x="5173" y="540"/>
                  </a:lnTo>
                  <a:lnTo>
                    <a:pt x="5171" y="537"/>
                  </a:lnTo>
                  <a:lnTo>
                    <a:pt x="5168" y="534"/>
                  </a:lnTo>
                  <a:lnTo>
                    <a:pt x="5162" y="530"/>
                  </a:lnTo>
                  <a:lnTo>
                    <a:pt x="5159" y="529"/>
                  </a:lnTo>
                  <a:lnTo>
                    <a:pt x="5152" y="524"/>
                  </a:lnTo>
                  <a:lnTo>
                    <a:pt x="5134" y="511"/>
                  </a:lnTo>
                  <a:lnTo>
                    <a:pt x="5125" y="504"/>
                  </a:lnTo>
                  <a:lnTo>
                    <a:pt x="5116" y="496"/>
                  </a:lnTo>
                  <a:lnTo>
                    <a:pt x="5109" y="488"/>
                  </a:lnTo>
                  <a:lnTo>
                    <a:pt x="5104" y="483"/>
                  </a:lnTo>
                  <a:lnTo>
                    <a:pt x="5101" y="477"/>
                  </a:lnTo>
                  <a:lnTo>
                    <a:pt x="5101" y="472"/>
                  </a:lnTo>
                  <a:lnTo>
                    <a:pt x="5101" y="466"/>
                  </a:lnTo>
                  <a:lnTo>
                    <a:pt x="5102" y="460"/>
                  </a:lnTo>
                  <a:lnTo>
                    <a:pt x="5104" y="449"/>
                  </a:lnTo>
                  <a:lnTo>
                    <a:pt x="5104" y="435"/>
                  </a:lnTo>
                  <a:lnTo>
                    <a:pt x="5102" y="430"/>
                  </a:lnTo>
                  <a:lnTo>
                    <a:pt x="5100" y="425"/>
                  </a:lnTo>
                  <a:lnTo>
                    <a:pt x="5096" y="421"/>
                  </a:lnTo>
                  <a:lnTo>
                    <a:pt x="5093" y="418"/>
                  </a:lnTo>
                  <a:lnTo>
                    <a:pt x="5088" y="413"/>
                  </a:lnTo>
                  <a:lnTo>
                    <a:pt x="5084" y="409"/>
                  </a:lnTo>
                  <a:lnTo>
                    <a:pt x="5080" y="403"/>
                  </a:lnTo>
                  <a:lnTo>
                    <a:pt x="5077" y="398"/>
                  </a:lnTo>
                  <a:lnTo>
                    <a:pt x="5072" y="389"/>
                  </a:lnTo>
                  <a:lnTo>
                    <a:pt x="5063" y="377"/>
                  </a:lnTo>
                  <a:lnTo>
                    <a:pt x="5052" y="364"/>
                  </a:lnTo>
                  <a:lnTo>
                    <a:pt x="5040" y="350"/>
                  </a:lnTo>
                  <a:lnTo>
                    <a:pt x="5015" y="322"/>
                  </a:lnTo>
                  <a:lnTo>
                    <a:pt x="4996" y="298"/>
                  </a:lnTo>
                  <a:lnTo>
                    <a:pt x="4988" y="285"/>
                  </a:lnTo>
                  <a:lnTo>
                    <a:pt x="4983" y="280"/>
                  </a:lnTo>
                  <a:lnTo>
                    <a:pt x="4981" y="275"/>
                  </a:lnTo>
                  <a:lnTo>
                    <a:pt x="4978" y="269"/>
                  </a:lnTo>
                  <a:lnTo>
                    <a:pt x="4977" y="263"/>
                  </a:lnTo>
                  <a:lnTo>
                    <a:pt x="4975" y="260"/>
                  </a:lnTo>
                  <a:lnTo>
                    <a:pt x="4975" y="256"/>
                  </a:lnTo>
                  <a:lnTo>
                    <a:pt x="4975" y="254"/>
                  </a:lnTo>
                  <a:lnTo>
                    <a:pt x="4978" y="249"/>
                  </a:lnTo>
                  <a:lnTo>
                    <a:pt x="4980" y="243"/>
                  </a:lnTo>
                  <a:lnTo>
                    <a:pt x="4982" y="235"/>
                  </a:lnTo>
                  <a:lnTo>
                    <a:pt x="4984" y="224"/>
                  </a:lnTo>
                  <a:lnTo>
                    <a:pt x="4984" y="213"/>
                  </a:lnTo>
                  <a:lnTo>
                    <a:pt x="4983" y="205"/>
                  </a:lnTo>
                  <a:lnTo>
                    <a:pt x="4980" y="199"/>
                  </a:lnTo>
                  <a:lnTo>
                    <a:pt x="4975" y="192"/>
                  </a:lnTo>
                  <a:lnTo>
                    <a:pt x="4968" y="181"/>
                  </a:lnTo>
                  <a:lnTo>
                    <a:pt x="4959" y="167"/>
                  </a:lnTo>
                  <a:lnTo>
                    <a:pt x="4948" y="145"/>
                  </a:lnTo>
                  <a:lnTo>
                    <a:pt x="4936" y="118"/>
                  </a:lnTo>
                  <a:lnTo>
                    <a:pt x="4924" y="92"/>
                  </a:lnTo>
                  <a:lnTo>
                    <a:pt x="4915" y="71"/>
                  </a:lnTo>
                  <a:lnTo>
                    <a:pt x="4910" y="62"/>
                  </a:lnTo>
                  <a:lnTo>
                    <a:pt x="4905" y="54"/>
                  </a:lnTo>
                  <a:lnTo>
                    <a:pt x="4899" y="48"/>
                  </a:lnTo>
                  <a:lnTo>
                    <a:pt x="4894" y="40"/>
                  </a:lnTo>
                  <a:lnTo>
                    <a:pt x="4887" y="32"/>
                  </a:lnTo>
                  <a:lnTo>
                    <a:pt x="4880" y="24"/>
                  </a:lnTo>
                  <a:lnTo>
                    <a:pt x="4874" y="12"/>
                  </a:lnTo>
                  <a:lnTo>
                    <a:pt x="4868" y="0"/>
                  </a:lnTo>
                  <a:lnTo>
                    <a:pt x="300" y="0"/>
                  </a:lnTo>
                  <a:close/>
                  <a:moveTo>
                    <a:pt x="6364" y="0"/>
                  </a:moveTo>
                  <a:lnTo>
                    <a:pt x="6372" y="6"/>
                  </a:lnTo>
                  <a:lnTo>
                    <a:pt x="6380" y="7"/>
                  </a:lnTo>
                  <a:lnTo>
                    <a:pt x="6396" y="8"/>
                  </a:lnTo>
                  <a:lnTo>
                    <a:pt x="6411" y="9"/>
                  </a:lnTo>
                  <a:lnTo>
                    <a:pt x="6420" y="9"/>
                  </a:lnTo>
                  <a:lnTo>
                    <a:pt x="6430" y="8"/>
                  </a:lnTo>
                  <a:lnTo>
                    <a:pt x="6440" y="5"/>
                  </a:lnTo>
                  <a:lnTo>
                    <a:pt x="6452" y="0"/>
                  </a:lnTo>
                  <a:lnTo>
                    <a:pt x="6364" y="0"/>
                  </a:lnTo>
                  <a:close/>
                  <a:moveTo>
                    <a:pt x="6614" y="0"/>
                  </a:moveTo>
                  <a:lnTo>
                    <a:pt x="6615" y="10"/>
                  </a:lnTo>
                  <a:lnTo>
                    <a:pt x="6615" y="20"/>
                  </a:lnTo>
                  <a:lnTo>
                    <a:pt x="6615" y="32"/>
                  </a:lnTo>
                  <a:lnTo>
                    <a:pt x="6617" y="43"/>
                  </a:lnTo>
                  <a:lnTo>
                    <a:pt x="6618" y="50"/>
                  </a:lnTo>
                  <a:lnTo>
                    <a:pt x="6619" y="56"/>
                  </a:lnTo>
                  <a:lnTo>
                    <a:pt x="6621" y="60"/>
                  </a:lnTo>
                  <a:lnTo>
                    <a:pt x="6623" y="65"/>
                  </a:lnTo>
                  <a:lnTo>
                    <a:pt x="6631" y="72"/>
                  </a:lnTo>
                  <a:lnTo>
                    <a:pt x="6644" y="81"/>
                  </a:lnTo>
                  <a:lnTo>
                    <a:pt x="6661" y="93"/>
                  </a:lnTo>
                  <a:lnTo>
                    <a:pt x="6681" y="104"/>
                  </a:lnTo>
                  <a:lnTo>
                    <a:pt x="6715" y="126"/>
                  </a:lnTo>
                  <a:lnTo>
                    <a:pt x="6730" y="135"/>
                  </a:lnTo>
                  <a:lnTo>
                    <a:pt x="6804" y="159"/>
                  </a:lnTo>
                  <a:lnTo>
                    <a:pt x="6812" y="160"/>
                  </a:lnTo>
                  <a:lnTo>
                    <a:pt x="6830" y="161"/>
                  </a:lnTo>
                  <a:lnTo>
                    <a:pt x="6840" y="164"/>
                  </a:lnTo>
                  <a:lnTo>
                    <a:pt x="6850" y="167"/>
                  </a:lnTo>
                  <a:lnTo>
                    <a:pt x="6860" y="170"/>
                  </a:lnTo>
                  <a:lnTo>
                    <a:pt x="6866" y="176"/>
                  </a:lnTo>
                  <a:lnTo>
                    <a:pt x="6874" y="182"/>
                  </a:lnTo>
                  <a:lnTo>
                    <a:pt x="6883" y="187"/>
                  </a:lnTo>
                  <a:lnTo>
                    <a:pt x="6893" y="191"/>
                  </a:lnTo>
                  <a:lnTo>
                    <a:pt x="6903" y="195"/>
                  </a:lnTo>
                  <a:lnTo>
                    <a:pt x="6914" y="197"/>
                  </a:lnTo>
                  <a:lnTo>
                    <a:pt x="6922" y="198"/>
                  </a:lnTo>
                  <a:lnTo>
                    <a:pt x="6930" y="198"/>
                  </a:lnTo>
                  <a:lnTo>
                    <a:pt x="6937" y="197"/>
                  </a:lnTo>
                  <a:lnTo>
                    <a:pt x="6948" y="194"/>
                  </a:lnTo>
                  <a:lnTo>
                    <a:pt x="6961" y="190"/>
                  </a:lnTo>
                  <a:lnTo>
                    <a:pt x="6974" y="188"/>
                  </a:lnTo>
                  <a:lnTo>
                    <a:pt x="6987" y="185"/>
                  </a:lnTo>
                  <a:lnTo>
                    <a:pt x="7000" y="181"/>
                  </a:lnTo>
                  <a:lnTo>
                    <a:pt x="7020" y="179"/>
                  </a:lnTo>
                  <a:lnTo>
                    <a:pt x="7036" y="177"/>
                  </a:lnTo>
                  <a:lnTo>
                    <a:pt x="7044" y="176"/>
                  </a:lnTo>
                  <a:lnTo>
                    <a:pt x="7056" y="171"/>
                  </a:lnTo>
                  <a:lnTo>
                    <a:pt x="7085" y="163"/>
                  </a:lnTo>
                  <a:lnTo>
                    <a:pt x="7093" y="160"/>
                  </a:lnTo>
                  <a:lnTo>
                    <a:pt x="7101" y="159"/>
                  </a:lnTo>
                  <a:lnTo>
                    <a:pt x="7110" y="159"/>
                  </a:lnTo>
                  <a:lnTo>
                    <a:pt x="7119" y="160"/>
                  </a:lnTo>
                  <a:lnTo>
                    <a:pt x="7127" y="163"/>
                  </a:lnTo>
                  <a:lnTo>
                    <a:pt x="7135" y="166"/>
                  </a:lnTo>
                  <a:lnTo>
                    <a:pt x="7141" y="170"/>
                  </a:lnTo>
                  <a:lnTo>
                    <a:pt x="7147" y="176"/>
                  </a:lnTo>
                  <a:lnTo>
                    <a:pt x="7157" y="190"/>
                  </a:lnTo>
                  <a:lnTo>
                    <a:pt x="7165" y="203"/>
                  </a:lnTo>
                  <a:lnTo>
                    <a:pt x="7173" y="216"/>
                  </a:lnTo>
                  <a:lnTo>
                    <a:pt x="7180" y="228"/>
                  </a:lnTo>
                  <a:lnTo>
                    <a:pt x="7191" y="249"/>
                  </a:lnTo>
                  <a:lnTo>
                    <a:pt x="7201" y="266"/>
                  </a:lnTo>
                  <a:lnTo>
                    <a:pt x="7203" y="271"/>
                  </a:lnTo>
                  <a:lnTo>
                    <a:pt x="7206" y="273"/>
                  </a:lnTo>
                  <a:lnTo>
                    <a:pt x="7210" y="276"/>
                  </a:lnTo>
                  <a:lnTo>
                    <a:pt x="7213" y="279"/>
                  </a:lnTo>
                  <a:lnTo>
                    <a:pt x="7222" y="282"/>
                  </a:lnTo>
                  <a:lnTo>
                    <a:pt x="7229" y="285"/>
                  </a:lnTo>
                  <a:lnTo>
                    <a:pt x="7237" y="287"/>
                  </a:lnTo>
                  <a:lnTo>
                    <a:pt x="7244" y="291"/>
                  </a:lnTo>
                  <a:lnTo>
                    <a:pt x="7246" y="293"/>
                  </a:lnTo>
                  <a:lnTo>
                    <a:pt x="7248" y="294"/>
                  </a:lnTo>
                  <a:lnTo>
                    <a:pt x="7249" y="297"/>
                  </a:lnTo>
                  <a:lnTo>
                    <a:pt x="7249" y="299"/>
                  </a:lnTo>
                  <a:lnTo>
                    <a:pt x="7249" y="314"/>
                  </a:lnTo>
                  <a:lnTo>
                    <a:pt x="7249" y="316"/>
                  </a:lnTo>
                  <a:lnTo>
                    <a:pt x="7263" y="361"/>
                  </a:lnTo>
                  <a:lnTo>
                    <a:pt x="7277" y="387"/>
                  </a:lnTo>
                  <a:lnTo>
                    <a:pt x="7279" y="390"/>
                  </a:lnTo>
                  <a:lnTo>
                    <a:pt x="7281" y="394"/>
                  </a:lnTo>
                  <a:lnTo>
                    <a:pt x="7288" y="404"/>
                  </a:lnTo>
                  <a:lnTo>
                    <a:pt x="7290" y="410"/>
                  </a:lnTo>
                  <a:lnTo>
                    <a:pt x="7292" y="417"/>
                  </a:lnTo>
                  <a:lnTo>
                    <a:pt x="7292" y="422"/>
                  </a:lnTo>
                  <a:lnTo>
                    <a:pt x="7291" y="428"/>
                  </a:lnTo>
                  <a:lnTo>
                    <a:pt x="7284" y="439"/>
                  </a:lnTo>
                  <a:lnTo>
                    <a:pt x="7276" y="451"/>
                  </a:lnTo>
                  <a:lnTo>
                    <a:pt x="7269" y="461"/>
                  </a:lnTo>
                  <a:lnTo>
                    <a:pt x="7266" y="465"/>
                  </a:lnTo>
                  <a:lnTo>
                    <a:pt x="7266" y="494"/>
                  </a:lnTo>
                  <a:lnTo>
                    <a:pt x="7269" y="496"/>
                  </a:lnTo>
                  <a:lnTo>
                    <a:pt x="7277" y="502"/>
                  </a:lnTo>
                  <a:lnTo>
                    <a:pt x="7280" y="506"/>
                  </a:lnTo>
                  <a:lnTo>
                    <a:pt x="7284" y="510"/>
                  </a:lnTo>
                  <a:lnTo>
                    <a:pt x="7286" y="516"/>
                  </a:lnTo>
                  <a:lnTo>
                    <a:pt x="7287" y="522"/>
                  </a:lnTo>
                  <a:lnTo>
                    <a:pt x="7288" y="528"/>
                  </a:lnTo>
                  <a:lnTo>
                    <a:pt x="7291" y="532"/>
                  </a:lnTo>
                  <a:lnTo>
                    <a:pt x="7296" y="537"/>
                  </a:lnTo>
                  <a:lnTo>
                    <a:pt x="7301" y="541"/>
                  </a:lnTo>
                  <a:lnTo>
                    <a:pt x="7307" y="546"/>
                  </a:lnTo>
                  <a:lnTo>
                    <a:pt x="7311" y="551"/>
                  </a:lnTo>
                  <a:lnTo>
                    <a:pt x="7313" y="553"/>
                  </a:lnTo>
                  <a:lnTo>
                    <a:pt x="7315" y="557"/>
                  </a:lnTo>
                  <a:lnTo>
                    <a:pt x="7316" y="560"/>
                  </a:lnTo>
                  <a:lnTo>
                    <a:pt x="7316" y="563"/>
                  </a:lnTo>
                  <a:lnTo>
                    <a:pt x="7316" y="571"/>
                  </a:lnTo>
                  <a:lnTo>
                    <a:pt x="7318" y="578"/>
                  </a:lnTo>
                  <a:lnTo>
                    <a:pt x="7319" y="584"/>
                  </a:lnTo>
                  <a:lnTo>
                    <a:pt x="7322" y="590"/>
                  </a:lnTo>
                  <a:lnTo>
                    <a:pt x="7327" y="595"/>
                  </a:lnTo>
                  <a:lnTo>
                    <a:pt x="7331" y="601"/>
                  </a:lnTo>
                  <a:lnTo>
                    <a:pt x="7338" y="606"/>
                  </a:lnTo>
                  <a:lnTo>
                    <a:pt x="7344" y="613"/>
                  </a:lnTo>
                  <a:lnTo>
                    <a:pt x="7361" y="625"/>
                  </a:lnTo>
                  <a:lnTo>
                    <a:pt x="7377" y="637"/>
                  </a:lnTo>
                  <a:lnTo>
                    <a:pt x="7385" y="642"/>
                  </a:lnTo>
                  <a:lnTo>
                    <a:pt x="7393" y="645"/>
                  </a:lnTo>
                  <a:lnTo>
                    <a:pt x="7400" y="646"/>
                  </a:lnTo>
                  <a:lnTo>
                    <a:pt x="7406" y="646"/>
                  </a:lnTo>
                  <a:lnTo>
                    <a:pt x="7413" y="644"/>
                  </a:lnTo>
                  <a:lnTo>
                    <a:pt x="7419" y="641"/>
                  </a:lnTo>
                  <a:lnTo>
                    <a:pt x="7427" y="636"/>
                  </a:lnTo>
                  <a:lnTo>
                    <a:pt x="7434" y="632"/>
                  </a:lnTo>
                  <a:lnTo>
                    <a:pt x="7444" y="624"/>
                  </a:lnTo>
                  <a:lnTo>
                    <a:pt x="7448" y="621"/>
                  </a:lnTo>
                  <a:lnTo>
                    <a:pt x="7449" y="615"/>
                  </a:lnTo>
                  <a:lnTo>
                    <a:pt x="7454" y="602"/>
                  </a:lnTo>
                  <a:lnTo>
                    <a:pt x="7456" y="594"/>
                  </a:lnTo>
                  <a:lnTo>
                    <a:pt x="7460" y="587"/>
                  </a:lnTo>
                  <a:lnTo>
                    <a:pt x="7464" y="580"/>
                  </a:lnTo>
                  <a:lnTo>
                    <a:pt x="7468" y="575"/>
                  </a:lnTo>
                  <a:lnTo>
                    <a:pt x="7472" y="573"/>
                  </a:lnTo>
                  <a:lnTo>
                    <a:pt x="7476" y="573"/>
                  </a:lnTo>
                  <a:lnTo>
                    <a:pt x="7478" y="574"/>
                  </a:lnTo>
                  <a:lnTo>
                    <a:pt x="7479" y="578"/>
                  </a:lnTo>
                  <a:lnTo>
                    <a:pt x="7480" y="589"/>
                  </a:lnTo>
                  <a:lnTo>
                    <a:pt x="7480" y="604"/>
                  </a:lnTo>
                  <a:lnTo>
                    <a:pt x="7480" y="621"/>
                  </a:lnTo>
                  <a:lnTo>
                    <a:pt x="7480" y="632"/>
                  </a:lnTo>
                  <a:lnTo>
                    <a:pt x="7480" y="641"/>
                  </a:lnTo>
                  <a:lnTo>
                    <a:pt x="7480" y="649"/>
                  </a:lnTo>
                  <a:lnTo>
                    <a:pt x="7483" y="669"/>
                  </a:lnTo>
                  <a:lnTo>
                    <a:pt x="7489" y="700"/>
                  </a:lnTo>
                  <a:lnTo>
                    <a:pt x="7495" y="728"/>
                  </a:lnTo>
                  <a:lnTo>
                    <a:pt x="7497" y="741"/>
                  </a:lnTo>
                  <a:lnTo>
                    <a:pt x="7493" y="835"/>
                  </a:lnTo>
                  <a:lnTo>
                    <a:pt x="7493" y="842"/>
                  </a:lnTo>
                  <a:lnTo>
                    <a:pt x="7497" y="858"/>
                  </a:lnTo>
                  <a:lnTo>
                    <a:pt x="7500" y="882"/>
                  </a:lnTo>
                  <a:lnTo>
                    <a:pt x="7504" y="911"/>
                  </a:lnTo>
                  <a:lnTo>
                    <a:pt x="7510" y="942"/>
                  </a:lnTo>
                  <a:lnTo>
                    <a:pt x="7516" y="973"/>
                  </a:lnTo>
                  <a:lnTo>
                    <a:pt x="7521" y="999"/>
                  </a:lnTo>
                  <a:lnTo>
                    <a:pt x="7525" y="1020"/>
                  </a:lnTo>
                  <a:lnTo>
                    <a:pt x="7533" y="1039"/>
                  </a:lnTo>
                  <a:lnTo>
                    <a:pt x="7543" y="1061"/>
                  </a:lnTo>
                  <a:lnTo>
                    <a:pt x="7555" y="1083"/>
                  </a:lnTo>
                  <a:lnTo>
                    <a:pt x="7567" y="1106"/>
                  </a:lnTo>
                  <a:lnTo>
                    <a:pt x="7580" y="1127"/>
                  </a:lnTo>
                  <a:lnTo>
                    <a:pt x="7591" y="1147"/>
                  </a:lnTo>
                  <a:lnTo>
                    <a:pt x="7594" y="1155"/>
                  </a:lnTo>
                  <a:lnTo>
                    <a:pt x="7597" y="1163"/>
                  </a:lnTo>
                  <a:lnTo>
                    <a:pt x="7599" y="1168"/>
                  </a:lnTo>
                  <a:lnTo>
                    <a:pt x="7601" y="1173"/>
                  </a:lnTo>
                  <a:lnTo>
                    <a:pt x="7601" y="1180"/>
                  </a:lnTo>
                  <a:lnTo>
                    <a:pt x="7602" y="1187"/>
                  </a:lnTo>
                  <a:lnTo>
                    <a:pt x="7604" y="1194"/>
                  </a:lnTo>
                  <a:lnTo>
                    <a:pt x="7607" y="1200"/>
                  </a:lnTo>
                  <a:lnTo>
                    <a:pt x="7613" y="1215"/>
                  </a:lnTo>
                  <a:lnTo>
                    <a:pt x="7617" y="1231"/>
                  </a:lnTo>
                  <a:lnTo>
                    <a:pt x="7617" y="1244"/>
                  </a:lnTo>
                  <a:lnTo>
                    <a:pt x="7617" y="1267"/>
                  </a:lnTo>
                  <a:lnTo>
                    <a:pt x="7617" y="1293"/>
                  </a:lnTo>
                  <a:lnTo>
                    <a:pt x="7617" y="1323"/>
                  </a:lnTo>
                  <a:lnTo>
                    <a:pt x="7617" y="1353"/>
                  </a:lnTo>
                  <a:lnTo>
                    <a:pt x="7619" y="1380"/>
                  </a:lnTo>
                  <a:lnTo>
                    <a:pt x="7620" y="1392"/>
                  </a:lnTo>
                  <a:lnTo>
                    <a:pt x="7623" y="1403"/>
                  </a:lnTo>
                  <a:lnTo>
                    <a:pt x="7626" y="1413"/>
                  </a:lnTo>
                  <a:lnTo>
                    <a:pt x="7629" y="1420"/>
                  </a:lnTo>
                  <a:lnTo>
                    <a:pt x="7636" y="1430"/>
                  </a:lnTo>
                  <a:lnTo>
                    <a:pt x="7643" y="1437"/>
                  </a:lnTo>
                  <a:lnTo>
                    <a:pt x="7647" y="1440"/>
                  </a:lnTo>
                  <a:lnTo>
                    <a:pt x="7651" y="1443"/>
                  </a:lnTo>
                  <a:lnTo>
                    <a:pt x="7655" y="1447"/>
                  </a:lnTo>
                  <a:lnTo>
                    <a:pt x="7658" y="1453"/>
                  </a:lnTo>
                  <a:lnTo>
                    <a:pt x="7660" y="1463"/>
                  </a:lnTo>
                  <a:lnTo>
                    <a:pt x="7662" y="1479"/>
                  </a:lnTo>
                  <a:lnTo>
                    <a:pt x="7665" y="1511"/>
                  </a:lnTo>
                  <a:lnTo>
                    <a:pt x="7666" y="1534"/>
                  </a:lnTo>
                  <a:lnTo>
                    <a:pt x="7666" y="1551"/>
                  </a:lnTo>
                  <a:lnTo>
                    <a:pt x="7666" y="1565"/>
                  </a:lnTo>
                  <a:lnTo>
                    <a:pt x="7668" y="1576"/>
                  </a:lnTo>
                  <a:lnTo>
                    <a:pt x="7670" y="1584"/>
                  </a:lnTo>
                  <a:lnTo>
                    <a:pt x="7671" y="1590"/>
                  </a:lnTo>
                  <a:lnTo>
                    <a:pt x="7673" y="1597"/>
                  </a:lnTo>
                  <a:lnTo>
                    <a:pt x="7675" y="1604"/>
                  </a:lnTo>
                  <a:lnTo>
                    <a:pt x="7675" y="1614"/>
                  </a:lnTo>
                  <a:lnTo>
                    <a:pt x="7675" y="1641"/>
                  </a:lnTo>
                  <a:lnTo>
                    <a:pt x="7675" y="1671"/>
                  </a:lnTo>
                  <a:lnTo>
                    <a:pt x="7675" y="1695"/>
                  </a:lnTo>
                  <a:lnTo>
                    <a:pt x="7675" y="1705"/>
                  </a:lnTo>
                  <a:lnTo>
                    <a:pt x="7672" y="1709"/>
                  </a:lnTo>
                  <a:lnTo>
                    <a:pt x="7669" y="1720"/>
                  </a:lnTo>
                  <a:lnTo>
                    <a:pt x="7669" y="1726"/>
                  </a:lnTo>
                  <a:lnTo>
                    <a:pt x="7671" y="1730"/>
                  </a:lnTo>
                  <a:lnTo>
                    <a:pt x="7672" y="1732"/>
                  </a:lnTo>
                  <a:lnTo>
                    <a:pt x="7676" y="1734"/>
                  </a:lnTo>
                  <a:lnTo>
                    <a:pt x="7678" y="1734"/>
                  </a:lnTo>
                  <a:lnTo>
                    <a:pt x="7682" y="1734"/>
                  </a:lnTo>
                  <a:lnTo>
                    <a:pt x="7698" y="1730"/>
                  </a:lnTo>
                  <a:lnTo>
                    <a:pt x="7707" y="1727"/>
                  </a:lnTo>
                  <a:lnTo>
                    <a:pt x="7710" y="1725"/>
                  </a:lnTo>
                  <a:lnTo>
                    <a:pt x="7712" y="1720"/>
                  </a:lnTo>
                  <a:lnTo>
                    <a:pt x="7714" y="1716"/>
                  </a:lnTo>
                  <a:lnTo>
                    <a:pt x="7715" y="1709"/>
                  </a:lnTo>
                  <a:lnTo>
                    <a:pt x="7718" y="1702"/>
                  </a:lnTo>
                  <a:lnTo>
                    <a:pt x="7722" y="1695"/>
                  </a:lnTo>
                  <a:lnTo>
                    <a:pt x="7726" y="1688"/>
                  </a:lnTo>
                  <a:lnTo>
                    <a:pt x="7732" y="1682"/>
                  </a:lnTo>
                  <a:lnTo>
                    <a:pt x="7737" y="1675"/>
                  </a:lnTo>
                  <a:lnTo>
                    <a:pt x="7742" y="1667"/>
                  </a:lnTo>
                  <a:lnTo>
                    <a:pt x="7746" y="1660"/>
                  </a:lnTo>
                  <a:lnTo>
                    <a:pt x="7749" y="1651"/>
                  </a:lnTo>
                  <a:lnTo>
                    <a:pt x="7751" y="1634"/>
                  </a:lnTo>
                  <a:lnTo>
                    <a:pt x="7751" y="1620"/>
                  </a:lnTo>
                  <a:lnTo>
                    <a:pt x="7752" y="1613"/>
                  </a:lnTo>
                  <a:lnTo>
                    <a:pt x="7753" y="1605"/>
                  </a:lnTo>
                  <a:lnTo>
                    <a:pt x="7754" y="1598"/>
                  </a:lnTo>
                  <a:lnTo>
                    <a:pt x="7756" y="1589"/>
                  </a:lnTo>
                  <a:lnTo>
                    <a:pt x="7764" y="1571"/>
                  </a:lnTo>
                  <a:lnTo>
                    <a:pt x="7772" y="1556"/>
                  </a:lnTo>
                  <a:lnTo>
                    <a:pt x="7778" y="1543"/>
                  </a:lnTo>
                  <a:lnTo>
                    <a:pt x="7786" y="1532"/>
                  </a:lnTo>
                  <a:lnTo>
                    <a:pt x="7794" y="1522"/>
                  </a:lnTo>
                  <a:lnTo>
                    <a:pt x="7805" y="1508"/>
                  </a:lnTo>
                  <a:lnTo>
                    <a:pt x="7810" y="1499"/>
                  </a:lnTo>
                  <a:lnTo>
                    <a:pt x="7815" y="1490"/>
                  </a:lnTo>
                  <a:lnTo>
                    <a:pt x="7817" y="1479"/>
                  </a:lnTo>
                  <a:lnTo>
                    <a:pt x="7818" y="1465"/>
                  </a:lnTo>
                  <a:lnTo>
                    <a:pt x="7818" y="1443"/>
                  </a:lnTo>
                  <a:lnTo>
                    <a:pt x="7818" y="1427"/>
                  </a:lnTo>
                  <a:lnTo>
                    <a:pt x="7818" y="1416"/>
                  </a:lnTo>
                  <a:lnTo>
                    <a:pt x="7818" y="1403"/>
                  </a:lnTo>
                  <a:lnTo>
                    <a:pt x="7817" y="1390"/>
                  </a:lnTo>
                  <a:lnTo>
                    <a:pt x="7815" y="1375"/>
                  </a:lnTo>
                  <a:lnTo>
                    <a:pt x="7815" y="1366"/>
                  </a:lnTo>
                  <a:lnTo>
                    <a:pt x="7817" y="1356"/>
                  </a:lnTo>
                  <a:lnTo>
                    <a:pt x="7820" y="1346"/>
                  </a:lnTo>
                  <a:lnTo>
                    <a:pt x="7827" y="1334"/>
                  </a:lnTo>
                  <a:lnTo>
                    <a:pt x="7834" y="1321"/>
                  </a:lnTo>
                  <a:lnTo>
                    <a:pt x="7839" y="1306"/>
                  </a:lnTo>
                  <a:lnTo>
                    <a:pt x="7842" y="1291"/>
                  </a:lnTo>
                  <a:lnTo>
                    <a:pt x="7845" y="1275"/>
                  </a:lnTo>
                  <a:lnTo>
                    <a:pt x="7847" y="1246"/>
                  </a:lnTo>
                  <a:lnTo>
                    <a:pt x="7848" y="1222"/>
                  </a:lnTo>
                  <a:lnTo>
                    <a:pt x="7846" y="1212"/>
                  </a:lnTo>
                  <a:lnTo>
                    <a:pt x="7842" y="1200"/>
                  </a:lnTo>
                  <a:lnTo>
                    <a:pt x="7838" y="1187"/>
                  </a:lnTo>
                  <a:lnTo>
                    <a:pt x="7832" y="1173"/>
                  </a:lnTo>
                  <a:lnTo>
                    <a:pt x="7829" y="1159"/>
                  </a:lnTo>
                  <a:lnTo>
                    <a:pt x="7827" y="1146"/>
                  </a:lnTo>
                  <a:lnTo>
                    <a:pt x="7826" y="1140"/>
                  </a:lnTo>
                  <a:lnTo>
                    <a:pt x="7827" y="1134"/>
                  </a:lnTo>
                  <a:lnTo>
                    <a:pt x="7828" y="1129"/>
                  </a:lnTo>
                  <a:lnTo>
                    <a:pt x="7831" y="1124"/>
                  </a:lnTo>
                  <a:lnTo>
                    <a:pt x="7842" y="1104"/>
                  </a:lnTo>
                  <a:lnTo>
                    <a:pt x="7853" y="1082"/>
                  </a:lnTo>
                  <a:lnTo>
                    <a:pt x="7865" y="1061"/>
                  </a:lnTo>
                  <a:lnTo>
                    <a:pt x="7877" y="1041"/>
                  </a:lnTo>
                  <a:lnTo>
                    <a:pt x="7882" y="1030"/>
                  </a:lnTo>
                  <a:lnTo>
                    <a:pt x="7889" y="1016"/>
                  </a:lnTo>
                  <a:lnTo>
                    <a:pt x="7895" y="999"/>
                  </a:lnTo>
                  <a:lnTo>
                    <a:pt x="7902" y="982"/>
                  </a:lnTo>
                  <a:lnTo>
                    <a:pt x="7913" y="950"/>
                  </a:lnTo>
                  <a:lnTo>
                    <a:pt x="7922" y="925"/>
                  </a:lnTo>
                  <a:lnTo>
                    <a:pt x="7931" y="902"/>
                  </a:lnTo>
                  <a:lnTo>
                    <a:pt x="7943" y="871"/>
                  </a:lnTo>
                  <a:lnTo>
                    <a:pt x="7954" y="843"/>
                  </a:lnTo>
                  <a:lnTo>
                    <a:pt x="7958" y="832"/>
                  </a:lnTo>
                  <a:lnTo>
                    <a:pt x="7966" y="815"/>
                  </a:lnTo>
                  <a:lnTo>
                    <a:pt x="7982" y="778"/>
                  </a:lnTo>
                  <a:lnTo>
                    <a:pt x="7989" y="754"/>
                  </a:lnTo>
                  <a:lnTo>
                    <a:pt x="7997" y="732"/>
                  </a:lnTo>
                  <a:lnTo>
                    <a:pt x="8000" y="721"/>
                  </a:lnTo>
                  <a:lnTo>
                    <a:pt x="8003" y="711"/>
                  </a:lnTo>
                  <a:lnTo>
                    <a:pt x="8004" y="702"/>
                  </a:lnTo>
                  <a:lnTo>
                    <a:pt x="8004" y="695"/>
                  </a:lnTo>
                  <a:lnTo>
                    <a:pt x="8003" y="666"/>
                  </a:lnTo>
                  <a:lnTo>
                    <a:pt x="8000" y="636"/>
                  </a:lnTo>
                  <a:lnTo>
                    <a:pt x="7997" y="614"/>
                  </a:lnTo>
                  <a:lnTo>
                    <a:pt x="7996" y="604"/>
                  </a:lnTo>
                  <a:lnTo>
                    <a:pt x="7997" y="599"/>
                  </a:lnTo>
                  <a:lnTo>
                    <a:pt x="8001" y="587"/>
                  </a:lnTo>
                  <a:lnTo>
                    <a:pt x="8005" y="579"/>
                  </a:lnTo>
                  <a:lnTo>
                    <a:pt x="8008" y="573"/>
                  </a:lnTo>
                  <a:lnTo>
                    <a:pt x="8010" y="571"/>
                  </a:lnTo>
                  <a:lnTo>
                    <a:pt x="8012" y="569"/>
                  </a:lnTo>
                  <a:lnTo>
                    <a:pt x="8015" y="568"/>
                  </a:lnTo>
                  <a:lnTo>
                    <a:pt x="8017" y="568"/>
                  </a:lnTo>
                  <a:lnTo>
                    <a:pt x="8025" y="571"/>
                  </a:lnTo>
                  <a:lnTo>
                    <a:pt x="8032" y="577"/>
                  </a:lnTo>
                  <a:lnTo>
                    <a:pt x="8037" y="579"/>
                  </a:lnTo>
                  <a:lnTo>
                    <a:pt x="8042" y="578"/>
                  </a:lnTo>
                  <a:lnTo>
                    <a:pt x="8049" y="574"/>
                  </a:lnTo>
                  <a:lnTo>
                    <a:pt x="8058" y="568"/>
                  </a:lnTo>
                  <a:lnTo>
                    <a:pt x="8079" y="546"/>
                  </a:lnTo>
                  <a:lnTo>
                    <a:pt x="8082" y="542"/>
                  </a:lnTo>
                  <a:lnTo>
                    <a:pt x="8084" y="537"/>
                  </a:lnTo>
                  <a:lnTo>
                    <a:pt x="8089" y="527"/>
                  </a:lnTo>
                  <a:lnTo>
                    <a:pt x="8092" y="521"/>
                  </a:lnTo>
                  <a:lnTo>
                    <a:pt x="8096" y="518"/>
                  </a:lnTo>
                  <a:lnTo>
                    <a:pt x="8099" y="518"/>
                  </a:lnTo>
                  <a:lnTo>
                    <a:pt x="8101" y="518"/>
                  </a:lnTo>
                  <a:lnTo>
                    <a:pt x="8104" y="520"/>
                  </a:lnTo>
                  <a:lnTo>
                    <a:pt x="8107" y="522"/>
                  </a:lnTo>
                  <a:lnTo>
                    <a:pt x="8113" y="530"/>
                  </a:lnTo>
                  <a:lnTo>
                    <a:pt x="8119" y="539"/>
                  </a:lnTo>
                  <a:lnTo>
                    <a:pt x="8123" y="550"/>
                  </a:lnTo>
                  <a:lnTo>
                    <a:pt x="8127" y="563"/>
                  </a:lnTo>
                  <a:lnTo>
                    <a:pt x="8131" y="575"/>
                  </a:lnTo>
                  <a:lnTo>
                    <a:pt x="8132" y="589"/>
                  </a:lnTo>
                  <a:lnTo>
                    <a:pt x="8133" y="601"/>
                  </a:lnTo>
                  <a:lnTo>
                    <a:pt x="8132" y="613"/>
                  </a:lnTo>
                  <a:lnTo>
                    <a:pt x="8130" y="632"/>
                  </a:lnTo>
                  <a:lnTo>
                    <a:pt x="8128" y="647"/>
                  </a:lnTo>
                  <a:lnTo>
                    <a:pt x="8127" y="660"/>
                  </a:lnTo>
                  <a:lnTo>
                    <a:pt x="8127" y="675"/>
                  </a:lnTo>
                  <a:lnTo>
                    <a:pt x="8128" y="681"/>
                  </a:lnTo>
                  <a:lnTo>
                    <a:pt x="8128" y="687"/>
                  </a:lnTo>
                  <a:lnTo>
                    <a:pt x="8130" y="693"/>
                  </a:lnTo>
                  <a:lnTo>
                    <a:pt x="8133" y="699"/>
                  </a:lnTo>
                  <a:lnTo>
                    <a:pt x="8139" y="718"/>
                  </a:lnTo>
                  <a:lnTo>
                    <a:pt x="8153" y="749"/>
                  </a:lnTo>
                  <a:lnTo>
                    <a:pt x="8168" y="790"/>
                  </a:lnTo>
                  <a:lnTo>
                    <a:pt x="8183" y="827"/>
                  </a:lnTo>
                  <a:lnTo>
                    <a:pt x="8189" y="845"/>
                  </a:lnTo>
                  <a:lnTo>
                    <a:pt x="8194" y="860"/>
                  </a:lnTo>
                  <a:lnTo>
                    <a:pt x="8197" y="874"/>
                  </a:lnTo>
                  <a:lnTo>
                    <a:pt x="8198" y="885"/>
                  </a:lnTo>
                  <a:lnTo>
                    <a:pt x="8198" y="898"/>
                  </a:lnTo>
                  <a:lnTo>
                    <a:pt x="8198" y="907"/>
                  </a:lnTo>
                  <a:lnTo>
                    <a:pt x="8199" y="920"/>
                  </a:lnTo>
                  <a:lnTo>
                    <a:pt x="8201" y="946"/>
                  </a:lnTo>
                  <a:lnTo>
                    <a:pt x="8205" y="975"/>
                  </a:lnTo>
                  <a:lnTo>
                    <a:pt x="8206" y="989"/>
                  </a:lnTo>
                  <a:lnTo>
                    <a:pt x="8206" y="995"/>
                  </a:lnTo>
                  <a:lnTo>
                    <a:pt x="8206" y="996"/>
                  </a:lnTo>
                  <a:lnTo>
                    <a:pt x="8234" y="1020"/>
                  </a:lnTo>
                  <a:lnTo>
                    <a:pt x="8251" y="1087"/>
                  </a:lnTo>
                  <a:lnTo>
                    <a:pt x="8251" y="1090"/>
                  </a:lnTo>
                  <a:lnTo>
                    <a:pt x="8249" y="1098"/>
                  </a:lnTo>
                  <a:lnTo>
                    <a:pt x="8247" y="1109"/>
                  </a:lnTo>
                  <a:lnTo>
                    <a:pt x="8243" y="1124"/>
                  </a:lnTo>
                  <a:lnTo>
                    <a:pt x="8242" y="1141"/>
                  </a:lnTo>
                  <a:lnTo>
                    <a:pt x="8244" y="1173"/>
                  </a:lnTo>
                  <a:lnTo>
                    <a:pt x="8247" y="1214"/>
                  </a:lnTo>
                  <a:lnTo>
                    <a:pt x="8250" y="1259"/>
                  </a:lnTo>
                  <a:lnTo>
                    <a:pt x="8253" y="1304"/>
                  </a:lnTo>
                  <a:lnTo>
                    <a:pt x="8257" y="1342"/>
                  </a:lnTo>
                  <a:lnTo>
                    <a:pt x="8259" y="1369"/>
                  </a:lnTo>
                  <a:lnTo>
                    <a:pt x="8260" y="1379"/>
                  </a:lnTo>
                  <a:lnTo>
                    <a:pt x="8259" y="1380"/>
                  </a:lnTo>
                  <a:lnTo>
                    <a:pt x="8255" y="1387"/>
                  </a:lnTo>
                  <a:lnTo>
                    <a:pt x="8254" y="1396"/>
                  </a:lnTo>
                  <a:lnTo>
                    <a:pt x="8252" y="1407"/>
                  </a:lnTo>
                  <a:lnTo>
                    <a:pt x="8252" y="1423"/>
                  </a:lnTo>
                  <a:lnTo>
                    <a:pt x="8251" y="1445"/>
                  </a:lnTo>
                  <a:lnTo>
                    <a:pt x="8252" y="1494"/>
                  </a:lnTo>
                  <a:lnTo>
                    <a:pt x="8253" y="1536"/>
                  </a:lnTo>
                  <a:lnTo>
                    <a:pt x="8254" y="1566"/>
                  </a:lnTo>
                  <a:lnTo>
                    <a:pt x="8255" y="1577"/>
                  </a:lnTo>
                  <a:lnTo>
                    <a:pt x="8263" y="1626"/>
                  </a:lnTo>
                  <a:lnTo>
                    <a:pt x="8265" y="1619"/>
                  </a:lnTo>
                  <a:lnTo>
                    <a:pt x="8269" y="1597"/>
                  </a:lnTo>
                  <a:lnTo>
                    <a:pt x="8274" y="1560"/>
                  </a:lnTo>
                  <a:lnTo>
                    <a:pt x="8281" y="1509"/>
                  </a:lnTo>
                  <a:lnTo>
                    <a:pt x="8287" y="1445"/>
                  </a:lnTo>
                  <a:lnTo>
                    <a:pt x="8295" y="1368"/>
                  </a:lnTo>
                  <a:lnTo>
                    <a:pt x="8302" y="1279"/>
                  </a:lnTo>
                  <a:lnTo>
                    <a:pt x="8307" y="1178"/>
                  </a:lnTo>
                  <a:lnTo>
                    <a:pt x="8310" y="1123"/>
                  </a:lnTo>
                  <a:lnTo>
                    <a:pt x="8312" y="1066"/>
                  </a:lnTo>
                  <a:lnTo>
                    <a:pt x="8313" y="1005"/>
                  </a:lnTo>
                  <a:lnTo>
                    <a:pt x="8314" y="942"/>
                  </a:lnTo>
                  <a:lnTo>
                    <a:pt x="8314" y="877"/>
                  </a:lnTo>
                  <a:lnTo>
                    <a:pt x="8313" y="808"/>
                  </a:lnTo>
                  <a:lnTo>
                    <a:pt x="8312" y="738"/>
                  </a:lnTo>
                  <a:lnTo>
                    <a:pt x="8308" y="665"/>
                  </a:lnTo>
                  <a:lnTo>
                    <a:pt x="8305" y="590"/>
                  </a:lnTo>
                  <a:lnTo>
                    <a:pt x="8301" y="511"/>
                  </a:lnTo>
                  <a:lnTo>
                    <a:pt x="8295" y="432"/>
                  </a:lnTo>
                  <a:lnTo>
                    <a:pt x="8289" y="349"/>
                  </a:lnTo>
                  <a:lnTo>
                    <a:pt x="8281" y="265"/>
                  </a:lnTo>
                  <a:lnTo>
                    <a:pt x="8271" y="179"/>
                  </a:lnTo>
                  <a:lnTo>
                    <a:pt x="8261" y="91"/>
                  </a:lnTo>
                  <a:lnTo>
                    <a:pt x="8249" y="0"/>
                  </a:lnTo>
                  <a:lnTo>
                    <a:pt x="6614" y="0"/>
                  </a:lnTo>
                  <a:close/>
                  <a:moveTo>
                    <a:pt x="1920" y="1556"/>
                  </a:moveTo>
                  <a:lnTo>
                    <a:pt x="1920" y="1556"/>
                  </a:lnTo>
                  <a:lnTo>
                    <a:pt x="1914" y="1587"/>
                  </a:lnTo>
                  <a:lnTo>
                    <a:pt x="1910" y="1587"/>
                  </a:lnTo>
                  <a:lnTo>
                    <a:pt x="1901" y="1587"/>
                  </a:lnTo>
                  <a:lnTo>
                    <a:pt x="1889" y="1587"/>
                  </a:lnTo>
                  <a:lnTo>
                    <a:pt x="1879" y="1587"/>
                  </a:lnTo>
                  <a:lnTo>
                    <a:pt x="1869" y="1589"/>
                  </a:lnTo>
                  <a:lnTo>
                    <a:pt x="1858" y="1593"/>
                  </a:lnTo>
                  <a:lnTo>
                    <a:pt x="1849" y="1598"/>
                  </a:lnTo>
                  <a:lnTo>
                    <a:pt x="1846" y="1600"/>
                  </a:lnTo>
                  <a:lnTo>
                    <a:pt x="1840" y="1600"/>
                  </a:lnTo>
                  <a:lnTo>
                    <a:pt x="1828" y="1600"/>
                  </a:lnTo>
                  <a:lnTo>
                    <a:pt x="1813" y="1600"/>
                  </a:lnTo>
                  <a:lnTo>
                    <a:pt x="1801" y="1600"/>
                  </a:lnTo>
                  <a:lnTo>
                    <a:pt x="1798" y="1601"/>
                  </a:lnTo>
                  <a:lnTo>
                    <a:pt x="1795" y="1603"/>
                  </a:lnTo>
                  <a:lnTo>
                    <a:pt x="1793" y="1605"/>
                  </a:lnTo>
                  <a:lnTo>
                    <a:pt x="1790" y="1609"/>
                  </a:lnTo>
                  <a:lnTo>
                    <a:pt x="1788" y="1614"/>
                  </a:lnTo>
                  <a:lnTo>
                    <a:pt x="1788" y="1617"/>
                  </a:lnTo>
                  <a:lnTo>
                    <a:pt x="1779" y="1642"/>
                  </a:lnTo>
                  <a:lnTo>
                    <a:pt x="1776" y="1642"/>
                  </a:lnTo>
                  <a:lnTo>
                    <a:pt x="1768" y="1643"/>
                  </a:lnTo>
                  <a:lnTo>
                    <a:pt x="1756" y="1644"/>
                  </a:lnTo>
                  <a:lnTo>
                    <a:pt x="1744" y="1644"/>
                  </a:lnTo>
                  <a:lnTo>
                    <a:pt x="1735" y="1644"/>
                  </a:lnTo>
                  <a:lnTo>
                    <a:pt x="1731" y="1643"/>
                  </a:lnTo>
                  <a:lnTo>
                    <a:pt x="1726" y="1642"/>
                  </a:lnTo>
                  <a:lnTo>
                    <a:pt x="1719" y="1642"/>
                  </a:lnTo>
                  <a:lnTo>
                    <a:pt x="1715" y="1641"/>
                  </a:lnTo>
                  <a:lnTo>
                    <a:pt x="1713" y="1640"/>
                  </a:lnTo>
                  <a:lnTo>
                    <a:pt x="1712" y="1637"/>
                  </a:lnTo>
                  <a:lnTo>
                    <a:pt x="1712" y="1634"/>
                  </a:lnTo>
                  <a:lnTo>
                    <a:pt x="1715" y="1630"/>
                  </a:lnTo>
                  <a:lnTo>
                    <a:pt x="1716" y="1628"/>
                  </a:lnTo>
                  <a:lnTo>
                    <a:pt x="1715" y="1624"/>
                  </a:lnTo>
                  <a:lnTo>
                    <a:pt x="1713" y="1617"/>
                  </a:lnTo>
                  <a:lnTo>
                    <a:pt x="1712" y="1611"/>
                  </a:lnTo>
                  <a:lnTo>
                    <a:pt x="1710" y="1605"/>
                  </a:lnTo>
                  <a:lnTo>
                    <a:pt x="1707" y="1600"/>
                  </a:lnTo>
                  <a:lnTo>
                    <a:pt x="1702" y="1594"/>
                  </a:lnTo>
                  <a:lnTo>
                    <a:pt x="1700" y="1591"/>
                  </a:lnTo>
                  <a:lnTo>
                    <a:pt x="1698" y="1589"/>
                  </a:lnTo>
                  <a:lnTo>
                    <a:pt x="1697" y="1589"/>
                  </a:lnTo>
                  <a:lnTo>
                    <a:pt x="1694" y="1590"/>
                  </a:lnTo>
                  <a:lnTo>
                    <a:pt x="1692" y="1592"/>
                  </a:lnTo>
                  <a:lnTo>
                    <a:pt x="1687" y="1594"/>
                  </a:lnTo>
                  <a:lnTo>
                    <a:pt x="1680" y="1596"/>
                  </a:lnTo>
                  <a:lnTo>
                    <a:pt x="1670" y="1598"/>
                  </a:lnTo>
                  <a:lnTo>
                    <a:pt x="1665" y="1598"/>
                  </a:lnTo>
                  <a:lnTo>
                    <a:pt x="1660" y="1599"/>
                  </a:lnTo>
                  <a:lnTo>
                    <a:pt x="1658" y="1601"/>
                  </a:lnTo>
                  <a:lnTo>
                    <a:pt x="1657" y="1602"/>
                  </a:lnTo>
                  <a:lnTo>
                    <a:pt x="1657" y="1604"/>
                  </a:lnTo>
                  <a:lnTo>
                    <a:pt x="1657" y="1605"/>
                  </a:lnTo>
                  <a:lnTo>
                    <a:pt x="1658" y="1608"/>
                  </a:lnTo>
                  <a:lnTo>
                    <a:pt x="1660" y="1610"/>
                  </a:lnTo>
                  <a:lnTo>
                    <a:pt x="1670" y="1617"/>
                  </a:lnTo>
                  <a:lnTo>
                    <a:pt x="1676" y="1620"/>
                  </a:lnTo>
                  <a:lnTo>
                    <a:pt x="1674" y="1623"/>
                  </a:lnTo>
                  <a:lnTo>
                    <a:pt x="1671" y="1632"/>
                  </a:lnTo>
                  <a:lnTo>
                    <a:pt x="1667" y="1642"/>
                  </a:lnTo>
                  <a:lnTo>
                    <a:pt x="1661" y="1650"/>
                  </a:lnTo>
                  <a:lnTo>
                    <a:pt x="1659" y="1652"/>
                  </a:lnTo>
                  <a:lnTo>
                    <a:pt x="1656" y="1653"/>
                  </a:lnTo>
                  <a:lnTo>
                    <a:pt x="1653" y="1654"/>
                  </a:lnTo>
                  <a:lnTo>
                    <a:pt x="1650" y="1653"/>
                  </a:lnTo>
                  <a:lnTo>
                    <a:pt x="1642" y="1650"/>
                  </a:lnTo>
                  <a:lnTo>
                    <a:pt x="1631" y="1644"/>
                  </a:lnTo>
                  <a:lnTo>
                    <a:pt x="1623" y="1641"/>
                  </a:lnTo>
                  <a:lnTo>
                    <a:pt x="1623" y="1641"/>
                  </a:lnTo>
                  <a:lnTo>
                    <a:pt x="1624" y="1641"/>
                  </a:lnTo>
                  <a:lnTo>
                    <a:pt x="1625" y="1641"/>
                  </a:lnTo>
                  <a:lnTo>
                    <a:pt x="1625" y="1640"/>
                  </a:lnTo>
                  <a:lnTo>
                    <a:pt x="1623" y="1639"/>
                  </a:lnTo>
                  <a:lnTo>
                    <a:pt x="1619" y="1637"/>
                  </a:lnTo>
                  <a:lnTo>
                    <a:pt x="1616" y="1636"/>
                  </a:lnTo>
                  <a:lnTo>
                    <a:pt x="1612" y="1635"/>
                  </a:lnTo>
                  <a:lnTo>
                    <a:pt x="1607" y="1635"/>
                  </a:lnTo>
                  <a:lnTo>
                    <a:pt x="1598" y="1635"/>
                  </a:lnTo>
                  <a:lnTo>
                    <a:pt x="1589" y="1636"/>
                  </a:lnTo>
                  <a:lnTo>
                    <a:pt x="1582" y="1636"/>
                  </a:lnTo>
                  <a:lnTo>
                    <a:pt x="1574" y="1639"/>
                  </a:lnTo>
                  <a:lnTo>
                    <a:pt x="1564" y="1642"/>
                  </a:lnTo>
                  <a:lnTo>
                    <a:pt x="1552" y="1644"/>
                  </a:lnTo>
                  <a:lnTo>
                    <a:pt x="1538" y="1645"/>
                  </a:lnTo>
                  <a:lnTo>
                    <a:pt x="1523" y="1646"/>
                  </a:lnTo>
                  <a:lnTo>
                    <a:pt x="1504" y="1645"/>
                  </a:lnTo>
                  <a:lnTo>
                    <a:pt x="1477" y="1644"/>
                  </a:lnTo>
                  <a:lnTo>
                    <a:pt x="1455" y="1642"/>
                  </a:lnTo>
                  <a:lnTo>
                    <a:pt x="1446" y="1640"/>
                  </a:lnTo>
                  <a:lnTo>
                    <a:pt x="1444" y="1637"/>
                  </a:lnTo>
                  <a:lnTo>
                    <a:pt x="1436" y="1636"/>
                  </a:lnTo>
                  <a:lnTo>
                    <a:pt x="1430" y="1635"/>
                  </a:lnTo>
                  <a:lnTo>
                    <a:pt x="1426" y="1636"/>
                  </a:lnTo>
                  <a:lnTo>
                    <a:pt x="1422" y="1637"/>
                  </a:lnTo>
                  <a:lnTo>
                    <a:pt x="1418" y="1640"/>
                  </a:lnTo>
                  <a:lnTo>
                    <a:pt x="1411" y="1646"/>
                  </a:lnTo>
                  <a:lnTo>
                    <a:pt x="1401" y="1653"/>
                  </a:lnTo>
                  <a:lnTo>
                    <a:pt x="1396" y="1655"/>
                  </a:lnTo>
                  <a:lnTo>
                    <a:pt x="1393" y="1656"/>
                  </a:lnTo>
                  <a:lnTo>
                    <a:pt x="1393" y="1656"/>
                  </a:lnTo>
                  <a:lnTo>
                    <a:pt x="1394" y="1657"/>
                  </a:lnTo>
                  <a:lnTo>
                    <a:pt x="1395" y="1658"/>
                  </a:lnTo>
                  <a:lnTo>
                    <a:pt x="1397" y="1660"/>
                  </a:lnTo>
                  <a:lnTo>
                    <a:pt x="1398" y="1662"/>
                  </a:lnTo>
                  <a:lnTo>
                    <a:pt x="1397" y="1666"/>
                  </a:lnTo>
                  <a:lnTo>
                    <a:pt x="1396" y="1676"/>
                  </a:lnTo>
                  <a:lnTo>
                    <a:pt x="1396" y="1686"/>
                  </a:lnTo>
                  <a:lnTo>
                    <a:pt x="1397" y="1696"/>
                  </a:lnTo>
                  <a:lnTo>
                    <a:pt x="1397" y="1705"/>
                  </a:lnTo>
                  <a:lnTo>
                    <a:pt x="1398" y="1713"/>
                  </a:lnTo>
                  <a:lnTo>
                    <a:pt x="1401" y="1722"/>
                  </a:lnTo>
                  <a:lnTo>
                    <a:pt x="1402" y="1729"/>
                  </a:lnTo>
                  <a:lnTo>
                    <a:pt x="1403" y="1735"/>
                  </a:lnTo>
                  <a:lnTo>
                    <a:pt x="1402" y="1742"/>
                  </a:lnTo>
                  <a:lnTo>
                    <a:pt x="1401" y="1751"/>
                  </a:lnTo>
                  <a:lnTo>
                    <a:pt x="1398" y="1762"/>
                  </a:lnTo>
                  <a:lnTo>
                    <a:pt x="1397" y="1762"/>
                  </a:lnTo>
                  <a:lnTo>
                    <a:pt x="1397" y="1762"/>
                  </a:lnTo>
                  <a:lnTo>
                    <a:pt x="1395" y="1768"/>
                  </a:lnTo>
                  <a:lnTo>
                    <a:pt x="1394" y="1770"/>
                  </a:lnTo>
                  <a:lnTo>
                    <a:pt x="1392" y="1772"/>
                  </a:lnTo>
                  <a:lnTo>
                    <a:pt x="1391" y="1773"/>
                  </a:lnTo>
                  <a:lnTo>
                    <a:pt x="1388" y="1773"/>
                  </a:lnTo>
                  <a:lnTo>
                    <a:pt x="1385" y="1772"/>
                  </a:lnTo>
                  <a:lnTo>
                    <a:pt x="1381" y="1770"/>
                  </a:lnTo>
                  <a:lnTo>
                    <a:pt x="1376" y="1766"/>
                  </a:lnTo>
                  <a:lnTo>
                    <a:pt x="1373" y="1761"/>
                  </a:lnTo>
                  <a:lnTo>
                    <a:pt x="1371" y="1756"/>
                  </a:lnTo>
                  <a:lnTo>
                    <a:pt x="1371" y="1751"/>
                  </a:lnTo>
                  <a:lnTo>
                    <a:pt x="1370" y="1748"/>
                  </a:lnTo>
                  <a:lnTo>
                    <a:pt x="1370" y="1747"/>
                  </a:lnTo>
                  <a:lnTo>
                    <a:pt x="1369" y="1747"/>
                  </a:lnTo>
                  <a:lnTo>
                    <a:pt x="1367" y="1747"/>
                  </a:lnTo>
                  <a:lnTo>
                    <a:pt x="1364" y="1747"/>
                  </a:lnTo>
                  <a:lnTo>
                    <a:pt x="1360" y="1748"/>
                  </a:lnTo>
                  <a:lnTo>
                    <a:pt x="1353" y="1747"/>
                  </a:lnTo>
                  <a:lnTo>
                    <a:pt x="1345" y="1746"/>
                  </a:lnTo>
                  <a:lnTo>
                    <a:pt x="1338" y="1745"/>
                  </a:lnTo>
                  <a:lnTo>
                    <a:pt x="1332" y="1745"/>
                  </a:lnTo>
                  <a:lnTo>
                    <a:pt x="1330" y="1746"/>
                  </a:lnTo>
                  <a:lnTo>
                    <a:pt x="1328" y="1747"/>
                  </a:lnTo>
                  <a:lnTo>
                    <a:pt x="1327" y="1749"/>
                  </a:lnTo>
                  <a:lnTo>
                    <a:pt x="1324" y="1751"/>
                  </a:lnTo>
                  <a:lnTo>
                    <a:pt x="1322" y="1752"/>
                  </a:lnTo>
                  <a:lnTo>
                    <a:pt x="1318" y="1755"/>
                  </a:lnTo>
                  <a:lnTo>
                    <a:pt x="1313" y="1756"/>
                  </a:lnTo>
                  <a:lnTo>
                    <a:pt x="1310" y="1759"/>
                  </a:lnTo>
                  <a:lnTo>
                    <a:pt x="1307" y="1762"/>
                  </a:lnTo>
                  <a:lnTo>
                    <a:pt x="1305" y="1766"/>
                  </a:lnTo>
                  <a:lnTo>
                    <a:pt x="1302" y="1773"/>
                  </a:lnTo>
                  <a:lnTo>
                    <a:pt x="1301" y="1777"/>
                  </a:lnTo>
                  <a:lnTo>
                    <a:pt x="1301" y="1779"/>
                  </a:lnTo>
                  <a:lnTo>
                    <a:pt x="1299" y="1784"/>
                  </a:lnTo>
                  <a:lnTo>
                    <a:pt x="1295" y="1793"/>
                  </a:lnTo>
                  <a:lnTo>
                    <a:pt x="1288" y="1803"/>
                  </a:lnTo>
                  <a:lnTo>
                    <a:pt x="1284" y="1807"/>
                  </a:lnTo>
                  <a:lnTo>
                    <a:pt x="1279" y="1810"/>
                  </a:lnTo>
                  <a:lnTo>
                    <a:pt x="1276" y="1810"/>
                  </a:lnTo>
                  <a:lnTo>
                    <a:pt x="1271" y="1809"/>
                  </a:lnTo>
                  <a:lnTo>
                    <a:pt x="1265" y="1804"/>
                  </a:lnTo>
                  <a:lnTo>
                    <a:pt x="1257" y="1801"/>
                  </a:lnTo>
                  <a:lnTo>
                    <a:pt x="1250" y="1800"/>
                  </a:lnTo>
                  <a:lnTo>
                    <a:pt x="1242" y="1800"/>
                  </a:lnTo>
                  <a:lnTo>
                    <a:pt x="1231" y="1799"/>
                  </a:lnTo>
                  <a:lnTo>
                    <a:pt x="1219" y="1798"/>
                  </a:lnTo>
                  <a:lnTo>
                    <a:pt x="1214" y="1796"/>
                  </a:lnTo>
                  <a:lnTo>
                    <a:pt x="1211" y="1793"/>
                  </a:lnTo>
                  <a:lnTo>
                    <a:pt x="1208" y="1789"/>
                  </a:lnTo>
                  <a:lnTo>
                    <a:pt x="1206" y="1784"/>
                  </a:lnTo>
                  <a:lnTo>
                    <a:pt x="1205" y="1774"/>
                  </a:lnTo>
                  <a:lnTo>
                    <a:pt x="1203" y="1766"/>
                  </a:lnTo>
                  <a:lnTo>
                    <a:pt x="1200" y="1761"/>
                  </a:lnTo>
                  <a:lnTo>
                    <a:pt x="1196" y="1758"/>
                  </a:lnTo>
                  <a:lnTo>
                    <a:pt x="1193" y="1756"/>
                  </a:lnTo>
                  <a:lnTo>
                    <a:pt x="1190" y="1755"/>
                  </a:lnTo>
                  <a:lnTo>
                    <a:pt x="1183" y="1752"/>
                  </a:lnTo>
                  <a:lnTo>
                    <a:pt x="1181" y="1751"/>
                  </a:lnTo>
                  <a:lnTo>
                    <a:pt x="1181" y="1749"/>
                  </a:lnTo>
                  <a:lnTo>
                    <a:pt x="1181" y="1741"/>
                  </a:lnTo>
                  <a:lnTo>
                    <a:pt x="1181" y="1731"/>
                  </a:lnTo>
                  <a:lnTo>
                    <a:pt x="1178" y="1721"/>
                  </a:lnTo>
                  <a:lnTo>
                    <a:pt x="1175" y="1717"/>
                  </a:lnTo>
                  <a:lnTo>
                    <a:pt x="1173" y="1714"/>
                  </a:lnTo>
                  <a:lnTo>
                    <a:pt x="1170" y="1710"/>
                  </a:lnTo>
                  <a:lnTo>
                    <a:pt x="1165" y="1708"/>
                  </a:lnTo>
                  <a:lnTo>
                    <a:pt x="1157" y="1703"/>
                  </a:lnTo>
                  <a:lnTo>
                    <a:pt x="1144" y="1694"/>
                  </a:lnTo>
                  <a:lnTo>
                    <a:pt x="1142" y="1690"/>
                  </a:lnTo>
                  <a:lnTo>
                    <a:pt x="1140" y="1688"/>
                  </a:lnTo>
                  <a:lnTo>
                    <a:pt x="1139" y="1685"/>
                  </a:lnTo>
                  <a:lnTo>
                    <a:pt x="1139" y="1683"/>
                  </a:lnTo>
                  <a:lnTo>
                    <a:pt x="1140" y="1677"/>
                  </a:lnTo>
                  <a:lnTo>
                    <a:pt x="1142" y="1671"/>
                  </a:lnTo>
                  <a:lnTo>
                    <a:pt x="1147" y="1664"/>
                  </a:lnTo>
                  <a:lnTo>
                    <a:pt x="1151" y="1656"/>
                  </a:lnTo>
                  <a:lnTo>
                    <a:pt x="1155" y="1647"/>
                  </a:lnTo>
                  <a:lnTo>
                    <a:pt x="1159" y="1636"/>
                  </a:lnTo>
                  <a:lnTo>
                    <a:pt x="1162" y="1622"/>
                  </a:lnTo>
                  <a:lnTo>
                    <a:pt x="1163" y="1622"/>
                  </a:lnTo>
                  <a:lnTo>
                    <a:pt x="1163" y="1625"/>
                  </a:lnTo>
                  <a:lnTo>
                    <a:pt x="1163" y="1628"/>
                  </a:lnTo>
                  <a:lnTo>
                    <a:pt x="1164" y="1629"/>
                  </a:lnTo>
                  <a:lnTo>
                    <a:pt x="1164" y="1629"/>
                  </a:lnTo>
                  <a:lnTo>
                    <a:pt x="1165" y="1629"/>
                  </a:lnTo>
                  <a:lnTo>
                    <a:pt x="1166" y="1628"/>
                  </a:lnTo>
                  <a:lnTo>
                    <a:pt x="1172" y="1623"/>
                  </a:lnTo>
                  <a:lnTo>
                    <a:pt x="1176" y="1619"/>
                  </a:lnTo>
                  <a:lnTo>
                    <a:pt x="1180" y="1614"/>
                  </a:lnTo>
                  <a:lnTo>
                    <a:pt x="1183" y="1605"/>
                  </a:lnTo>
                  <a:lnTo>
                    <a:pt x="1185" y="1598"/>
                  </a:lnTo>
                  <a:lnTo>
                    <a:pt x="1185" y="1593"/>
                  </a:lnTo>
                  <a:lnTo>
                    <a:pt x="1184" y="1590"/>
                  </a:lnTo>
                  <a:lnTo>
                    <a:pt x="1183" y="1583"/>
                  </a:lnTo>
                  <a:lnTo>
                    <a:pt x="1183" y="1580"/>
                  </a:lnTo>
                  <a:lnTo>
                    <a:pt x="1184" y="1577"/>
                  </a:lnTo>
                  <a:lnTo>
                    <a:pt x="1185" y="1573"/>
                  </a:lnTo>
                  <a:lnTo>
                    <a:pt x="1189" y="1570"/>
                  </a:lnTo>
                  <a:lnTo>
                    <a:pt x="1192" y="1567"/>
                  </a:lnTo>
                  <a:lnTo>
                    <a:pt x="1197" y="1564"/>
                  </a:lnTo>
                  <a:lnTo>
                    <a:pt x="1204" y="1560"/>
                  </a:lnTo>
                  <a:lnTo>
                    <a:pt x="1214" y="1556"/>
                  </a:lnTo>
                  <a:lnTo>
                    <a:pt x="1231" y="1549"/>
                  </a:lnTo>
                  <a:lnTo>
                    <a:pt x="1236" y="1548"/>
                  </a:lnTo>
                  <a:lnTo>
                    <a:pt x="1237" y="1545"/>
                  </a:lnTo>
                  <a:lnTo>
                    <a:pt x="1239" y="1538"/>
                  </a:lnTo>
                  <a:lnTo>
                    <a:pt x="1246" y="1525"/>
                  </a:lnTo>
                  <a:lnTo>
                    <a:pt x="1257" y="1507"/>
                  </a:lnTo>
                  <a:lnTo>
                    <a:pt x="1266" y="1494"/>
                  </a:lnTo>
                  <a:lnTo>
                    <a:pt x="1267" y="1494"/>
                  </a:lnTo>
                  <a:lnTo>
                    <a:pt x="1267" y="1495"/>
                  </a:lnTo>
                  <a:lnTo>
                    <a:pt x="1267" y="1496"/>
                  </a:lnTo>
                  <a:lnTo>
                    <a:pt x="1269" y="1495"/>
                  </a:lnTo>
                  <a:lnTo>
                    <a:pt x="1274" y="1491"/>
                  </a:lnTo>
                  <a:lnTo>
                    <a:pt x="1281" y="1483"/>
                  </a:lnTo>
                  <a:lnTo>
                    <a:pt x="1281" y="1482"/>
                  </a:lnTo>
                  <a:lnTo>
                    <a:pt x="1280" y="1482"/>
                  </a:lnTo>
                  <a:lnTo>
                    <a:pt x="1279" y="1480"/>
                  </a:lnTo>
                  <a:lnTo>
                    <a:pt x="1278" y="1476"/>
                  </a:lnTo>
                  <a:lnTo>
                    <a:pt x="1279" y="1471"/>
                  </a:lnTo>
                  <a:lnTo>
                    <a:pt x="1281" y="1461"/>
                  </a:lnTo>
                  <a:lnTo>
                    <a:pt x="1281" y="1455"/>
                  </a:lnTo>
                  <a:lnTo>
                    <a:pt x="1280" y="1450"/>
                  </a:lnTo>
                  <a:lnTo>
                    <a:pt x="1279" y="1441"/>
                  </a:lnTo>
                  <a:lnTo>
                    <a:pt x="1280" y="1431"/>
                  </a:lnTo>
                  <a:lnTo>
                    <a:pt x="1281" y="1426"/>
                  </a:lnTo>
                  <a:lnTo>
                    <a:pt x="1285" y="1418"/>
                  </a:lnTo>
                  <a:lnTo>
                    <a:pt x="1288" y="1406"/>
                  </a:lnTo>
                  <a:lnTo>
                    <a:pt x="1289" y="1399"/>
                  </a:lnTo>
                  <a:lnTo>
                    <a:pt x="1290" y="1396"/>
                  </a:lnTo>
                  <a:lnTo>
                    <a:pt x="1291" y="1395"/>
                  </a:lnTo>
                  <a:lnTo>
                    <a:pt x="1292" y="1395"/>
                  </a:lnTo>
                  <a:lnTo>
                    <a:pt x="1293" y="1396"/>
                  </a:lnTo>
                  <a:lnTo>
                    <a:pt x="1296" y="1396"/>
                  </a:lnTo>
                  <a:lnTo>
                    <a:pt x="1299" y="1394"/>
                  </a:lnTo>
                  <a:lnTo>
                    <a:pt x="1305" y="1389"/>
                  </a:lnTo>
                  <a:lnTo>
                    <a:pt x="1309" y="1384"/>
                  </a:lnTo>
                  <a:lnTo>
                    <a:pt x="1311" y="1381"/>
                  </a:lnTo>
                  <a:lnTo>
                    <a:pt x="1312" y="1382"/>
                  </a:lnTo>
                  <a:lnTo>
                    <a:pt x="1312" y="1384"/>
                  </a:lnTo>
                  <a:lnTo>
                    <a:pt x="1312" y="1387"/>
                  </a:lnTo>
                  <a:lnTo>
                    <a:pt x="1312" y="1390"/>
                  </a:lnTo>
                  <a:lnTo>
                    <a:pt x="1314" y="1394"/>
                  </a:lnTo>
                  <a:lnTo>
                    <a:pt x="1318" y="1397"/>
                  </a:lnTo>
                  <a:lnTo>
                    <a:pt x="1328" y="1403"/>
                  </a:lnTo>
                  <a:lnTo>
                    <a:pt x="1337" y="1408"/>
                  </a:lnTo>
                  <a:lnTo>
                    <a:pt x="1341" y="1410"/>
                  </a:lnTo>
                  <a:lnTo>
                    <a:pt x="1345" y="1411"/>
                  </a:lnTo>
                  <a:lnTo>
                    <a:pt x="1350" y="1411"/>
                  </a:lnTo>
                  <a:lnTo>
                    <a:pt x="1354" y="1411"/>
                  </a:lnTo>
                  <a:lnTo>
                    <a:pt x="1358" y="1409"/>
                  </a:lnTo>
                  <a:lnTo>
                    <a:pt x="1361" y="1407"/>
                  </a:lnTo>
                  <a:lnTo>
                    <a:pt x="1364" y="1402"/>
                  </a:lnTo>
                  <a:lnTo>
                    <a:pt x="1369" y="1398"/>
                  </a:lnTo>
                  <a:lnTo>
                    <a:pt x="1381" y="1385"/>
                  </a:lnTo>
                  <a:lnTo>
                    <a:pt x="1401" y="1367"/>
                  </a:lnTo>
                  <a:lnTo>
                    <a:pt x="1417" y="1354"/>
                  </a:lnTo>
                  <a:lnTo>
                    <a:pt x="1423" y="1349"/>
                  </a:lnTo>
                  <a:lnTo>
                    <a:pt x="1424" y="1347"/>
                  </a:lnTo>
                  <a:lnTo>
                    <a:pt x="1428" y="1336"/>
                  </a:lnTo>
                  <a:lnTo>
                    <a:pt x="1435" y="1324"/>
                  </a:lnTo>
                  <a:lnTo>
                    <a:pt x="1439" y="1316"/>
                  </a:lnTo>
                  <a:lnTo>
                    <a:pt x="1444" y="1310"/>
                  </a:lnTo>
                  <a:lnTo>
                    <a:pt x="1450" y="1299"/>
                  </a:lnTo>
                  <a:lnTo>
                    <a:pt x="1454" y="1293"/>
                  </a:lnTo>
                  <a:lnTo>
                    <a:pt x="1458" y="1290"/>
                  </a:lnTo>
                  <a:lnTo>
                    <a:pt x="1462" y="1289"/>
                  </a:lnTo>
                  <a:lnTo>
                    <a:pt x="1466" y="1290"/>
                  </a:lnTo>
                  <a:lnTo>
                    <a:pt x="1473" y="1292"/>
                  </a:lnTo>
                  <a:lnTo>
                    <a:pt x="1480" y="1293"/>
                  </a:lnTo>
                  <a:lnTo>
                    <a:pt x="1487" y="1290"/>
                  </a:lnTo>
                  <a:lnTo>
                    <a:pt x="1494" y="1285"/>
                  </a:lnTo>
                  <a:lnTo>
                    <a:pt x="1502" y="1279"/>
                  </a:lnTo>
                  <a:lnTo>
                    <a:pt x="1510" y="1268"/>
                  </a:lnTo>
                  <a:lnTo>
                    <a:pt x="1514" y="1263"/>
                  </a:lnTo>
                  <a:lnTo>
                    <a:pt x="1517" y="1261"/>
                  </a:lnTo>
                  <a:lnTo>
                    <a:pt x="1520" y="1260"/>
                  </a:lnTo>
                  <a:lnTo>
                    <a:pt x="1523" y="1260"/>
                  </a:lnTo>
                  <a:lnTo>
                    <a:pt x="1526" y="1261"/>
                  </a:lnTo>
                  <a:lnTo>
                    <a:pt x="1531" y="1262"/>
                  </a:lnTo>
                  <a:lnTo>
                    <a:pt x="1536" y="1263"/>
                  </a:lnTo>
                  <a:lnTo>
                    <a:pt x="1543" y="1262"/>
                  </a:lnTo>
                  <a:lnTo>
                    <a:pt x="1551" y="1261"/>
                  </a:lnTo>
                  <a:lnTo>
                    <a:pt x="1556" y="1260"/>
                  </a:lnTo>
                  <a:lnTo>
                    <a:pt x="1561" y="1259"/>
                  </a:lnTo>
                  <a:lnTo>
                    <a:pt x="1564" y="1257"/>
                  </a:lnTo>
                  <a:lnTo>
                    <a:pt x="1568" y="1251"/>
                  </a:lnTo>
                  <a:lnTo>
                    <a:pt x="1574" y="1243"/>
                  </a:lnTo>
                  <a:lnTo>
                    <a:pt x="1581" y="1233"/>
                  </a:lnTo>
                  <a:lnTo>
                    <a:pt x="1591" y="1226"/>
                  </a:lnTo>
                  <a:lnTo>
                    <a:pt x="1602" y="1215"/>
                  </a:lnTo>
                  <a:lnTo>
                    <a:pt x="1615" y="1199"/>
                  </a:lnTo>
                  <a:lnTo>
                    <a:pt x="1618" y="1195"/>
                  </a:lnTo>
                  <a:lnTo>
                    <a:pt x="1621" y="1191"/>
                  </a:lnTo>
                  <a:lnTo>
                    <a:pt x="1625" y="1189"/>
                  </a:lnTo>
                  <a:lnTo>
                    <a:pt x="1629" y="1187"/>
                  </a:lnTo>
                  <a:lnTo>
                    <a:pt x="1636" y="1186"/>
                  </a:lnTo>
                  <a:lnTo>
                    <a:pt x="1642" y="1185"/>
                  </a:lnTo>
                  <a:lnTo>
                    <a:pt x="1650" y="1186"/>
                  </a:lnTo>
                  <a:lnTo>
                    <a:pt x="1658" y="1186"/>
                  </a:lnTo>
                  <a:lnTo>
                    <a:pt x="1667" y="1187"/>
                  </a:lnTo>
                  <a:lnTo>
                    <a:pt x="1676" y="1186"/>
                  </a:lnTo>
                  <a:lnTo>
                    <a:pt x="1683" y="1185"/>
                  </a:lnTo>
                  <a:lnTo>
                    <a:pt x="1689" y="1186"/>
                  </a:lnTo>
                  <a:lnTo>
                    <a:pt x="1693" y="1188"/>
                  </a:lnTo>
                  <a:lnTo>
                    <a:pt x="1695" y="1191"/>
                  </a:lnTo>
                  <a:lnTo>
                    <a:pt x="1698" y="1198"/>
                  </a:lnTo>
                  <a:lnTo>
                    <a:pt x="1698" y="1201"/>
                  </a:lnTo>
                  <a:lnTo>
                    <a:pt x="1698" y="1210"/>
                  </a:lnTo>
                  <a:lnTo>
                    <a:pt x="1698" y="1229"/>
                  </a:lnTo>
                  <a:lnTo>
                    <a:pt x="1698" y="1251"/>
                  </a:lnTo>
                  <a:lnTo>
                    <a:pt x="1698" y="1268"/>
                  </a:lnTo>
                  <a:lnTo>
                    <a:pt x="1698" y="1275"/>
                  </a:lnTo>
                  <a:lnTo>
                    <a:pt x="1699" y="1275"/>
                  </a:lnTo>
                  <a:lnTo>
                    <a:pt x="1700" y="1275"/>
                  </a:lnTo>
                  <a:lnTo>
                    <a:pt x="1702" y="1276"/>
                  </a:lnTo>
                  <a:lnTo>
                    <a:pt x="1704" y="1278"/>
                  </a:lnTo>
                  <a:lnTo>
                    <a:pt x="1708" y="1282"/>
                  </a:lnTo>
                  <a:lnTo>
                    <a:pt x="1714" y="1291"/>
                  </a:lnTo>
                  <a:lnTo>
                    <a:pt x="1718" y="1300"/>
                  </a:lnTo>
                  <a:lnTo>
                    <a:pt x="1719" y="1304"/>
                  </a:lnTo>
                  <a:lnTo>
                    <a:pt x="1719" y="1306"/>
                  </a:lnTo>
                  <a:lnTo>
                    <a:pt x="1744" y="1350"/>
                  </a:lnTo>
                  <a:lnTo>
                    <a:pt x="1747" y="1352"/>
                  </a:lnTo>
                  <a:lnTo>
                    <a:pt x="1774" y="1361"/>
                  </a:lnTo>
                  <a:lnTo>
                    <a:pt x="1784" y="1366"/>
                  </a:lnTo>
                  <a:lnTo>
                    <a:pt x="1789" y="1370"/>
                  </a:lnTo>
                  <a:lnTo>
                    <a:pt x="1792" y="1375"/>
                  </a:lnTo>
                  <a:lnTo>
                    <a:pt x="1793" y="1379"/>
                  </a:lnTo>
                  <a:lnTo>
                    <a:pt x="1790" y="1386"/>
                  </a:lnTo>
                  <a:lnTo>
                    <a:pt x="1788" y="1389"/>
                  </a:lnTo>
                  <a:lnTo>
                    <a:pt x="1788" y="1394"/>
                  </a:lnTo>
                  <a:lnTo>
                    <a:pt x="1788" y="1406"/>
                  </a:lnTo>
                  <a:lnTo>
                    <a:pt x="1788" y="1419"/>
                  </a:lnTo>
                  <a:lnTo>
                    <a:pt x="1788" y="1430"/>
                  </a:lnTo>
                  <a:lnTo>
                    <a:pt x="1788" y="1434"/>
                  </a:lnTo>
                  <a:lnTo>
                    <a:pt x="1789" y="1438"/>
                  </a:lnTo>
                  <a:lnTo>
                    <a:pt x="1792" y="1441"/>
                  </a:lnTo>
                  <a:lnTo>
                    <a:pt x="1795" y="1444"/>
                  </a:lnTo>
                  <a:lnTo>
                    <a:pt x="1800" y="1449"/>
                  </a:lnTo>
                  <a:lnTo>
                    <a:pt x="1807" y="1452"/>
                  </a:lnTo>
                  <a:lnTo>
                    <a:pt x="1815" y="1456"/>
                  </a:lnTo>
                  <a:lnTo>
                    <a:pt x="1824" y="1464"/>
                  </a:lnTo>
                  <a:lnTo>
                    <a:pt x="1831" y="1471"/>
                  </a:lnTo>
                  <a:lnTo>
                    <a:pt x="1835" y="1474"/>
                  </a:lnTo>
                  <a:lnTo>
                    <a:pt x="1839" y="1473"/>
                  </a:lnTo>
                  <a:lnTo>
                    <a:pt x="1851" y="1473"/>
                  </a:lnTo>
                  <a:lnTo>
                    <a:pt x="1868" y="1473"/>
                  </a:lnTo>
                  <a:lnTo>
                    <a:pt x="1890" y="1474"/>
                  </a:lnTo>
                  <a:lnTo>
                    <a:pt x="1899" y="1475"/>
                  </a:lnTo>
                  <a:lnTo>
                    <a:pt x="1902" y="1475"/>
                  </a:lnTo>
                  <a:lnTo>
                    <a:pt x="1903" y="1475"/>
                  </a:lnTo>
                  <a:lnTo>
                    <a:pt x="1902" y="1476"/>
                  </a:lnTo>
                  <a:lnTo>
                    <a:pt x="1900" y="1477"/>
                  </a:lnTo>
                  <a:lnTo>
                    <a:pt x="1898" y="1479"/>
                  </a:lnTo>
                  <a:lnTo>
                    <a:pt x="1896" y="1480"/>
                  </a:lnTo>
                  <a:lnTo>
                    <a:pt x="1896" y="1482"/>
                  </a:lnTo>
                  <a:lnTo>
                    <a:pt x="1896" y="1483"/>
                  </a:lnTo>
                  <a:lnTo>
                    <a:pt x="1898" y="1485"/>
                  </a:lnTo>
                  <a:lnTo>
                    <a:pt x="1910" y="1502"/>
                  </a:lnTo>
                  <a:lnTo>
                    <a:pt x="1920" y="1517"/>
                  </a:lnTo>
                  <a:lnTo>
                    <a:pt x="1921" y="1523"/>
                  </a:lnTo>
                  <a:lnTo>
                    <a:pt x="1922" y="1528"/>
                  </a:lnTo>
                  <a:lnTo>
                    <a:pt x="1922" y="1535"/>
                  </a:lnTo>
                  <a:lnTo>
                    <a:pt x="1922" y="1541"/>
                  </a:lnTo>
                  <a:lnTo>
                    <a:pt x="1921" y="1551"/>
                  </a:lnTo>
                  <a:lnTo>
                    <a:pt x="1920" y="1556"/>
                  </a:lnTo>
                  <a:close/>
                  <a:moveTo>
                    <a:pt x="4852" y="2875"/>
                  </a:moveTo>
                  <a:lnTo>
                    <a:pt x="4852" y="2875"/>
                  </a:lnTo>
                  <a:lnTo>
                    <a:pt x="4843" y="2884"/>
                  </a:lnTo>
                  <a:lnTo>
                    <a:pt x="4833" y="2896"/>
                  </a:lnTo>
                  <a:lnTo>
                    <a:pt x="4821" y="2907"/>
                  </a:lnTo>
                  <a:lnTo>
                    <a:pt x="4810" y="2918"/>
                  </a:lnTo>
                  <a:lnTo>
                    <a:pt x="4805" y="2924"/>
                  </a:lnTo>
                  <a:lnTo>
                    <a:pt x="4802" y="2929"/>
                  </a:lnTo>
                  <a:lnTo>
                    <a:pt x="4800" y="2935"/>
                  </a:lnTo>
                  <a:lnTo>
                    <a:pt x="4798" y="2940"/>
                  </a:lnTo>
                  <a:lnTo>
                    <a:pt x="4795" y="2949"/>
                  </a:lnTo>
                  <a:lnTo>
                    <a:pt x="4793" y="2957"/>
                  </a:lnTo>
                  <a:lnTo>
                    <a:pt x="4791" y="2966"/>
                  </a:lnTo>
                  <a:lnTo>
                    <a:pt x="4788" y="2978"/>
                  </a:lnTo>
                  <a:lnTo>
                    <a:pt x="4786" y="2991"/>
                  </a:lnTo>
                  <a:lnTo>
                    <a:pt x="4782" y="3001"/>
                  </a:lnTo>
                  <a:lnTo>
                    <a:pt x="4781" y="3005"/>
                  </a:lnTo>
                  <a:lnTo>
                    <a:pt x="4780" y="3007"/>
                  </a:lnTo>
                  <a:lnTo>
                    <a:pt x="4778" y="3011"/>
                  </a:lnTo>
                  <a:lnTo>
                    <a:pt x="4776" y="3013"/>
                  </a:lnTo>
                  <a:lnTo>
                    <a:pt x="4769" y="3016"/>
                  </a:lnTo>
                  <a:lnTo>
                    <a:pt x="4763" y="3021"/>
                  </a:lnTo>
                  <a:lnTo>
                    <a:pt x="4760" y="3022"/>
                  </a:lnTo>
                  <a:lnTo>
                    <a:pt x="4757" y="3023"/>
                  </a:lnTo>
                  <a:lnTo>
                    <a:pt x="4753" y="3024"/>
                  </a:lnTo>
                  <a:lnTo>
                    <a:pt x="4750" y="3024"/>
                  </a:lnTo>
                  <a:lnTo>
                    <a:pt x="4747" y="3023"/>
                  </a:lnTo>
                  <a:lnTo>
                    <a:pt x="4742" y="3021"/>
                  </a:lnTo>
                  <a:lnTo>
                    <a:pt x="4738" y="3019"/>
                  </a:lnTo>
                  <a:lnTo>
                    <a:pt x="4734" y="3015"/>
                  </a:lnTo>
                  <a:lnTo>
                    <a:pt x="4727" y="3010"/>
                  </a:lnTo>
                  <a:lnTo>
                    <a:pt x="4728" y="3010"/>
                  </a:lnTo>
                  <a:lnTo>
                    <a:pt x="4730" y="3010"/>
                  </a:lnTo>
                  <a:lnTo>
                    <a:pt x="4732" y="3010"/>
                  </a:lnTo>
                  <a:lnTo>
                    <a:pt x="4735" y="3009"/>
                  </a:lnTo>
                  <a:lnTo>
                    <a:pt x="4736" y="3006"/>
                  </a:lnTo>
                  <a:lnTo>
                    <a:pt x="4736" y="3003"/>
                  </a:lnTo>
                  <a:lnTo>
                    <a:pt x="4735" y="3001"/>
                  </a:lnTo>
                  <a:lnTo>
                    <a:pt x="4731" y="2999"/>
                  </a:lnTo>
                  <a:lnTo>
                    <a:pt x="4728" y="2996"/>
                  </a:lnTo>
                  <a:lnTo>
                    <a:pt x="4719" y="2993"/>
                  </a:lnTo>
                  <a:lnTo>
                    <a:pt x="4712" y="2993"/>
                  </a:lnTo>
                  <a:lnTo>
                    <a:pt x="4707" y="2994"/>
                  </a:lnTo>
                  <a:lnTo>
                    <a:pt x="4704" y="2996"/>
                  </a:lnTo>
                  <a:lnTo>
                    <a:pt x="4699" y="3001"/>
                  </a:lnTo>
                  <a:lnTo>
                    <a:pt x="4694" y="3005"/>
                  </a:lnTo>
                  <a:lnTo>
                    <a:pt x="4687" y="3014"/>
                  </a:lnTo>
                  <a:lnTo>
                    <a:pt x="4684" y="3017"/>
                  </a:lnTo>
                  <a:lnTo>
                    <a:pt x="4678" y="3021"/>
                  </a:lnTo>
                  <a:lnTo>
                    <a:pt x="4675" y="3023"/>
                  </a:lnTo>
                  <a:lnTo>
                    <a:pt x="4672" y="3024"/>
                  </a:lnTo>
                  <a:lnTo>
                    <a:pt x="4668" y="3024"/>
                  </a:lnTo>
                  <a:lnTo>
                    <a:pt x="4666" y="3023"/>
                  </a:lnTo>
                  <a:lnTo>
                    <a:pt x="4664" y="3020"/>
                  </a:lnTo>
                  <a:lnTo>
                    <a:pt x="4663" y="3017"/>
                  </a:lnTo>
                  <a:lnTo>
                    <a:pt x="4662" y="3013"/>
                  </a:lnTo>
                  <a:lnTo>
                    <a:pt x="4661" y="3005"/>
                  </a:lnTo>
                  <a:lnTo>
                    <a:pt x="4660" y="2996"/>
                  </a:lnTo>
                  <a:lnTo>
                    <a:pt x="4661" y="2990"/>
                  </a:lnTo>
                  <a:lnTo>
                    <a:pt x="4662" y="2984"/>
                  </a:lnTo>
                  <a:lnTo>
                    <a:pt x="4666" y="2970"/>
                  </a:lnTo>
                  <a:lnTo>
                    <a:pt x="4673" y="2955"/>
                  </a:lnTo>
                  <a:lnTo>
                    <a:pt x="4675" y="2951"/>
                  </a:lnTo>
                  <a:lnTo>
                    <a:pt x="4677" y="2949"/>
                  </a:lnTo>
                  <a:lnTo>
                    <a:pt x="4679" y="2948"/>
                  </a:lnTo>
                  <a:lnTo>
                    <a:pt x="4682" y="2948"/>
                  </a:lnTo>
                  <a:lnTo>
                    <a:pt x="4685" y="2948"/>
                  </a:lnTo>
                  <a:lnTo>
                    <a:pt x="4686" y="2949"/>
                  </a:lnTo>
                  <a:lnTo>
                    <a:pt x="4692" y="2939"/>
                  </a:lnTo>
                  <a:lnTo>
                    <a:pt x="4703" y="2916"/>
                  </a:lnTo>
                  <a:lnTo>
                    <a:pt x="4707" y="2906"/>
                  </a:lnTo>
                  <a:lnTo>
                    <a:pt x="4709" y="2899"/>
                  </a:lnTo>
                  <a:lnTo>
                    <a:pt x="4708" y="2892"/>
                  </a:lnTo>
                  <a:lnTo>
                    <a:pt x="4708" y="2881"/>
                  </a:lnTo>
                  <a:lnTo>
                    <a:pt x="4707" y="2874"/>
                  </a:lnTo>
                  <a:lnTo>
                    <a:pt x="4705" y="2870"/>
                  </a:lnTo>
                  <a:lnTo>
                    <a:pt x="4702" y="2865"/>
                  </a:lnTo>
                  <a:lnTo>
                    <a:pt x="4697" y="2863"/>
                  </a:lnTo>
                  <a:lnTo>
                    <a:pt x="4689" y="2862"/>
                  </a:lnTo>
                  <a:lnTo>
                    <a:pt x="4686" y="2861"/>
                  </a:lnTo>
                  <a:lnTo>
                    <a:pt x="4686" y="2860"/>
                  </a:lnTo>
                  <a:lnTo>
                    <a:pt x="4686" y="2847"/>
                  </a:lnTo>
                  <a:lnTo>
                    <a:pt x="4687" y="2843"/>
                  </a:lnTo>
                  <a:lnTo>
                    <a:pt x="4689" y="2840"/>
                  </a:lnTo>
                  <a:lnTo>
                    <a:pt x="4692" y="2837"/>
                  </a:lnTo>
                  <a:lnTo>
                    <a:pt x="4695" y="2836"/>
                  </a:lnTo>
                  <a:lnTo>
                    <a:pt x="4700" y="2836"/>
                  </a:lnTo>
                  <a:lnTo>
                    <a:pt x="4703" y="2836"/>
                  </a:lnTo>
                  <a:lnTo>
                    <a:pt x="4707" y="2828"/>
                  </a:lnTo>
                  <a:lnTo>
                    <a:pt x="4714" y="2811"/>
                  </a:lnTo>
                  <a:lnTo>
                    <a:pt x="4715" y="2808"/>
                  </a:lnTo>
                  <a:lnTo>
                    <a:pt x="4717" y="2805"/>
                  </a:lnTo>
                  <a:lnTo>
                    <a:pt x="4719" y="2804"/>
                  </a:lnTo>
                  <a:lnTo>
                    <a:pt x="4721" y="2804"/>
                  </a:lnTo>
                  <a:lnTo>
                    <a:pt x="4727" y="2803"/>
                  </a:lnTo>
                  <a:lnTo>
                    <a:pt x="4734" y="2800"/>
                  </a:lnTo>
                  <a:lnTo>
                    <a:pt x="4741" y="2798"/>
                  </a:lnTo>
                  <a:lnTo>
                    <a:pt x="4750" y="2796"/>
                  </a:lnTo>
                  <a:lnTo>
                    <a:pt x="4762" y="2792"/>
                  </a:lnTo>
                  <a:lnTo>
                    <a:pt x="4774" y="2789"/>
                  </a:lnTo>
                  <a:lnTo>
                    <a:pt x="4784" y="2786"/>
                  </a:lnTo>
                  <a:lnTo>
                    <a:pt x="4791" y="2781"/>
                  </a:lnTo>
                  <a:lnTo>
                    <a:pt x="4797" y="2773"/>
                  </a:lnTo>
                  <a:lnTo>
                    <a:pt x="4804" y="2759"/>
                  </a:lnTo>
                  <a:lnTo>
                    <a:pt x="4809" y="2752"/>
                  </a:lnTo>
                  <a:lnTo>
                    <a:pt x="4813" y="2748"/>
                  </a:lnTo>
                  <a:lnTo>
                    <a:pt x="4816" y="2747"/>
                  </a:lnTo>
                  <a:lnTo>
                    <a:pt x="4820" y="2747"/>
                  </a:lnTo>
                  <a:lnTo>
                    <a:pt x="4827" y="2751"/>
                  </a:lnTo>
                  <a:lnTo>
                    <a:pt x="4837" y="2754"/>
                  </a:lnTo>
                  <a:lnTo>
                    <a:pt x="4844" y="2755"/>
                  </a:lnTo>
                  <a:lnTo>
                    <a:pt x="4850" y="2757"/>
                  </a:lnTo>
                  <a:lnTo>
                    <a:pt x="4854" y="2759"/>
                  </a:lnTo>
                  <a:lnTo>
                    <a:pt x="4858" y="2762"/>
                  </a:lnTo>
                  <a:lnTo>
                    <a:pt x="4865" y="2768"/>
                  </a:lnTo>
                  <a:lnTo>
                    <a:pt x="4868" y="2770"/>
                  </a:lnTo>
                  <a:lnTo>
                    <a:pt x="4868" y="2779"/>
                  </a:lnTo>
                  <a:lnTo>
                    <a:pt x="4868" y="2796"/>
                  </a:lnTo>
                  <a:lnTo>
                    <a:pt x="4868" y="2804"/>
                  </a:lnTo>
                  <a:lnTo>
                    <a:pt x="4869" y="2814"/>
                  </a:lnTo>
                  <a:lnTo>
                    <a:pt x="4871" y="2825"/>
                  </a:lnTo>
                  <a:lnTo>
                    <a:pt x="4871" y="2836"/>
                  </a:lnTo>
                  <a:lnTo>
                    <a:pt x="4871" y="2841"/>
                  </a:lnTo>
                  <a:lnTo>
                    <a:pt x="4868" y="2846"/>
                  </a:lnTo>
                  <a:lnTo>
                    <a:pt x="4866" y="2852"/>
                  </a:lnTo>
                  <a:lnTo>
                    <a:pt x="4864" y="2856"/>
                  </a:lnTo>
                  <a:lnTo>
                    <a:pt x="4857" y="2866"/>
                  </a:lnTo>
                  <a:lnTo>
                    <a:pt x="4852" y="2875"/>
                  </a:lnTo>
                  <a:close/>
                </a:path>
              </a:pathLst>
            </a:custGeom>
            <a:solidFill>
              <a:srgbClr val="AAD67A"/>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9" name="Google Shape;259;p9"/>
            <p:cNvSpPr/>
            <p:nvPr/>
          </p:nvSpPr>
          <p:spPr>
            <a:xfrm>
              <a:off x="7112975" y="2932951"/>
              <a:ext cx="4801340" cy="806056"/>
            </a:xfrm>
            <a:custGeom>
              <a:rect b="b" l="l" r="r" t="t"/>
              <a:pathLst>
                <a:path extrusionOk="0" h="2680" w="17215">
                  <a:moveTo>
                    <a:pt x="17215" y="1340"/>
                  </a:moveTo>
                  <a:lnTo>
                    <a:pt x="17204" y="1409"/>
                  </a:lnTo>
                  <a:lnTo>
                    <a:pt x="17170" y="1477"/>
                  </a:lnTo>
                  <a:lnTo>
                    <a:pt x="17115" y="1544"/>
                  </a:lnTo>
                  <a:lnTo>
                    <a:pt x="17040" y="1610"/>
                  </a:lnTo>
                  <a:lnTo>
                    <a:pt x="16944" y="1675"/>
                  </a:lnTo>
                  <a:lnTo>
                    <a:pt x="16827" y="1738"/>
                  </a:lnTo>
                  <a:lnTo>
                    <a:pt x="16692" y="1801"/>
                  </a:lnTo>
                  <a:lnTo>
                    <a:pt x="16538" y="1862"/>
                  </a:lnTo>
                  <a:lnTo>
                    <a:pt x="16365" y="1922"/>
                  </a:lnTo>
                  <a:lnTo>
                    <a:pt x="16175" y="1979"/>
                  </a:lnTo>
                  <a:lnTo>
                    <a:pt x="15969" y="2035"/>
                  </a:lnTo>
                  <a:lnTo>
                    <a:pt x="15745" y="2089"/>
                  </a:lnTo>
                  <a:lnTo>
                    <a:pt x="15505" y="2142"/>
                  </a:lnTo>
                  <a:lnTo>
                    <a:pt x="15249" y="2192"/>
                  </a:lnTo>
                  <a:lnTo>
                    <a:pt x="14978" y="2241"/>
                  </a:lnTo>
                  <a:lnTo>
                    <a:pt x="14693" y="2288"/>
                  </a:lnTo>
                  <a:lnTo>
                    <a:pt x="14394" y="2332"/>
                  </a:lnTo>
                  <a:lnTo>
                    <a:pt x="14083" y="2374"/>
                  </a:lnTo>
                  <a:lnTo>
                    <a:pt x="13757" y="2414"/>
                  </a:lnTo>
                  <a:lnTo>
                    <a:pt x="13420" y="2452"/>
                  </a:lnTo>
                  <a:lnTo>
                    <a:pt x="13070" y="2486"/>
                  </a:lnTo>
                  <a:lnTo>
                    <a:pt x="12710" y="2519"/>
                  </a:lnTo>
                  <a:lnTo>
                    <a:pt x="12339" y="2549"/>
                  </a:lnTo>
                  <a:lnTo>
                    <a:pt x="11958" y="2575"/>
                  </a:lnTo>
                  <a:lnTo>
                    <a:pt x="11567" y="2599"/>
                  </a:lnTo>
                  <a:lnTo>
                    <a:pt x="11167" y="2620"/>
                  </a:lnTo>
                  <a:lnTo>
                    <a:pt x="10758" y="2638"/>
                  </a:lnTo>
                  <a:lnTo>
                    <a:pt x="10342" y="2654"/>
                  </a:lnTo>
                  <a:lnTo>
                    <a:pt x="9918" y="2665"/>
                  </a:lnTo>
                  <a:lnTo>
                    <a:pt x="9487" y="2673"/>
                  </a:lnTo>
                  <a:lnTo>
                    <a:pt x="9050" y="2679"/>
                  </a:lnTo>
                  <a:lnTo>
                    <a:pt x="8607" y="2680"/>
                  </a:lnTo>
                  <a:lnTo>
                    <a:pt x="8164" y="2679"/>
                  </a:lnTo>
                  <a:lnTo>
                    <a:pt x="7727" y="2673"/>
                  </a:lnTo>
                  <a:lnTo>
                    <a:pt x="7296" y="2665"/>
                  </a:lnTo>
                  <a:lnTo>
                    <a:pt x="6872" y="2654"/>
                  </a:lnTo>
                  <a:lnTo>
                    <a:pt x="6456" y="2638"/>
                  </a:lnTo>
                  <a:lnTo>
                    <a:pt x="6047" y="2620"/>
                  </a:lnTo>
                  <a:lnTo>
                    <a:pt x="5647" y="2599"/>
                  </a:lnTo>
                  <a:lnTo>
                    <a:pt x="5256" y="2575"/>
                  </a:lnTo>
                  <a:lnTo>
                    <a:pt x="4875" y="2549"/>
                  </a:lnTo>
                  <a:lnTo>
                    <a:pt x="4504" y="2519"/>
                  </a:lnTo>
                  <a:lnTo>
                    <a:pt x="4143" y="2486"/>
                  </a:lnTo>
                  <a:lnTo>
                    <a:pt x="3794" y="2452"/>
                  </a:lnTo>
                  <a:lnTo>
                    <a:pt x="3457" y="2414"/>
                  </a:lnTo>
                  <a:lnTo>
                    <a:pt x="3132" y="2374"/>
                  </a:lnTo>
                  <a:lnTo>
                    <a:pt x="2819" y="2332"/>
                  </a:lnTo>
                  <a:lnTo>
                    <a:pt x="2521" y="2288"/>
                  </a:lnTo>
                  <a:lnTo>
                    <a:pt x="2236" y="2241"/>
                  </a:lnTo>
                  <a:lnTo>
                    <a:pt x="1965" y="2192"/>
                  </a:lnTo>
                  <a:lnTo>
                    <a:pt x="1709" y="2142"/>
                  </a:lnTo>
                  <a:lnTo>
                    <a:pt x="1470" y="2089"/>
                  </a:lnTo>
                  <a:lnTo>
                    <a:pt x="1245" y="2035"/>
                  </a:lnTo>
                  <a:lnTo>
                    <a:pt x="1039" y="1979"/>
                  </a:lnTo>
                  <a:lnTo>
                    <a:pt x="848" y="1922"/>
                  </a:lnTo>
                  <a:lnTo>
                    <a:pt x="676" y="1862"/>
                  </a:lnTo>
                  <a:lnTo>
                    <a:pt x="522" y="1801"/>
                  </a:lnTo>
                  <a:lnTo>
                    <a:pt x="386" y="1738"/>
                  </a:lnTo>
                  <a:lnTo>
                    <a:pt x="270" y="1675"/>
                  </a:lnTo>
                  <a:lnTo>
                    <a:pt x="174" y="1610"/>
                  </a:lnTo>
                  <a:lnTo>
                    <a:pt x="99" y="1544"/>
                  </a:lnTo>
                  <a:lnTo>
                    <a:pt x="44" y="1477"/>
                  </a:lnTo>
                  <a:lnTo>
                    <a:pt x="11" y="1409"/>
                  </a:lnTo>
                  <a:lnTo>
                    <a:pt x="0" y="1340"/>
                  </a:lnTo>
                  <a:lnTo>
                    <a:pt x="11" y="1271"/>
                  </a:lnTo>
                  <a:lnTo>
                    <a:pt x="44" y="1203"/>
                  </a:lnTo>
                  <a:lnTo>
                    <a:pt x="99" y="1136"/>
                  </a:lnTo>
                  <a:lnTo>
                    <a:pt x="174" y="1070"/>
                  </a:lnTo>
                  <a:lnTo>
                    <a:pt x="270" y="1005"/>
                  </a:lnTo>
                  <a:lnTo>
                    <a:pt x="386" y="941"/>
                  </a:lnTo>
                  <a:lnTo>
                    <a:pt x="522" y="879"/>
                  </a:lnTo>
                  <a:lnTo>
                    <a:pt x="676" y="819"/>
                  </a:lnTo>
                  <a:lnTo>
                    <a:pt x="848" y="759"/>
                  </a:lnTo>
                  <a:lnTo>
                    <a:pt x="1039" y="702"/>
                  </a:lnTo>
                  <a:lnTo>
                    <a:pt x="1245" y="645"/>
                  </a:lnTo>
                  <a:lnTo>
                    <a:pt x="1470" y="590"/>
                  </a:lnTo>
                  <a:lnTo>
                    <a:pt x="1709" y="538"/>
                  </a:lnTo>
                  <a:lnTo>
                    <a:pt x="1965" y="488"/>
                  </a:lnTo>
                  <a:lnTo>
                    <a:pt x="2236" y="439"/>
                  </a:lnTo>
                  <a:lnTo>
                    <a:pt x="2521" y="393"/>
                  </a:lnTo>
                  <a:lnTo>
                    <a:pt x="2819" y="348"/>
                  </a:lnTo>
                  <a:lnTo>
                    <a:pt x="3132" y="307"/>
                  </a:lnTo>
                  <a:lnTo>
                    <a:pt x="3457" y="266"/>
                  </a:lnTo>
                  <a:lnTo>
                    <a:pt x="3794" y="229"/>
                  </a:lnTo>
                  <a:lnTo>
                    <a:pt x="4143" y="194"/>
                  </a:lnTo>
                  <a:lnTo>
                    <a:pt x="4504" y="162"/>
                  </a:lnTo>
                  <a:lnTo>
                    <a:pt x="4875" y="132"/>
                  </a:lnTo>
                  <a:lnTo>
                    <a:pt x="5256" y="106"/>
                  </a:lnTo>
                  <a:lnTo>
                    <a:pt x="5647" y="81"/>
                  </a:lnTo>
                  <a:lnTo>
                    <a:pt x="6047" y="60"/>
                  </a:lnTo>
                  <a:lnTo>
                    <a:pt x="6456" y="43"/>
                  </a:lnTo>
                  <a:lnTo>
                    <a:pt x="6872" y="27"/>
                  </a:lnTo>
                  <a:lnTo>
                    <a:pt x="7296" y="15"/>
                  </a:lnTo>
                  <a:lnTo>
                    <a:pt x="7727" y="7"/>
                  </a:lnTo>
                  <a:lnTo>
                    <a:pt x="8164" y="2"/>
                  </a:lnTo>
                  <a:lnTo>
                    <a:pt x="8607" y="0"/>
                  </a:lnTo>
                  <a:lnTo>
                    <a:pt x="9050" y="2"/>
                  </a:lnTo>
                  <a:lnTo>
                    <a:pt x="9487" y="7"/>
                  </a:lnTo>
                  <a:lnTo>
                    <a:pt x="9918" y="15"/>
                  </a:lnTo>
                  <a:lnTo>
                    <a:pt x="10342" y="27"/>
                  </a:lnTo>
                  <a:lnTo>
                    <a:pt x="10758" y="43"/>
                  </a:lnTo>
                  <a:lnTo>
                    <a:pt x="11167" y="60"/>
                  </a:lnTo>
                  <a:lnTo>
                    <a:pt x="11567" y="81"/>
                  </a:lnTo>
                  <a:lnTo>
                    <a:pt x="11958" y="106"/>
                  </a:lnTo>
                  <a:lnTo>
                    <a:pt x="12339" y="132"/>
                  </a:lnTo>
                  <a:lnTo>
                    <a:pt x="12710" y="162"/>
                  </a:lnTo>
                  <a:lnTo>
                    <a:pt x="13070" y="194"/>
                  </a:lnTo>
                  <a:lnTo>
                    <a:pt x="13420" y="229"/>
                  </a:lnTo>
                  <a:lnTo>
                    <a:pt x="13757" y="266"/>
                  </a:lnTo>
                  <a:lnTo>
                    <a:pt x="14083" y="307"/>
                  </a:lnTo>
                  <a:lnTo>
                    <a:pt x="14394" y="348"/>
                  </a:lnTo>
                  <a:lnTo>
                    <a:pt x="14693" y="393"/>
                  </a:lnTo>
                  <a:lnTo>
                    <a:pt x="14978" y="439"/>
                  </a:lnTo>
                  <a:lnTo>
                    <a:pt x="15249" y="488"/>
                  </a:lnTo>
                  <a:lnTo>
                    <a:pt x="15505" y="538"/>
                  </a:lnTo>
                  <a:lnTo>
                    <a:pt x="15745" y="590"/>
                  </a:lnTo>
                  <a:lnTo>
                    <a:pt x="15969" y="645"/>
                  </a:lnTo>
                  <a:lnTo>
                    <a:pt x="16175" y="702"/>
                  </a:lnTo>
                  <a:lnTo>
                    <a:pt x="16365" y="759"/>
                  </a:lnTo>
                  <a:lnTo>
                    <a:pt x="16538" y="819"/>
                  </a:lnTo>
                  <a:lnTo>
                    <a:pt x="16692" y="879"/>
                  </a:lnTo>
                  <a:lnTo>
                    <a:pt x="16827" y="941"/>
                  </a:lnTo>
                  <a:lnTo>
                    <a:pt x="16944" y="1005"/>
                  </a:lnTo>
                  <a:lnTo>
                    <a:pt x="17040" y="1070"/>
                  </a:lnTo>
                  <a:lnTo>
                    <a:pt x="17115" y="1136"/>
                  </a:lnTo>
                  <a:lnTo>
                    <a:pt x="17170" y="1203"/>
                  </a:lnTo>
                  <a:lnTo>
                    <a:pt x="17204" y="1271"/>
                  </a:lnTo>
                  <a:lnTo>
                    <a:pt x="17215" y="1340"/>
                  </a:lnTo>
                  <a:close/>
                </a:path>
              </a:pathLst>
            </a:custGeom>
            <a:gradFill>
              <a:gsLst>
                <a:gs pos="0">
                  <a:schemeClr val="accent1"/>
                </a:gs>
                <a:gs pos="10000">
                  <a:schemeClr val="accent1"/>
                </a:gs>
                <a:gs pos="100000">
                  <a:srgbClr val="033637"/>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0" name="Google Shape;260;p9"/>
            <p:cNvSpPr/>
            <p:nvPr/>
          </p:nvSpPr>
          <p:spPr>
            <a:xfrm>
              <a:off x="7270556" y="889237"/>
              <a:ext cx="4507095" cy="2305380"/>
            </a:xfrm>
            <a:custGeom>
              <a:rect b="b" l="l" r="r" t="t"/>
              <a:pathLst>
                <a:path extrusionOk="0" h="7664" w="16162">
                  <a:moveTo>
                    <a:pt x="16162" y="7664"/>
                  </a:moveTo>
                  <a:lnTo>
                    <a:pt x="12731" y="3898"/>
                  </a:lnTo>
                  <a:lnTo>
                    <a:pt x="11845" y="4954"/>
                  </a:lnTo>
                  <a:lnTo>
                    <a:pt x="8607" y="0"/>
                  </a:lnTo>
                  <a:lnTo>
                    <a:pt x="6254" y="3382"/>
                  </a:lnTo>
                  <a:lnTo>
                    <a:pt x="5120" y="2542"/>
                  </a:lnTo>
                  <a:lnTo>
                    <a:pt x="3016" y="5958"/>
                  </a:lnTo>
                  <a:lnTo>
                    <a:pt x="0" y="7664"/>
                  </a:lnTo>
                  <a:lnTo>
                    <a:pt x="16162" y="7664"/>
                  </a:lnTo>
                  <a:close/>
                </a:path>
              </a:pathLst>
            </a:custGeom>
            <a:solidFill>
              <a:srgbClr val="00A16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1" name="Google Shape;261;p9"/>
            <p:cNvSpPr/>
            <p:nvPr/>
          </p:nvSpPr>
          <p:spPr>
            <a:xfrm>
              <a:off x="8232776" y="3459292"/>
              <a:ext cx="195233" cy="57146"/>
            </a:xfrm>
            <a:prstGeom prst="ellipse">
              <a:avLst/>
            </a:prstGeom>
            <a:solidFill>
              <a:srgbClr val="0AA3A4">
                <a:alpha val="30196"/>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2" name="Google Shape;262;p9"/>
            <p:cNvSpPr/>
            <p:nvPr/>
          </p:nvSpPr>
          <p:spPr>
            <a:xfrm>
              <a:off x="7231509" y="2905881"/>
              <a:ext cx="4546142" cy="296255"/>
            </a:xfrm>
            <a:custGeom>
              <a:rect b="b" l="l" r="r" t="t"/>
              <a:pathLst>
                <a:path extrusionOk="0" h="988" w="16301">
                  <a:moveTo>
                    <a:pt x="0" y="988"/>
                  </a:moveTo>
                  <a:lnTo>
                    <a:pt x="8119" y="0"/>
                  </a:lnTo>
                  <a:lnTo>
                    <a:pt x="7876" y="383"/>
                  </a:lnTo>
                  <a:lnTo>
                    <a:pt x="9454" y="636"/>
                  </a:lnTo>
                  <a:lnTo>
                    <a:pt x="16301" y="960"/>
                  </a:lnTo>
                  <a:lnTo>
                    <a:pt x="0" y="988"/>
                  </a:lnTo>
                  <a:close/>
                </a:path>
              </a:pathLst>
            </a:custGeom>
            <a:solidFill>
              <a:srgbClr val="00703B"/>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3" name="Google Shape;263;p9"/>
            <p:cNvSpPr/>
            <p:nvPr/>
          </p:nvSpPr>
          <p:spPr>
            <a:xfrm>
              <a:off x="9670528" y="889237"/>
              <a:ext cx="2107124" cy="2306884"/>
            </a:xfrm>
            <a:custGeom>
              <a:rect b="b" l="l" r="r" t="t"/>
              <a:pathLst>
                <a:path extrusionOk="0" h="7673" w="7555">
                  <a:moveTo>
                    <a:pt x="0" y="0"/>
                  </a:moveTo>
                  <a:lnTo>
                    <a:pt x="685" y="2373"/>
                  </a:lnTo>
                  <a:lnTo>
                    <a:pt x="1369" y="4748"/>
                  </a:lnTo>
                  <a:lnTo>
                    <a:pt x="2001" y="3582"/>
                  </a:lnTo>
                  <a:lnTo>
                    <a:pt x="2706" y="7673"/>
                  </a:lnTo>
                  <a:lnTo>
                    <a:pt x="7555" y="7664"/>
                  </a:lnTo>
                  <a:lnTo>
                    <a:pt x="4124" y="3898"/>
                  </a:lnTo>
                  <a:lnTo>
                    <a:pt x="3238" y="4954"/>
                  </a:lnTo>
                  <a:lnTo>
                    <a:pt x="0" y="0"/>
                  </a:lnTo>
                  <a:close/>
                </a:path>
              </a:pathLst>
            </a:custGeom>
            <a:solidFill>
              <a:srgbClr val="00875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4" name="Google Shape;264;p9"/>
            <p:cNvSpPr/>
            <p:nvPr/>
          </p:nvSpPr>
          <p:spPr>
            <a:xfrm>
              <a:off x="10766623" y="2059222"/>
              <a:ext cx="1011029" cy="1135396"/>
            </a:xfrm>
            <a:custGeom>
              <a:rect b="b" l="l" r="r" t="t"/>
              <a:pathLst>
                <a:path extrusionOk="0" h="3772" w="3625">
                  <a:moveTo>
                    <a:pt x="194" y="0"/>
                  </a:moveTo>
                  <a:lnTo>
                    <a:pt x="3625" y="3772"/>
                  </a:lnTo>
                  <a:lnTo>
                    <a:pt x="629" y="1194"/>
                  </a:lnTo>
                  <a:lnTo>
                    <a:pt x="0" y="1414"/>
                  </a:lnTo>
                  <a:lnTo>
                    <a:pt x="194" y="0"/>
                  </a:lnTo>
                  <a:close/>
                </a:path>
              </a:pathLst>
            </a:custGeom>
            <a:solidFill>
              <a:srgbClr val="00703B"/>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5" name="Google Shape;265;p9"/>
            <p:cNvSpPr/>
            <p:nvPr/>
          </p:nvSpPr>
          <p:spPr>
            <a:xfrm>
              <a:off x="7231509" y="889237"/>
              <a:ext cx="2439020" cy="2312900"/>
            </a:xfrm>
            <a:custGeom>
              <a:rect b="b" l="l" r="r" t="t"/>
              <a:pathLst>
                <a:path extrusionOk="0" h="7692" w="8746">
                  <a:moveTo>
                    <a:pt x="6285" y="5148"/>
                  </a:moveTo>
                  <a:lnTo>
                    <a:pt x="8746" y="0"/>
                  </a:lnTo>
                  <a:lnTo>
                    <a:pt x="6393" y="3382"/>
                  </a:lnTo>
                  <a:lnTo>
                    <a:pt x="5262" y="2551"/>
                  </a:lnTo>
                  <a:lnTo>
                    <a:pt x="3159" y="5951"/>
                  </a:lnTo>
                  <a:lnTo>
                    <a:pt x="0" y="7692"/>
                  </a:lnTo>
                  <a:lnTo>
                    <a:pt x="4029" y="6174"/>
                  </a:lnTo>
                  <a:lnTo>
                    <a:pt x="5826" y="3501"/>
                  </a:lnTo>
                  <a:lnTo>
                    <a:pt x="6285" y="5148"/>
                  </a:lnTo>
                  <a:close/>
                </a:path>
              </a:pathLst>
            </a:custGeom>
            <a:solidFill>
              <a:srgbClr val="11B56B"/>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6" name="Google Shape;266;p9"/>
            <p:cNvSpPr/>
            <p:nvPr/>
          </p:nvSpPr>
          <p:spPr>
            <a:xfrm>
              <a:off x="9330265" y="887734"/>
              <a:ext cx="755831" cy="691764"/>
            </a:xfrm>
            <a:custGeom>
              <a:rect b="b" l="l" r="r" t="t"/>
              <a:pathLst>
                <a:path extrusionOk="0" h="2304" w="2710">
                  <a:moveTo>
                    <a:pt x="0" y="1760"/>
                  </a:moveTo>
                  <a:lnTo>
                    <a:pt x="1221" y="0"/>
                  </a:lnTo>
                  <a:lnTo>
                    <a:pt x="2710" y="2281"/>
                  </a:lnTo>
                  <a:lnTo>
                    <a:pt x="1525" y="1572"/>
                  </a:lnTo>
                  <a:lnTo>
                    <a:pt x="1276" y="2304"/>
                  </a:lnTo>
                  <a:lnTo>
                    <a:pt x="639" y="1600"/>
                  </a:lnTo>
                  <a:lnTo>
                    <a:pt x="0" y="1760"/>
                  </a:lnTo>
                  <a:close/>
                </a:path>
              </a:pathLst>
            </a:custGeom>
            <a:solidFill>
              <a:srgbClr val="CFE4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7" name="Google Shape;267;p9"/>
            <p:cNvSpPr/>
            <p:nvPr/>
          </p:nvSpPr>
          <p:spPr>
            <a:xfrm>
              <a:off x="9670528" y="887734"/>
              <a:ext cx="415568" cy="691764"/>
            </a:xfrm>
            <a:custGeom>
              <a:rect b="b" l="l" r="r" t="t"/>
              <a:pathLst>
                <a:path extrusionOk="0" h="2304" w="1489">
                  <a:moveTo>
                    <a:pt x="55" y="2304"/>
                  </a:moveTo>
                  <a:lnTo>
                    <a:pt x="0" y="0"/>
                  </a:lnTo>
                  <a:lnTo>
                    <a:pt x="1489" y="2281"/>
                  </a:lnTo>
                  <a:lnTo>
                    <a:pt x="304" y="1572"/>
                  </a:lnTo>
                  <a:lnTo>
                    <a:pt x="55" y="2304"/>
                  </a:lnTo>
                  <a:close/>
                </a:path>
              </a:pathLst>
            </a:custGeom>
            <a:solidFill>
              <a:srgbClr val="A0CF6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8" name="Google Shape;268;p9"/>
            <p:cNvSpPr/>
            <p:nvPr/>
          </p:nvSpPr>
          <p:spPr>
            <a:xfrm>
              <a:off x="8433586" y="1653186"/>
              <a:ext cx="581516" cy="488746"/>
            </a:xfrm>
            <a:custGeom>
              <a:rect b="b" l="l" r="r" t="t"/>
              <a:pathLst>
                <a:path extrusionOk="0" h="1626" w="2085">
                  <a:moveTo>
                    <a:pt x="2085" y="840"/>
                  </a:moveTo>
                  <a:lnTo>
                    <a:pt x="951" y="0"/>
                  </a:lnTo>
                  <a:lnTo>
                    <a:pt x="0" y="1544"/>
                  </a:lnTo>
                  <a:lnTo>
                    <a:pt x="563" y="1003"/>
                  </a:lnTo>
                  <a:lnTo>
                    <a:pt x="840" y="1626"/>
                  </a:lnTo>
                  <a:lnTo>
                    <a:pt x="1393" y="678"/>
                  </a:lnTo>
                  <a:lnTo>
                    <a:pt x="2085" y="840"/>
                  </a:lnTo>
                  <a:close/>
                </a:path>
              </a:pathLst>
            </a:custGeom>
            <a:solidFill>
              <a:srgbClr val="CFE4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9" name="Google Shape;269;p9"/>
            <p:cNvSpPr/>
            <p:nvPr/>
          </p:nvSpPr>
          <p:spPr>
            <a:xfrm>
              <a:off x="8667866" y="1653186"/>
              <a:ext cx="347237" cy="488746"/>
            </a:xfrm>
            <a:custGeom>
              <a:rect b="b" l="l" r="r" t="t"/>
              <a:pathLst>
                <a:path extrusionOk="0" h="1626" w="1245">
                  <a:moveTo>
                    <a:pt x="0" y="1626"/>
                  </a:moveTo>
                  <a:lnTo>
                    <a:pt x="111" y="0"/>
                  </a:lnTo>
                  <a:lnTo>
                    <a:pt x="1245" y="840"/>
                  </a:lnTo>
                  <a:lnTo>
                    <a:pt x="553" y="678"/>
                  </a:lnTo>
                  <a:lnTo>
                    <a:pt x="0" y="1626"/>
                  </a:lnTo>
                  <a:close/>
                </a:path>
              </a:pathLst>
            </a:custGeom>
            <a:solidFill>
              <a:srgbClr val="A0CF6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0" name="Google Shape;270;p9"/>
            <p:cNvSpPr/>
            <p:nvPr/>
          </p:nvSpPr>
          <p:spPr>
            <a:xfrm>
              <a:off x="10574178" y="2059222"/>
              <a:ext cx="626141" cy="449646"/>
            </a:xfrm>
            <a:custGeom>
              <a:rect b="b" l="l" r="r" t="t"/>
              <a:pathLst>
                <a:path extrusionOk="0" h="1494" w="2247">
                  <a:moveTo>
                    <a:pt x="0" y="1062"/>
                  </a:moveTo>
                  <a:lnTo>
                    <a:pt x="886" y="0"/>
                  </a:lnTo>
                  <a:lnTo>
                    <a:pt x="2247" y="1494"/>
                  </a:lnTo>
                  <a:lnTo>
                    <a:pt x="1052" y="846"/>
                  </a:lnTo>
                  <a:lnTo>
                    <a:pt x="692" y="1414"/>
                  </a:lnTo>
                  <a:lnTo>
                    <a:pt x="526" y="900"/>
                  </a:lnTo>
                  <a:lnTo>
                    <a:pt x="0" y="1062"/>
                  </a:lnTo>
                  <a:close/>
                </a:path>
              </a:pathLst>
            </a:custGeom>
            <a:solidFill>
              <a:srgbClr val="CFE4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1" name="Google Shape;271;p9"/>
            <p:cNvSpPr/>
            <p:nvPr/>
          </p:nvSpPr>
          <p:spPr>
            <a:xfrm>
              <a:off x="10766623" y="2059222"/>
              <a:ext cx="433697" cy="449646"/>
            </a:xfrm>
            <a:custGeom>
              <a:rect b="b" l="l" r="r" t="t"/>
              <a:pathLst>
                <a:path extrusionOk="0" h="1494" w="1555">
                  <a:moveTo>
                    <a:pt x="0" y="1414"/>
                  </a:moveTo>
                  <a:lnTo>
                    <a:pt x="194" y="0"/>
                  </a:lnTo>
                  <a:lnTo>
                    <a:pt x="1555" y="1494"/>
                  </a:lnTo>
                  <a:lnTo>
                    <a:pt x="360" y="846"/>
                  </a:lnTo>
                  <a:lnTo>
                    <a:pt x="0" y="1414"/>
                  </a:lnTo>
                  <a:close/>
                </a:path>
              </a:pathLst>
            </a:custGeom>
            <a:solidFill>
              <a:srgbClr val="A0CF6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2" name="Google Shape;272;p9"/>
            <p:cNvSpPr/>
            <p:nvPr/>
          </p:nvSpPr>
          <p:spPr>
            <a:xfrm>
              <a:off x="8045909" y="1368961"/>
              <a:ext cx="135269" cy="461677"/>
            </a:xfrm>
            <a:custGeom>
              <a:rect b="b" l="l" r="r" t="t"/>
              <a:pathLst>
                <a:path extrusionOk="0" h="1537" w="485">
                  <a:moveTo>
                    <a:pt x="0" y="0"/>
                  </a:moveTo>
                  <a:lnTo>
                    <a:pt x="469" y="1537"/>
                  </a:lnTo>
                  <a:lnTo>
                    <a:pt x="471" y="1525"/>
                  </a:lnTo>
                  <a:lnTo>
                    <a:pt x="474" y="1493"/>
                  </a:lnTo>
                  <a:lnTo>
                    <a:pt x="479" y="1442"/>
                  </a:lnTo>
                  <a:lnTo>
                    <a:pt x="483" y="1373"/>
                  </a:lnTo>
                  <a:lnTo>
                    <a:pt x="484" y="1333"/>
                  </a:lnTo>
                  <a:lnTo>
                    <a:pt x="485" y="1290"/>
                  </a:lnTo>
                  <a:lnTo>
                    <a:pt x="485" y="1244"/>
                  </a:lnTo>
                  <a:lnTo>
                    <a:pt x="484" y="1194"/>
                  </a:lnTo>
                  <a:lnTo>
                    <a:pt x="482" y="1142"/>
                  </a:lnTo>
                  <a:lnTo>
                    <a:pt x="479" y="1088"/>
                  </a:lnTo>
                  <a:lnTo>
                    <a:pt x="473" y="1032"/>
                  </a:lnTo>
                  <a:lnTo>
                    <a:pt x="467" y="973"/>
                  </a:lnTo>
                  <a:lnTo>
                    <a:pt x="459" y="914"/>
                  </a:lnTo>
                  <a:lnTo>
                    <a:pt x="448" y="852"/>
                  </a:lnTo>
                  <a:lnTo>
                    <a:pt x="436" y="789"/>
                  </a:lnTo>
                  <a:lnTo>
                    <a:pt x="421" y="726"/>
                  </a:lnTo>
                  <a:lnTo>
                    <a:pt x="404" y="662"/>
                  </a:lnTo>
                  <a:lnTo>
                    <a:pt x="384" y="598"/>
                  </a:lnTo>
                  <a:lnTo>
                    <a:pt x="361" y="534"/>
                  </a:lnTo>
                  <a:lnTo>
                    <a:pt x="335" y="471"/>
                  </a:lnTo>
                  <a:lnTo>
                    <a:pt x="305" y="407"/>
                  </a:lnTo>
                  <a:lnTo>
                    <a:pt x="273" y="344"/>
                  </a:lnTo>
                  <a:lnTo>
                    <a:pt x="237" y="284"/>
                  </a:lnTo>
                  <a:lnTo>
                    <a:pt x="198" y="223"/>
                  </a:lnTo>
                  <a:lnTo>
                    <a:pt x="154" y="164"/>
                  </a:lnTo>
                  <a:lnTo>
                    <a:pt x="107" y="107"/>
                  </a:lnTo>
                  <a:lnTo>
                    <a:pt x="55" y="53"/>
                  </a:lnTo>
                  <a:lnTo>
                    <a:pt x="0" y="0"/>
                  </a:lnTo>
                  <a:close/>
                </a:path>
              </a:pathLst>
            </a:custGeom>
            <a:solidFill>
              <a:srgbClr val="E6E6E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3" name="Google Shape;273;p9"/>
            <p:cNvSpPr/>
            <p:nvPr/>
          </p:nvSpPr>
          <p:spPr>
            <a:xfrm>
              <a:off x="8034753" y="1368961"/>
              <a:ext cx="142241" cy="461677"/>
            </a:xfrm>
            <a:custGeom>
              <a:rect b="b" l="l" r="r" t="t"/>
              <a:pathLst>
                <a:path extrusionOk="0" h="1537" w="509">
                  <a:moveTo>
                    <a:pt x="40" y="0"/>
                  </a:moveTo>
                  <a:lnTo>
                    <a:pt x="509" y="1537"/>
                  </a:lnTo>
                  <a:lnTo>
                    <a:pt x="502" y="1529"/>
                  </a:lnTo>
                  <a:lnTo>
                    <a:pt x="480" y="1503"/>
                  </a:lnTo>
                  <a:lnTo>
                    <a:pt x="448" y="1464"/>
                  </a:lnTo>
                  <a:lnTo>
                    <a:pt x="406" y="1410"/>
                  </a:lnTo>
                  <a:lnTo>
                    <a:pt x="383" y="1378"/>
                  </a:lnTo>
                  <a:lnTo>
                    <a:pt x="358" y="1341"/>
                  </a:lnTo>
                  <a:lnTo>
                    <a:pt x="332" y="1304"/>
                  </a:lnTo>
                  <a:lnTo>
                    <a:pt x="306" y="1262"/>
                  </a:lnTo>
                  <a:lnTo>
                    <a:pt x="278" y="1217"/>
                  </a:lnTo>
                  <a:lnTo>
                    <a:pt x="251" y="1170"/>
                  </a:lnTo>
                  <a:lnTo>
                    <a:pt x="223" y="1120"/>
                  </a:lnTo>
                  <a:lnTo>
                    <a:pt x="195" y="1068"/>
                  </a:lnTo>
                  <a:lnTo>
                    <a:pt x="169" y="1014"/>
                  </a:lnTo>
                  <a:lnTo>
                    <a:pt x="143" y="957"/>
                  </a:lnTo>
                  <a:lnTo>
                    <a:pt x="119" y="898"/>
                  </a:lnTo>
                  <a:lnTo>
                    <a:pt x="96" y="838"/>
                  </a:lnTo>
                  <a:lnTo>
                    <a:pt x="75" y="776"/>
                  </a:lnTo>
                  <a:lnTo>
                    <a:pt x="55" y="711"/>
                  </a:lnTo>
                  <a:lnTo>
                    <a:pt x="38" y="646"/>
                  </a:lnTo>
                  <a:lnTo>
                    <a:pt x="24" y="578"/>
                  </a:lnTo>
                  <a:lnTo>
                    <a:pt x="13" y="509"/>
                  </a:lnTo>
                  <a:lnTo>
                    <a:pt x="5" y="439"/>
                  </a:lnTo>
                  <a:lnTo>
                    <a:pt x="0" y="367"/>
                  </a:lnTo>
                  <a:lnTo>
                    <a:pt x="0" y="296"/>
                  </a:lnTo>
                  <a:lnTo>
                    <a:pt x="2" y="223"/>
                  </a:lnTo>
                  <a:lnTo>
                    <a:pt x="10" y="149"/>
                  </a:lnTo>
                  <a:lnTo>
                    <a:pt x="22" y="75"/>
                  </a:lnTo>
                  <a:lnTo>
                    <a:pt x="40"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4" name="Google Shape;274;p9"/>
            <p:cNvSpPr/>
            <p:nvPr/>
          </p:nvSpPr>
          <p:spPr>
            <a:xfrm>
              <a:off x="7870200" y="1814096"/>
              <a:ext cx="308190" cy="350393"/>
            </a:xfrm>
            <a:custGeom>
              <a:rect b="b" l="l" r="r" t="t"/>
              <a:pathLst>
                <a:path extrusionOk="0" h="1167" w="1106">
                  <a:moveTo>
                    <a:pt x="0" y="1167"/>
                  </a:moveTo>
                  <a:lnTo>
                    <a:pt x="1106" y="0"/>
                  </a:lnTo>
                  <a:lnTo>
                    <a:pt x="1102" y="10"/>
                  </a:lnTo>
                  <a:lnTo>
                    <a:pt x="1091" y="41"/>
                  </a:lnTo>
                  <a:lnTo>
                    <a:pt x="1073" y="90"/>
                  </a:lnTo>
                  <a:lnTo>
                    <a:pt x="1046" y="153"/>
                  </a:lnTo>
                  <a:lnTo>
                    <a:pt x="1029" y="189"/>
                  </a:lnTo>
                  <a:lnTo>
                    <a:pt x="1011" y="228"/>
                  </a:lnTo>
                  <a:lnTo>
                    <a:pt x="990" y="270"/>
                  </a:lnTo>
                  <a:lnTo>
                    <a:pt x="967" y="313"/>
                  </a:lnTo>
                  <a:lnTo>
                    <a:pt x="942" y="359"/>
                  </a:lnTo>
                  <a:lnTo>
                    <a:pt x="915" y="405"/>
                  </a:lnTo>
                  <a:lnTo>
                    <a:pt x="885" y="454"/>
                  </a:lnTo>
                  <a:lnTo>
                    <a:pt x="853" y="504"/>
                  </a:lnTo>
                  <a:lnTo>
                    <a:pt x="819" y="553"/>
                  </a:lnTo>
                  <a:lnTo>
                    <a:pt x="782" y="604"/>
                  </a:lnTo>
                  <a:lnTo>
                    <a:pt x="742" y="654"/>
                  </a:lnTo>
                  <a:lnTo>
                    <a:pt x="701" y="705"/>
                  </a:lnTo>
                  <a:lnTo>
                    <a:pt x="657" y="753"/>
                  </a:lnTo>
                  <a:lnTo>
                    <a:pt x="611" y="802"/>
                  </a:lnTo>
                  <a:lnTo>
                    <a:pt x="562" y="849"/>
                  </a:lnTo>
                  <a:lnTo>
                    <a:pt x="510" y="895"/>
                  </a:lnTo>
                  <a:lnTo>
                    <a:pt x="456" y="939"/>
                  </a:lnTo>
                  <a:lnTo>
                    <a:pt x="399" y="981"/>
                  </a:lnTo>
                  <a:lnTo>
                    <a:pt x="339" y="1019"/>
                  </a:lnTo>
                  <a:lnTo>
                    <a:pt x="277" y="1056"/>
                  </a:lnTo>
                  <a:lnTo>
                    <a:pt x="212" y="1089"/>
                  </a:lnTo>
                  <a:lnTo>
                    <a:pt x="145" y="1119"/>
                  </a:lnTo>
                  <a:lnTo>
                    <a:pt x="74" y="1145"/>
                  </a:lnTo>
                  <a:lnTo>
                    <a:pt x="0" y="1167"/>
                  </a:lnTo>
                  <a:close/>
                </a:path>
              </a:pathLst>
            </a:custGeom>
            <a:solidFill>
              <a:srgbClr val="E6E6E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5" name="Google Shape;275;p9"/>
            <p:cNvSpPr/>
            <p:nvPr/>
          </p:nvSpPr>
          <p:spPr>
            <a:xfrm>
              <a:off x="7870200" y="1814096"/>
              <a:ext cx="308190" cy="350393"/>
            </a:xfrm>
            <a:custGeom>
              <a:rect b="b" l="l" r="r" t="t"/>
              <a:pathLst>
                <a:path extrusionOk="0" h="1167" w="1106">
                  <a:moveTo>
                    <a:pt x="0" y="1167"/>
                  </a:moveTo>
                  <a:lnTo>
                    <a:pt x="1106" y="0"/>
                  </a:lnTo>
                  <a:lnTo>
                    <a:pt x="1096" y="5"/>
                  </a:lnTo>
                  <a:lnTo>
                    <a:pt x="1065" y="17"/>
                  </a:lnTo>
                  <a:lnTo>
                    <a:pt x="1018" y="38"/>
                  </a:lnTo>
                  <a:lnTo>
                    <a:pt x="957" y="69"/>
                  </a:lnTo>
                  <a:lnTo>
                    <a:pt x="921" y="86"/>
                  </a:lnTo>
                  <a:lnTo>
                    <a:pt x="884" y="107"/>
                  </a:lnTo>
                  <a:lnTo>
                    <a:pt x="843" y="131"/>
                  </a:lnTo>
                  <a:lnTo>
                    <a:pt x="801" y="156"/>
                  </a:lnTo>
                  <a:lnTo>
                    <a:pt x="757" y="184"/>
                  </a:lnTo>
                  <a:lnTo>
                    <a:pt x="710" y="213"/>
                  </a:lnTo>
                  <a:lnTo>
                    <a:pt x="664" y="245"/>
                  </a:lnTo>
                  <a:lnTo>
                    <a:pt x="616" y="280"/>
                  </a:lnTo>
                  <a:lnTo>
                    <a:pt x="569" y="317"/>
                  </a:lnTo>
                  <a:lnTo>
                    <a:pt x="520" y="356"/>
                  </a:lnTo>
                  <a:lnTo>
                    <a:pt x="472" y="398"/>
                  </a:lnTo>
                  <a:lnTo>
                    <a:pt x="424" y="442"/>
                  </a:lnTo>
                  <a:lnTo>
                    <a:pt x="378" y="488"/>
                  </a:lnTo>
                  <a:lnTo>
                    <a:pt x="331" y="538"/>
                  </a:lnTo>
                  <a:lnTo>
                    <a:pt x="287" y="589"/>
                  </a:lnTo>
                  <a:lnTo>
                    <a:pt x="244" y="643"/>
                  </a:lnTo>
                  <a:lnTo>
                    <a:pt x="203" y="699"/>
                  </a:lnTo>
                  <a:lnTo>
                    <a:pt x="165" y="759"/>
                  </a:lnTo>
                  <a:lnTo>
                    <a:pt x="129" y="821"/>
                  </a:lnTo>
                  <a:lnTo>
                    <a:pt x="96" y="885"/>
                  </a:lnTo>
                  <a:lnTo>
                    <a:pt x="66" y="951"/>
                  </a:lnTo>
                  <a:lnTo>
                    <a:pt x="40" y="1020"/>
                  </a:lnTo>
                  <a:lnTo>
                    <a:pt x="18" y="1092"/>
                  </a:lnTo>
                  <a:lnTo>
                    <a:pt x="0" y="1167"/>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6" name="Google Shape;276;p9"/>
            <p:cNvSpPr/>
            <p:nvPr/>
          </p:nvSpPr>
          <p:spPr>
            <a:xfrm>
              <a:off x="8170023" y="1806577"/>
              <a:ext cx="436486" cy="123315"/>
            </a:xfrm>
            <a:custGeom>
              <a:rect b="b" l="l" r="r" t="t"/>
              <a:pathLst>
                <a:path extrusionOk="0" h="413" w="1562">
                  <a:moveTo>
                    <a:pt x="1562" y="413"/>
                  </a:moveTo>
                  <a:lnTo>
                    <a:pt x="0" y="36"/>
                  </a:lnTo>
                  <a:lnTo>
                    <a:pt x="11" y="34"/>
                  </a:lnTo>
                  <a:lnTo>
                    <a:pt x="43" y="28"/>
                  </a:lnTo>
                  <a:lnTo>
                    <a:pt x="94" y="21"/>
                  </a:lnTo>
                  <a:lnTo>
                    <a:pt x="162" y="13"/>
                  </a:lnTo>
                  <a:lnTo>
                    <a:pt x="201" y="9"/>
                  </a:lnTo>
                  <a:lnTo>
                    <a:pt x="245" y="5"/>
                  </a:lnTo>
                  <a:lnTo>
                    <a:pt x="291" y="3"/>
                  </a:lnTo>
                  <a:lnTo>
                    <a:pt x="340" y="1"/>
                  </a:lnTo>
                  <a:lnTo>
                    <a:pt x="392" y="0"/>
                  </a:lnTo>
                  <a:lnTo>
                    <a:pt x="447" y="0"/>
                  </a:lnTo>
                  <a:lnTo>
                    <a:pt x="503" y="2"/>
                  </a:lnTo>
                  <a:lnTo>
                    <a:pt x="562" y="5"/>
                  </a:lnTo>
                  <a:lnTo>
                    <a:pt x="623" y="10"/>
                  </a:lnTo>
                  <a:lnTo>
                    <a:pt x="684" y="16"/>
                  </a:lnTo>
                  <a:lnTo>
                    <a:pt x="747" y="25"/>
                  </a:lnTo>
                  <a:lnTo>
                    <a:pt x="811" y="36"/>
                  </a:lnTo>
                  <a:lnTo>
                    <a:pt x="877" y="49"/>
                  </a:lnTo>
                  <a:lnTo>
                    <a:pt x="942" y="66"/>
                  </a:lnTo>
                  <a:lnTo>
                    <a:pt x="1007" y="85"/>
                  </a:lnTo>
                  <a:lnTo>
                    <a:pt x="1072" y="107"/>
                  </a:lnTo>
                  <a:lnTo>
                    <a:pt x="1137" y="132"/>
                  </a:lnTo>
                  <a:lnTo>
                    <a:pt x="1201" y="161"/>
                  </a:lnTo>
                  <a:lnTo>
                    <a:pt x="1265" y="193"/>
                  </a:lnTo>
                  <a:lnTo>
                    <a:pt x="1327" y="228"/>
                  </a:lnTo>
                  <a:lnTo>
                    <a:pt x="1389" y="268"/>
                  </a:lnTo>
                  <a:lnTo>
                    <a:pt x="1449" y="312"/>
                  </a:lnTo>
                  <a:lnTo>
                    <a:pt x="1506" y="361"/>
                  </a:lnTo>
                  <a:lnTo>
                    <a:pt x="1562" y="413"/>
                  </a:lnTo>
                  <a:close/>
                </a:path>
              </a:pathLst>
            </a:custGeom>
            <a:solidFill>
              <a:srgbClr val="E6E6E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7" name="Google Shape;277;p9"/>
            <p:cNvSpPr/>
            <p:nvPr/>
          </p:nvSpPr>
          <p:spPr>
            <a:xfrm>
              <a:off x="8170023" y="1817104"/>
              <a:ext cx="436486" cy="130834"/>
            </a:xfrm>
            <a:custGeom>
              <a:rect b="b" l="l" r="r" t="t"/>
              <a:pathLst>
                <a:path extrusionOk="0" h="438" w="1562">
                  <a:moveTo>
                    <a:pt x="1562" y="377"/>
                  </a:moveTo>
                  <a:lnTo>
                    <a:pt x="0" y="0"/>
                  </a:lnTo>
                  <a:lnTo>
                    <a:pt x="9" y="8"/>
                  </a:lnTo>
                  <a:lnTo>
                    <a:pt x="34" y="28"/>
                  </a:lnTo>
                  <a:lnTo>
                    <a:pt x="76" y="58"/>
                  </a:lnTo>
                  <a:lnTo>
                    <a:pt x="133" y="96"/>
                  </a:lnTo>
                  <a:lnTo>
                    <a:pt x="166" y="117"/>
                  </a:lnTo>
                  <a:lnTo>
                    <a:pt x="203" y="139"/>
                  </a:lnTo>
                  <a:lnTo>
                    <a:pt x="244" y="164"/>
                  </a:lnTo>
                  <a:lnTo>
                    <a:pt x="287" y="188"/>
                  </a:lnTo>
                  <a:lnTo>
                    <a:pt x="332" y="212"/>
                  </a:lnTo>
                  <a:lnTo>
                    <a:pt x="381" y="236"/>
                  </a:lnTo>
                  <a:lnTo>
                    <a:pt x="433" y="262"/>
                  </a:lnTo>
                  <a:lnTo>
                    <a:pt x="486" y="285"/>
                  </a:lnTo>
                  <a:lnTo>
                    <a:pt x="542" y="308"/>
                  </a:lnTo>
                  <a:lnTo>
                    <a:pt x="599" y="331"/>
                  </a:lnTo>
                  <a:lnTo>
                    <a:pt x="660" y="351"/>
                  </a:lnTo>
                  <a:lnTo>
                    <a:pt x="722" y="371"/>
                  </a:lnTo>
                  <a:lnTo>
                    <a:pt x="786" y="389"/>
                  </a:lnTo>
                  <a:lnTo>
                    <a:pt x="851" y="404"/>
                  </a:lnTo>
                  <a:lnTo>
                    <a:pt x="919" y="416"/>
                  </a:lnTo>
                  <a:lnTo>
                    <a:pt x="986" y="426"/>
                  </a:lnTo>
                  <a:lnTo>
                    <a:pt x="1056" y="434"/>
                  </a:lnTo>
                  <a:lnTo>
                    <a:pt x="1126" y="438"/>
                  </a:lnTo>
                  <a:lnTo>
                    <a:pt x="1197" y="438"/>
                  </a:lnTo>
                  <a:lnTo>
                    <a:pt x="1270" y="435"/>
                  </a:lnTo>
                  <a:lnTo>
                    <a:pt x="1342" y="427"/>
                  </a:lnTo>
                  <a:lnTo>
                    <a:pt x="1416" y="415"/>
                  </a:lnTo>
                  <a:lnTo>
                    <a:pt x="1488" y="399"/>
                  </a:lnTo>
                  <a:lnTo>
                    <a:pt x="1562" y="377"/>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8" name="Google Shape;278;p9"/>
            <p:cNvSpPr/>
            <p:nvPr/>
          </p:nvSpPr>
          <p:spPr>
            <a:xfrm>
              <a:off x="8129581" y="1845677"/>
              <a:ext cx="85066" cy="1400071"/>
            </a:xfrm>
            <a:custGeom>
              <a:rect b="b" l="l" r="r" t="t"/>
              <a:pathLst>
                <a:path extrusionOk="0" h="4653" w="305">
                  <a:moveTo>
                    <a:pt x="0" y="4653"/>
                  </a:moveTo>
                  <a:lnTo>
                    <a:pt x="305" y="4653"/>
                  </a:lnTo>
                  <a:lnTo>
                    <a:pt x="204" y="0"/>
                  </a:lnTo>
                  <a:lnTo>
                    <a:pt x="101" y="0"/>
                  </a:lnTo>
                  <a:lnTo>
                    <a:pt x="0" y="4653"/>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9" name="Google Shape;279;p9"/>
            <p:cNvSpPr/>
            <p:nvPr/>
          </p:nvSpPr>
          <p:spPr>
            <a:xfrm>
              <a:off x="8129581" y="1845677"/>
              <a:ext cx="39047" cy="1400071"/>
            </a:xfrm>
            <a:custGeom>
              <a:rect b="b" l="l" r="r" t="t"/>
              <a:pathLst>
                <a:path extrusionOk="0" h="4653" w="139">
                  <a:moveTo>
                    <a:pt x="0" y="4653"/>
                  </a:moveTo>
                  <a:lnTo>
                    <a:pt x="114" y="4653"/>
                  </a:lnTo>
                  <a:lnTo>
                    <a:pt x="139" y="0"/>
                  </a:lnTo>
                  <a:lnTo>
                    <a:pt x="101" y="0"/>
                  </a:lnTo>
                  <a:lnTo>
                    <a:pt x="0" y="4653"/>
                  </a:lnTo>
                  <a:close/>
                </a:path>
              </a:pathLst>
            </a:custGeom>
            <a:solidFill>
              <a:srgbClr val="D1D3D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0" name="Google Shape;280;p9"/>
            <p:cNvSpPr/>
            <p:nvPr/>
          </p:nvSpPr>
          <p:spPr>
            <a:xfrm>
              <a:off x="8125398" y="1776500"/>
              <a:ext cx="94827" cy="102261"/>
            </a:xfrm>
            <a:custGeom>
              <a:rect b="b" l="l" r="r" t="t"/>
              <a:pathLst>
                <a:path extrusionOk="0" h="342" w="342">
                  <a:moveTo>
                    <a:pt x="0" y="170"/>
                  </a:moveTo>
                  <a:lnTo>
                    <a:pt x="2" y="188"/>
                  </a:lnTo>
                  <a:lnTo>
                    <a:pt x="4" y="205"/>
                  </a:lnTo>
                  <a:lnTo>
                    <a:pt x="8" y="221"/>
                  </a:lnTo>
                  <a:lnTo>
                    <a:pt x="14" y="237"/>
                  </a:lnTo>
                  <a:lnTo>
                    <a:pt x="21" y="252"/>
                  </a:lnTo>
                  <a:lnTo>
                    <a:pt x="29" y="267"/>
                  </a:lnTo>
                  <a:lnTo>
                    <a:pt x="39" y="279"/>
                  </a:lnTo>
                  <a:lnTo>
                    <a:pt x="50" y="291"/>
                  </a:lnTo>
                  <a:lnTo>
                    <a:pt x="62" y="302"/>
                  </a:lnTo>
                  <a:lnTo>
                    <a:pt x="76" y="312"/>
                  </a:lnTo>
                  <a:lnTo>
                    <a:pt x="90" y="321"/>
                  </a:lnTo>
                  <a:lnTo>
                    <a:pt x="104" y="327"/>
                  </a:lnTo>
                  <a:lnTo>
                    <a:pt x="120" y="334"/>
                  </a:lnTo>
                  <a:lnTo>
                    <a:pt x="136" y="337"/>
                  </a:lnTo>
                  <a:lnTo>
                    <a:pt x="153" y="340"/>
                  </a:lnTo>
                  <a:lnTo>
                    <a:pt x="171" y="342"/>
                  </a:lnTo>
                  <a:lnTo>
                    <a:pt x="188" y="340"/>
                  </a:lnTo>
                  <a:lnTo>
                    <a:pt x="205" y="337"/>
                  </a:lnTo>
                  <a:lnTo>
                    <a:pt x="221" y="334"/>
                  </a:lnTo>
                  <a:lnTo>
                    <a:pt x="237" y="327"/>
                  </a:lnTo>
                  <a:lnTo>
                    <a:pt x="252" y="321"/>
                  </a:lnTo>
                  <a:lnTo>
                    <a:pt x="267" y="312"/>
                  </a:lnTo>
                  <a:lnTo>
                    <a:pt x="280" y="302"/>
                  </a:lnTo>
                  <a:lnTo>
                    <a:pt x="292" y="291"/>
                  </a:lnTo>
                  <a:lnTo>
                    <a:pt x="302" y="279"/>
                  </a:lnTo>
                  <a:lnTo>
                    <a:pt x="312" y="267"/>
                  </a:lnTo>
                  <a:lnTo>
                    <a:pt x="321" y="252"/>
                  </a:lnTo>
                  <a:lnTo>
                    <a:pt x="328" y="237"/>
                  </a:lnTo>
                  <a:lnTo>
                    <a:pt x="334" y="221"/>
                  </a:lnTo>
                  <a:lnTo>
                    <a:pt x="338" y="205"/>
                  </a:lnTo>
                  <a:lnTo>
                    <a:pt x="341" y="188"/>
                  </a:lnTo>
                  <a:lnTo>
                    <a:pt x="342" y="170"/>
                  </a:lnTo>
                  <a:lnTo>
                    <a:pt x="341" y="154"/>
                  </a:lnTo>
                  <a:lnTo>
                    <a:pt x="338" y="136"/>
                  </a:lnTo>
                  <a:lnTo>
                    <a:pt x="334" y="120"/>
                  </a:lnTo>
                  <a:lnTo>
                    <a:pt x="328" y="104"/>
                  </a:lnTo>
                  <a:lnTo>
                    <a:pt x="321" y="90"/>
                  </a:lnTo>
                  <a:lnTo>
                    <a:pt x="312" y="76"/>
                  </a:lnTo>
                  <a:lnTo>
                    <a:pt x="302" y="62"/>
                  </a:lnTo>
                  <a:lnTo>
                    <a:pt x="292" y="50"/>
                  </a:lnTo>
                  <a:lnTo>
                    <a:pt x="280" y="39"/>
                  </a:lnTo>
                  <a:lnTo>
                    <a:pt x="267" y="29"/>
                  </a:lnTo>
                  <a:lnTo>
                    <a:pt x="252" y="21"/>
                  </a:lnTo>
                  <a:lnTo>
                    <a:pt x="237" y="14"/>
                  </a:lnTo>
                  <a:lnTo>
                    <a:pt x="221" y="8"/>
                  </a:lnTo>
                  <a:lnTo>
                    <a:pt x="205" y="4"/>
                  </a:lnTo>
                  <a:lnTo>
                    <a:pt x="188" y="2"/>
                  </a:lnTo>
                  <a:lnTo>
                    <a:pt x="171" y="0"/>
                  </a:lnTo>
                  <a:lnTo>
                    <a:pt x="153" y="2"/>
                  </a:lnTo>
                  <a:lnTo>
                    <a:pt x="136" y="4"/>
                  </a:lnTo>
                  <a:lnTo>
                    <a:pt x="120" y="8"/>
                  </a:lnTo>
                  <a:lnTo>
                    <a:pt x="104" y="14"/>
                  </a:lnTo>
                  <a:lnTo>
                    <a:pt x="90" y="21"/>
                  </a:lnTo>
                  <a:lnTo>
                    <a:pt x="76" y="29"/>
                  </a:lnTo>
                  <a:lnTo>
                    <a:pt x="62" y="39"/>
                  </a:lnTo>
                  <a:lnTo>
                    <a:pt x="50" y="50"/>
                  </a:lnTo>
                  <a:lnTo>
                    <a:pt x="39" y="62"/>
                  </a:lnTo>
                  <a:lnTo>
                    <a:pt x="29" y="76"/>
                  </a:lnTo>
                  <a:lnTo>
                    <a:pt x="21" y="90"/>
                  </a:lnTo>
                  <a:lnTo>
                    <a:pt x="14" y="104"/>
                  </a:lnTo>
                  <a:lnTo>
                    <a:pt x="8" y="120"/>
                  </a:lnTo>
                  <a:lnTo>
                    <a:pt x="4" y="136"/>
                  </a:lnTo>
                  <a:lnTo>
                    <a:pt x="2" y="154"/>
                  </a:lnTo>
                  <a:lnTo>
                    <a:pt x="0" y="17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1" name="Google Shape;281;p9"/>
            <p:cNvSpPr/>
            <p:nvPr/>
          </p:nvSpPr>
          <p:spPr>
            <a:xfrm>
              <a:off x="8136554" y="1788531"/>
              <a:ext cx="72515" cy="78199"/>
            </a:xfrm>
            <a:custGeom>
              <a:rect b="b" l="l" r="r" t="t"/>
              <a:pathLst>
                <a:path extrusionOk="0" h="259" w="259">
                  <a:moveTo>
                    <a:pt x="0" y="129"/>
                  </a:moveTo>
                  <a:lnTo>
                    <a:pt x="1" y="143"/>
                  </a:lnTo>
                  <a:lnTo>
                    <a:pt x="4" y="156"/>
                  </a:lnTo>
                  <a:lnTo>
                    <a:pt x="7" y="168"/>
                  </a:lnTo>
                  <a:lnTo>
                    <a:pt x="11" y="180"/>
                  </a:lnTo>
                  <a:lnTo>
                    <a:pt x="16" y="191"/>
                  </a:lnTo>
                  <a:lnTo>
                    <a:pt x="22" y="202"/>
                  </a:lnTo>
                  <a:lnTo>
                    <a:pt x="30" y="212"/>
                  </a:lnTo>
                  <a:lnTo>
                    <a:pt x="39" y="221"/>
                  </a:lnTo>
                  <a:lnTo>
                    <a:pt x="48" y="229"/>
                  </a:lnTo>
                  <a:lnTo>
                    <a:pt x="58" y="237"/>
                  </a:lnTo>
                  <a:lnTo>
                    <a:pt x="69" y="243"/>
                  </a:lnTo>
                  <a:lnTo>
                    <a:pt x="80" y="249"/>
                  </a:lnTo>
                  <a:lnTo>
                    <a:pt x="91" y="253"/>
                  </a:lnTo>
                  <a:lnTo>
                    <a:pt x="104" y="256"/>
                  </a:lnTo>
                  <a:lnTo>
                    <a:pt x="116" y="259"/>
                  </a:lnTo>
                  <a:lnTo>
                    <a:pt x="130" y="259"/>
                  </a:lnTo>
                  <a:lnTo>
                    <a:pt x="143" y="259"/>
                  </a:lnTo>
                  <a:lnTo>
                    <a:pt x="156" y="256"/>
                  </a:lnTo>
                  <a:lnTo>
                    <a:pt x="168" y="253"/>
                  </a:lnTo>
                  <a:lnTo>
                    <a:pt x="180" y="249"/>
                  </a:lnTo>
                  <a:lnTo>
                    <a:pt x="191" y="243"/>
                  </a:lnTo>
                  <a:lnTo>
                    <a:pt x="202" y="237"/>
                  </a:lnTo>
                  <a:lnTo>
                    <a:pt x="212" y="229"/>
                  </a:lnTo>
                  <a:lnTo>
                    <a:pt x="221" y="221"/>
                  </a:lnTo>
                  <a:lnTo>
                    <a:pt x="230" y="212"/>
                  </a:lnTo>
                  <a:lnTo>
                    <a:pt x="237" y="202"/>
                  </a:lnTo>
                  <a:lnTo>
                    <a:pt x="243" y="191"/>
                  </a:lnTo>
                  <a:lnTo>
                    <a:pt x="249" y="180"/>
                  </a:lnTo>
                  <a:lnTo>
                    <a:pt x="253" y="168"/>
                  </a:lnTo>
                  <a:lnTo>
                    <a:pt x="257" y="156"/>
                  </a:lnTo>
                  <a:lnTo>
                    <a:pt x="259" y="143"/>
                  </a:lnTo>
                  <a:lnTo>
                    <a:pt x="259" y="129"/>
                  </a:lnTo>
                  <a:lnTo>
                    <a:pt x="259" y="116"/>
                  </a:lnTo>
                  <a:lnTo>
                    <a:pt x="257" y="104"/>
                  </a:lnTo>
                  <a:lnTo>
                    <a:pt x="253" y="92"/>
                  </a:lnTo>
                  <a:lnTo>
                    <a:pt x="249" y="80"/>
                  </a:lnTo>
                  <a:lnTo>
                    <a:pt x="243" y="69"/>
                  </a:lnTo>
                  <a:lnTo>
                    <a:pt x="237" y="58"/>
                  </a:lnTo>
                  <a:lnTo>
                    <a:pt x="230" y="48"/>
                  </a:lnTo>
                  <a:lnTo>
                    <a:pt x="221" y="39"/>
                  </a:lnTo>
                  <a:lnTo>
                    <a:pt x="212" y="30"/>
                  </a:lnTo>
                  <a:lnTo>
                    <a:pt x="202" y="22"/>
                  </a:lnTo>
                  <a:lnTo>
                    <a:pt x="191" y="17"/>
                  </a:lnTo>
                  <a:lnTo>
                    <a:pt x="180" y="11"/>
                  </a:lnTo>
                  <a:lnTo>
                    <a:pt x="168" y="7"/>
                  </a:lnTo>
                  <a:lnTo>
                    <a:pt x="156" y="4"/>
                  </a:lnTo>
                  <a:lnTo>
                    <a:pt x="143" y="1"/>
                  </a:lnTo>
                  <a:lnTo>
                    <a:pt x="130" y="0"/>
                  </a:lnTo>
                  <a:lnTo>
                    <a:pt x="116" y="1"/>
                  </a:lnTo>
                  <a:lnTo>
                    <a:pt x="104" y="4"/>
                  </a:lnTo>
                  <a:lnTo>
                    <a:pt x="91" y="7"/>
                  </a:lnTo>
                  <a:lnTo>
                    <a:pt x="80" y="11"/>
                  </a:lnTo>
                  <a:lnTo>
                    <a:pt x="69" y="17"/>
                  </a:lnTo>
                  <a:lnTo>
                    <a:pt x="58" y="22"/>
                  </a:lnTo>
                  <a:lnTo>
                    <a:pt x="48" y="30"/>
                  </a:lnTo>
                  <a:lnTo>
                    <a:pt x="39" y="39"/>
                  </a:lnTo>
                  <a:lnTo>
                    <a:pt x="30" y="48"/>
                  </a:lnTo>
                  <a:lnTo>
                    <a:pt x="22" y="58"/>
                  </a:lnTo>
                  <a:lnTo>
                    <a:pt x="16" y="69"/>
                  </a:lnTo>
                  <a:lnTo>
                    <a:pt x="11" y="80"/>
                  </a:lnTo>
                  <a:lnTo>
                    <a:pt x="7" y="92"/>
                  </a:lnTo>
                  <a:lnTo>
                    <a:pt x="4" y="104"/>
                  </a:lnTo>
                  <a:lnTo>
                    <a:pt x="1" y="116"/>
                  </a:lnTo>
                  <a:lnTo>
                    <a:pt x="0" y="129"/>
                  </a:lnTo>
                  <a:close/>
                </a:path>
              </a:pathLst>
            </a:custGeom>
            <a:solidFill>
              <a:srgbClr val="9AD8DA"/>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2" name="Google Shape;282;p9"/>
            <p:cNvSpPr/>
            <p:nvPr/>
          </p:nvSpPr>
          <p:spPr>
            <a:xfrm>
              <a:off x="8136554" y="1791539"/>
              <a:ext cx="58570" cy="75192"/>
            </a:xfrm>
            <a:custGeom>
              <a:rect b="b" l="l" r="r" t="t"/>
              <a:pathLst>
                <a:path extrusionOk="0" h="249" w="212">
                  <a:moveTo>
                    <a:pt x="84" y="0"/>
                  </a:moveTo>
                  <a:lnTo>
                    <a:pt x="74" y="9"/>
                  </a:lnTo>
                  <a:lnTo>
                    <a:pt x="66" y="19"/>
                  </a:lnTo>
                  <a:lnTo>
                    <a:pt x="58" y="31"/>
                  </a:lnTo>
                  <a:lnTo>
                    <a:pt x="51" y="42"/>
                  </a:lnTo>
                  <a:lnTo>
                    <a:pt x="46" y="55"/>
                  </a:lnTo>
                  <a:lnTo>
                    <a:pt x="41" y="69"/>
                  </a:lnTo>
                  <a:lnTo>
                    <a:pt x="39" y="82"/>
                  </a:lnTo>
                  <a:lnTo>
                    <a:pt x="38" y="97"/>
                  </a:lnTo>
                  <a:lnTo>
                    <a:pt x="39" y="110"/>
                  </a:lnTo>
                  <a:lnTo>
                    <a:pt x="41" y="123"/>
                  </a:lnTo>
                  <a:lnTo>
                    <a:pt x="43" y="135"/>
                  </a:lnTo>
                  <a:lnTo>
                    <a:pt x="48" y="147"/>
                  </a:lnTo>
                  <a:lnTo>
                    <a:pt x="53" y="158"/>
                  </a:lnTo>
                  <a:lnTo>
                    <a:pt x="60" y="169"/>
                  </a:lnTo>
                  <a:lnTo>
                    <a:pt x="68" y="179"/>
                  </a:lnTo>
                  <a:lnTo>
                    <a:pt x="75" y="188"/>
                  </a:lnTo>
                  <a:lnTo>
                    <a:pt x="85" y="197"/>
                  </a:lnTo>
                  <a:lnTo>
                    <a:pt x="95" y="203"/>
                  </a:lnTo>
                  <a:lnTo>
                    <a:pt x="105" y="210"/>
                  </a:lnTo>
                  <a:lnTo>
                    <a:pt x="117" y="216"/>
                  </a:lnTo>
                  <a:lnTo>
                    <a:pt x="128" y="220"/>
                  </a:lnTo>
                  <a:lnTo>
                    <a:pt x="141" y="223"/>
                  </a:lnTo>
                  <a:lnTo>
                    <a:pt x="154" y="225"/>
                  </a:lnTo>
                  <a:lnTo>
                    <a:pt x="167" y="225"/>
                  </a:lnTo>
                  <a:lnTo>
                    <a:pt x="179" y="225"/>
                  </a:lnTo>
                  <a:lnTo>
                    <a:pt x="190" y="223"/>
                  </a:lnTo>
                  <a:lnTo>
                    <a:pt x="202" y="220"/>
                  </a:lnTo>
                  <a:lnTo>
                    <a:pt x="212" y="217"/>
                  </a:lnTo>
                  <a:lnTo>
                    <a:pt x="204" y="223"/>
                  </a:lnTo>
                  <a:lnTo>
                    <a:pt x="195" y="230"/>
                  </a:lnTo>
                  <a:lnTo>
                    <a:pt x="185" y="235"/>
                  </a:lnTo>
                  <a:lnTo>
                    <a:pt x="175" y="240"/>
                  </a:lnTo>
                  <a:lnTo>
                    <a:pt x="164" y="244"/>
                  </a:lnTo>
                  <a:lnTo>
                    <a:pt x="153" y="246"/>
                  </a:lnTo>
                  <a:lnTo>
                    <a:pt x="142" y="249"/>
                  </a:lnTo>
                  <a:lnTo>
                    <a:pt x="130" y="249"/>
                  </a:lnTo>
                  <a:lnTo>
                    <a:pt x="116" y="249"/>
                  </a:lnTo>
                  <a:lnTo>
                    <a:pt x="104" y="246"/>
                  </a:lnTo>
                  <a:lnTo>
                    <a:pt x="91" y="243"/>
                  </a:lnTo>
                  <a:lnTo>
                    <a:pt x="80" y="239"/>
                  </a:lnTo>
                  <a:lnTo>
                    <a:pt x="69" y="233"/>
                  </a:lnTo>
                  <a:lnTo>
                    <a:pt x="58" y="227"/>
                  </a:lnTo>
                  <a:lnTo>
                    <a:pt x="48" y="219"/>
                  </a:lnTo>
                  <a:lnTo>
                    <a:pt x="39" y="211"/>
                  </a:lnTo>
                  <a:lnTo>
                    <a:pt x="30" y="202"/>
                  </a:lnTo>
                  <a:lnTo>
                    <a:pt x="22" y="192"/>
                  </a:lnTo>
                  <a:lnTo>
                    <a:pt x="16" y="181"/>
                  </a:lnTo>
                  <a:lnTo>
                    <a:pt x="11" y="170"/>
                  </a:lnTo>
                  <a:lnTo>
                    <a:pt x="7" y="158"/>
                  </a:lnTo>
                  <a:lnTo>
                    <a:pt x="4" y="146"/>
                  </a:lnTo>
                  <a:lnTo>
                    <a:pt x="1" y="133"/>
                  </a:lnTo>
                  <a:lnTo>
                    <a:pt x="0" y="119"/>
                  </a:lnTo>
                  <a:lnTo>
                    <a:pt x="1" y="110"/>
                  </a:lnTo>
                  <a:lnTo>
                    <a:pt x="3" y="100"/>
                  </a:lnTo>
                  <a:lnTo>
                    <a:pt x="5" y="90"/>
                  </a:lnTo>
                  <a:lnTo>
                    <a:pt x="7" y="81"/>
                  </a:lnTo>
                  <a:lnTo>
                    <a:pt x="10" y="71"/>
                  </a:lnTo>
                  <a:lnTo>
                    <a:pt x="15" y="62"/>
                  </a:lnTo>
                  <a:lnTo>
                    <a:pt x="19" y="54"/>
                  </a:lnTo>
                  <a:lnTo>
                    <a:pt x="25" y="47"/>
                  </a:lnTo>
                  <a:lnTo>
                    <a:pt x="30" y="39"/>
                  </a:lnTo>
                  <a:lnTo>
                    <a:pt x="37" y="31"/>
                  </a:lnTo>
                  <a:lnTo>
                    <a:pt x="43" y="25"/>
                  </a:lnTo>
                  <a:lnTo>
                    <a:pt x="51" y="19"/>
                  </a:lnTo>
                  <a:lnTo>
                    <a:pt x="59" y="13"/>
                  </a:lnTo>
                  <a:lnTo>
                    <a:pt x="67" y="8"/>
                  </a:lnTo>
                  <a:lnTo>
                    <a:pt x="75" y="4"/>
                  </a:lnTo>
                  <a:lnTo>
                    <a:pt x="84" y="0"/>
                  </a:lnTo>
                  <a:close/>
                </a:path>
              </a:pathLst>
            </a:custGeom>
            <a:solidFill>
              <a:srgbClr val="72CCD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3" name="Google Shape;283;p9"/>
            <p:cNvSpPr/>
            <p:nvPr/>
          </p:nvSpPr>
          <p:spPr>
            <a:xfrm>
              <a:off x="8059855" y="3203641"/>
              <a:ext cx="223124" cy="67672"/>
            </a:xfrm>
            <a:custGeom>
              <a:rect b="b" l="l" r="r" t="t"/>
              <a:pathLst>
                <a:path extrusionOk="0" h="226" w="802">
                  <a:moveTo>
                    <a:pt x="0" y="226"/>
                  </a:moveTo>
                  <a:lnTo>
                    <a:pt x="0" y="213"/>
                  </a:lnTo>
                  <a:lnTo>
                    <a:pt x="3" y="202"/>
                  </a:lnTo>
                  <a:lnTo>
                    <a:pt x="5" y="191"/>
                  </a:lnTo>
                  <a:lnTo>
                    <a:pt x="8" y="180"/>
                  </a:lnTo>
                  <a:lnTo>
                    <a:pt x="13" y="169"/>
                  </a:lnTo>
                  <a:lnTo>
                    <a:pt x="18" y="158"/>
                  </a:lnTo>
                  <a:lnTo>
                    <a:pt x="25" y="148"/>
                  </a:lnTo>
                  <a:lnTo>
                    <a:pt x="31" y="138"/>
                  </a:lnTo>
                  <a:lnTo>
                    <a:pt x="39" y="128"/>
                  </a:lnTo>
                  <a:lnTo>
                    <a:pt x="48" y="118"/>
                  </a:lnTo>
                  <a:lnTo>
                    <a:pt x="58" y="109"/>
                  </a:lnTo>
                  <a:lnTo>
                    <a:pt x="69" y="100"/>
                  </a:lnTo>
                  <a:lnTo>
                    <a:pt x="80" y="91"/>
                  </a:lnTo>
                  <a:lnTo>
                    <a:pt x="92" y="82"/>
                  </a:lnTo>
                  <a:lnTo>
                    <a:pt x="104" y="74"/>
                  </a:lnTo>
                  <a:lnTo>
                    <a:pt x="117" y="67"/>
                  </a:lnTo>
                  <a:lnTo>
                    <a:pt x="132" y="59"/>
                  </a:lnTo>
                  <a:lnTo>
                    <a:pt x="146" y="52"/>
                  </a:lnTo>
                  <a:lnTo>
                    <a:pt x="162" y="46"/>
                  </a:lnTo>
                  <a:lnTo>
                    <a:pt x="177" y="39"/>
                  </a:lnTo>
                  <a:lnTo>
                    <a:pt x="194" y="33"/>
                  </a:lnTo>
                  <a:lnTo>
                    <a:pt x="210" y="28"/>
                  </a:lnTo>
                  <a:lnTo>
                    <a:pt x="227" y="22"/>
                  </a:lnTo>
                  <a:lnTo>
                    <a:pt x="246" y="18"/>
                  </a:lnTo>
                  <a:lnTo>
                    <a:pt x="263" y="15"/>
                  </a:lnTo>
                  <a:lnTo>
                    <a:pt x="282" y="10"/>
                  </a:lnTo>
                  <a:lnTo>
                    <a:pt x="301" y="8"/>
                  </a:lnTo>
                  <a:lnTo>
                    <a:pt x="321" y="5"/>
                  </a:lnTo>
                  <a:lnTo>
                    <a:pt x="341" y="4"/>
                  </a:lnTo>
                  <a:lnTo>
                    <a:pt x="360" y="1"/>
                  </a:lnTo>
                  <a:lnTo>
                    <a:pt x="380" y="1"/>
                  </a:lnTo>
                  <a:lnTo>
                    <a:pt x="401" y="0"/>
                  </a:lnTo>
                  <a:lnTo>
                    <a:pt x="422" y="1"/>
                  </a:lnTo>
                  <a:lnTo>
                    <a:pt x="442" y="1"/>
                  </a:lnTo>
                  <a:lnTo>
                    <a:pt x="462" y="4"/>
                  </a:lnTo>
                  <a:lnTo>
                    <a:pt x="482" y="5"/>
                  </a:lnTo>
                  <a:lnTo>
                    <a:pt x="502" y="8"/>
                  </a:lnTo>
                  <a:lnTo>
                    <a:pt x="521" y="10"/>
                  </a:lnTo>
                  <a:lnTo>
                    <a:pt x="539" y="15"/>
                  </a:lnTo>
                  <a:lnTo>
                    <a:pt x="557" y="18"/>
                  </a:lnTo>
                  <a:lnTo>
                    <a:pt x="575" y="22"/>
                  </a:lnTo>
                  <a:lnTo>
                    <a:pt x="592" y="28"/>
                  </a:lnTo>
                  <a:lnTo>
                    <a:pt x="609" y="33"/>
                  </a:lnTo>
                  <a:lnTo>
                    <a:pt x="625" y="39"/>
                  </a:lnTo>
                  <a:lnTo>
                    <a:pt x="641" y="46"/>
                  </a:lnTo>
                  <a:lnTo>
                    <a:pt x="656" y="52"/>
                  </a:lnTo>
                  <a:lnTo>
                    <a:pt x="671" y="59"/>
                  </a:lnTo>
                  <a:lnTo>
                    <a:pt x="685" y="67"/>
                  </a:lnTo>
                  <a:lnTo>
                    <a:pt x="698" y="74"/>
                  </a:lnTo>
                  <a:lnTo>
                    <a:pt x="710" y="82"/>
                  </a:lnTo>
                  <a:lnTo>
                    <a:pt x="723" y="91"/>
                  </a:lnTo>
                  <a:lnTo>
                    <a:pt x="734" y="100"/>
                  </a:lnTo>
                  <a:lnTo>
                    <a:pt x="745" y="109"/>
                  </a:lnTo>
                  <a:lnTo>
                    <a:pt x="754" y="118"/>
                  </a:lnTo>
                  <a:lnTo>
                    <a:pt x="762" y="128"/>
                  </a:lnTo>
                  <a:lnTo>
                    <a:pt x="771" y="138"/>
                  </a:lnTo>
                  <a:lnTo>
                    <a:pt x="778" y="148"/>
                  </a:lnTo>
                  <a:lnTo>
                    <a:pt x="784" y="158"/>
                  </a:lnTo>
                  <a:lnTo>
                    <a:pt x="790" y="169"/>
                  </a:lnTo>
                  <a:lnTo>
                    <a:pt x="794" y="180"/>
                  </a:lnTo>
                  <a:lnTo>
                    <a:pt x="798" y="191"/>
                  </a:lnTo>
                  <a:lnTo>
                    <a:pt x="800" y="202"/>
                  </a:lnTo>
                  <a:lnTo>
                    <a:pt x="802" y="213"/>
                  </a:lnTo>
                  <a:lnTo>
                    <a:pt x="802" y="226"/>
                  </a:lnTo>
                  <a:lnTo>
                    <a:pt x="0" y="226"/>
                  </a:lnTo>
                  <a:close/>
                </a:path>
              </a:pathLst>
            </a:custGeom>
            <a:solidFill>
              <a:srgbClr val="E6E6E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4" name="Google Shape;284;p9"/>
            <p:cNvSpPr/>
            <p:nvPr/>
          </p:nvSpPr>
          <p:spPr>
            <a:xfrm>
              <a:off x="8059855" y="3203641"/>
              <a:ext cx="129691" cy="67672"/>
            </a:xfrm>
            <a:custGeom>
              <a:rect b="b" l="l" r="r" t="t"/>
              <a:pathLst>
                <a:path extrusionOk="0" h="226" w="463">
                  <a:moveTo>
                    <a:pt x="401" y="0"/>
                  </a:moveTo>
                  <a:lnTo>
                    <a:pt x="417" y="1"/>
                  </a:lnTo>
                  <a:lnTo>
                    <a:pt x="432" y="1"/>
                  </a:lnTo>
                  <a:lnTo>
                    <a:pt x="448" y="3"/>
                  </a:lnTo>
                  <a:lnTo>
                    <a:pt x="463" y="4"/>
                  </a:lnTo>
                  <a:lnTo>
                    <a:pt x="427" y="8"/>
                  </a:lnTo>
                  <a:lnTo>
                    <a:pt x="392" y="14"/>
                  </a:lnTo>
                  <a:lnTo>
                    <a:pt x="360" y="20"/>
                  </a:lnTo>
                  <a:lnTo>
                    <a:pt x="328" y="29"/>
                  </a:lnTo>
                  <a:lnTo>
                    <a:pt x="299" y="40"/>
                  </a:lnTo>
                  <a:lnTo>
                    <a:pt x="271" y="51"/>
                  </a:lnTo>
                  <a:lnTo>
                    <a:pt x="244" y="64"/>
                  </a:lnTo>
                  <a:lnTo>
                    <a:pt x="220" y="79"/>
                  </a:lnTo>
                  <a:lnTo>
                    <a:pt x="209" y="86"/>
                  </a:lnTo>
                  <a:lnTo>
                    <a:pt x="199" y="94"/>
                  </a:lnTo>
                  <a:lnTo>
                    <a:pt x="189" y="102"/>
                  </a:lnTo>
                  <a:lnTo>
                    <a:pt x="179" y="110"/>
                  </a:lnTo>
                  <a:lnTo>
                    <a:pt x="172" y="118"/>
                  </a:lnTo>
                  <a:lnTo>
                    <a:pt x="163" y="127"/>
                  </a:lnTo>
                  <a:lnTo>
                    <a:pt x="156" y="136"/>
                  </a:lnTo>
                  <a:lnTo>
                    <a:pt x="149" y="146"/>
                  </a:lnTo>
                  <a:lnTo>
                    <a:pt x="143" y="155"/>
                  </a:lnTo>
                  <a:lnTo>
                    <a:pt x="137" y="165"/>
                  </a:lnTo>
                  <a:lnTo>
                    <a:pt x="133" y="175"/>
                  </a:lnTo>
                  <a:lnTo>
                    <a:pt x="130" y="185"/>
                  </a:lnTo>
                  <a:lnTo>
                    <a:pt x="126" y="195"/>
                  </a:lnTo>
                  <a:lnTo>
                    <a:pt x="125" y="205"/>
                  </a:lnTo>
                  <a:lnTo>
                    <a:pt x="123" y="215"/>
                  </a:lnTo>
                  <a:lnTo>
                    <a:pt x="123" y="226"/>
                  </a:lnTo>
                  <a:lnTo>
                    <a:pt x="0" y="226"/>
                  </a:lnTo>
                  <a:lnTo>
                    <a:pt x="0" y="213"/>
                  </a:lnTo>
                  <a:lnTo>
                    <a:pt x="3" y="202"/>
                  </a:lnTo>
                  <a:lnTo>
                    <a:pt x="5" y="191"/>
                  </a:lnTo>
                  <a:lnTo>
                    <a:pt x="8" y="180"/>
                  </a:lnTo>
                  <a:lnTo>
                    <a:pt x="13" y="169"/>
                  </a:lnTo>
                  <a:lnTo>
                    <a:pt x="18" y="158"/>
                  </a:lnTo>
                  <a:lnTo>
                    <a:pt x="25" y="148"/>
                  </a:lnTo>
                  <a:lnTo>
                    <a:pt x="31" y="138"/>
                  </a:lnTo>
                  <a:lnTo>
                    <a:pt x="39" y="128"/>
                  </a:lnTo>
                  <a:lnTo>
                    <a:pt x="48" y="118"/>
                  </a:lnTo>
                  <a:lnTo>
                    <a:pt x="58" y="109"/>
                  </a:lnTo>
                  <a:lnTo>
                    <a:pt x="69" y="100"/>
                  </a:lnTo>
                  <a:lnTo>
                    <a:pt x="80" y="91"/>
                  </a:lnTo>
                  <a:lnTo>
                    <a:pt x="92" y="82"/>
                  </a:lnTo>
                  <a:lnTo>
                    <a:pt x="104" y="74"/>
                  </a:lnTo>
                  <a:lnTo>
                    <a:pt x="117" y="67"/>
                  </a:lnTo>
                  <a:lnTo>
                    <a:pt x="132" y="59"/>
                  </a:lnTo>
                  <a:lnTo>
                    <a:pt x="146" y="52"/>
                  </a:lnTo>
                  <a:lnTo>
                    <a:pt x="162" y="46"/>
                  </a:lnTo>
                  <a:lnTo>
                    <a:pt x="177" y="39"/>
                  </a:lnTo>
                  <a:lnTo>
                    <a:pt x="194" y="33"/>
                  </a:lnTo>
                  <a:lnTo>
                    <a:pt x="210" y="28"/>
                  </a:lnTo>
                  <a:lnTo>
                    <a:pt x="227" y="22"/>
                  </a:lnTo>
                  <a:lnTo>
                    <a:pt x="246" y="18"/>
                  </a:lnTo>
                  <a:lnTo>
                    <a:pt x="263" y="15"/>
                  </a:lnTo>
                  <a:lnTo>
                    <a:pt x="282" y="10"/>
                  </a:lnTo>
                  <a:lnTo>
                    <a:pt x="301" y="8"/>
                  </a:lnTo>
                  <a:lnTo>
                    <a:pt x="321" y="5"/>
                  </a:lnTo>
                  <a:lnTo>
                    <a:pt x="341" y="4"/>
                  </a:lnTo>
                  <a:lnTo>
                    <a:pt x="360" y="1"/>
                  </a:lnTo>
                  <a:lnTo>
                    <a:pt x="380" y="1"/>
                  </a:lnTo>
                  <a:lnTo>
                    <a:pt x="401" y="0"/>
                  </a:lnTo>
                  <a:close/>
                </a:path>
              </a:pathLst>
            </a:custGeom>
            <a:solidFill>
              <a:srgbClr val="D1D3D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5" name="Google Shape;285;p9"/>
            <p:cNvSpPr/>
            <p:nvPr/>
          </p:nvSpPr>
          <p:spPr>
            <a:xfrm>
              <a:off x="9638454" y="1944930"/>
              <a:ext cx="99011" cy="335355"/>
            </a:xfrm>
            <a:custGeom>
              <a:rect b="b" l="l" r="r" t="t"/>
              <a:pathLst>
                <a:path extrusionOk="0" h="1115" w="353">
                  <a:moveTo>
                    <a:pt x="0" y="0"/>
                  </a:moveTo>
                  <a:lnTo>
                    <a:pt x="342" y="1115"/>
                  </a:lnTo>
                  <a:lnTo>
                    <a:pt x="343" y="1107"/>
                  </a:lnTo>
                  <a:lnTo>
                    <a:pt x="345" y="1084"/>
                  </a:lnTo>
                  <a:lnTo>
                    <a:pt x="348" y="1047"/>
                  </a:lnTo>
                  <a:lnTo>
                    <a:pt x="351" y="997"/>
                  </a:lnTo>
                  <a:lnTo>
                    <a:pt x="353" y="968"/>
                  </a:lnTo>
                  <a:lnTo>
                    <a:pt x="353" y="936"/>
                  </a:lnTo>
                  <a:lnTo>
                    <a:pt x="353" y="903"/>
                  </a:lnTo>
                  <a:lnTo>
                    <a:pt x="353" y="867"/>
                  </a:lnTo>
                  <a:lnTo>
                    <a:pt x="350" y="829"/>
                  </a:lnTo>
                  <a:lnTo>
                    <a:pt x="348" y="789"/>
                  </a:lnTo>
                  <a:lnTo>
                    <a:pt x="345" y="749"/>
                  </a:lnTo>
                  <a:lnTo>
                    <a:pt x="339" y="707"/>
                  </a:lnTo>
                  <a:lnTo>
                    <a:pt x="334" y="662"/>
                  </a:lnTo>
                  <a:lnTo>
                    <a:pt x="326" y="618"/>
                  </a:lnTo>
                  <a:lnTo>
                    <a:pt x="317" y="573"/>
                  </a:lnTo>
                  <a:lnTo>
                    <a:pt x="306" y="527"/>
                  </a:lnTo>
                  <a:lnTo>
                    <a:pt x="294" y="481"/>
                  </a:lnTo>
                  <a:lnTo>
                    <a:pt x="279" y="434"/>
                  </a:lnTo>
                  <a:lnTo>
                    <a:pt x="262" y="388"/>
                  </a:lnTo>
                  <a:lnTo>
                    <a:pt x="243" y="341"/>
                  </a:lnTo>
                  <a:lnTo>
                    <a:pt x="222" y="296"/>
                  </a:lnTo>
                  <a:lnTo>
                    <a:pt x="199" y="250"/>
                  </a:lnTo>
                  <a:lnTo>
                    <a:pt x="173" y="205"/>
                  </a:lnTo>
                  <a:lnTo>
                    <a:pt x="144" y="161"/>
                  </a:lnTo>
                  <a:lnTo>
                    <a:pt x="113" y="119"/>
                  </a:lnTo>
                  <a:lnTo>
                    <a:pt x="79" y="77"/>
                  </a:lnTo>
                  <a:lnTo>
                    <a:pt x="41" y="38"/>
                  </a:lnTo>
                  <a:lnTo>
                    <a:pt x="0" y="0"/>
                  </a:lnTo>
                  <a:close/>
                </a:path>
              </a:pathLst>
            </a:custGeom>
            <a:solidFill>
              <a:srgbClr val="E6E6E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6" name="Google Shape;286;p9"/>
            <p:cNvSpPr/>
            <p:nvPr/>
          </p:nvSpPr>
          <p:spPr>
            <a:xfrm>
              <a:off x="9630087" y="1944930"/>
              <a:ext cx="103195" cy="335355"/>
            </a:xfrm>
            <a:custGeom>
              <a:rect b="b" l="l" r="r" t="t"/>
              <a:pathLst>
                <a:path extrusionOk="0" h="1115" w="370">
                  <a:moveTo>
                    <a:pt x="28" y="0"/>
                  </a:moveTo>
                  <a:lnTo>
                    <a:pt x="370" y="1115"/>
                  </a:lnTo>
                  <a:lnTo>
                    <a:pt x="364" y="1110"/>
                  </a:lnTo>
                  <a:lnTo>
                    <a:pt x="349" y="1092"/>
                  </a:lnTo>
                  <a:lnTo>
                    <a:pt x="324" y="1062"/>
                  </a:lnTo>
                  <a:lnTo>
                    <a:pt x="294" y="1023"/>
                  </a:lnTo>
                  <a:lnTo>
                    <a:pt x="278" y="999"/>
                  </a:lnTo>
                  <a:lnTo>
                    <a:pt x="259" y="974"/>
                  </a:lnTo>
                  <a:lnTo>
                    <a:pt x="240" y="946"/>
                  </a:lnTo>
                  <a:lnTo>
                    <a:pt x="222" y="915"/>
                  </a:lnTo>
                  <a:lnTo>
                    <a:pt x="202" y="883"/>
                  </a:lnTo>
                  <a:lnTo>
                    <a:pt x="182" y="849"/>
                  </a:lnTo>
                  <a:lnTo>
                    <a:pt x="162" y="814"/>
                  </a:lnTo>
                  <a:lnTo>
                    <a:pt x="142" y="775"/>
                  </a:lnTo>
                  <a:lnTo>
                    <a:pt x="122" y="736"/>
                  </a:lnTo>
                  <a:lnTo>
                    <a:pt x="103" y="694"/>
                  </a:lnTo>
                  <a:lnTo>
                    <a:pt x="86" y="652"/>
                  </a:lnTo>
                  <a:lnTo>
                    <a:pt x="69" y="608"/>
                  </a:lnTo>
                  <a:lnTo>
                    <a:pt x="54" y="563"/>
                  </a:lnTo>
                  <a:lnTo>
                    <a:pt x="39" y="516"/>
                  </a:lnTo>
                  <a:lnTo>
                    <a:pt x="27" y="468"/>
                  </a:lnTo>
                  <a:lnTo>
                    <a:pt x="17" y="420"/>
                  </a:lnTo>
                  <a:lnTo>
                    <a:pt x="10" y="369"/>
                  </a:lnTo>
                  <a:lnTo>
                    <a:pt x="3" y="318"/>
                  </a:lnTo>
                  <a:lnTo>
                    <a:pt x="0" y="267"/>
                  </a:lnTo>
                  <a:lnTo>
                    <a:pt x="0" y="214"/>
                  </a:lnTo>
                  <a:lnTo>
                    <a:pt x="2" y="161"/>
                  </a:lnTo>
                  <a:lnTo>
                    <a:pt x="7" y="108"/>
                  </a:lnTo>
                  <a:lnTo>
                    <a:pt x="16" y="54"/>
                  </a:lnTo>
                  <a:lnTo>
                    <a:pt x="28"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7" name="Google Shape;287;p9"/>
            <p:cNvSpPr/>
            <p:nvPr/>
          </p:nvSpPr>
          <p:spPr>
            <a:xfrm>
              <a:off x="9511553" y="2268255"/>
              <a:ext cx="223124" cy="254148"/>
            </a:xfrm>
            <a:custGeom>
              <a:rect b="b" l="l" r="r" t="t"/>
              <a:pathLst>
                <a:path extrusionOk="0" h="847" w="803">
                  <a:moveTo>
                    <a:pt x="0" y="847"/>
                  </a:moveTo>
                  <a:lnTo>
                    <a:pt x="803" y="0"/>
                  </a:lnTo>
                  <a:lnTo>
                    <a:pt x="800" y="8"/>
                  </a:lnTo>
                  <a:lnTo>
                    <a:pt x="792" y="30"/>
                  </a:lnTo>
                  <a:lnTo>
                    <a:pt x="779" y="65"/>
                  </a:lnTo>
                  <a:lnTo>
                    <a:pt x="759" y="111"/>
                  </a:lnTo>
                  <a:lnTo>
                    <a:pt x="747" y="137"/>
                  </a:lnTo>
                  <a:lnTo>
                    <a:pt x="733" y="166"/>
                  </a:lnTo>
                  <a:lnTo>
                    <a:pt x="718" y="196"/>
                  </a:lnTo>
                  <a:lnTo>
                    <a:pt x="701" y="228"/>
                  </a:lnTo>
                  <a:lnTo>
                    <a:pt x="684" y="261"/>
                  </a:lnTo>
                  <a:lnTo>
                    <a:pt x="664" y="295"/>
                  </a:lnTo>
                  <a:lnTo>
                    <a:pt x="642" y="329"/>
                  </a:lnTo>
                  <a:lnTo>
                    <a:pt x="619" y="366"/>
                  </a:lnTo>
                  <a:lnTo>
                    <a:pt x="594" y="402"/>
                  </a:lnTo>
                  <a:lnTo>
                    <a:pt x="568" y="439"/>
                  </a:lnTo>
                  <a:lnTo>
                    <a:pt x="539" y="475"/>
                  </a:lnTo>
                  <a:lnTo>
                    <a:pt x="509" y="511"/>
                  </a:lnTo>
                  <a:lnTo>
                    <a:pt x="477" y="547"/>
                  </a:lnTo>
                  <a:lnTo>
                    <a:pt x="443" y="582"/>
                  </a:lnTo>
                  <a:lnTo>
                    <a:pt x="408" y="616"/>
                  </a:lnTo>
                  <a:lnTo>
                    <a:pt x="370" y="649"/>
                  </a:lnTo>
                  <a:lnTo>
                    <a:pt x="331" y="681"/>
                  </a:lnTo>
                  <a:lnTo>
                    <a:pt x="290" y="711"/>
                  </a:lnTo>
                  <a:lnTo>
                    <a:pt x="246" y="740"/>
                  </a:lnTo>
                  <a:lnTo>
                    <a:pt x="201" y="766"/>
                  </a:lnTo>
                  <a:lnTo>
                    <a:pt x="154" y="791"/>
                  </a:lnTo>
                  <a:lnTo>
                    <a:pt x="105" y="812"/>
                  </a:lnTo>
                  <a:lnTo>
                    <a:pt x="53" y="830"/>
                  </a:lnTo>
                  <a:lnTo>
                    <a:pt x="0" y="847"/>
                  </a:lnTo>
                  <a:close/>
                </a:path>
              </a:pathLst>
            </a:custGeom>
            <a:solidFill>
              <a:srgbClr val="E6E6E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8" name="Google Shape;288;p9"/>
            <p:cNvSpPr/>
            <p:nvPr/>
          </p:nvSpPr>
          <p:spPr>
            <a:xfrm>
              <a:off x="9511553" y="2268255"/>
              <a:ext cx="223124" cy="254148"/>
            </a:xfrm>
            <a:custGeom>
              <a:rect b="b" l="l" r="r" t="t"/>
              <a:pathLst>
                <a:path extrusionOk="0" h="847" w="803">
                  <a:moveTo>
                    <a:pt x="0" y="847"/>
                  </a:moveTo>
                  <a:lnTo>
                    <a:pt x="803" y="0"/>
                  </a:lnTo>
                  <a:lnTo>
                    <a:pt x="795" y="3"/>
                  </a:lnTo>
                  <a:lnTo>
                    <a:pt x="773" y="12"/>
                  </a:lnTo>
                  <a:lnTo>
                    <a:pt x="739" y="28"/>
                  </a:lnTo>
                  <a:lnTo>
                    <a:pt x="695" y="50"/>
                  </a:lnTo>
                  <a:lnTo>
                    <a:pt x="669" y="63"/>
                  </a:lnTo>
                  <a:lnTo>
                    <a:pt x="642" y="78"/>
                  </a:lnTo>
                  <a:lnTo>
                    <a:pt x="612" y="94"/>
                  </a:lnTo>
                  <a:lnTo>
                    <a:pt x="581" y="113"/>
                  </a:lnTo>
                  <a:lnTo>
                    <a:pt x="549" y="133"/>
                  </a:lnTo>
                  <a:lnTo>
                    <a:pt x="516" y="155"/>
                  </a:lnTo>
                  <a:lnTo>
                    <a:pt x="482" y="178"/>
                  </a:lnTo>
                  <a:lnTo>
                    <a:pt x="447" y="203"/>
                  </a:lnTo>
                  <a:lnTo>
                    <a:pt x="412" y="230"/>
                  </a:lnTo>
                  <a:lnTo>
                    <a:pt x="378" y="259"/>
                  </a:lnTo>
                  <a:lnTo>
                    <a:pt x="343" y="288"/>
                  </a:lnTo>
                  <a:lnTo>
                    <a:pt x="308" y="320"/>
                  </a:lnTo>
                  <a:lnTo>
                    <a:pt x="274" y="355"/>
                  </a:lnTo>
                  <a:lnTo>
                    <a:pt x="241" y="390"/>
                  </a:lnTo>
                  <a:lnTo>
                    <a:pt x="209" y="428"/>
                  </a:lnTo>
                  <a:lnTo>
                    <a:pt x="177" y="466"/>
                  </a:lnTo>
                  <a:lnTo>
                    <a:pt x="148" y="508"/>
                  </a:lnTo>
                  <a:lnTo>
                    <a:pt x="119" y="550"/>
                  </a:lnTo>
                  <a:lnTo>
                    <a:pt x="94" y="595"/>
                  </a:lnTo>
                  <a:lnTo>
                    <a:pt x="70" y="642"/>
                  </a:lnTo>
                  <a:lnTo>
                    <a:pt x="49" y="690"/>
                  </a:lnTo>
                  <a:lnTo>
                    <a:pt x="29" y="741"/>
                  </a:lnTo>
                  <a:lnTo>
                    <a:pt x="13" y="793"/>
                  </a:lnTo>
                  <a:lnTo>
                    <a:pt x="0" y="847"/>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9" name="Google Shape;289;p9"/>
            <p:cNvSpPr/>
            <p:nvPr/>
          </p:nvSpPr>
          <p:spPr>
            <a:xfrm>
              <a:off x="9729098" y="2262240"/>
              <a:ext cx="316557" cy="90230"/>
            </a:xfrm>
            <a:custGeom>
              <a:rect b="b" l="l" r="r" t="t"/>
              <a:pathLst>
                <a:path extrusionOk="0" h="301" w="1134">
                  <a:moveTo>
                    <a:pt x="1134" y="301"/>
                  </a:moveTo>
                  <a:lnTo>
                    <a:pt x="0" y="27"/>
                  </a:lnTo>
                  <a:lnTo>
                    <a:pt x="8" y="26"/>
                  </a:lnTo>
                  <a:lnTo>
                    <a:pt x="31" y="21"/>
                  </a:lnTo>
                  <a:lnTo>
                    <a:pt x="68" y="16"/>
                  </a:lnTo>
                  <a:lnTo>
                    <a:pt x="118" y="9"/>
                  </a:lnTo>
                  <a:lnTo>
                    <a:pt x="147" y="7"/>
                  </a:lnTo>
                  <a:lnTo>
                    <a:pt x="178" y="5"/>
                  </a:lnTo>
                  <a:lnTo>
                    <a:pt x="212" y="3"/>
                  </a:lnTo>
                  <a:lnTo>
                    <a:pt x="247" y="2"/>
                  </a:lnTo>
                  <a:lnTo>
                    <a:pt x="285" y="0"/>
                  </a:lnTo>
                  <a:lnTo>
                    <a:pt x="325" y="0"/>
                  </a:lnTo>
                  <a:lnTo>
                    <a:pt x="365" y="2"/>
                  </a:lnTo>
                  <a:lnTo>
                    <a:pt x="408" y="4"/>
                  </a:lnTo>
                  <a:lnTo>
                    <a:pt x="453" y="7"/>
                  </a:lnTo>
                  <a:lnTo>
                    <a:pt x="497" y="13"/>
                  </a:lnTo>
                  <a:lnTo>
                    <a:pt x="543" y="18"/>
                  </a:lnTo>
                  <a:lnTo>
                    <a:pt x="590" y="27"/>
                  </a:lnTo>
                  <a:lnTo>
                    <a:pt x="636" y="36"/>
                  </a:lnTo>
                  <a:lnTo>
                    <a:pt x="683" y="48"/>
                  </a:lnTo>
                  <a:lnTo>
                    <a:pt x="731" y="62"/>
                  </a:lnTo>
                  <a:lnTo>
                    <a:pt x="778" y="78"/>
                  </a:lnTo>
                  <a:lnTo>
                    <a:pt x="826" y="96"/>
                  </a:lnTo>
                  <a:lnTo>
                    <a:pt x="872" y="116"/>
                  </a:lnTo>
                  <a:lnTo>
                    <a:pt x="919" y="141"/>
                  </a:lnTo>
                  <a:lnTo>
                    <a:pt x="964" y="166"/>
                  </a:lnTo>
                  <a:lnTo>
                    <a:pt x="1008" y="195"/>
                  </a:lnTo>
                  <a:lnTo>
                    <a:pt x="1052" y="227"/>
                  </a:lnTo>
                  <a:lnTo>
                    <a:pt x="1094" y="262"/>
                  </a:lnTo>
                  <a:lnTo>
                    <a:pt x="1134" y="301"/>
                  </a:lnTo>
                  <a:close/>
                </a:path>
              </a:pathLst>
            </a:custGeom>
            <a:solidFill>
              <a:srgbClr val="E6E6E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0" name="Google Shape;290;p9"/>
            <p:cNvSpPr/>
            <p:nvPr/>
          </p:nvSpPr>
          <p:spPr>
            <a:xfrm>
              <a:off x="9729098" y="2269759"/>
              <a:ext cx="316557" cy="96246"/>
            </a:xfrm>
            <a:custGeom>
              <a:rect b="b" l="l" r="r" t="t"/>
              <a:pathLst>
                <a:path extrusionOk="0" h="318" w="1134">
                  <a:moveTo>
                    <a:pt x="1134" y="274"/>
                  </a:moveTo>
                  <a:lnTo>
                    <a:pt x="0" y="0"/>
                  </a:lnTo>
                  <a:lnTo>
                    <a:pt x="7" y="5"/>
                  </a:lnTo>
                  <a:lnTo>
                    <a:pt x="25" y="20"/>
                  </a:lnTo>
                  <a:lnTo>
                    <a:pt x="56" y="41"/>
                  </a:lnTo>
                  <a:lnTo>
                    <a:pt x="97" y="68"/>
                  </a:lnTo>
                  <a:lnTo>
                    <a:pt x="121" y="85"/>
                  </a:lnTo>
                  <a:lnTo>
                    <a:pt x="148" y="102"/>
                  </a:lnTo>
                  <a:lnTo>
                    <a:pt x="177" y="118"/>
                  </a:lnTo>
                  <a:lnTo>
                    <a:pt x="209" y="136"/>
                  </a:lnTo>
                  <a:lnTo>
                    <a:pt x="242" y="153"/>
                  </a:lnTo>
                  <a:lnTo>
                    <a:pt x="277" y="171"/>
                  </a:lnTo>
                  <a:lnTo>
                    <a:pt x="315" y="189"/>
                  </a:lnTo>
                  <a:lnTo>
                    <a:pt x="353" y="206"/>
                  </a:lnTo>
                  <a:lnTo>
                    <a:pt x="394" y="224"/>
                  </a:lnTo>
                  <a:lnTo>
                    <a:pt x="436" y="239"/>
                  </a:lnTo>
                  <a:lnTo>
                    <a:pt x="479" y="255"/>
                  </a:lnTo>
                  <a:lnTo>
                    <a:pt x="524" y="269"/>
                  </a:lnTo>
                  <a:lnTo>
                    <a:pt x="571" y="281"/>
                  </a:lnTo>
                  <a:lnTo>
                    <a:pt x="618" y="292"/>
                  </a:lnTo>
                  <a:lnTo>
                    <a:pt x="667" y="302"/>
                  </a:lnTo>
                  <a:lnTo>
                    <a:pt x="717" y="309"/>
                  </a:lnTo>
                  <a:lnTo>
                    <a:pt x="766" y="315"/>
                  </a:lnTo>
                  <a:lnTo>
                    <a:pt x="818" y="318"/>
                  </a:lnTo>
                  <a:lnTo>
                    <a:pt x="869" y="318"/>
                  </a:lnTo>
                  <a:lnTo>
                    <a:pt x="922" y="316"/>
                  </a:lnTo>
                  <a:lnTo>
                    <a:pt x="975" y="310"/>
                  </a:lnTo>
                  <a:lnTo>
                    <a:pt x="1028" y="301"/>
                  </a:lnTo>
                  <a:lnTo>
                    <a:pt x="1081" y="289"/>
                  </a:lnTo>
                  <a:lnTo>
                    <a:pt x="1134" y="274"/>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1" name="Google Shape;291;p9"/>
            <p:cNvSpPr/>
            <p:nvPr/>
          </p:nvSpPr>
          <p:spPr>
            <a:xfrm>
              <a:off x="9699813" y="2290812"/>
              <a:ext cx="61359" cy="1016593"/>
            </a:xfrm>
            <a:custGeom>
              <a:rect b="b" l="l" r="r" t="t"/>
              <a:pathLst>
                <a:path extrusionOk="0" h="3379" w="222">
                  <a:moveTo>
                    <a:pt x="0" y="3379"/>
                  </a:moveTo>
                  <a:lnTo>
                    <a:pt x="222" y="3379"/>
                  </a:lnTo>
                  <a:lnTo>
                    <a:pt x="148" y="0"/>
                  </a:lnTo>
                  <a:lnTo>
                    <a:pt x="73" y="0"/>
                  </a:lnTo>
                  <a:lnTo>
                    <a:pt x="0" y="3379"/>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2" name="Google Shape;292;p9"/>
            <p:cNvSpPr/>
            <p:nvPr/>
          </p:nvSpPr>
          <p:spPr>
            <a:xfrm>
              <a:off x="9699813" y="2290812"/>
              <a:ext cx="27890" cy="1016593"/>
            </a:xfrm>
            <a:custGeom>
              <a:rect b="b" l="l" r="r" t="t"/>
              <a:pathLst>
                <a:path extrusionOk="0" h="3379" w="102">
                  <a:moveTo>
                    <a:pt x="0" y="3379"/>
                  </a:moveTo>
                  <a:lnTo>
                    <a:pt x="83" y="3379"/>
                  </a:lnTo>
                  <a:lnTo>
                    <a:pt x="102" y="0"/>
                  </a:lnTo>
                  <a:lnTo>
                    <a:pt x="73" y="0"/>
                  </a:lnTo>
                  <a:lnTo>
                    <a:pt x="0" y="3379"/>
                  </a:lnTo>
                  <a:close/>
                </a:path>
              </a:pathLst>
            </a:custGeom>
            <a:solidFill>
              <a:srgbClr val="D1D3D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3" name="Google Shape;293;p9"/>
            <p:cNvSpPr/>
            <p:nvPr/>
          </p:nvSpPr>
          <p:spPr>
            <a:xfrm>
              <a:off x="9695630" y="2239682"/>
              <a:ext cx="69726" cy="75192"/>
            </a:xfrm>
            <a:custGeom>
              <a:rect b="b" l="l" r="r" t="t"/>
              <a:pathLst>
                <a:path extrusionOk="0" h="247" w="247">
                  <a:moveTo>
                    <a:pt x="0" y="123"/>
                  </a:moveTo>
                  <a:lnTo>
                    <a:pt x="1" y="137"/>
                  </a:lnTo>
                  <a:lnTo>
                    <a:pt x="2" y="149"/>
                  </a:lnTo>
                  <a:lnTo>
                    <a:pt x="5" y="160"/>
                  </a:lnTo>
                  <a:lnTo>
                    <a:pt x="10" y="172"/>
                  </a:lnTo>
                  <a:lnTo>
                    <a:pt x="15" y="183"/>
                  </a:lnTo>
                  <a:lnTo>
                    <a:pt x="21" y="193"/>
                  </a:lnTo>
                  <a:lnTo>
                    <a:pt x="29" y="202"/>
                  </a:lnTo>
                  <a:lnTo>
                    <a:pt x="36" y="211"/>
                  </a:lnTo>
                  <a:lnTo>
                    <a:pt x="45" y="219"/>
                  </a:lnTo>
                  <a:lnTo>
                    <a:pt x="55" y="226"/>
                  </a:lnTo>
                  <a:lnTo>
                    <a:pt x="65" y="233"/>
                  </a:lnTo>
                  <a:lnTo>
                    <a:pt x="76" y="237"/>
                  </a:lnTo>
                  <a:lnTo>
                    <a:pt x="87" y="241"/>
                  </a:lnTo>
                  <a:lnTo>
                    <a:pt x="99" y="245"/>
                  </a:lnTo>
                  <a:lnTo>
                    <a:pt x="111" y="247"/>
                  </a:lnTo>
                  <a:lnTo>
                    <a:pt x="124" y="247"/>
                  </a:lnTo>
                  <a:lnTo>
                    <a:pt x="137" y="247"/>
                  </a:lnTo>
                  <a:lnTo>
                    <a:pt x="149" y="245"/>
                  </a:lnTo>
                  <a:lnTo>
                    <a:pt x="161" y="241"/>
                  </a:lnTo>
                  <a:lnTo>
                    <a:pt x="172" y="237"/>
                  </a:lnTo>
                  <a:lnTo>
                    <a:pt x="183" y="233"/>
                  </a:lnTo>
                  <a:lnTo>
                    <a:pt x="193" y="226"/>
                  </a:lnTo>
                  <a:lnTo>
                    <a:pt x="203" y="219"/>
                  </a:lnTo>
                  <a:lnTo>
                    <a:pt x="212" y="211"/>
                  </a:lnTo>
                  <a:lnTo>
                    <a:pt x="220" y="202"/>
                  </a:lnTo>
                  <a:lnTo>
                    <a:pt x="226" y="193"/>
                  </a:lnTo>
                  <a:lnTo>
                    <a:pt x="233" y="183"/>
                  </a:lnTo>
                  <a:lnTo>
                    <a:pt x="238" y="172"/>
                  </a:lnTo>
                  <a:lnTo>
                    <a:pt x="242" y="160"/>
                  </a:lnTo>
                  <a:lnTo>
                    <a:pt x="245" y="149"/>
                  </a:lnTo>
                  <a:lnTo>
                    <a:pt x="247" y="137"/>
                  </a:lnTo>
                  <a:lnTo>
                    <a:pt x="247" y="123"/>
                  </a:lnTo>
                  <a:lnTo>
                    <a:pt x="247" y="111"/>
                  </a:lnTo>
                  <a:lnTo>
                    <a:pt x="245" y="99"/>
                  </a:lnTo>
                  <a:lnTo>
                    <a:pt x="242" y="87"/>
                  </a:lnTo>
                  <a:lnTo>
                    <a:pt x="238" y="76"/>
                  </a:lnTo>
                  <a:lnTo>
                    <a:pt x="233" y="65"/>
                  </a:lnTo>
                  <a:lnTo>
                    <a:pt x="226" y="55"/>
                  </a:lnTo>
                  <a:lnTo>
                    <a:pt x="220" y="45"/>
                  </a:lnTo>
                  <a:lnTo>
                    <a:pt x="212" y="36"/>
                  </a:lnTo>
                  <a:lnTo>
                    <a:pt x="203" y="28"/>
                  </a:lnTo>
                  <a:lnTo>
                    <a:pt x="193" y="21"/>
                  </a:lnTo>
                  <a:lnTo>
                    <a:pt x="183" y="15"/>
                  </a:lnTo>
                  <a:lnTo>
                    <a:pt x="172" y="10"/>
                  </a:lnTo>
                  <a:lnTo>
                    <a:pt x="161" y="5"/>
                  </a:lnTo>
                  <a:lnTo>
                    <a:pt x="149" y="2"/>
                  </a:lnTo>
                  <a:lnTo>
                    <a:pt x="137" y="1"/>
                  </a:lnTo>
                  <a:lnTo>
                    <a:pt x="124" y="0"/>
                  </a:lnTo>
                  <a:lnTo>
                    <a:pt x="111" y="1"/>
                  </a:lnTo>
                  <a:lnTo>
                    <a:pt x="99" y="2"/>
                  </a:lnTo>
                  <a:lnTo>
                    <a:pt x="87" y="5"/>
                  </a:lnTo>
                  <a:lnTo>
                    <a:pt x="76" y="10"/>
                  </a:lnTo>
                  <a:lnTo>
                    <a:pt x="65" y="15"/>
                  </a:lnTo>
                  <a:lnTo>
                    <a:pt x="55" y="21"/>
                  </a:lnTo>
                  <a:lnTo>
                    <a:pt x="45" y="28"/>
                  </a:lnTo>
                  <a:lnTo>
                    <a:pt x="36" y="36"/>
                  </a:lnTo>
                  <a:lnTo>
                    <a:pt x="29" y="45"/>
                  </a:lnTo>
                  <a:lnTo>
                    <a:pt x="21" y="55"/>
                  </a:lnTo>
                  <a:lnTo>
                    <a:pt x="15" y="65"/>
                  </a:lnTo>
                  <a:lnTo>
                    <a:pt x="10" y="76"/>
                  </a:lnTo>
                  <a:lnTo>
                    <a:pt x="5" y="87"/>
                  </a:lnTo>
                  <a:lnTo>
                    <a:pt x="2" y="99"/>
                  </a:lnTo>
                  <a:lnTo>
                    <a:pt x="1" y="111"/>
                  </a:lnTo>
                  <a:lnTo>
                    <a:pt x="0" y="123"/>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4" name="Google Shape;294;p9"/>
            <p:cNvSpPr/>
            <p:nvPr/>
          </p:nvSpPr>
          <p:spPr>
            <a:xfrm>
              <a:off x="9703997" y="2248705"/>
              <a:ext cx="52992" cy="57146"/>
            </a:xfrm>
            <a:custGeom>
              <a:rect b="b" l="l" r="r" t="t"/>
              <a:pathLst>
                <a:path extrusionOk="0" h="188" w="187">
                  <a:moveTo>
                    <a:pt x="0" y="94"/>
                  </a:moveTo>
                  <a:lnTo>
                    <a:pt x="1" y="104"/>
                  </a:lnTo>
                  <a:lnTo>
                    <a:pt x="2" y="113"/>
                  </a:lnTo>
                  <a:lnTo>
                    <a:pt x="4" y="122"/>
                  </a:lnTo>
                  <a:lnTo>
                    <a:pt x="7" y="131"/>
                  </a:lnTo>
                  <a:lnTo>
                    <a:pt x="12" y="140"/>
                  </a:lnTo>
                  <a:lnTo>
                    <a:pt x="16" y="147"/>
                  </a:lnTo>
                  <a:lnTo>
                    <a:pt x="22" y="154"/>
                  </a:lnTo>
                  <a:lnTo>
                    <a:pt x="27" y="161"/>
                  </a:lnTo>
                  <a:lnTo>
                    <a:pt x="34" y="167"/>
                  </a:lnTo>
                  <a:lnTo>
                    <a:pt x="42" y="172"/>
                  </a:lnTo>
                  <a:lnTo>
                    <a:pt x="49" y="177"/>
                  </a:lnTo>
                  <a:lnTo>
                    <a:pt x="57" y="180"/>
                  </a:lnTo>
                  <a:lnTo>
                    <a:pt x="66" y="184"/>
                  </a:lnTo>
                  <a:lnTo>
                    <a:pt x="75" y="186"/>
                  </a:lnTo>
                  <a:lnTo>
                    <a:pt x="85" y="188"/>
                  </a:lnTo>
                  <a:lnTo>
                    <a:pt x="94" y="188"/>
                  </a:lnTo>
                  <a:lnTo>
                    <a:pt x="103" y="188"/>
                  </a:lnTo>
                  <a:lnTo>
                    <a:pt x="112" y="186"/>
                  </a:lnTo>
                  <a:lnTo>
                    <a:pt x="122" y="184"/>
                  </a:lnTo>
                  <a:lnTo>
                    <a:pt x="130" y="180"/>
                  </a:lnTo>
                  <a:lnTo>
                    <a:pt x="139" y="177"/>
                  </a:lnTo>
                  <a:lnTo>
                    <a:pt x="147" y="172"/>
                  </a:lnTo>
                  <a:lnTo>
                    <a:pt x="153" y="167"/>
                  </a:lnTo>
                  <a:lnTo>
                    <a:pt x="160" y="161"/>
                  </a:lnTo>
                  <a:lnTo>
                    <a:pt x="166" y="154"/>
                  </a:lnTo>
                  <a:lnTo>
                    <a:pt x="172" y="147"/>
                  </a:lnTo>
                  <a:lnTo>
                    <a:pt x="176" y="140"/>
                  </a:lnTo>
                  <a:lnTo>
                    <a:pt x="181" y="131"/>
                  </a:lnTo>
                  <a:lnTo>
                    <a:pt x="183" y="122"/>
                  </a:lnTo>
                  <a:lnTo>
                    <a:pt x="185" y="113"/>
                  </a:lnTo>
                  <a:lnTo>
                    <a:pt x="187" y="104"/>
                  </a:lnTo>
                  <a:lnTo>
                    <a:pt x="187" y="94"/>
                  </a:lnTo>
                  <a:lnTo>
                    <a:pt x="187" y="84"/>
                  </a:lnTo>
                  <a:lnTo>
                    <a:pt x="185" y="76"/>
                  </a:lnTo>
                  <a:lnTo>
                    <a:pt x="183" y="67"/>
                  </a:lnTo>
                  <a:lnTo>
                    <a:pt x="181" y="58"/>
                  </a:lnTo>
                  <a:lnTo>
                    <a:pt x="176" y="50"/>
                  </a:lnTo>
                  <a:lnTo>
                    <a:pt x="172" y="42"/>
                  </a:lnTo>
                  <a:lnTo>
                    <a:pt x="166" y="35"/>
                  </a:lnTo>
                  <a:lnTo>
                    <a:pt x="160" y="28"/>
                  </a:lnTo>
                  <a:lnTo>
                    <a:pt x="153" y="23"/>
                  </a:lnTo>
                  <a:lnTo>
                    <a:pt x="147" y="17"/>
                  </a:lnTo>
                  <a:lnTo>
                    <a:pt x="139" y="13"/>
                  </a:lnTo>
                  <a:lnTo>
                    <a:pt x="130" y="8"/>
                  </a:lnTo>
                  <a:lnTo>
                    <a:pt x="122" y="5"/>
                  </a:lnTo>
                  <a:lnTo>
                    <a:pt x="112" y="3"/>
                  </a:lnTo>
                  <a:lnTo>
                    <a:pt x="103" y="2"/>
                  </a:lnTo>
                  <a:lnTo>
                    <a:pt x="94" y="0"/>
                  </a:lnTo>
                  <a:lnTo>
                    <a:pt x="85" y="2"/>
                  </a:lnTo>
                  <a:lnTo>
                    <a:pt x="75" y="3"/>
                  </a:lnTo>
                  <a:lnTo>
                    <a:pt x="66" y="5"/>
                  </a:lnTo>
                  <a:lnTo>
                    <a:pt x="57" y="8"/>
                  </a:lnTo>
                  <a:lnTo>
                    <a:pt x="49" y="13"/>
                  </a:lnTo>
                  <a:lnTo>
                    <a:pt x="42" y="17"/>
                  </a:lnTo>
                  <a:lnTo>
                    <a:pt x="34" y="23"/>
                  </a:lnTo>
                  <a:lnTo>
                    <a:pt x="27" y="28"/>
                  </a:lnTo>
                  <a:lnTo>
                    <a:pt x="22" y="35"/>
                  </a:lnTo>
                  <a:lnTo>
                    <a:pt x="16" y="42"/>
                  </a:lnTo>
                  <a:lnTo>
                    <a:pt x="12" y="50"/>
                  </a:lnTo>
                  <a:lnTo>
                    <a:pt x="7" y="58"/>
                  </a:lnTo>
                  <a:lnTo>
                    <a:pt x="4" y="67"/>
                  </a:lnTo>
                  <a:lnTo>
                    <a:pt x="2" y="76"/>
                  </a:lnTo>
                  <a:lnTo>
                    <a:pt x="1" y="84"/>
                  </a:lnTo>
                  <a:lnTo>
                    <a:pt x="0" y="94"/>
                  </a:lnTo>
                  <a:close/>
                </a:path>
              </a:pathLst>
            </a:custGeom>
            <a:solidFill>
              <a:srgbClr val="9AD8DA"/>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5" name="Google Shape;295;p9"/>
            <p:cNvSpPr/>
            <p:nvPr/>
          </p:nvSpPr>
          <p:spPr>
            <a:xfrm>
              <a:off x="9703997" y="2251713"/>
              <a:ext cx="43231" cy="54138"/>
            </a:xfrm>
            <a:custGeom>
              <a:rect b="b" l="l" r="r" t="t"/>
              <a:pathLst>
                <a:path extrusionOk="0" h="181" w="154">
                  <a:moveTo>
                    <a:pt x="60" y="0"/>
                  </a:moveTo>
                  <a:lnTo>
                    <a:pt x="54" y="7"/>
                  </a:lnTo>
                  <a:lnTo>
                    <a:pt x="47" y="14"/>
                  </a:lnTo>
                  <a:lnTo>
                    <a:pt x="42" y="23"/>
                  </a:lnTo>
                  <a:lnTo>
                    <a:pt x="36" y="31"/>
                  </a:lnTo>
                  <a:lnTo>
                    <a:pt x="33" y="41"/>
                  </a:lnTo>
                  <a:lnTo>
                    <a:pt x="29" y="50"/>
                  </a:lnTo>
                  <a:lnTo>
                    <a:pt x="28" y="61"/>
                  </a:lnTo>
                  <a:lnTo>
                    <a:pt x="27" y="71"/>
                  </a:lnTo>
                  <a:lnTo>
                    <a:pt x="27" y="81"/>
                  </a:lnTo>
                  <a:lnTo>
                    <a:pt x="29" y="90"/>
                  </a:lnTo>
                  <a:lnTo>
                    <a:pt x="32" y="98"/>
                  </a:lnTo>
                  <a:lnTo>
                    <a:pt x="35" y="107"/>
                  </a:lnTo>
                  <a:lnTo>
                    <a:pt x="38" y="116"/>
                  </a:lnTo>
                  <a:lnTo>
                    <a:pt x="43" y="124"/>
                  </a:lnTo>
                  <a:lnTo>
                    <a:pt x="48" y="130"/>
                  </a:lnTo>
                  <a:lnTo>
                    <a:pt x="55" y="137"/>
                  </a:lnTo>
                  <a:lnTo>
                    <a:pt x="61" y="144"/>
                  </a:lnTo>
                  <a:lnTo>
                    <a:pt x="68" y="148"/>
                  </a:lnTo>
                  <a:lnTo>
                    <a:pt x="76" y="154"/>
                  </a:lnTo>
                  <a:lnTo>
                    <a:pt x="85" y="157"/>
                  </a:lnTo>
                  <a:lnTo>
                    <a:pt x="94" y="160"/>
                  </a:lnTo>
                  <a:lnTo>
                    <a:pt x="102" y="162"/>
                  </a:lnTo>
                  <a:lnTo>
                    <a:pt x="111" y="165"/>
                  </a:lnTo>
                  <a:lnTo>
                    <a:pt x="121" y="165"/>
                  </a:lnTo>
                  <a:lnTo>
                    <a:pt x="130" y="164"/>
                  </a:lnTo>
                  <a:lnTo>
                    <a:pt x="138" y="162"/>
                  </a:lnTo>
                  <a:lnTo>
                    <a:pt x="147" y="160"/>
                  </a:lnTo>
                  <a:lnTo>
                    <a:pt x="154" y="158"/>
                  </a:lnTo>
                  <a:lnTo>
                    <a:pt x="148" y="162"/>
                  </a:lnTo>
                  <a:lnTo>
                    <a:pt x="141" y="167"/>
                  </a:lnTo>
                  <a:lnTo>
                    <a:pt x="134" y="171"/>
                  </a:lnTo>
                  <a:lnTo>
                    <a:pt x="127" y="175"/>
                  </a:lnTo>
                  <a:lnTo>
                    <a:pt x="119" y="178"/>
                  </a:lnTo>
                  <a:lnTo>
                    <a:pt x="111" y="179"/>
                  </a:lnTo>
                  <a:lnTo>
                    <a:pt x="102" y="181"/>
                  </a:lnTo>
                  <a:lnTo>
                    <a:pt x="94" y="181"/>
                  </a:lnTo>
                  <a:lnTo>
                    <a:pt x="85" y="181"/>
                  </a:lnTo>
                  <a:lnTo>
                    <a:pt x="75" y="179"/>
                  </a:lnTo>
                  <a:lnTo>
                    <a:pt x="66" y="177"/>
                  </a:lnTo>
                  <a:lnTo>
                    <a:pt x="57" y="173"/>
                  </a:lnTo>
                  <a:lnTo>
                    <a:pt x="49" y="170"/>
                  </a:lnTo>
                  <a:lnTo>
                    <a:pt x="42" y="165"/>
                  </a:lnTo>
                  <a:lnTo>
                    <a:pt x="34" y="160"/>
                  </a:lnTo>
                  <a:lnTo>
                    <a:pt x="27" y="154"/>
                  </a:lnTo>
                  <a:lnTo>
                    <a:pt x="22" y="147"/>
                  </a:lnTo>
                  <a:lnTo>
                    <a:pt x="16" y="140"/>
                  </a:lnTo>
                  <a:lnTo>
                    <a:pt x="12" y="133"/>
                  </a:lnTo>
                  <a:lnTo>
                    <a:pt x="7" y="124"/>
                  </a:lnTo>
                  <a:lnTo>
                    <a:pt x="4" y="115"/>
                  </a:lnTo>
                  <a:lnTo>
                    <a:pt x="2" y="106"/>
                  </a:lnTo>
                  <a:lnTo>
                    <a:pt x="1" y="97"/>
                  </a:lnTo>
                  <a:lnTo>
                    <a:pt x="0" y="87"/>
                  </a:lnTo>
                  <a:lnTo>
                    <a:pt x="1" y="80"/>
                  </a:lnTo>
                  <a:lnTo>
                    <a:pt x="2" y="73"/>
                  </a:lnTo>
                  <a:lnTo>
                    <a:pt x="3" y="65"/>
                  </a:lnTo>
                  <a:lnTo>
                    <a:pt x="5" y="59"/>
                  </a:lnTo>
                  <a:lnTo>
                    <a:pt x="10" y="45"/>
                  </a:lnTo>
                  <a:lnTo>
                    <a:pt x="17" y="34"/>
                  </a:lnTo>
                  <a:lnTo>
                    <a:pt x="26" y="23"/>
                  </a:lnTo>
                  <a:lnTo>
                    <a:pt x="36" y="14"/>
                  </a:lnTo>
                  <a:lnTo>
                    <a:pt x="48" y="7"/>
                  </a:lnTo>
                  <a:lnTo>
                    <a:pt x="60" y="0"/>
                  </a:lnTo>
                  <a:close/>
                </a:path>
              </a:pathLst>
            </a:custGeom>
            <a:solidFill>
              <a:srgbClr val="72CCD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6" name="Google Shape;296;p9"/>
            <p:cNvSpPr/>
            <p:nvPr/>
          </p:nvSpPr>
          <p:spPr>
            <a:xfrm>
              <a:off x="9648216" y="3275825"/>
              <a:ext cx="163160" cy="49626"/>
            </a:xfrm>
            <a:custGeom>
              <a:rect b="b" l="l" r="r" t="t"/>
              <a:pathLst>
                <a:path extrusionOk="0" h="164" w="583">
                  <a:moveTo>
                    <a:pt x="0" y="164"/>
                  </a:moveTo>
                  <a:lnTo>
                    <a:pt x="0" y="155"/>
                  </a:lnTo>
                  <a:lnTo>
                    <a:pt x="2" y="147"/>
                  </a:lnTo>
                  <a:lnTo>
                    <a:pt x="3" y="138"/>
                  </a:lnTo>
                  <a:lnTo>
                    <a:pt x="6" y="130"/>
                  </a:lnTo>
                  <a:lnTo>
                    <a:pt x="9" y="123"/>
                  </a:lnTo>
                  <a:lnTo>
                    <a:pt x="13" y="115"/>
                  </a:lnTo>
                  <a:lnTo>
                    <a:pt x="17" y="107"/>
                  </a:lnTo>
                  <a:lnTo>
                    <a:pt x="23" y="99"/>
                  </a:lnTo>
                  <a:lnTo>
                    <a:pt x="28" y="93"/>
                  </a:lnTo>
                  <a:lnTo>
                    <a:pt x="35" y="86"/>
                  </a:lnTo>
                  <a:lnTo>
                    <a:pt x="42" y="79"/>
                  </a:lnTo>
                  <a:lnTo>
                    <a:pt x="49" y="72"/>
                  </a:lnTo>
                  <a:lnTo>
                    <a:pt x="66" y="60"/>
                  </a:lnTo>
                  <a:lnTo>
                    <a:pt x="85" y="49"/>
                  </a:lnTo>
                  <a:lnTo>
                    <a:pt x="106" y="38"/>
                  </a:lnTo>
                  <a:lnTo>
                    <a:pt x="128" y="28"/>
                  </a:lnTo>
                  <a:lnTo>
                    <a:pt x="152" y="20"/>
                  </a:lnTo>
                  <a:lnTo>
                    <a:pt x="178" y="13"/>
                  </a:lnTo>
                  <a:lnTo>
                    <a:pt x="204" y="8"/>
                  </a:lnTo>
                  <a:lnTo>
                    <a:pt x="233" y="3"/>
                  </a:lnTo>
                  <a:lnTo>
                    <a:pt x="261" y="1"/>
                  </a:lnTo>
                  <a:lnTo>
                    <a:pt x="291" y="0"/>
                  </a:lnTo>
                  <a:lnTo>
                    <a:pt x="321" y="1"/>
                  </a:lnTo>
                  <a:lnTo>
                    <a:pt x="350" y="3"/>
                  </a:lnTo>
                  <a:lnTo>
                    <a:pt x="377" y="8"/>
                  </a:lnTo>
                  <a:lnTo>
                    <a:pt x="404" y="13"/>
                  </a:lnTo>
                  <a:lnTo>
                    <a:pt x="430" y="20"/>
                  </a:lnTo>
                  <a:lnTo>
                    <a:pt x="454" y="28"/>
                  </a:lnTo>
                  <a:lnTo>
                    <a:pt x="477" y="38"/>
                  </a:lnTo>
                  <a:lnTo>
                    <a:pt x="497" y="49"/>
                  </a:lnTo>
                  <a:lnTo>
                    <a:pt x="515" y="60"/>
                  </a:lnTo>
                  <a:lnTo>
                    <a:pt x="533" y="72"/>
                  </a:lnTo>
                  <a:lnTo>
                    <a:pt x="540" y="79"/>
                  </a:lnTo>
                  <a:lnTo>
                    <a:pt x="548" y="86"/>
                  </a:lnTo>
                  <a:lnTo>
                    <a:pt x="554" y="93"/>
                  </a:lnTo>
                  <a:lnTo>
                    <a:pt x="560" y="99"/>
                  </a:lnTo>
                  <a:lnTo>
                    <a:pt x="565" y="107"/>
                  </a:lnTo>
                  <a:lnTo>
                    <a:pt x="570" y="115"/>
                  </a:lnTo>
                  <a:lnTo>
                    <a:pt x="573" y="123"/>
                  </a:lnTo>
                  <a:lnTo>
                    <a:pt x="576" y="130"/>
                  </a:lnTo>
                  <a:lnTo>
                    <a:pt x="580" y="138"/>
                  </a:lnTo>
                  <a:lnTo>
                    <a:pt x="581" y="147"/>
                  </a:lnTo>
                  <a:lnTo>
                    <a:pt x="582" y="155"/>
                  </a:lnTo>
                  <a:lnTo>
                    <a:pt x="583" y="164"/>
                  </a:lnTo>
                  <a:lnTo>
                    <a:pt x="0" y="164"/>
                  </a:lnTo>
                  <a:close/>
                </a:path>
              </a:pathLst>
            </a:custGeom>
            <a:solidFill>
              <a:srgbClr val="E6E6E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7" name="Google Shape;297;p9"/>
            <p:cNvSpPr/>
            <p:nvPr/>
          </p:nvSpPr>
          <p:spPr>
            <a:xfrm>
              <a:off x="9648216" y="3275825"/>
              <a:ext cx="93434" cy="49626"/>
            </a:xfrm>
            <a:custGeom>
              <a:rect b="b" l="l" r="r" t="t"/>
              <a:pathLst>
                <a:path extrusionOk="0" h="164" w="335">
                  <a:moveTo>
                    <a:pt x="291" y="0"/>
                  </a:moveTo>
                  <a:lnTo>
                    <a:pt x="302" y="0"/>
                  </a:lnTo>
                  <a:lnTo>
                    <a:pt x="313" y="1"/>
                  </a:lnTo>
                  <a:lnTo>
                    <a:pt x="324" y="1"/>
                  </a:lnTo>
                  <a:lnTo>
                    <a:pt x="335" y="2"/>
                  </a:lnTo>
                  <a:lnTo>
                    <a:pt x="310" y="6"/>
                  </a:lnTo>
                  <a:lnTo>
                    <a:pt x="285" y="10"/>
                  </a:lnTo>
                  <a:lnTo>
                    <a:pt x="261" y="14"/>
                  </a:lnTo>
                  <a:lnTo>
                    <a:pt x="238" y="21"/>
                  </a:lnTo>
                  <a:lnTo>
                    <a:pt x="216" y="29"/>
                  </a:lnTo>
                  <a:lnTo>
                    <a:pt x="196" y="38"/>
                  </a:lnTo>
                  <a:lnTo>
                    <a:pt x="178" y="47"/>
                  </a:lnTo>
                  <a:lnTo>
                    <a:pt x="160" y="56"/>
                  </a:lnTo>
                  <a:lnTo>
                    <a:pt x="144" y="69"/>
                  </a:lnTo>
                  <a:lnTo>
                    <a:pt x="130" y="80"/>
                  </a:lnTo>
                  <a:lnTo>
                    <a:pt x="118" y="93"/>
                  </a:lnTo>
                  <a:lnTo>
                    <a:pt x="108" y="106"/>
                  </a:lnTo>
                  <a:lnTo>
                    <a:pt x="100" y="119"/>
                  </a:lnTo>
                  <a:lnTo>
                    <a:pt x="94" y="134"/>
                  </a:lnTo>
                  <a:lnTo>
                    <a:pt x="91" y="141"/>
                  </a:lnTo>
                  <a:lnTo>
                    <a:pt x="90" y="148"/>
                  </a:lnTo>
                  <a:lnTo>
                    <a:pt x="89" y="156"/>
                  </a:lnTo>
                  <a:lnTo>
                    <a:pt x="89" y="164"/>
                  </a:lnTo>
                  <a:lnTo>
                    <a:pt x="0" y="164"/>
                  </a:lnTo>
                  <a:lnTo>
                    <a:pt x="0" y="155"/>
                  </a:lnTo>
                  <a:lnTo>
                    <a:pt x="2" y="147"/>
                  </a:lnTo>
                  <a:lnTo>
                    <a:pt x="3" y="138"/>
                  </a:lnTo>
                  <a:lnTo>
                    <a:pt x="6" y="130"/>
                  </a:lnTo>
                  <a:lnTo>
                    <a:pt x="9" y="123"/>
                  </a:lnTo>
                  <a:lnTo>
                    <a:pt x="13" y="115"/>
                  </a:lnTo>
                  <a:lnTo>
                    <a:pt x="17" y="107"/>
                  </a:lnTo>
                  <a:lnTo>
                    <a:pt x="23" y="99"/>
                  </a:lnTo>
                  <a:lnTo>
                    <a:pt x="28" y="93"/>
                  </a:lnTo>
                  <a:lnTo>
                    <a:pt x="35" y="86"/>
                  </a:lnTo>
                  <a:lnTo>
                    <a:pt x="42" y="79"/>
                  </a:lnTo>
                  <a:lnTo>
                    <a:pt x="49" y="72"/>
                  </a:lnTo>
                  <a:lnTo>
                    <a:pt x="66" y="60"/>
                  </a:lnTo>
                  <a:lnTo>
                    <a:pt x="85" y="49"/>
                  </a:lnTo>
                  <a:lnTo>
                    <a:pt x="106" y="38"/>
                  </a:lnTo>
                  <a:lnTo>
                    <a:pt x="128" y="28"/>
                  </a:lnTo>
                  <a:lnTo>
                    <a:pt x="152" y="20"/>
                  </a:lnTo>
                  <a:lnTo>
                    <a:pt x="178" y="13"/>
                  </a:lnTo>
                  <a:lnTo>
                    <a:pt x="204" y="8"/>
                  </a:lnTo>
                  <a:lnTo>
                    <a:pt x="233" y="3"/>
                  </a:lnTo>
                  <a:lnTo>
                    <a:pt x="261" y="1"/>
                  </a:lnTo>
                  <a:lnTo>
                    <a:pt x="291" y="0"/>
                  </a:lnTo>
                  <a:close/>
                </a:path>
              </a:pathLst>
            </a:custGeom>
            <a:solidFill>
              <a:srgbClr val="D1D3D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8" name="Google Shape;298;p9"/>
            <p:cNvSpPr/>
            <p:nvPr/>
          </p:nvSpPr>
          <p:spPr>
            <a:xfrm>
              <a:off x="11636805" y="1129851"/>
              <a:ext cx="175710" cy="600030"/>
            </a:xfrm>
            <a:custGeom>
              <a:rect b="b" l="l" r="r" t="t"/>
              <a:pathLst>
                <a:path extrusionOk="0" h="1995" w="632">
                  <a:moveTo>
                    <a:pt x="632" y="0"/>
                  </a:moveTo>
                  <a:lnTo>
                    <a:pt x="21" y="1995"/>
                  </a:lnTo>
                  <a:lnTo>
                    <a:pt x="19" y="1981"/>
                  </a:lnTo>
                  <a:lnTo>
                    <a:pt x="15" y="1939"/>
                  </a:lnTo>
                  <a:lnTo>
                    <a:pt x="11" y="1908"/>
                  </a:lnTo>
                  <a:lnTo>
                    <a:pt x="8" y="1871"/>
                  </a:lnTo>
                  <a:lnTo>
                    <a:pt x="6" y="1831"/>
                  </a:lnTo>
                  <a:lnTo>
                    <a:pt x="4" y="1783"/>
                  </a:lnTo>
                  <a:lnTo>
                    <a:pt x="1" y="1731"/>
                  </a:lnTo>
                  <a:lnTo>
                    <a:pt x="0" y="1675"/>
                  </a:lnTo>
                  <a:lnTo>
                    <a:pt x="0" y="1615"/>
                  </a:lnTo>
                  <a:lnTo>
                    <a:pt x="1" y="1551"/>
                  </a:lnTo>
                  <a:lnTo>
                    <a:pt x="5" y="1483"/>
                  </a:lnTo>
                  <a:lnTo>
                    <a:pt x="9" y="1412"/>
                  </a:lnTo>
                  <a:lnTo>
                    <a:pt x="16" y="1339"/>
                  </a:lnTo>
                  <a:lnTo>
                    <a:pt x="23" y="1263"/>
                  </a:lnTo>
                  <a:lnTo>
                    <a:pt x="35" y="1186"/>
                  </a:lnTo>
                  <a:lnTo>
                    <a:pt x="49" y="1106"/>
                  </a:lnTo>
                  <a:lnTo>
                    <a:pt x="64" y="1025"/>
                  </a:lnTo>
                  <a:lnTo>
                    <a:pt x="84" y="943"/>
                  </a:lnTo>
                  <a:lnTo>
                    <a:pt x="106" y="860"/>
                  </a:lnTo>
                  <a:lnTo>
                    <a:pt x="133" y="777"/>
                  </a:lnTo>
                  <a:lnTo>
                    <a:pt x="163" y="694"/>
                  </a:lnTo>
                  <a:lnTo>
                    <a:pt x="196" y="611"/>
                  </a:lnTo>
                  <a:lnTo>
                    <a:pt x="233" y="529"/>
                  </a:lnTo>
                  <a:lnTo>
                    <a:pt x="275" y="447"/>
                  </a:lnTo>
                  <a:lnTo>
                    <a:pt x="323" y="368"/>
                  </a:lnTo>
                  <a:lnTo>
                    <a:pt x="374" y="289"/>
                  </a:lnTo>
                  <a:lnTo>
                    <a:pt x="430" y="213"/>
                  </a:lnTo>
                  <a:lnTo>
                    <a:pt x="492" y="139"/>
                  </a:lnTo>
                  <a:lnTo>
                    <a:pt x="559" y="68"/>
                  </a:lnTo>
                  <a:lnTo>
                    <a:pt x="632" y="0"/>
                  </a:lnTo>
                  <a:close/>
                </a:path>
              </a:pathLst>
            </a:custGeom>
            <a:solidFill>
              <a:srgbClr val="E6E6E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9" name="Google Shape;299;p9"/>
            <p:cNvSpPr/>
            <p:nvPr/>
          </p:nvSpPr>
          <p:spPr>
            <a:xfrm>
              <a:off x="11642383" y="1129851"/>
              <a:ext cx="184077" cy="600030"/>
            </a:xfrm>
            <a:custGeom>
              <a:rect b="b" l="l" r="r" t="t"/>
              <a:pathLst>
                <a:path extrusionOk="0" h="1995" w="663">
                  <a:moveTo>
                    <a:pt x="611" y="0"/>
                  </a:moveTo>
                  <a:lnTo>
                    <a:pt x="0" y="1995"/>
                  </a:lnTo>
                  <a:lnTo>
                    <a:pt x="10" y="1984"/>
                  </a:lnTo>
                  <a:lnTo>
                    <a:pt x="38" y="1952"/>
                  </a:lnTo>
                  <a:lnTo>
                    <a:pt x="57" y="1929"/>
                  </a:lnTo>
                  <a:lnTo>
                    <a:pt x="80" y="1900"/>
                  </a:lnTo>
                  <a:lnTo>
                    <a:pt x="105" y="1867"/>
                  </a:lnTo>
                  <a:lnTo>
                    <a:pt x="134" y="1830"/>
                  </a:lnTo>
                  <a:lnTo>
                    <a:pt x="165" y="1788"/>
                  </a:lnTo>
                  <a:lnTo>
                    <a:pt x="197" y="1741"/>
                  </a:lnTo>
                  <a:lnTo>
                    <a:pt x="230" y="1692"/>
                  </a:lnTo>
                  <a:lnTo>
                    <a:pt x="265" y="1637"/>
                  </a:lnTo>
                  <a:lnTo>
                    <a:pt x="301" y="1580"/>
                  </a:lnTo>
                  <a:lnTo>
                    <a:pt x="336" y="1519"/>
                  </a:lnTo>
                  <a:lnTo>
                    <a:pt x="372" y="1455"/>
                  </a:lnTo>
                  <a:lnTo>
                    <a:pt x="408" y="1387"/>
                  </a:lnTo>
                  <a:lnTo>
                    <a:pt x="442" y="1316"/>
                  </a:lnTo>
                  <a:lnTo>
                    <a:pt x="475" y="1243"/>
                  </a:lnTo>
                  <a:lnTo>
                    <a:pt x="507" y="1166"/>
                  </a:lnTo>
                  <a:lnTo>
                    <a:pt x="537" y="1088"/>
                  </a:lnTo>
                  <a:lnTo>
                    <a:pt x="565" y="1006"/>
                  </a:lnTo>
                  <a:lnTo>
                    <a:pt x="590" y="923"/>
                  </a:lnTo>
                  <a:lnTo>
                    <a:pt x="611" y="837"/>
                  </a:lnTo>
                  <a:lnTo>
                    <a:pt x="630" y="750"/>
                  </a:lnTo>
                  <a:lnTo>
                    <a:pt x="644" y="660"/>
                  </a:lnTo>
                  <a:lnTo>
                    <a:pt x="655" y="570"/>
                  </a:lnTo>
                  <a:lnTo>
                    <a:pt x="662" y="477"/>
                  </a:lnTo>
                  <a:lnTo>
                    <a:pt x="663" y="384"/>
                  </a:lnTo>
                  <a:lnTo>
                    <a:pt x="658" y="289"/>
                  </a:lnTo>
                  <a:lnTo>
                    <a:pt x="649" y="193"/>
                  </a:lnTo>
                  <a:lnTo>
                    <a:pt x="633" y="97"/>
                  </a:lnTo>
                  <a:lnTo>
                    <a:pt x="611"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0" name="Google Shape;300;p9"/>
            <p:cNvSpPr/>
            <p:nvPr/>
          </p:nvSpPr>
          <p:spPr>
            <a:xfrm>
              <a:off x="11639594" y="1708828"/>
              <a:ext cx="400228" cy="455662"/>
            </a:xfrm>
            <a:custGeom>
              <a:rect b="b" l="l" r="r" t="t"/>
              <a:pathLst>
                <a:path extrusionOk="0" h="1515" w="1436">
                  <a:moveTo>
                    <a:pt x="1436" y="1515"/>
                  </a:moveTo>
                  <a:lnTo>
                    <a:pt x="0" y="0"/>
                  </a:lnTo>
                  <a:lnTo>
                    <a:pt x="5" y="15"/>
                  </a:lnTo>
                  <a:lnTo>
                    <a:pt x="19" y="54"/>
                  </a:lnTo>
                  <a:lnTo>
                    <a:pt x="30" y="83"/>
                  </a:lnTo>
                  <a:lnTo>
                    <a:pt x="44" y="117"/>
                  </a:lnTo>
                  <a:lnTo>
                    <a:pt x="60" y="156"/>
                  </a:lnTo>
                  <a:lnTo>
                    <a:pt x="79" y="199"/>
                  </a:lnTo>
                  <a:lnTo>
                    <a:pt x="100" y="245"/>
                  </a:lnTo>
                  <a:lnTo>
                    <a:pt x="124" y="296"/>
                  </a:lnTo>
                  <a:lnTo>
                    <a:pt x="152" y="350"/>
                  </a:lnTo>
                  <a:lnTo>
                    <a:pt x="181" y="408"/>
                  </a:lnTo>
                  <a:lnTo>
                    <a:pt x="213" y="466"/>
                  </a:lnTo>
                  <a:lnTo>
                    <a:pt x="249" y="528"/>
                  </a:lnTo>
                  <a:lnTo>
                    <a:pt x="287" y="591"/>
                  </a:lnTo>
                  <a:lnTo>
                    <a:pt x="329" y="655"/>
                  </a:lnTo>
                  <a:lnTo>
                    <a:pt x="374" y="719"/>
                  </a:lnTo>
                  <a:lnTo>
                    <a:pt x="421" y="785"/>
                  </a:lnTo>
                  <a:lnTo>
                    <a:pt x="472" y="850"/>
                  </a:lnTo>
                  <a:lnTo>
                    <a:pt x="526" y="914"/>
                  </a:lnTo>
                  <a:lnTo>
                    <a:pt x="582" y="979"/>
                  </a:lnTo>
                  <a:lnTo>
                    <a:pt x="643" y="1041"/>
                  </a:lnTo>
                  <a:lnTo>
                    <a:pt x="707" y="1103"/>
                  </a:lnTo>
                  <a:lnTo>
                    <a:pt x="773" y="1163"/>
                  </a:lnTo>
                  <a:lnTo>
                    <a:pt x="844" y="1219"/>
                  </a:lnTo>
                  <a:lnTo>
                    <a:pt x="918" y="1273"/>
                  </a:lnTo>
                  <a:lnTo>
                    <a:pt x="995" y="1324"/>
                  </a:lnTo>
                  <a:lnTo>
                    <a:pt x="1076" y="1371"/>
                  </a:lnTo>
                  <a:lnTo>
                    <a:pt x="1161" y="1414"/>
                  </a:lnTo>
                  <a:lnTo>
                    <a:pt x="1249" y="1453"/>
                  </a:lnTo>
                  <a:lnTo>
                    <a:pt x="1341" y="1487"/>
                  </a:lnTo>
                  <a:lnTo>
                    <a:pt x="1436" y="1515"/>
                  </a:lnTo>
                  <a:close/>
                </a:path>
              </a:pathLst>
            </a:custGeom>
            <a:solidFill>
              <a:srgbClr val="E6E6E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1" name="Google Shape;301;p9"/>
            <p:cNvSpPr/>
            <p:nvPr/>
          </p:nvSpPr>
          <p:spPr>
            <a:xfrm>
              <a:off x="11639594" y="1708828"/>
              <a:ext cx="400228" cy="455662"/>
            </a:xfrm>
            <a:custGeom>
              <a:rect b="b" l="l" r="r" t="t"/>
              <a:pathLst>
                <a:path extrusionOk="0" h="1515" w="1436">
                  <a:moveTo>
                    <a:pt x="1436" y="1515"/>
                  </a:moveTo>
                  <a:lnTo>
                    <a:pt x="0" y="0"/>
                  </a:lnTo>
                  <a:lnTo>
                    <a:pt x="15" y="6"/>
                  </a:lnTo>
                  <a:lnTo>
                    <a:pt x="53" y="22"/>
                  </a:lnTo>
                  <a:lnTo>
                    <a:pt x="81" y="34"/>
                  </a:lnTo>
                  <a:lnTo>
                    <a:pt x="114" y="50"/>
                  </a:lnTo>
                  <a:lnTo>
                    <a:pt x="152" y="69"/>
                  </a:lnTo>
                  <a:lnTo>
                    <a:pt x="194" y="90"/>
                  </a:lnTo>
                  <a:lnTo>
                    <a:pt x="240" y="113"/>
                  </a:lnTo>
                  <a:lnTo>
                    <a:pt x="290" y="140"/>
                  </a:lnTo>
                  <a:lnTo>
                    <a:pt x="342" y="170"/>
                  </a:lnTo>
                  <a:lnTo>
                    <a:pt x="397" y="202"/>
                  </a:lnTo>
                  <a:lnTo>
                    <a:pt x="454" y="239"/>
                  </a:lnTo>
                  <a:lnTo>
                    <a:pt x="514" y="277"/>
                  </a:lnTo>
                  <a:lnTo>
                    <a:pt x="575" y="319"/>
                  </a:lnTo>
                  <a:lnTo>
                    <a:pt x="635" y="363"/>
                  </a:lnTo>
                  <a:lnTo>
                    <a:pt x="698" y="412"/>
                  </a:lnTo>
                  <a:lnTo>
                    <a:pt x="761" y="463"/>
                  </a:lnTo>
                  <a:lnTo>
                    <a:pt x="823" y="517"/>
                  </a:lnTo>
                  <a:lnTo>
                    <a:pt x="885" y="574"/>
                  </a:lnTo>
                  <a:lnTo>
                    <a:pt x="946" y="635"/>
                  </a:lnTo>
                  <a:lnTo>
                    <a:pt x="1005" y="698"/>
                  </a:lnTo>
                  <a:lnTo>
                    <a:pt x="1064" y="765"/>
                  </a:lnTo>
                  <a:lnTo>
                    <a:pt x="1119" y="835"/>
                  </a:lnTo>
                  <a:lnTo>
                    <a:pt x="1172" y="909"/>
                  </a:lnTo>
                  <a:lnTo>
                    <a:pt x="1222" y="985"/>
                  </a:lnTo>
                  <a:lnTo>
                    <a:pt x="1268" y="1066"/>
                  </a:lnTo>
                  <a:lnTo>
                    <a:pt x="1311" y="1148"/>
                  </a:lnTo>
                  <a:lnTo>
                    <a:pt x="1350" y="1236"/>
                  </a:lnTo>
                  <a:lnTo>
                    <a:pt x="1384" y="1325"/>
                  </a:lnTo>
                  <a:lnTo>
                    <a:pt x="1413" y="1419"/>
                  </a:lnTo>
                  <a:lnTo>
                    <a:pt x="1436" y="1515"/>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2" name="Google Shape;302;p9"/>
            <p:cNvSpPr/>
            <p:nvPr/>
          </p:nvSpPr>
          <p:spPr>
            <a:xfrm>
              <a:off x="11084574" y="1698301"/>
              <a:ext cx="566176" cy="160910"/>
            </a:xfrm>
            <a:custGeom>
              <a:rect b="b" l="l" r="r" t="t"/>
              <a:pathLst>
                <a:path extrusionOk="0" h="535" w="2029">
                  <a:moveTo>
                    <a:pt x="0" y="535"/>
                  </a:moveTo>
                  <a:lnTo>
                    <a:pt x="2029" y="47"/>
                  </a:lnTo>
                  <a:lnTo>
                    <a:pt x="2015" y="44"/>
                  </a:lnTo>
                  <a:lnTo>
                    <a:pt x="1973" y="36"/>
                  </a:lnTo>
                  <a:lnTo>
                    <a:pt x="1943" y="32"/>
                  </a:lnTo>
                  <a:lnTo>
                    <a:pt x="1907" y="27"/>
                  </a:lnTo>
                  <a:lnTo>
                    <a:pt x="1866" y="21"/>
                  </a:lnTo>
                  <a:lnTo>
                    <a:pt x="1819" y="17"/>
                  </a:lnTo>
                  <a:lnTo>
                    <a:pt x="1767" y="11"/>
                  </a:lnTo>
                  <a:lnTo>
                    <a:pt x="1711" y="7"/>
                  </a:lnTo>
                  <a:lnTo>
                    <a:pt x="1651" y="3"/>
                  </a:lnTo>
                  <a:lnTo>
                    <a:pt x="1587" y="1"/>
                  </a:lnTo>
                  <a:lnTo>
                    <a:pt x="1519" y="0"/>
                  </a:lnTo>
                  <a:lnTo>
                    <a:pt x="1448" y="0"/>
                  </a:lnTo>
                  <a:lnTo>
                    <a:pt x="1375" y="2"/>
                  </a:lnTo>
                  <a:lnTo>
                    <a:pt x="1299" y="6"/>
                  </a:lnTo>
                  <a:lnTo>
                    <a:pt x="1221" y="12"/>
                  </a:lnTo>
                  <a:lnTo>
                    <a:pt x="1140" y="21"/>
                  </a:lnTo>
                  <a:lnTo>
                    <a:pt x="1058" y="32"/>
                  </a:lnTo>
                  <a:lnTo>
                    <a:pt x="974" y="46"/>
                  </a:lnTo>
                  <a:lnTo>
                    <a:pt x="891" y="64"/>
                  </a:lnTo>
                  <a:lnTo>
                    <a:pt x="807" y="85"/>
                  </a:lnTo>
                  <a:lnTo>
                    <a:pt x="722" y="109"/>
                  </a:lnTo>
                  <a:lnTo>
                    <a:pt x="637" y="138"/>
                  </a:lnTo>
                  <a:lnTo>
                    <a:pt x="553" y="171"/>
                  </a:lnTo>
                  <a:lnTo>
                    <a:pt x="469" y="208"/>
                  </a:lnTo>
                  <a:lnTo>
                    <a:pt x="386" y="250"/>
                  </a:lnTo>
                  <a:lnTo>
                    <a:pt x="305" y="296"/>
                  </a:lnTo>
                  <a:lnTo>
                    <a:pt x="226" y="348"/>
                  </a:lnTo>
                  <a:lnTo>
                    <a:pt x="148" y="405"/>
                  </a:lnTo>
                  <a:lnTo>
                    <a:pt x="73" y="467"/>
                  </a:lnTo>
                  <a:lnTo>
                    <a:pt x="0" y="535"/>
                  </a:lnTo>
                  <a:close/>
                </a:path>
              </a:pathLst>
            </a:custGeom>
            <a:solidFill>
              <a:srgbClr val="E6E6E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3" name="Google Shape;303;p9"/>
            <p:cNvSpPr/>
            <p:nvPr/>
          </p:nvSpPr>
          <p:spPr>
            <a:xfrm>
              <a:off x="11084574" y="1711836"/>
              <a:ext cx="566176" cy="171438"/>
            </a:xfrm>
            <a:custGeom>
              <a:rect b="b" l="l" r="r" t="t"/>
              <a:pathLst>
                <a:path extrusionOk="0" h="568" w="2029">
                  <a:moveTo>
                    <a:pt x="0" y="488"/>
                  </a:moveTo>
                  <a:lnTo>
                    <a:pt x="2029" y="0"/>
                  </a:lnTo>
                  <a:lnTo>
                    <a:pt x="2018" y="9"/>
                  </a:lnTo>
                  <a:lnTo>
                    <a:pt x="1984" y="35"/>
                  </a:lnTo>
                  <a:lnTo>
                    <a:pt x="1960" y="52"/>
                  </a:lnTo>
                  <a:lnTo>
                    <a:pt x="1930" y="73"/>
                  </a:lnTo>
                  <a:lnTo>
                    <a:pt x="1896" y="98"/>
                  </a:lnTo>
                  <a:lnTo>
                    <a:pt x="1856" y="123"/>
                  </a:lnTo>
                  <a:lnTo>
                    <a:pt x="1813" y="152"/>
                  </a:lnTo>
                  <a:lnTo>
                    <a:pt x="1764" y="180"/>
                  </a:lnTo>
                  <a:lnTo>
                    <a:pt x="1712" y="211"/>
                  </a:lnTo>
                  <a:lnTo>
                    <a:pt x="1657" y="242"/>
                  </a:lnTo>
                  <a:lnTo>
                    <a:pt x="1597" y="274"/>
                  </a:lnTo>
                  <a:lnTo>
                    <a:pt x="1534" y="306"/>
                  </a:lnTo>
                  <a:lnTo>
                    <a:pt x="1467" y="338"/>
                  </a:lnTo>
                  <a:lnTo>
                    <a:pt x="1397" y="369"/>
                  </a:lnTo>
                  <a:lnTo>
                    <a:pt x="1325" y="400"/>
                  </a:lnTo>
                  <a:lnTo>
                    <a:pt x="1249" y="429"/>
                  </a:lnTo>
                  <a:lnTo>
                    <a:pt x="1171" y="456"/>
                  </a:lnTo>
                  <a:lnTo>
                    <a:pt x="1092" y="481"/>
                  </a:lnTo>
                  <a:lnTo>
                    <a:pt x="1009" y="504"/>
                  </a:lnTo>
                  <a:lnTo>
                    <a:pt x="924" y="524"/>
                  </a:lnTo>
                  <a:lnTo>
                    <a:pt x="836" y="540"/>
                  </a:lnTo>
                  <a:lnTo>
                    <a:pt x="748" y="554"/>
                  </a:lnTo>
                  <a:lnTo>
                    <a:pt x="659" y="562"/>
                  </a:lnTo>
                  <a:lnTo>
                    <a:pt x="567" y="568"/>
                  </a:lnTo>
                  <a:lnTo>
                    <a:pt x="474" y="568"/>
                  </a:lnTo>
                  <a:lnTo>
                    <a:pt x="380" y="564"/>
                  </a:lnTo>
                  <a:lnTo>
                    <a:pt x="286" y="554"/>
                  </a:lnTo>
                  <a:lnTo>
                    <a:pt x="191" y="538"/>
                  </a:lnTo>
                  <a:lnTo>
                    <a:pt x="97" y="517"/>
                  </a:lnTo>
                  <a:lnTo>
                    <a:pt x="0" y="488"/>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4" name="Google Shape;304;p9"/>
            <p:cNvSpPr/>
            <p:nvPr/>
          </p:nvSpPr>
          <p:spPr>
            <a:xfrm>
              <a:off x="11592180" y="1749431"/>
              <a:ext cx="110168" cy="1437667"/>
            </a:xfrm>
            <a:custGeom>
              <a:rect b="b" l="l" r="r" t="t"/>
              <a:pathLst>
                <a:path extrusionOk="0" h="4776" w="397">
                  <a:moveTo>
                    <a:pt x="397" y="4776"/>
                  </a:moveTo>
                  <a:lnTo>
                    <a:pt x="0" y="4776"/>
                  </a:lnTo>
                  <a:lnTo>
                    <a:pt x="131" y="0"/>
                  </a:lnTo>
                  <a:lnTo>
                    <a:pt x="265" y="0"/>
                  </a:lnTo>
                  <a:lnTo>
                    <a:pt x="397" y="4776"/>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5" name="Google Shape;305;p9"/>
            <p:cNvSpPr/>
            <p:nvPr/>
          </p:nvSpPr>
          <p:spPr>
            <a:xfrm>
              <a:off x="11652144" y="1749431"/>
              <a:ext cx="50203" cy="1437667"/>
            </a:xfrm>
            <a:custGeom>
              <a:rect b="b" l="l" r="r" t="t"/>
              <a:pathLst>
                <a:path extrusionOk="0" h="4776" w="181">
                  <a:moveTo>
                    <a:pt x="181" y="4776"/>
                  </a:moveTo>
                  <a:lnTo>
                    <a:pt x="33" y="4776"/>
                  </a:lnTo>
                  <a:lnTo>
                    <a:pt x="0" y="0"/>
                  </a:lnTo>
                  <a:lnTo>
                    <a:pt x="49" y="0"/>
                  </a:lnTo>
                  <a:lnTo>
                    <a:pt x="181" y="4776"/>
                  </a:lnTo>
                  <a:close/>
                </a:path>
              </a:pathLst>
            </a:custGeom>
            <a:solidFill>
              <a:srgbClr val="D1D3D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6" name="Google Shape;306;p9"/>
            <p:cNvSpPr/>
            <p:nvPr/>
          </p:nvSpPr>
          <p:spPr>
            <a:xfrm>
              <a:off x="11585207" y="1659201"/>
              <a:ext cx="124113" cy="133841"/>
            </a:xfrm>
            <a:custGeom>
              <a:rect b="b" l="l" r="r" t="t"/>
              <a:pathLst>
                <a:path extrusionOk="0" h="442" w="442">
                  <a:moveTo>
                    <a:pt x="442" y="221"/>
                  </a:moveTo>
                  <a:lnTo>
                    <a:pt x="442" y="232"/>
                  </a:lnTo>
                  <a:lnTo>
                    <a:pt x="441" y="243"/>
                  </a:lnTo>
                  <a:lnTo>
                    <a:pt x="440" y="255"/>
                  </a:lnTo>
                  <a:lnTo>
                    <a:pt x="437" y="265"/>
                  </a:lnTo>
                  <a:lnTo>
                    <a:pt x="432" y="287"/>
                  </a:lnTo>
                  <a:lnTo>
                    <a:pt x="425" y="307"/>
                  </a:lnTo>
                  <a:lnTo>
                    <a:pt x="415" y="326"/>
                  </a:lnTo>
                  <a:lnTo>
                    <a:pt x="404" y="344"/>
                  </a:lnTo>
                  <a:lnTo>
                    <a:pt x="392" y="361"/>
                  </a:lnTo>
                  <a:lnTo>
                    <a:pt x="378" y="378"/>
                  </a:lnTo>
                  <a:lnTo>
                    <a:pt x="362" y="392"/>
                  </a:lnTo>
                  <a:lnTo>
                    <a:pt x="345" y="404"/>
                  </a:lnTo>
                  <a:lnTo>
                    <a:pt x="327" y="415"/>
                  </a:lnTo>
                  <a:lnTo>
                    <a:pt x="307" y="425"/>
                  </a:lnTo>
                  <a:lnTo>
                    <a:pt x="287" y="432"/>
                  </a:lnTo>
                  <a:lnTo>
                    <a:pt x="266" y="437"/>
                  </a:lnTo>
                  <a:lnTo>
                    <a:pt x="255" y="439"/>
                  </a:lnTo>
                  <a:lnTo>
                    <a:pt x="244" y="440"/>
                  </a:lnTo>
                  <a:lnTo>
                    <a:pt x="232" y="442"/>
                  </a:lnTo>
                  <a:lnTo>
                    <a:pt x="221" y="442"/>
                  </a:lnTo>
                  <a:lnTo>
                    <a:pt x="210" y="442"/>
                  </a:lnTo>
                  <a:lnTo>
                    <a:pt x="199" y="440"/>
                  </a:lnTo>
                  <a:lnTo>
                    <a:pt x="188" y="439"/>
                  </a:lnTo>
                  <a:lnTo>
                    <a:pt x="177" y="437"/>
                  </a:lnTo>
                  <a:lnTo>
                    <a:pt x="155" y="432"/>
                  </a:lnTo>
                  <a:lnTo>
                    <a:pt x="135" y="425"/>
                  </a:lnTo>
                  <a:lnTo>
                    <a:pt x="115" y="415"/>
                  </a:lnTo>
                  <a:lnTo>
                    <a:pt x="97" y="404"/>
                  </a:lnTo>
                  <a:lnTo>
                    <a:pt x="80" y="392"/>
                  </a:lnTo>
                  <a:lnTo>
                    <a:pt x="64" y="378"/>
                  </a:lnTo>
                  <a:lnTo>
                    <a:pt x="50" y="361"/>
                  </a:lnTo>
                  <a:lnTo>
                    <a:pt x="38" y="344"/>
                  </a:lnTo>
                  <a:lnTo>
                    <a:pt x="27" y="326"/>
                  </a:lnTo>
                  <a:lnTo>
                    <a:pt x="17" y="307"/>
                  </a:lnTo>
                  <a:lnTo>
                    <a:pt x="10" y="287"/>
                  </a:lnTo>
                  <a:lnTo>
                    <a:pt x="5" y="265"/>
                  </a:lnTo>
                  <a:lnTo>
                    <a:pt x="2" y="255"/>
                  </a:lnTo>
                  <a:lnTo>
                    <a:pt x="1" y="243"/>
                  </a:lnTo>
                  <a:lnTo>
                    <a:pt x="0" y="232"/>
                  </a:lnTo>
                  <a:lnTo>
                    <a:pt x="0" y="221"/>
                  </a:lnTo>
                  <a:lnTo>
                    <a:pt x="0" y="210"/>
                  </a:lnTo>
                  <a:lnTo>
                    <a:pt x="1" y="199"/>
                  </a:lnTo>
                  <a:lnTo>
                    <a:pt x="2" y="188"/>
                  </a:lnTo>
                  <a:lnTo>
                    <a:pt x="5" y="177"/>
                  </a:lnTo>
                  <a:lnTo>
                    <a:pt x="10" y="155"/>
                  </a:lnTo>
                  <a:lnTo>
                    <a:pt x="17" y="135"/>
                  </a:lnTo>
                  <a:lnTo>
                    <a:pt x="27" y="116"/>
                  </a:lnTo>
                  <a:lnTo>
                    <a:pt x="38" y="97"/>
                  </a:lnTo>
                  <a:lnTo>
                    <a:pt x="50" y="81"/>
                  </a:lnTo>
                  <a:lnTo>
                    <a:pt x="64" y="64"/>
                  </a:lnTo>
                  <a:lnTo>
                    <a:pt x="80" y="50"/>
                  </a:lnTo>
                  <a:lnTo>
                    <a:pt x="97" y="38"/>
                  </a:lnTo>
                  <a:lnTo>
                    <a:pt x="115" y="26"/>
                  </a:lnTo>
                  <a:lnTo>
                    <a:pt x="135" y="17"/>
                  </a:lnTo>
                  <a:lnTo>
                    <a:pt x="155" y="10"/>
                  </a:lnTo>
                  <a:lnTo>
                    <a:pt x="177" y="4"/>
                  </a:lnTo>
                  <a:lnTo>
                    <a:pt x="188" y="2"/>
                  </a:lnTo>
                  <a:lnTo>
                    <a:pt x="199" y="1"/>
                  </a:lnTo>
                  <a:lnTo>
                    <a:pt x="210" y="0"/>
                  </a:lnTo>
                  <a:lnTo>
                    <a:pt x="221" y="0"/>
                  </a:lnTo>
                  <a:lnTo>
                    <a:pt x="232" y="0"/>
                  </a:lnTo>
                  <a:lnTo>
                    <a:pt x="244" y="1"/>
                  </a:lnTo>
                  <a:lnTo>
                    <a:pt x="255" y="2"/>
                  </a:lnTo>
                  <a:lnTo>
                    <a:pt x="266" y="4"/>
                  </a:lnTo>
                  <a:lnTo>
                    <a:pt x="287" y="10"/>
                  </a:lnTo>
                  <a:lnTo>
                    <a:pt x="307" y="17"/>
                  </a:lnTo>
                  <a:lnTo>
                    <a:pt x="327" y="26"/>
                  </a:lnTo>
                  <a:lnTo>
                    <a:pt x="345" y="38"/>
                  </a:lnTo>
                  <a:lnTo>
                    <a:pt x="362" y="50"/>
                  </a:lnTo>
                  <a:lnTo>
                    <a:pt x="378" y="64"/>
                  </a:lnTo>
                  <a:lnTo>
                    <a:pt x="392" y="81"/>
                  </a:lnTo>
                  <a:lnTo>
                    <a:pt x="404" y="97"/>
                  </a:lnTo>
                  <a:lnTo>
                    <a:pt x="415" y="116"/>
                  </a:lnTo>
                  <a:lnTo>
                    <a:pt x="425" y="135"/>
                  </a:lnTo>
                  <a:lnTo>
                    <a:pt x="432" y="155"/>
                  </a:lnTo>
                  <a:lnTo>
                    <a:pt x="437" y="177"/>
                  </a:lnTo>
                  <a:lnTo>
                    <a:pt x="440" y="188"/>
                  </a:lnTo>
                  <a:lnTo>
                    <a:pt x="441" y="199"/>
                  </a:lnTo>
                  <a:lnTo>
                    <a:pt x="442" y="210"/>
                  </a:lnTo>
                  <a:lnTo>
                    <a:pt x="442" y="22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7" name="Google Shape;307;p9"/>
            <p:cNvSpPr/>
            <p:nvPr/>
          </p:nvSpPr>
          <p:spPr>
            <a:xfrm>
              <a:off x="11600547" y="1675744"/>
              <a:ext cx="93434" cy="100756"/>
            </a:xfrm>
            <a:custGeom>
              <a:rect b="b" l="l" r="r" t="t"/>
              <a:pathLst>
                <a:path extrusionOk="0" h="336" w="336">
                  <a:moveTo>
                    <a:pt x="336" y="168"/>
                  </a:moveTo>
                  <a:lnTo>
                    <a:pt x="335" y="185"/>
                  </a:lnTo>
                  <a:lnTo>
                    <a:pt x="333" y="202"/>
                  </a:lnTo>
                  <a:lnTo>
                    <a:pt x="328" y="217"/>
                  </a:lnTo>
                  <a:lnTo>
                    <a:pt x="323" y="233"/>
                  </a:lnTo>
                  <a:lnTo>
                    <a:pt x="315" y="247"/>
                  </a:lnTo>
                  <a:lnTo>
                    <a:pt x="307" y="262"/>
                  </a:lnTo>
                  <a:lnTo>
                    <a:pt x="297" y="274"/>
                  </a:lnTo>
                  <a:lnTo>
                    <a:pt x="286" y="286"/>
                  </a:lnTo>
                  <a:lnTo>
                    <a:pt x="275" y="297"/>
                  </a:lnTo>
                  <a:lnTo>
                    <a:pt x="262" y="307"/>
                  </a:lnTo>
                  <a:lnTo>
                    <a:pt x="248" y="315"/>
                  </a:lnTo>
                  <a:lnTo>
                    <a:pt x="233" y="322"/>
                  </a:lnTo>
                  <a:lnTo>
                    <a:pt x="218" y="328"/>
                  </a:lnTo>
                  <a:lnTo>
                    <a:pt x="202" y="332"/>
                  </a:lnTo>
                  <a:lnTo>
                    <a:pt x="186" y="334"/>
                  </a:lnTo>
                  <a:lnTo>
                    <a:pt x="168" y="336"/>
                  </a:lnTo>
                  <a:lnTo>
                    <a:pt x="151" y="334"/>
                  </a:lnTo>
                  <a:lnTo>
                    <a:pt x="134" y="332"/>
                  </a:lnTo>
                  <a:lnTo>
                    <a:pt x="118" y="328"/>
                  </a:lnTo>
                  <a:lnTo>
                    <a:pt x="103" y="322"/>
                  </a:lnTo>
                  <a:lnTo>
                    <a:pt x="89" y="315"/>
                  </a:lnTo>
                  <a:lnTo>
                    <a:pt x="74" y="307"/>
                  </a:lnTo>
                  <a:lnTo>
                    <a:pt x="61" y="297"/>
                  </a:lnTo>
                  <a:lnTo>
                    <a:pt x="50" y="286"/>
                  </a:lnTo>
                  <a:lnTo>
                    <a:pt x="39" y="274"/>
                  </a:lnTo>
                  <a:lnTo>
                    <a:pt x="29" y="262"/>
                  </a:lnTo>
                  <a:lnTo>
                    <a:pt x="21" y="247"/>
                  </a:lnTo>
                  <a:lnTo>
                    <a:pt x="13" y="233"/>
                  </a:lnTo>
                  <a:lnTo>
                    <a:pt x="8" y="217"/>
                  </a:lnTo>
                  <a:lnTo>
                    <a:pt x="3" y="202"/>
                  </a:lnTo>
                  <a:lnTo>
                    <a:pt x="1" y="185"/>
                  </a:lnTo>
                  <a:lnTo>
                    <a:pt x="0" y="168"/>
                  </a:lnTo>
                  <a:lnTo>
                    <a:pt x="1" y="151"/>
                  </a:lnTo>
                  <a:lnTo>
                    <a:pt x="3" y="134"/>
                  </a:lnTo>
                  <a:lnTo>
                    <a:pt x="8" y="118"/>
                  </a:lnTo>
                  <a:lnTo>
                    <a:pt x="13" y="103"/>
                  </a:lnTo>
                  <a:lnTo>
                    <a:pt x="21" y="88"/>
                  </a:lnTo>
                  <a:lnTo>
                    <a:pt x="29" y="74"/>
                  </a:lnTo>
                  <a:lnTo>
                    <a:pt x="39" y="61"/>
                  </a:lnTo>
                  <a:lnTo>
                    <a:pt x="50" y="50"/>
                  </a:lnTo>
                  <a:lnTo>
                    <a:pt x="61" y="39"/>
                  </a:lnTo>
                  <a:lnTo>
                    <a:pt x="74" y="29"/>
                  </a:lnTo>
                  <a:lnTo>
                    <a:pt x="89" y="21"/>
                  </a:lnTo>
                  <a:lnTo>
                    <a:pt x="103" y="13"/>
                  </a:lnTo>
                  <a:lnTo>
                    <a:pt x="118" y="8"/>
                  </a:lnTo>
                  <a:lnTo>
                    <a:pt x="134" y="3"/>
                  </a:lnTo>
                  <a:lnTo>
                    <a:pt x="151" y="1"/>
                  </a:lnTo>
                  <a:lnTo>
                    <a:pt x="168" y="0"/>
                  </a:lnTo>
                  <a:lnTo>
                    <a:pt x="186" y="1"/>
                  </a:lnTo>
                  <a:lnTo>
                    <a:pt x="202" y="3"/>
                  </a:lnTo>
                  <a:lnTo>
                    <a:pt x="218" y="8"/>
                  </a:lnTo>
                  <a:lnTo>
                    <a:pt x="233" y="13"/>
                  </a:lnTo>
                  <a:lnTo>
                    <a:pt x="248" y="21"/>
                  </a:lnTo>
                  <a:lnTo>
                    <a:pt x="262" y="29"/>
                  </a:lnTo>
                  <a:lnTo>
                    <a:pt x="275" y="39"/>
                  </a:lnTo>
                  <a:lnTo>
                    <a:pt x="286" y="50"/>
                  </a:lnTo>
                  <a:lnTo>
                    <a:pt x="297" y="61"/>
                  </a:lnTo>
                  <a:lnTo>
                    <a:pt x="307" y="74"/>
                  </a:lnTo>
                  <a:lnTo>
                    <a:pt x="315" y="88"/>
                  </a:lnTo>
                  <a:lnTo>
                    <a:pt x="323" y="103"/>
                  </a:lnTo>
                  <a:lnTo>
                    <a:pt x="328" y="118"/>
                  </a:lnTo>
                  <a:lnTo>
                    <a:pt x="333" y="134"/>
                  </a:lnTo>
                  <a:lnTo>
                    <a:pt x="335" y="151"/>
                  </a:lnTo>
                  <a:lnTo>
                    <a:pt x="336" y="168"/>
                  </a:lnTo>
                  <a:close/>
                </a:path>
              </a:pathLst>
            </a:custGeom>
            <a:solidFill>
              <a:srgbClr val="9AD8DA"/>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8" name="Google Shape;308;p9"/>
            <p:cNvSpPr/>
            <p:nvPr/>
          </p:nvSpPr>
          <p:spPr>
            <a:xfrm>
              <a:off x="11617282" y="1678752"/>
              <a:ext cx="76699" cy="97749"/>
            </a:xfrm>
            <a:custGeom>
              <a:rect b="b" l="l" r="r" t="t"/>
              <a:pathLst>
                <a:path extrusionOk="0" h="324" w="276">
                  <a:moveTo>
                    <a:pt x="167" y="0"/>
                  </a:moveTo>
                  <a:lnTo>
                    <a:pt x="180" y="12"/>
                  </a:lnTo>
                  <a:lnTo>
                    <a:pt x="192" y="25"/>
                  </a:lnTo>
                  <a:lnTo>
                    <a:pt x="202" y="40"/>
                  </a:lnTo>
                  <a:lnTo>
                    <a:pt x="211" y="55"/>
                  </a:lnTo>
                  <a:lnTo>
                    <a:pt x="217" y="72"/>
                  </a:lnTo>
                  <a:lnTo>
                    <a:pt x="223" y="90"/>
                  </a:lnTo>
                  <a:lnTo>
                    <a:pt x="226" y="107"/>
                  </a:lnTo>
                  <a:lnTo>
                    <a:pt x="227" y="126"/>
                  </a:lnTo>
                  <a:lnTo>
                    <a:pt x="226" y="144"/>
                  </a:lnTo>
                  <a:lnTo>
                    <a:pt x="224" y="160"/>
                  </a:lnTo>
                  <a:lnTo>
                    <a:pt x="220" y="176"/>
                  </a:lnTo>
                  <a:lnTo>
                    <a:pt x="214" y="191"/>
                  </a:lnTo>
                  <a:lnTo>
                    <a:pt x="207" y="205"/>
                  </a:lnTo>
                  <a:lnTo>
                    <a:pt x="199" y="220"/>
                  </a:lnTo>
                  <a:lnTo>
                    <a:pt x="189" y="233"/>
                  </a:lnTo>
                  <a:lnTo>
                    <a:pt x="178" y="244"/>
                  </a:lnTo>
                  <a:lnTo>
                    <a:pt x="167" y="255"/>
                  </a:lnTo>
                  <a:lnTo>
                    <a:pt x="153" y="265"/>
                  </a:lnTo>
                  <a:lnTo>
                    <a:pt x="139" y="273"/>
                  </a:lnTo>
                  <a:lnTo>
                    <a:pt x="125" y="281"/>
                  </a:lnTo>
                  <a:lnTo>
                    <a:pt x="109" y="286"/>
                  </a:lnTo>
                  <a:lnTo>
                    <a:pt x="94" y="290"/>
                  </a:lnTo>
                  <a:lnTo>
                    <a:pt x="77" y="293"/>
                  </a:lnTo>
                  <a:lnTo>
                    <a:pt x="59" y="294"/>
                  </a:lnTo>
                  <a:lnTo>
                    <a:pt x="44" y="293"/>
                  </a:lnTo>
                  <a:lnTo>
                    <a:pt x="29" y="290"/>
                  </a:lnTo>
                  <a:lnTo>
                    <a:pt x="14" y="286"/>
                  </a:lnTo>
                  <a:lnTo>
                    <a:pt x="0" y="282"/>
                  </a:lnTo>
                  <a:lnTo>
                    <a:pt x="12" y="290"/>
                  </a:lnTo>
                  <a:lnTo>
                    <a:pt x="24" y="298"/>
                  </a:lnTo>
                  <a:lnTo>
                    <a:pt x="36" y="306"/>
                  </a:lnTo>
                  <a:lnTo>
                    <a:pt x="49" y="311"/>
                  </a:lnTo>
                  <a:lnTo>
                    <a:pt x="64" y="317"/>
                  </a:lnTo>
                  <a:lnTo>
                    <a:pt x="78" y="320"/>
                  </a:lnTo>
                  <a:lnTo>
                    <a:pt x="93" y="322"/>
                  </a:lnTo>
                  <a:lnTo>
                    <a:pt x="108" y="324"/>
                  </a:lnTo>
                  <a:lnTo>
                    <a:pt x="126" y="322"/>
                  </a:lnTo>
                  <a:lnTo>
                    <a:pt x="142" y="320"/>
                  </a:lnTo>
                  <a:lnTo>
                    <a:pt x="158" y="316"/>
                  </a:lnTo>
                  <a:lnTo>
                    <a:pt x="173" y="310"/>
                  </a:lnTo>
                  <a:lnTo>
                    <a:pt x="188" y="303"/>
                  </a:lnTo>
                  <a:lnTo>
                    <a:pt x="202" y="295"/>
                  </a:lnTo>
                  <a:lnTo>
                    <a:pt x="215" y="285"/>
                  </a:lnTo>
                  <a:lnTo>
                    <a:pt x="226" y="274"/>
                  </a:lnTo>
                  <a:lnTo>
                    <a:pt x="237" y="262"/>
                  </a:lnTo>
                  <a:lnTo>
                    <a:pt x="247" y="250"/>
                  </a:lnTo>
                  <a:lnTo>
                    <a:pt x="255" y="235"/>
                  </a:lnTo>
                  <a:lnTo>
                    <a:pt x="263" y="221"/>
                  </a:lnTo>
                  <a:lnTo>
                    <a:pt x="268" y="205"/>
                  </a:lnTo>
                  <a:lnTo>
                    <a:pt x="273" y="190"/>
                  </a:lnTo>
                  <a:lnTo>
                    <a:pt x="275" y="173"/>
                  </a:lnTo>
                  <a:lnTo>
                    <a:pt x="276" y="156"/>
                  </a:lnTo>
                  <a:lnTo>
                    <a:pt x="275" y="143"/>
                  </a:lnTo>
                  <a:lnTo>
                    <a:pt x="274" y="129"/>
                  </a:lnTo>
                  <a:lnTo>
                    <a:pt x="271" y="117"/>
                  </a:lnTo>
                  <a:lnTo>
                    <a:pt x="267" y="105"/>
                  </a:lnTo>
                  <a:lnTo>
                    <a:pt x="264" y="93"/>
                  </a:lnTo>
                  <a:lnTo>
                    <a:pt x="258" y="82"/>
                  </a:lnTo>
                  <a:lnTo>
                    <a:pt x="252" y="71"/>
                  </a:lnTo>
                  <a:lnTo>
                    <a:pt x="245" y="60"/>
                  </a:lnTo>
                  <a:lnTo>
                    <a:pt x="237" y="50"/>
                  </a:lnTo>
                  <a:lnTo>
                    <a:pt x="230" y="41"/>
                  </a:lnTo>
                  <a:lnTo>
                    <a:pt x="221" y="32"/>
                  </a:lnTo>
                  <a:lnTo>
                    <a:pt x="211" y="24"/>
                  </a:lnTo>
                  <a:lnTo>
                    <a:pt x="201" y="18"/>
                  </a:lnTo>
                  <a:lnTo>
                    <a:pt x="190" y="11"/>
                  </a:lnTo>
                  <a:lnTo>
                    <a:pt x="179" y="5"/>
                  </a:lnTo>
                  <a:lnTo>
                    <a:pt x="167" y="0"/>
                  </a:lnTo>
                  <a:close/>
                </a:path>
              </a:pathLst>
            </a:custGeom>
            <a:solidFill>
              <a:srgbClr val="72CCD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9" name="Google Shape;309;p9"/>
            <p:cNvSpPr/>
            <p:nvPr/>
          </p:nvSpPr>
          <p:spPr>
            <a:xfrm>
              <a:off x="11502931" y="3132960"/>
              <a:ext cx="291456" cy="87223"/>
            </a:xfrm>
            <a:custGeom>
              <a:rect b="b" l="l" r="r" t="t"/>
              <a:pathLst>
                <a:path extrusionOk="0" h="291" w="1042">
                  <a:moveTo>
                    <a:pt x="1042" y="291"/>
                  </a:moveTo>
                  <a:lnTo>
                    <a:pt x="1041" y="277"/>
                  </a:lnTo>
                  <a:lnTo>
                    <a:pt x="1038" y="262"/>
                  </a:lnTo>
                  <a:lnTo>
                    <a:pt x="1035" y="247"/>
                  </a:lnTo>
                  <a:lnTo>
                    <a:pt x="1031" y="233"/>
                  </a:lnTo>
                  <a:lnTo>
                    <a:pt x="1025" y="220"/>
                  </a:lnTo>
                  <a:lnTo>
                    <a:pt x="1019" y="205"/>
                  </a:lnTo>
                  <a:lnTo>
                    <a:pt x="1010" y="192"/>
                  </a:lnTo>
                  <a:lnTo>
                    <a:pt x="1001" y="179"/>
                  </a:lnTo>
                  <a:lnTo>
                    <a:pt x="990" y="166"/>
                  </a:lnTo>
                  <a:lnTo>
                    <a:pt x="979" y="153"/>
                  </a:lnTo>
                  <a:lnTo>
                    <a:pt x="967" y="141"/>
                  </a:lnTo>
                  <a:lnTo>
                    <a:pt x="952" y="129"/>
                  </a:lnTo>
                  <a:lnTo>
                    <a:pt x="938" y="118"/>
                  </a:lnTo>
                  <a:lnTo>
                    <a:pt x="922" y="107"/>
                  </a:lnTo>
                  <a:lnTo>
                    <a:pt x="906" y="96"/>
                  </a:lnTo>
                  <a:lnTo>
                    <a:pt x="889" y="86"/>
                  </a:lnTo>
                  <a:lnTo>
                    <a:pt x="871" y="76"/>
                  </a:lnTo>
                  <a:lnTo>
                    <a:pt x="852" y="67"/>
                  </a:lnTo>
                  <a:lnTo>
                    <a:pt x="833" y="59"/>
                  </a:lnTo>
                  <a:lnTo>
                    <a:pt x="812" y="51"/>
                  </a:lnTo>
                  <a:lnTo>
                    <a:pt x="791" y="43"/>
                  </a:lnTo>
                  <a:lnTo>
                    <a:pt x="769" y="35"/>
                  </a:lnTo>
                  <a:lnTo>
                    <a:pt x="747" y="29"/>
                  </a:lnTo>
                  <a:lnTo>
                    <a:pt x="724" y="23"/>
                  </a:lnTo>
                  <a:lnTo>
                    <a:pt x="700" y="18"/>
                  </a:lnTo>
                  <a:lnTo>
                    <a:pt x="676" y="13"/>
                  </a:lnTo>
                  <a:lnTo>
                    <a:pt x="651" y="10"/>
                  </a:lnTo>
                  <a:lnTo>
                    <a:pt x="625" y="7"/>
                  </a:lnTo>
                  <a:lnTo>
                    <a:pt x="600" y="4"/>
                  </a:lnTo>
                  <a:lnTo>
                    <a:pt x="575" y="2"/>
                  </a:lnTo>
                  <a:lnTo>
                    <a:pt x="548" y="1"/>
                  </a:lnTo>
                  <a:lnTo>
                    <a:pt x="520" y="0"/>
                  </a:lnTo>
                  <a:lnTo>
                    <a:pt x="494" y="1"/>
                  </a:lnTo>
                  <a:lnTo>
                    <a:pt x="467" y="2"/>
                  </a:lnTo>
                  <a:lnTo>
                    <a:pt x="442" y="4"/>
                  </a:lnTo>
                  <a:lnTo>
                    <a:pt x="416" y="7"/>
                  </a:lnTo>
                  <a:lnTo>
                    <a:pt x="391" y="10"/>
                  </a:lnTo>
                  <a:lnTo>
                    <a:pt x="366" y="13"/>
                  </a:lnTo>
                  <a:lnTo>
                    <a:pt x="342" y="18"/>
                  </a:lnTo>
                  <a:lnTo>
                    <a:pt x="318" y="23"/>
                  </a:lnTo>
                  <a:lnTo>
                    <a:pt x="295" y="29"/>
                  </a:lnTo>
                  <a:lnTo>
                    <a:pt x="273" y="35"/>
                  </a:lnTo>
                  <a:lnTo>
                    <a:pt x="251" y="43"/>
                  </a:lnTo>
                  <a:lnTo>
                    <a:pt x="230" y="51"/>
                  </a:lnTo>
                  <a:lnTo>
                    <a:pt x="209" y="59"/>
                  </a:lnTo>
                  <a:lnTo>
                    <a:pt x="189" y="67"/>
                  </a:lnTo>
                  <a:lnTo>
                    <a:pt x="170" y="76"/>
                  </a:lnTo>
                  <a:lnTo>
                    <a:pt x="153" y="86"/>
                  </a:lnTo>
                  <a:lnTo>
                    <a:pt x="135" y="96"/>
                  </a:lnTo>
                  <a:lnTo>
                    <a:pt x="118" y="107"/>
                  </a:lnTo>
                  <a:lnTo>
                    <a:pt x="103" y="118"/>
                  </a:lnTo>
                  <a:lnTo>
                    <a:pt x="89" y="129"/>
                  </a:lnTo>
                  <a:lnTo>
                    <a:pt x="75" y="141"/>
                  </a:lnTo>
                  <a:lnTo>
                    <a:pt x="63" y="153"/>
                  </a:lnTo>
                  <a:lnTo>
                    <a:pt x="51" y="166"/>
                  </a:lnTo>
                  <a:lnTo>
                    <a:pt x="41" y="179"/>
                  </a:lnTo>
                  <a:lnTo>
                    <a:pt x="31" y="192"/>
                  </a:lnTo>
                  <a:lnTo>
                    <a:pt x="23" y="205"/>
                  </a:lnTo>
                  <a:lnTo>
                    <a:pt x="17" y="220"/>
                  </a:lnTo>
                  <a:lnTo>
                    <a:pt x="10" y="233"/>
                  </a:lnTo>
                  <a:lnTo>
                    <a:pt x="6" y="247"/>
                  </a:lnTo>
                  <a:lnTo>
                    <a:pt x="2" y="262"/>
                  </a:lnTo>
                  <a:lnTo>
                    <a:pt x="0" y="277"/>
                  </a:lnTo>
                  <a:lnTo>
                    <a:pt x="0" y="291"/>
                  </a:lnTo>
                  <a:lnTo>
                    <a:pt x="1042" y="291"/>
                  </a:lnTo>
                  <a:close/>
                </a:path>
              </a:pathLst>
            </a:custGeom>
            <a:solidFill>
              <a:srgbClr val="E6E6E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0" name="Google Shape;310;p9"/>
            <p:cNvSpPr/>
            <p:nvPr/>
          </p:nvSpPr>
          <p:spPr>
            <a:xfrm>
              <a:off x="11627042" y="3132960"/>
              <a:ext cx="167342" cy="87223"/>
            </a:xfrm>
            <a:custGeom>
              <a:rect b="b" l="l" r="r" t="t"/>
              <a:pathLst>
                <a:path extrusionOk="0" h="291" w="601">
                  <a:moveTo>
                    <a:pt x="79" y="0"/>
                  </a:moveTo>
                  <a:lnTo>
                    <a:pt x="60" y="1"/>
                  </a:lnTo>
                  <a:lnTo>
                    <a:pt x="40" y="1"/>
                  </a:lnTo>
                  <a:lnTo>
                    <a:pt x="20" y="2"/>
                  </a:lnTo>
                  <a:lnTo>
                    <a:pt x="0" y="4"/>
                  </a:lnTo>
                  <a:lnTo>
                    <a:pt x="23" y="7"/>
                  </a:lnTo>
                  <a:lnTo>
                    <a:pt x="46" y="10"/>
                  </a:lnTo>
                  <a:lnTo>
                    <a:pt x="68" y="13"/>
                  </a:lnTo>
                  <a:lnTo>
                    <a:pt x="90" y="17"/>
                  </a:lnTo>
                  <a:lnTo>
                    <a:pt x="113" y="21"/>
                  </a:lnTo>
                  <a:lnTo>
                    <a:pt x="134" y="27"/>
                  </a:lnTo>
                  <a:lnTo>
                    <a:pt x="155" y="32"/>
                  </a:lnTo>
                  <a:lnTo>
                    <a:pt x="174" y="38"/>
                  </a:lnTo>
                  <a:lnTo>
                    <a:pt x="194" y="44"/>
                  </a:lnTo>
                  <a:lnTo>
                    <a:pt x="213" y="51"/>
                  </a:lnTo>
                  <a:lnTo>
                    <a:pt x="232" y="59"/>
                  </a:lnTo>
                  <a:lnTo>
                    <a:pt x="250" y="66"/>
                  </a:lnTo>
                  <a:lnTo>
                    <a:pt x="266" y="75"/>
                  </a:lnTo>
                  <a:lnTo>
                    <a:pt x="283" y="83"/>
                  </a:lnTo>
                  <a:lnTo>
                    <a:pt x="299" y="92"/>
                  </a:lnTo>
                  <a:lnTo>
                    <a:pt x="315" y="102"/>
                  </a:lnTo>
                  <a:lnTo>
                    <a:pt x="329" y="112"/>
                  </a:lnTo>
                  <a:lnTo>
                    <a:pt x="342" y="121"/>
                  </a:lnTo>
                  <a:lnTo>
                    <a:pt x="356" y="131"/>
                  </a:lnTo>
                  <a:lnTo>
                    <a:pt x="368" y="142"/>
                  </a:lnTo>
                  <a:lnTo>
                    <a:pt x="379" y="153"/>
                  </a:lnTo>
                  <a:lnTo>
                    <a:pt x="389" y="165"/>
                  </a:lnTo>
                  <a:lnTo>
                    <a:pt x="399" y="177"/>
                  </a:lnTo>
                  <a:lnTo>
                    <a:pt x="407" y="189"/>
                  </a:lnTo>
                  <a:lnTo>
                    <a:pt x="415" y="201"/>
                  </a:lnTo>
                  <a:lnTo>
                    <a:pt x="422" y="213"/>
                  </a:lnTo>
                  <a:lnTo>
                    <a:pt x="427" y="226"/>
                  </a:lnTo>
                  <a:lnTo>
                    <a:pt x="433" y="238"/>
                  </a:lnTo>
                  <a:lnTo>
                    <a:pt x="436" y="252"/>
                  </a:lnTo>
                  <a:lnTo>
                    <a:pt x="438" y="265"/>
                  </a:lnTo>
                  <a:lnTo>
                    <a:pt x="441" y="278"/>
                  </a:lnTo>
                  <a:lnTo>
                    <a:pt x="441" y="291"/>
                  </a:lnTo>
                  <a:lnTo>
                    <a:pt x="601" y="291"/>
                  </a:lnTo>
                  <a:lnTo>
                    <a:pt x="600" y="277"/>
                  </a:lnTo>
                  <a:lnTo>
                    <a:pt x="597" y="262"/>
                  </a:lnTo>
                  <a:lnTo>
                    <a:pt x="594" y="247"/>
                  </a:lnTo>
                  <a:lnTo>
                    <a:pt x="590" y="233"/>
                  </a:lnTo>
                  <a:lnTo>
                    <a:pt x="584" y="220"/>
                  </a:lnTo>
                  <a:lnTo>
                    <a:pt x="578" y="205"/>
                  </a:lnTo>
                  <a:lnTo>
                    <a:pt x="569" y="192"/>
                  </a:lnTo>
                  <a:lnTo>
                    <a:pt x="560" y="179"/>
                  </a:lnTo>
                  <a:lnTo>
                    <a:pt x="549" y="166"/>
                  </a:lnTo>
                  <a:lnTo>
                    <a:pt x="538" y="153"/>
                  </a:lnTo>
                  <a:lnTo>
                    <a:pt x="526" y="141"/>
                  </a:lnTo>
                  <a:lnTo>
                    <a:pt x="511" y="129"/>
                  </a:lnTo>
                  <a:lnTo>
                    <a:pt x="497" y="118"/>
                  </a:lnTo>
                  <a:lnTo>
                    <a:pt x="481" y="107"/>
                  </a:lnTo>
                  <a:lnTo>
                    <a:pt x="465" y="96"/>
                  </a:lnTo>
                  <a:lnTo>
                    <a:pt x="448" y="86"/>
                  </a:lnTo>
                  <a:lnTo>
                    <a:pt x="430" y="76"/>
                  </a:lnTo>
                  <a:lnTo>
                    <a:pt x="411" y="67"/>
                  </a:lnTo>
                  <a:lnTo>
                    <a:pt x="392" y="59"/>
                  </a:lnTo>
                  <a:lnTo>
                    <a:pt x="371" y="51"/>
                  </a:lnTo>
                  <a:lnTo>
                    <a:pt x="350" y="43"/>
                  </a:lnTo>
                  <a:lnTo>
                    <a:pt x="328" y="35"/>
                  </a:lnTo>
                  <a:lnTo>
                    <a:pt x="306" y="29"/>
                  </a:lnTo>
                  <a:lnTo>
                    <a:pt x="283" y="23"/>
                  </a:lnTo>
                  <a:lnTo>
                    <a:pt x="259" y="18"/>
                  </a:lnTo>
                  <a:lnTo>
                    <a:pt x="235" y="13"/>
                  </a:lnTo>
                  <a:lnTo>
                    <a:pt x="210" y="10"/>
                  </a:lnTo>
                  <a:lnTo>
                    <a:pt x="184" y="7"/>
                  </a:lnTo>
                  <a:lnTo>
                    <a:pt x="159" y="4"/>
                  </a:lnTo>
                  <a:lnTo>
                    <a:pt x="134" y="2"/>
                  </a:lnTo>
                  <a:lnTo>
                    <a:pt x="107" y="1"/>
                  </a:lnTo>
                  <a:lnTo>
                    <a:pt x="79" y="0"/>
                  </a:lnTo>
                  <a:close/>
                </a:path>
              </a:pathLst>
            </a:custGeom>
            <a:solidFill>
              <a:srgbClr val="D1D3D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1" name="Google Shape;311;p9"/>
            <p:cNvSpPr/>
            <p:nvPr/>
          </p:nvSpPr>
          <p:spPr>
            <a:xfrm>
              <a:off x="11295146" y="2009595"/>
              <a:ext cx="132480" cy="449646"/>
            </a:xfrm>
            <a:custGeom>
              <a:rect b="b" l="l" r="r" t="t"/>
              <a:pathLst>
                <a:path extrusionOk="0" h="1498" w="473">
                  <a:moveTo>
                    <a:pt x="473" y="0"/>
                  </a:moveTo>
                  <a:lnTo>
                    <a:pt x="16" y="1498"/>
                  </a:lnTo>
                  <a:lnTo>
                    <a:pt x="14" y="1487"/>
                  </a:lnTo>
                  <a:lnTo>
                    <a:pt x="11" y="1455"/>
                  </a:lnTo>
                  <a:lnTo>
                    <a:pt x="6" y="1406"/>
                  </a:lnTo>
                  <a:lnTo>
                    <a:pt x="2" y="1339"/>
                  </a:lnTo>
                  <a:lnTo>
                    <a:pt x="1" y="1300"/>
                  </a:lnTo>
                  <a:lnTo>
                    <a:pt x="0" y="1258"/>
                  </a:lnTo>
                  <a:lnTo>
                    <a:pt x="0" y="1212"/>
                  </a:lnTo>
                  <a:lnTo>
                    <a:pt x="1" y="1165"/>
                  </a:lnTo>
                  <a:lnTo>
                    <a:pt x="3" y="1114"/>
                  </a:lnTo>
                  <a:lnTo>
                    <a:pt x="6" y="1061"/>
                  </a:lnTo>
                  <a:lnTo>
                    <a:pt x="12" y="1006"/>
                  </a:lnTo>
                  <a:lnTo>
                    <a:pt x="17" y="949"/>
                  </a:lnTo>
                  <a:lnTo>
                    <a:pt x="26" y="890"/>
                  </a:lnTo>
                  <a:lnTo>
                    <a:pt x="36" y="831"/>
                  </a:lnTo>
                  <a:lnTo>
                    <a:pt x="48" y="770"/>
                  </a:lnTo>
                  <a:lnTo>
                    <a:pt x="63" y="708"/>
                  </a:lnTo>
                  <a:lnTo>
                    <a:pt x="80" y="646"/>
                  </a:lnTo>
                  <a:lnTo>
                    <a:pt x="99" y="583"/>
                  </a:lnTo>
                  <a:lnTo>
                    <a:pt x="122" y="521"/>
                  </a:lnTo>
                  <a:lnTo>
                    <a:pt x="147" y="460"/>
                  </a:lnTo>
                  <a:lnTo>
                    <a:pt x="175" y="398"/>
                  </a:lnTo>
                  <a:lnTo>
                    <a:pt x="207" y="336"/>
                  </a:lnTo>
                  <a:lnTo>
                    <a:pt x="241" y="276"/>
                  </a:lnTo>
                  <a:lnTo>
                    <a:pt x="280" y="218"/>
                  </a:lnTo>
                  <a:lnTo>
                    <a:pt x="322" y="160"/>
                  </a:lnTo>
                  <a:lnTo>
                    <a:pt x="368" y="105"/>
                  </a:lnTo>
                  <a:lnTo>
                    <a:pt x="419" y="52"/>
                  </a:lnTo>
                  <a:lnTo>
                    <a:pt x="473" y="0"/>
                  </a:lnTo>
                  <a:close/>
                </a:path>
              </a:pathLst>
            </a:custGeom>
            <a:solidFill>
              <a:srgbClr val="E6E6E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2" name="Google Shape;312;p9"/>
            <p:cNvSpPr/>
            <p:nvPr/>
          </p:nvSpPr>
          <p:spPr>
            <a:xfrm>
              <a:off x="11299330" y="2009595"/>
              <a:ext cx="139452" cy="449646"/>
            </a:xfrm>
            <a:custGeom>
              <a:rect b="b" l="l" r="r" t="t"/>
              <a:pathLst>
                <a:path extrusionOk="0" h="1498" w="497">
                  <a:moveTo>
                    <a:pt x="457" y="0"/>
                  </a:moveTo>
                  <a:lnTo>
                    <a:pt x="0" y="1498"/>
                  </a:lnTo>
                  <a:lnTo>
                    <a:pt x="7" y="1490"/>
                  </a:lnTo>
                  <a:lnTo>
                    <a:pt x="28" y="1465"/>
                  </a:lnTo>
                  <a:lnTo>
                    <a:pt x="60" y="1427"/>
                  </a:lnTo>
                  <a:lnTo>
                    <a:pt x="100" y="1374"/>
                  </a:lnTo>
                  <a:lnTo>
                    <a:pt x="123" y="1343"/>
                  </a:lnTo>
                  <a:lnTo>
                    <a:pt x="147" y="1307"/>
                  </a:lnTo>
                  <a:lnTo>
                    <a:pt x="172" y="1270"/>
                  </a:lnTo>
                  <a:lnTo>
                    <a:pt x="199" y="1230"/>
                  </a:lnTo>
                  <a:lnTo>
                    <a:pt x="225" y="1187"/>
                  </a:lnTo>
                  <a:lnTo>
                    <a:pt x="252" y="1141"/>
                  </a:lnTo>
                  <a:lnTo>
                    <a:pt x="278" y="1092"/>
                  </a:lnTo>
                  <a:lnTo>
                    <a:pt x="305" y="1041"/>
                  </a:lnTo>
                  <a:lnTo>
                    <a:pt x="331" y="988"/>
                  </a:lnTo>
                  <a:lnTo>
                    <a:pt x="356" y="933"/>
                  </a:lnTo>
                  <a:lnTo>
                    <a:pt x="380" y="876"/>
                  </a:lnTo>
                  <a:lnTo>
                    <a:pt x="402" y="817"/>
                  </a:lnTo>
                  <a:lnTo>
                    <a:pt x="423" y="757"/>
                  </a:lnTo>
                  <a:lnTo>
                    <a:pt x="442" y="694"/>
                  </a:lnTo>
                  <a:lnTo>
                    <a:pt x="459" y="630"/>
                  </a:lnTo>
                  <a:lnTo>
                    <a:pt x="473" y="563"/>
                  </a:lnTo>
                  <a:lnTo>
                    <a:pt x="484" y="496"/>
                  </a:lnTo>
                  <a:lnTo>
                    <a:pt x="492" y="429"/>
                  </a:lnTo>
                  <a:lnTo>
                    <a:pt x="496" y="359"/>
                  </a:lnTo>
                  <a:lnTo>
                    <a:pt x="497" y="288"/>
                  </a:lnTo>
                  <a:lnTo>
                    <a:pt x="494" y="218"/>
                  </a:lnTo>
                  <a:lnTo>
                    <a:pt x="486" y="146"/>
                  </a:lnTo>
                  <a:lnTo>
                    <a:pt x="474" y="73"/>
                  </a:lnTo>
                  <a:lnTo>
                    <a:pt x="457"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3" name="Google Shape;313;p9"/>
            <p:cNvSpPr/>
            <p:nvPr/>
          </p:nvSpPr>
          <p:spPr>
            <a:xfrm>
              <a:off x="11297935" y="2442700"/>
              <a:ext cx="299823" cy="342874"/>
            </a:xfrm>
            <a:custGeom>
              <a:rect b="b" l="l" r="r" t="t"/>
              <a:pathLst>
                <a:path extrusionOk="0" h="1137" w="1078">
                  <a:moveTo>
                    <a:pt x="1078" y="1137"/>
                  </a:moveTo>
                  <a:lnTo>
                    <a:pt x="0" y="0"/>
                  </a:lnTo>
                  <a:lnTo>
                    <a:pt x="4" y="11"/>
                  </a:lnTo>
                  <a:lnTo>
                    <a:pt x="15" y="41"/>
                  </a:lnTo>
                  <a:lnTo>
                    <a:pt x="32" y="87"/>
                  </a:lnTo>
                  <a:lnTo>
                    <a:pt x="59" y="149"/>
                  </a:lnTo>
                  <a:lnTo>
                    <a:pt x="76" y="185"/>
                  </a:lnTo>
                  <a:lnTo>
                    <a:pt x="93" y="223"/>
                  </a:lnTo>
                  <a:lnTo>
                    <a:pt x="113" y="263"/>
                  </a:lnTo>
                  <a:lnTo>
                    <a:pt x="136" y="306"/>
                  </a:lnTo>
                  <a:lnTo>
                    <a:pt x="161" y="350"/>
                  </a:lnTo>
                  <a:lnTo>
                    <a:pt x="187" y="397"/>
                  </a:lnTo>
                  <a:lnTo>
                    <a:pt x="216" y="443"/>
                  </a:lnTo>
                  <a:lnTo>
                    <a:pt x="247" y="491"/>
                  </a:lnTo>
                  <a:lnTo>
                    <a:pt x="280" y="540"/>
                  </a:lnTo>
                  <a:lnTo>
                    <a:pt x="316" y="590"/>
                  </a:lnTo>
                  <a:lnTo>
                    <a:pt x="354" y="638"/>
                  </a:lnTo>
                  <a:lnTo>
                    <a:pt x="395" y="687"/>
                  </a:lnTo>
                  <a:lnTo>
                    <a:pt x="438" y="735"/>
                  </a:lnTo>
                  <a:lnTo>
                    <a:pt x="483" y="782"/>
                  </a:lnTo>
                  <a:lnTo>
                    <a:pt x="531" y="828"/>
                  </a:lnTo>
                  <a:lnTo>
                    <a:pt x="581" y="872"/>
                  </a:lnTo>
                  <a:lnTo>
                    <a:pt x="633" y="915"/>
                  </a:lnTo>
                  <a:lnTo>
                    <a:pt x="690" y="956"/>
                  </a:lnTo>
                  <a:lnTo>
                    <a:pt x="747" y="994"/>
                  </a:lnTo>
                  <a:lnTo>
                    <a:pt x="808" y="1029"/>
                  </a:lnTo>
                  <a:lnTo>
                    <a:pt x="872" y="1062"/>
                  </a:lnTo>
                  <a:lnTo>
                    <a:pt x="937" y="1091"/>
                  </a:lnTo>
                  <a:lnTo>
                    <a:pt x="1007" y="1116"/>
                  </a:lnTo>
                  <a:lnTo>
                    <a:pt x="1078" y="1137"/>
                  </a:lnTo>
                  <a:close/>
                </a:path>
              </a:pathLst>
            </a:custGeom>
            <a:solidFill>
              <a:srgbClr val="E6E6E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4" name="Google Shape;314;p9"/>
            <p:cNvSpPr/>
            <p:nvPr/>
          </p:nvSpPr>
          <p:spPr>
            <a:xfrm>
              <a:off x="11297935" y="2442700"/>
              <a:ext cx="299823" cy="342874"/>
            </a:xfrm>
            <a:custGeom>
              <a:rect b="b" l="l" r="r" t="t"/>
              <a:pathLst>
                <a:path extrusionOk="0" h="1137" w="1078">
                  <a:moveTo>
                    <a:pt x="1078" y="1137"/>
                  </a:moveTo>
                  <a:lnTo>
                    <a:pt x="0" y="0"/>
                  </a:lnTo>
                  <a:lnTo>
                    <a:pt x="10" y="5"/>
                  </a:lnTo>
                  <a:lnTo>
                    <a:pt x="40" y="17"/>
                  </a:lnTo>
                  <a:lnTo>
                    <a:pt x="85" y="38"/>
                  </a:lnTo>
                  <a:lnTo>
                    <a:pt x="145" y="68"/>
                  </a:lnTo>
                  <a:lnTo>
                    <a:pt x="180" y="85"/>
                  </a:lnTo>
                  <a:lnTo>
                    <a:pt x="217" y="105"/>
                  </a:lnTo>
                  <a:lnTo>
                    <a:pt x="257" y="128"/>
                  </a:lnTo>
                  <a:lnTo>
                    <a:pt x="298" y="153"/>
                  </a:lnTo>
                  <a:lnTo>
                    <a:pt x="341" y="179"/>
                  </a:lnTo>
                  <a:lnTo>
                    <a:pt x="386" y="208"/>
                  </a:lnTo>
                  <a:lnTo>
                    <a:pt x="431" y="240"/>
                  </a:lnTo>
                  <a:lnTo>
                    <a:pt x="478" y="273"/>
                  </a:lnTo>
                  <a:lnTo>
                    <a:pt x="524" y="309"/>
                  </a:lnTo>
                  <a:lnTo>
                    <a:pt x="571" y="348"/>
                  </a:lnTo>
                  <a:lnTo>
                    <a:pt x="618" y="388"/>
                  </a:lnTo>
                  <a:lnTo>
                    <a:pt x="664" y="431"/>
                  </a:lnTo>
                  <a:lnTo>
                    <a:pt x="711" y="476"/>
                  </a:lnTo>
                  <a:lnTo>
                    <a:pt x="755" y="525"/>
                  </a:lnTo>
                  <a:lnTo>
                    <a:pt x="798" y="574"/>
                  </a:lnTo>
                  <a:lnTo>
                    <a:pt x="840" y="627"/>
                  </a:lnTo>
                  <a:lnTo>
                    <a:pt x="880" y="682"/>
                  </a:lnTo>
                  <a:lnTo>
                    <a:pt x="917" y="740"/>
                  </a:lnTo>
                  <a:lnTo>
                    <a:pt x="952" y="799"/>
                  </a:lnTo>
                  <a:lnTo>
                    <a:pt x="984" y="862"/>
                  </a:lnTo>
                  <a:lnTo>
                    <a:pt x="1013" y="928"/>
                  </a:lnTo>
                  <a:lnTo>
                    <a:pt x="1039" y="995"/>
                  </a:lnTo>
                  <a:lnTo>
                    <a:pt x="1061" y="1064"/>
                  </a:lnTo>
                  <a:lnTo>
                    <a:pt x="1078" y="1137"/>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5" name="Google Shape;315;p9"/>
            <p:cNvSpPr/>
            <p:nvPr/>
          </p:nvSpPr>
          <p:spPr>
            <a:xfrm>
              <a:off x="10880974" y="2435180"/>
              <a:ext cx="425329" cy="121810"/>
            </a:xfrm>
            <a:custGeom>
              <a:rect b="b" l="l" r="r" t="t"/>
              <a:pathLst>
                <a:path extrusionOk="0" h="402" w="1523">
                  <a:moveTo>
                    <a:pt x="0" y="402"/>
                  </a:moveTo>
                  <a:lnTo>
                    <a:pt x="1523" y="35"/>
                  </a:lnTo>
                  <a:lnTo>
                    <a:pt x="1512" y="33"/>
                  </a:lnTo>
                  <a:lnTo>
                    <a:pt x="1481" y="27"/>
                  </a:lnTo>
                  <a:lnTo>
                    <a:pt x="1432" y="20"/>
                  </a:lnTo>
                  <a:lnTo>
                    <a:pt x="1365" y="12"/>
                  </a:lnTo>
                  <a:lnTo>
                    <a:pt x="1327" y="9"/>
                  </a:lnTo>
                  <a:lnTo>
                    <a:pt x="1285" y="5"/>
                  </a:lnTo>
                  <a:lnTo>
                    <a:pt x="1240" y="2"/>
                  </a:lnTo>
                  <a:lnTo>
                    <a:pt x="1191" y="0"/>
                  </a:lnTo>
                  <a:lnTo>
                    <a:pt x="1140" y="0"/>
                  </a:lnTo>
                  <a:lnTo>
                    <a:pt x="1087" y="0"/>
                  </a:lnTo>
                  <a:lnTo>
                    <a:pt x="1032" y="1"/>
                  </a:lnTo>
                  <a:lnTo>
                    <a:pt x="975" y="4"/>
                  </a:lnTo>
                  <a:lnTo>
                    <a:pt x="916" y="9"/>
                  </a:lnTo>
                  <a:lnTo>
                    <a:pt x="855" y="15"/>
                  </a:lnTo>
                  <a:lnTo>
                    <a:pt x="794" y="24"/>
                  </a:lnTo>
                  <a:lnTo>
                    <a:pt x="732" y="34"/>
                  </a:lnTo>
                  <a:lnTo>
                    <a:pt x="669" y="47"/>
                  </a:lnTo>
                  <a:lnTo>
                    <a:pt x="605" y="64"/>
                  </a:lnTo>
                  <a:lnTo>
                    <a:pt x="542" y="82"/>
                  </a:lnTo>
                  <a:lnTo>
                    <a:pt x="478" y="104"/>
                  </a:lnTo>
                  <a:lnTo>
                    <a:pt x="415" y="128"/>
                  </a:lnTo>
                  <a:lnTo>
                    <a:pt x="352" y="155"/>
                  </a:lnTo>
                  <a:lnTo>
                    <a:pt x="290" y="186"/>
                  </a:lnTo>
                  <a:lnTo>
                    <a:pt x="229" y="222"/>
                  </a:lnTo>
                  <a:lnTo>
                    <a:pt x="169" y="260"/>
                  </a:lnTo>
                  <a:lnTo>
                    <a:pt x="111" y="303"/>
                  </a:lnTo>
                  <a:lnTo>
                    <a:pt x="55" y="351"/>
                  </a:lnTo>
                  <a:lnTo>
                    <a:pt x="0" y="402"/>
                  </a:lnTo>
                  <a:close/>
                </a:path>
              </a:pathLst>
            </a:custGeom>
            <a:solidFill>
              <a:srgbClr val="E6E6E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6" name="Google Shape;316;p9"/>
            <p:cNvSpPr/>
            <p:nvPr/>
          </p:nvSpPr>
          <p:spPr>
            <a:xfrm>
              <a:off x="10880974" y="2445708"/>
              <a:ext cx="425329" cy="127826"/>
            </a:xfrm>
            <a:custGeom>
              <a:rect b="b" l="l" r="r" t="t"/>
              <a:pathLst>
                <a:path extrusionOk="0" h="426" w="1523">
                  <a:moveTo>
                    <a:pt x="0" y="367"/>
                  </a:moveTo>
                  <a:lnTo>
                    <a:pt x="1523" y="0"/>
                  </a:lnTo>
                  <a:lnTo>
                    <a:pt x="1515" y="7"/>
                  </a:lnTo>
                  <a:lnTo>
                    <a:pt x="1489" y="27"/>
                  </a:lnTo>
                  <a:lnTo>
                    <a:pt x="1448" y="55"/>
                  </a:lnTo>
                  <a:lnTo>
                    <a:pt x="1393" y="93"/>
                  </a:lnTo>
                  <a:lnTo>
                    <a:pt x="1360" y="114"/>
                  </a:lnTo>
                  <a:lnTo>
                    <a:pt x="1325" y="136"/>
                  </a:lnTo>
                  <a:lnTo>
                    <a:pt x="1285" y="159"/>
                  </a:lnTo>
                  <a:lnTo>
                    <a:pt x="1243" y="182"/>
                  </a:lnTo>
                  <a:lnTo>
                    <a:pt x="1199" y="207"/>
                  </a:lnTo>
                  <a:lnTo>
                    <a:pt x="1151" y="230"/>
                  </a:lnTo>
                  <a:lnTo>
                    <a:pt x="1102" y="254"/>
                  </a:lnTo>
                  <a:lnTo>
                    <a:pt x="1048" y="277"/>
                  </a:lnTo>
                  <a:lnTo>
                    <a:pt x="994" y="300"/>
                  </a:lnTo>
                  <a:lnTo>
                    <a:pt x="938" y="321"/>
                  </a:lnTo>
                  <a:lnTo>
                    <a:pt x="880" y="342"/>
                  </a:lnTo>
                  <a:lnTo>
                    <a:pt x="819" y="361"/>
                  </a:lnTo>
                  <a:lnTo>
                    <a:pt x="757" y="378"/>
                  </a:lnTo>
                  <a:lnTo>
                    <a:pt x="693" y="393"/>
                  </a:lnTo>
                  <a:lnTo>
                    <a:pt x="628" y="405"/>
                  </a:lnTo>
                  <a:lnTo>
                    <a:pt x="561" y="415"/>
                  </a:lnTo>
                  <a:lnTo>
                    <a:pt x="494" y="422"/>
                  </a:lnTo>
                  <a:lnTo>
                    <a:pt x="426" y="426"/>
                  </a:lnTo>
                  <a:lnTo>
                    <a:pt x="356" y="426"/>
                  </a:lnTo>
                  <a:lnTo>
                    <a:pt x="285" y="423"/>
                  </a:lnTo>
                  <a:lnTo>
                    <a:pt x="215" y="415"/>
                  </a:lnTo>
                  <a:lnTo>
                    <a:pt x="144" y="404"/>
                  </a:lnTo>
                  <a:lnTo>
                    <a:pt x="72" y="388"/>
                  </a:lnTo>
                  <a:lnTo>
                    <a:pt x="0" y="367"/>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7" name="Google Shape;317;p9"/>
            <p:cNvSpPr/>
            <p:nvPr/>
          </p:nvSpPr>
          <p:spPr>
            <a:xfrm>
              <a:off x="11261678" y="2474280"/>
              <a:ext cx="83672" cy="712818"/>
            </a:xfrm>
            <a:custGeom>
              <a:rect b="b" l="l" r="r" t="t"/>
              <a:pathLst>
                <a:path extrusionOk="0" h="2371" w="298">
                  <a:moveTo>
                    <a:pt x="298" y="2371"/>
                  </a:moveTo>
                  <a:lnTo>
                    <a:pt x="0" y="2371"/>
                  </a:lnTo>
                  <a:lnTo>
                    <a:pt x="99" y="0"/>
                  </a:lnTo>
                  <a:lnTo>
                    <a:pt x="199" y="0"/>
                  </a:lnTo>
                  <a:lnTo>
                    <a:pt x="298" y="237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8" name="Google Shape;318;p9"/>
            <p:cNvSpPr/>
            <p:nvPr/>
          </p:nvSpPr>
          <p:spPr>
            <a:xfrm>
              <a:off x="11307697" y="2474280"/>
              <a:ext cx="37652" cy="712818"/>
            </a:xfrm>
            <a:custGeom>
              <a:rect b="b" l="l" r="r" t="t"/>
              <a:pathLst>
                <a:path extrusionOk="0" h="2371" w="136">
                  <a:moveTo>
                    <a:pt x="136" y="2371"/>
                  </a:moveTo>
                  <a:lnTo>
                    <a:pt x="25" y="2371"/>
                  </a:lnTo>
                  <a:lnTo>
                    <a:pt x="0" y="0"/>
                  </a:lnTo>
                  <a:lnTo>
                    <a:pt x="37" y="0"/>
                  </a:lnTo>
                  <a:lnTo>
                    <a:pt x="136" y="2371"/>
                  </a:lnTo>
                  <a:close/>
                </a:path>
              </a:pathLst>
            </a:custGeom>
            <a:solidFill>
              <a:srgbClr val="D1D3D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9" name="Google Shape;319;p9"/>
            <p:cNvSpPr/>
            <p:nvPr/>
          </p:nvSpPr>
          <p:spPr>
            <a:xfrm>
              <a:off x="11257494" y="2406608"/>
              <a:ext cx="92038" cy="99253"/>
            </a:xfrm>
            <a:custGeom>
              <a:rect b="b" l="l" r="r" t="t"/>
              <a:pathLst>
                <a:path extrusionOk="0" h="332" w="332">
                  <a:moveTo>
                    <a:pt x="332" y="166"/>
                  </a:moveTo>
                  <a:lnTo>
                    <a:pt x="331" y="183"/>
                  </a:lnTo>
                  <a:lnTo>
                    <a:pt x="329" y="199"/>
                  </a:lnTo>
                  <a:lnTo>
                    <a:pt x="324" y="216"/>
                  </a:lnTo>
                  <a:lnTo>
                    <a:pt x="319" y="230"/>
                  </a:lnTo>
                  <a:lnTo>
                    <a:pt x="312" y="246"/>
                  </a:lnTo>
                  <a:lnTo>
                    <a:pt x="303" y="259"/>
                  </a:lnTo>
                  <a:lnTo>
                    <a:pt x="294" y="272"/>
                  </a:lnTo>
                  <a:lnTo>
                    <a:pt x="284" y="283"/>
                  </a:lnTo>
                  <a:lnTo>
                    <a:pt x="271" y="294"/>
                  </a:lnTo>
                  <a:lnTo>
                    <a:pt x="258" y="304"/>
                  </a:lnTo>
                  <a:lnTo>
                    <a:pt x="245" y="312"/>
                  </a:lnTo>
                  <a:lnTo>
                    <a:pt x="231" y="319"/>
                  </a:lnTo>
                  <a:lnTo>
                    <a:pt x="215" y="325"/>
                  </a:lnTo>
                  <a:lnTo>
                    <a:pt x="200" y="329"/>
                  </a:lnTo>
                  <a:lnTo>
                    <a:pt x="183" y="332"/>
                  </a:lnTo>
                  <a:lnTo>
                    <a:pt x="165" y="332"/>
                  </a:lnTo>
                  <a:lnTo>
                    <a:pt x="149" y="332"/>
                  </a:lnTo>
                  <a:lnTo>
                    <a:pt x="132" y="329"/>
                  </a:lnTo>
                  <a:lnTo>
                    <a:pt x="117" y="325"/>
                  </a:lnTo>
                  <a:lnTo>
                    <a:pt x="101" y="319"/>
                  </a:lnTo>
                  <a:lnTo>
                    <a:pt x="87" y="312"/>
                  </a:lnTo>
                  <a:lnTo>
                    <a:pt x="73" y="304"/>
                  </a:lnTo>
                  <a:lnTo>
                    <a:pt x="61" y="294"/>
                  </a:lnTo>
                  <a:lnTo>
                    <a:pt x="48" y="283"/>
                  </a:lnTo>
                  <a:lnTo>
                    <a:pt x="37" y="272"/>
                  </a:lnTo>
                  <a:lnTo>
                    <a:pt x="28" y="259"/>
                  </a:lnTo>
                  <a:lnTo>
                    <a:pt x="20" y="246"/>
                  </a:lnTo>
                  <a:lnTo>
                    <a:pt x="13" y="230"/>
                  </a:lnTo>
                  <a:lnTo>
                    <a:pt x="8" y="216"/>
                  </a:lnTo>
                  <a:lnTo>
                    <a:pt x="3" y="199"/>
                  </a:lnTo>
                  <a:lnTo>
                    <a:pt x="1" y="183"/>
                  </a:lnTo>
                  <a:lnTo>
                    <a:pt x="0" y="166"/>
                  </a:lnTo>
                  <a:lnTo>
                    <a:pt x="1" y="150"/>
                  </a:lnTo>
                  <a:lnTo>
                    <a:pt x="3" y="133"/>
                  </a:lnTo>
                  <a:lnTo>
                    <a:pt x="8" y="117"/>
                  </a:lnTo>
                  <a:lnTo>
                    <a:pt x="13" y="101"/>
                  </a:lnTo>
                  <a:lnTo>
                    <a:pt x="20" y="87"/>
                  </a:lnTo>
                  <a:lnTo>
                    <a:pt x="28" y="74"/>
                  </a:lnTo>
                  <a:lnTo>
                    <a:pt x="37" y="60"/>
                  </a:lnTo>
                  <a:lnTo>
                    <a:pt x="48" y="49"/>
                  </a:lnTo>
                  <a:lnTo>
                    <a:pt x="61" y="38"/>
                  </a:lnTo>
                  <a:lnTo>
                    <a:pt x="73" y="28"/>
                  </a:lnTo>
                  <a:lnTo>
                    <a:pt x="87" y="21"/>
                  </a:lnTo>
                  <a:lnTo>
                    <a:pt x="101" y="13"/>
                  </a:lnTo>
                  <a:lnTo>
                    <a:pt x="117" y="7"/>
                  </a:lnTo>
                  <a:lnTo>
                    <a:pt x="132" y="4"/>
                  </a:lnTo>
                  <a:lnTo>
                    <a:pt x="149" y="1"/>
                  </a:lnTo>
                  <a:lnTo>
                    <a:pt x="165" y="0"/>
                  </a:lnTo>
                  <a:lnTo>
                    <a:pt x="183" y="1"/>
                  </a:lnTo>
                  <a:lnTo>
                    <a:pt x="200" y="4"/>
                  </a:lnTo>
                  <a:lnTo>
                    <a:pt x="215" y="7"/>
                  </a:lnTo>
                  <a:lnTo>
                    <a:pt x="231" y="13"/>
                  </a:lnTo>
                  <a:lnTo>
                    <a:pt x="245" y="21"/>
                  </a:lnTo>
                  <a:lnTo>
                    <a:pt x="258" y="28"/>
                  </a:lnTo>
                  <a:lnTo>
                    <a:pt x="271" y="38"/>
                  </a:lnTo>
                  <a:lnTo>
                    <a:pt x="284" y="49"/>
                  </a:lnTo>
                  <a:lnTo>
                    <a:pt x="294" y="60"/>
                  </a:lnTo>
                  <a:lnTo>
                    <a:pt x="303" y="74"/>
                  </a:lnTo>
                  <a:lnTo>
                    <a:pt x="312" y="87"/>
                  </a:lnTo>
                  <a:lnTo>
                    <a:pt x="319" y="101"/>
                  </a:lnTo>
                  <a:lnTo>
                    <a:pt x="324" y="117"/>
                  </a:lnTo>
                  <a:lnTo>
                    <a:pt x="329" y="133"/>
                  </a:lnTo>
                  <a:lnTo>
                    <a:pt x="331" y="150"/>
                  </a:lnTo>
                  <a:lnTo>
                    <a:pt x="332" y="166"/>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0" name="Google Shape;320;p9"/>
            <p:cNvSpPr/>
            <p:nvPr/>
          </p:nvSpPr>
          <p:spPr>
            <a:xfrm>
              <a:off x="11268651" y="2418639"/>
              <a:ext cx="69726" cy="75192"/>
            </a:xfrm>
            <a:custGeom>
              <a:rect b="b" l="l" r="r" t="t"/>
              <a:pathLst>
                <a:path extrusionOk="0" h="251" w="251">
                  <a:moveTo>
                    <a:pt x="251" y="125"/>
                  </a:moveTo>
                  <a:lnTo>
                    <a:pt x="251" y="139"/>
                  </a:lnTo>
                  <a:lnTo>
                    <a:pt x="249" y="151"/>
                  </a:lnTo>
                  <a:lnTo>
                    <a:pt x="246" y="163"/>
                  </a:lnTo>
                  <a:lnTo>
                    <a:pt x="241" y="174"/>
                  </a:lnTo>
                  <a:lnTo>
                    <a:pt x="237" y="185"/>
                  </a:lnTo>
                  <a:lnTo>
                    <a:pt x="230" y="196"/>
                  </a:lnTo>
                  <a:lnTo>
                    <a:pt x="223" y="205"/>
                  </a:lnTo>
                  <a:lnTo>
                    <a:pt x="215" y="214"/>
                  </a:lnTo>
                  <a:lnTo>
                    <a:pt x="206" y="223"/>
                  </a:lnTo>
                  <a:lnTo>
                    <a:pt x="196" y="229"/>
                  </a:lnTo>
                  <a:lnTo>
                    <a:pt x="186" y="236"/>
                  </a:lnTo>
                  <a:lnTo>
                    <a:pt x="175" y="241"/>
                  </a:lnTo>
                  <a:lnTo>
                    <a:pt x="163" y="246"/>
                  </a:lnTo>
                  <a:lnTo>
                    <a:pt x="151" y="248"/>
                  </a:lnTo>
                  <a:lnTo>
                    <a:pt x="139" y="250"/>
                  </a:lnTo>
                  <a:lnTo>
                    <a:pt x="125" y="251"/>
                  </a:lnTo>
                  <a:lnTo>
                    <a:pt x="113" y="250"/>
                  </a:lnTo>
                  <a:lnTo>
                    <a:pt x="100" y="248"/>
                  </a:lnTo>
                  <a:lnTo>
                    <a:pt x="88" y="246"/>
                  </a:lnTo>
                  <a:lnTo>
                    <a:pt x="77" y="241"/>
                  </a:lnTo>
                  <a:lnTo>
                    <a:pt x="66" y="236"/>
                  </a:lnTo>
                  <a:lnTo>
                    <a:pt x="56" y="229"/>
                  </a:lnTo>
                  <a:lnTo>
                    <a:pt x="46" y="223"/>
                  </a:lnTo>
                  <a:lnTo>
                    <a:pt x="37" y="214"/>
                  </a:lnTo>
                  <a:lnTo>
                    <a:pt x="28" y="205"/>
                  </a:lnTo>
                  <a:lnTo>
                    <a:pt x="22" y="196"/>
                  </a:lnTo>
                  <a:lnTo>
                    <a:pt x="15" y="185"/>
                  </a:lnTo>
                  <a:lnTo>
                    <a:pt x="9" y="174"/>
                  </a:lnTo>
                  <a:lnTo>
                    <a:pt x="5" y="163"/>
                  </a:lnTo>
                  <a:lnTo>
                    <a:pt x="3" y="151"/>
                  </a:lnTo>
                  <a:lnTo>
                    <a:pt x="1" y="139"/>
                  </a:lnTo>
                  <a:lnTo>
                    <a:pt x="0" y="125"/>
                  </a:lnTo>
                  <a:lnTo>
                    <a:pt x="1" y="112"/>
                  </a:lnTo>
                  <a:lnTo>
                    <a:pt x="3" y="100"/>
                  </a:lnTo>
                  <a:lnTo>
                    <a:pt x="5" y="88"/>
                  </a:lnTo>
                  <a:lnTo>
                    <a:pt x="9" y="77"/>
                  </a:lnTo>
                  <a:lnTo>
                    <a:pt x="15" y="66"/>
                  </a:lnTo>
                  <a:lnTo>
                    <a:pt x="22" y="55"/>
                  </a:lnTo>
                  <a:lnTo>
                    <a:pt x="28" y="46"/>
                  </a:lnTo>
                  <a:lnTo>
                    <a:pt x="37" y="36"/>
                  </a:lnTo>
                  <a:lnTo>
                    <a:pt x="46" y="28"/>
                  </a:lnTo>
                  <a:lnTo>
                    <a:pt x="56" y="22"/>
                  </a:lnTo>
                  <a:lnTo>
                    <a:pt x="66" y="15"/>
                  </a:lnTo>
                  <a:lnTo>
                    <a:pt x="77" y="9"/>
                  </a:lnTo>
                  <a:lnTo>
                    <a:pt x="88" y="5"/>
                  </a:lnTo>
                  <a:lnTo>
                    <a:pt x="100" y="2"/>
                  </a:lnTo>
                  <a:lnTo>
                    <a:pt x="113" y="1"/>
                  </a:lnTo>
                  <a:lnTo>
                    <a:pt x="125" y="0"/>
                  </a:lnTo>
                  <a:lnTo>
                    <a:pt x="139" y="1"/>
                  </a:lnTo>
                  <a:lnTo>
                    <a:pt x="151" y="2"/>
                  </a:lnTo>
                  <a:lnTo>
                    <a:pt x="163" y="5"/>
                  </a:lnTo>
                  <a:lnTo>
                    <a:pt x="175" y="9"/>
                  </a:lnTo>
                  <a:lnTo>
                    <a:pt x="186" y="15"/>
                  </a:lnTo>
                  <a:lnTo>
                    <a:pt x="196" y="22"/>
                  </a:lnTo>
                  <a:lnTo>
                    <a:pt x="206" y="28"/>
                  </a:lnTo>
                  <a:lnTo>
                    <a:pt x="215" y="36"/>
                  </a:lnTo>
                  <a:lnTo>
                    <a:pt x="223" y="46"/>
                  </a:lnTo>
                  <a:lnTo>
                    <a:pt x="230" y="55"/>
                  </a:lnTo>
                  <a:lnTo>
                    <a:pt x="237" y="66"/>
                  </a:lnTo>
                  <a:lnTo>
                    <a:pt x="241" y="77"/>
                  </a:lnTo>
                  <a:lnTo>
                    <a:pt x="246" y="88"/>
                  </a:lnTo>
                  <a:lnTo>
                    <a:pt x="249" y="100"/>
                  </a:lnTo>
                  <a:lnTo>
                    <a:pt x="251" y="112"/>
                  </a:lnTo>
                  <a:lnTo>
                    <a:pt x="251" y="125"/>
                  </a:lnTo>
                  <a:close/>
                </a:path>
              </a:pathLst>
            </a:custGeom>
            <a:solidFill>
              <a:srgbClr val="9AD8DA"/>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1" name="Google Shape;321;p9"/>
            <p:cNvSpPr/>
            <p:nvPr/>
          </p:nvSpPr>
          <p:spPr>
            <a:xfrm>
              <a:off x="11281201" y="2421647"/>
              <a:ext cx="57176" cy="72184"/>
            </a:xfrm>
            <a:custGeom>
              <a:rect b="b" l="l" r="r" t="t"/>
              <a:pathLst>
                <a:path extrusionOk="0" h="243" w="206">
                  <a:moveTo>
                    <a:pt x="125" y="0"/>
                  </a:moveTo>
                  <a:lnTo>
                    <a:pt x="135" y="9"/>
                  </a:lnTo>
                  <a:lnTo>
                    <a:pt x="143" y="19"/>
                  </a:lnTo>
                  <a:lnTo>
                    <a:pt x="151" y="30"/>
                  </a:lnTo>
                  <a:lnTo>
                    <a:pt x="158" y="42"/>
                  </a:lnTo>
                  <a:lnTo>
                    <a:pt x="163" y="54"/>
                  </a:lnTo>
                  <a:lnTo>
                    <a:pt x="167" y="68"/>
                  </a:lnTo>
                  <a:lnTo>
                    <a:pt x="170" y="81"/>
                  </a:lnTo>
                  <a:lnTo>
                    <a:pt x="170" y="95"/>
                  </a:lnTo>
                  <a:lnTo>
                    <a:pt x="170" y="107"/>
                  </a:lnTo>
                  <a:lnTo>
                    <a:pt x="168" y="121"/>
                  </a:lnTo>
                  <a:lnTo>
                    <a:pt x="164" y="133"/>
                  </a:lnTo>
                  <a:lnTo>
                    <a:pt x="160" y="144"/>
                  </a:lnTo>
                  <a:lnTo>
                    <a:pt x="156" y="155"/>
                  </a:lnTo>
                  <a:lnTo>
                    <a:pt x="149" y="165"/>
                  </a:lnTo>
                  <a:lnTo>
                    <a:pt x="141" y="175"/>
                  </a:lnTo>
                  <a:lnTo>
                    <a:pt x="133" y="184"/>
                  </a:lnTo>
                  <a:lnTo>
                    <a:pt x="125" y="192"/>
                  </a:lnTo>
                  <a:lnTo>
                    <a:pt x="115" y="199"/>
                  </a:lnTo>
                  <a:lnTo>
                    <a:pt x="105" y="206"/>
                  </a:lnTo>
                  <a:lnTo>
                    <a:pt x="94" y="211"/>
                  </a:lnTo>
                  <a:lnTo>
                    <a:pt x="82" y="215"/>
                  </a:lnTo>
                  <a:lnTo>
                    <a:pt x="69" y="218"/>
                  </a:lnTo>
                  <a:lnTo>
                    <a:pt x="57" y="220"/>
                  </a:lnTo>
                  <a:lnTo>
                    <a:pt x="44" y="221"/>
                  </a:lnTo>
                  <a:lnTo>
                    <a:pt x="33" y="220"/>
                  </a:lnTo>
                  <a:lnTo>
                    <a:pt x="22" y="218"/>
                  </a:lnTo>
                  <a:lnTo>
                    <a:pt x="11" y="216"/>
                  </a:lnTo>
                  <a:lnTo>
                    <a:pt x="0" y="211"/>
                  </a:lnTo>
                  <a:lnTo>
                    <a:pt x="9" y="219"/>
                  </a:lnTo>
                  <a:lnTo>
                    <a:pt x="17" y="224"/>
                  </a:lnTo>
                  <a:lnTo>
                    <a:pt x="27" y="230"/>
                  </a:lnTo>
                  <a:lnTo>
                    <a:pt x="37" y="234"/>
                  </a:lnTo>
                  <a:lnTo>
                    <a:pt x="47" y="238"/>
                  </a:lnTo>
                  <a:lnTo>
                    <a:pt x="58" y="241"/>
                  </a:lnTo>
                  <a:lnTo>
                    <a:pt x="69" y="242"/>
                  </a:lnTo>
                  <a:lnTo>
                    <a:pt x="80" y="243"/>
                  </a:lnTo>
                  <a:lnTo>
                    <a:pt x="94" y="242"/>
                  </a:lnTo>
                  <a:lnTo>
                    <a:pt x="106" y="240"/>
                  </a:lnTo>
                  <a:lnTo>
                    <a:pt x="118" y="238"/>
                  </a:lnTo>
                  <a:lnTo>
                    <a:pt x="130" y="233"/>
                  </a:lnTo>
                  <a:lnTo>
                    <a:pt x="141" y="228"/>
                  </a:lnTo>
                  <a:lnTo>
                    <a:pt x="151" y="221"/>
                  </a:lnTo>
                  <a:lnTo>
                    <a:pt x="161" y="215"/>
                  </a:lnTo>
                  <a:lnTo>
                    <a:pt x="170" y="206"/>
                  </a:lnTo>
                  <a:lnTo>
                    <a:pt x="178" y="197"/>
                  </a:lnTo>
                  <a:lnTo>
                    <a:pt x="185" y="188"/>
                  </a:lnTo>
                  <a:lnTo>
                    <a:pt x="192" y="177"/>
                  </a:lnTo>
                  <a:lnTo>
                    <a:pt x="196" y="166"/>
                  </a:lnTo>
                  <a:lnTo>
                    <a:pt x="201" y="155"/>
                  </a:lnTo>
                  <a:lnTo>
                    <a:pt x="204" y="143"/>
                  </a:lnTo>
                  <a:lnTo>
                    <a:pt x="206" y="131"/>
                  </a:lnTo>
                  <a:lnTo>
                    <a:pt x="206" y="117"/>
                  </a:lnTo>
                  <a:lnTo>
                    <a:pt x="206" y="107"/>
                  </a:lnTo>
                  <a:lnTo>
                    <a:pt x="205" y="97"/>
                  </a:lnTo>
                  <a:lnTo>
                    <a:pt x="203" y="88"/>
                  </a:lnTo>
                  <a:lnTo>
                    <a:pt x="201" y="79"/>
                  </a:lnTo>
                  <a:lnTo>
                    <a:pt x="198" y="70"/>
                  </a:lnTo>
                  <a:lnTo>
                    <a:pt x="193" y="61"/>
                  </a:lnTo>
                  <a:lnTo>
                    <a:pt x="189" y="53"/>
                  </a:lnTo>
                  <a:lnTo>
                    <a:pt x="183" y="46"/>
                  </a:lnTo>
                  <a:lnTo>
                    <a:pt x="178" y="38"/>
                  </a:lnTo>
                  <a:lnTo>
                    <a:pt x="172" y="31"/>
                  </a:lnTo>
                  <a:lnTo>
                    <a:pt x="165" y="25"/>
                  </a:lnTo>
                  <a:lnTo>
                    <a:pt x="158" y="19"/>
                  </a:lnTo>
                  <a:lnTo>
                    <a:pt x="150" y="14"/>
                  </a:lnTo>
                  <a:lnTo>
                    <a:pt x="142" y="8"/>
                  </a:lnTo>
                  <a:lnTo>
                    <a:pt x="133" y="4"/>
                  </a:lnTo>
                  <a:lnTo>
                    <a:pt x="125" y="0"/>
                  </a:lnTo>
                  <a:close/>
                </a:path>
              </a:pathLst>
            </a:custGeom>
            <a:solidFill>
              <a:srgbClr val="72CCD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2" name="Google Shape;322;p9"/>
            <p:cNvSpPr/>
            <p:nvPr/>
          </p:nvSpPr>
          <p:spPr>
            <a:xfrm>
              <a:off x="11196136" y="3146495"/>
              <a:ext cx="217545" cy="66169"/>
            </a:xfrm>
            <a:custGeom>
              <a:rect b="b" l="l" r="r" t="t"/>
              <a:pathLst>
                <a:path extrusionOk="0" h="218" w="782">
                  <a:moveTo>
                    <a:pt x="782" y="218"/>
                  </a:moveTo>
                  <a:lnTo>
                    <a:pt x="781" y="207"/>
                  </a:lnTo>
                  <a:lnTo>
                    <a:pt x="780" y="196"/>
                  </a:lnTo>
                  <a:lnTo>
                    <a:pt x="777" y="185"/>
                  </a:lnTo>
                  <a:lnTo>
                    <a:pt x="773" y="174"/>
                  </a:lnTo>
                  <a:lnTo>
                    <a:pt x="769" y="164"/>
                  </a:lnTo>
                  <a:lnTo>
                    <a:pt x="764" y="153"/>
                  </a:lnTo>
                  <a:lnTo>
                    <a:pt x="758" y="143"/>
                  </a:lnTo>
                  <a:lnTo>
                    <a:pt x="751" y="133"/>
                  </a:lnTo>
                  <a:lnTo>
                    <a:pt x="743" y="123"/>
                  </a:lnTo>
                  <a:lnTo>
                    <a:pt x="734" y="114"/>
                  </a:lnTo>
                  <a:lnTo>
                    <a:pt x="724" y="104"/>
                  </a:lnTo>
                  <a:lnTo>
                    <a:pt x="714" y="96"/>
                  </a:lnTo>
                  <a:lnTo>
                    <a:pt x="703" y="87"/>
                  </a:lnTo>
                  <a:lnTo>
                    <a:pt x="692" y="79"/>
                  </a:lnTo>
                  <a:lnTo>
                    <a:pt x="680" y="71"/>
                  </a:lnTo>
                  <a:lnTo>
                    <a:pt x="667" y="64"/>
                  </a:lnTo>
                  <a:lnTo>
                    <a:pt x="654" y="56"/>
                  </a:lnTo>
                  <a:lnTo>
                    <a:pt x="639" y="49"/>
                  </a:lnTo>
                  <a:lnTo>
                    <a:pt x="624" y="43"/>
                  </a:lnTo>
                  <a:lnTo>
                    <a:pt x="610" y="37"/>
                  </a:lnTo>
                  <a:lnTo>
                    <a:pt x="593" y="32"/>
                  </a:lnTo>
                  <a:lnTo>
                    <a:pt x="576" y="26"/>
                  </a:lnTo>
                  <a:lnTo>
                    <a:pt x="560" y="21"/>
                  </a:lnTo>
                  <a:lnTo>
                    <a:pt x="542" y="16"/>
                  </a:lnTo>
                  <a:lnTo>
                    <a:pt x="507" y="10"/>
                  </a:lnTo>
                  <a:lnTo>
                    <a:pt x="469" y="4"/>
                  </a:lnTo>
                  <a:lnTo>
                    <a:pt x="449" y="2"/>
                  </a:lnTo>
                  <a:lnTo>
                    <a:pt x="431" y="1"/>
                  </a:lnTo>
                  <a:lnTo>
                    <a:pt x="411" y="0"/>
                  </a:lnTo>
                  <a:lnTo>
                    <a:pt x="391" y="0"/>
                  </a:lnTo>
                  <a:lnTo>
                    <a:pt x="370" y="0"/>
                  </a:lnTo>
                  <a:lnTo>
                    <a:pt x="350" y="1"/>
                  </a:lnTo>
                  <a:lnTo>
                    <a:pt x="331" y="2"/>
                  </a:lnTo>
                  <a:lnTo>
                    <a:pt x="311" y="4"/>
                  </a:lnTo>
                  <a:lnTo>
                    <a:pt x="274" y="10"/>
                  </a:lnTo>
                  <a:lnTo>
                    <a:pt x="238" y="16"/>
                  </a:lnTo>
                  <a:lnTo>
                    <a:pt x="221" y="21"/>
                  </a:lnTo>
                  <a:lnTo>
                    <a:pt x="204" y="26"/>
                  </a:lnTo>
                  <a:lnTo>
                    <a:pt x="188" y="32"/>
                  </a:lnTo>
                  <a:lnTo>
                    <a:pt x="172" y="37"/>
                  </a:lnTo>
                  <a:lnTo>
                    <a:pt x="157" y="43"/>
                  </a:lnTo>
                  <a:lnTo>
                    <a:pt x="141" y="49"/>
                  </a:lnTo>
                  <a:lnTo>
                    <a:pt x="128" y="56"/>
                  </a:lnTo>
                  <a:lnTo>
                    <a:pt x="114" y="64"/>
                  </a:lnTo>
                  <a:lnTo>
                    <a:pt x="102" y="71"/>
                  </a:lnTo>
                  <a:lnTo>
                    <a:pt x="88" y="79"/>
                  </a:lnTo>
                  <a:lnTo>
                    <a:pt x="77" y="87"/>
                  </a:lnTo>
                  <a:lnTo>
                    <a:pt x="66" y="96"/>
                  </a:lnTo>
                  <a:lnTo>
                    <a:pt x="56" y="104"/>
                  </a:lnTo>
                  <a:lnTo>
                    <a:pt x="46" y="114"/>
                  </a:lnTo>
                  <a:lnTo>
                    <a:pt x="39" y="123"/>
                  </a:lnTo>
                  <a:lnTo>
                    <a:pt x="30" y="133"/>
                  </a:lnTo>
                  <a:lnTo>
                    <a:pt x="23" y="143"/>
                  </a:lnTo>
                  <a:lnTo>
                    <a:pt x="18" y="153"/>
                  </a:lnTo>
                  <a:lnTo>
                    <a:pt x="12" y="164"/>
                  </a:lnTo>
                  <a:lnTo>
                    <a:pt x="8" y="174"/>
                  </a:lnTo>
                  <a:lnTo>
                    <a:pt x="4" y="185"/>
                  </a:lnTo>
                  <a:lnTo>
                    <a:pt x="1" y="196"/>
                  </a:lnTo>
                  <a:lnTo>
                    <a:pt x="0" y="207"/>
                  </a:lnTo>
                  <a:lnTo>
                    <a:pt x="0" y="218"/>
                  </a:lnTo>
                  <a:lnTo>
                    <a:pt x="782" y="218"/>
                  </a:lnTo>
                  <a:close/>
                </a:path>
              </a:pathLst>
            </a:custGeom>
            <a:solidFill>
              <a:srgbClr val="E6E6E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3" name="Google Shape;323;p9"/>
            <p:cNvSpPr/>
            <p:nvPr/>
          </p:nvSpPr>
          <p:spPr>
            <a:xfrm>
              <a:off x="11288174" y="3146495"/>
              <a:ext cx="125507" cy="66169"/>
            </a:xfrm>
            <a:custGeom>
              <a:rect b="b" l="l" r="r" t="t"/>
              <a:pathLst>
                <a:path extrusionOk="0" h="218" w="452">
                  <a:moveTo>
                    <a:pt x="61" y="0"/>
                  </a:moveTo>
                  <a:lnTo>
                    <a:pt x="45" y="0"/>
                  </a:lnTo>
                  <a:lnTo>
                    <a:pt x="30" y="1"/>
                  </a:lnTo>
                  <a:lnTo>
                    <a:pt x="16" y="1"/>
                  </a:lnTo>
                  <a:lnTo>
                    <a:pt x="0" y="2"/>
                  </a:lnTo>
                  <a:lnTo>
                    <a:pt x="35" y="6"/>
                  </a:lnTo>
                  <a:lnTo>
                    <a:pt x="69" y="12"/>
                  </a:lnTo>
                  <a:lnTo>
                    <a:pt x="101" y="18"/>
                  </a:lnTo>
                  <a:lnTo>
                    <a:pt x="132" y="27"/>
                  </a:lnTo>
                  <a:lnTo>
                    <a:pt x="160" y="37"/>
                  </a:lnTo>
                  <a:lnTo>
                    <a:pt x="188" y="49"/>
                  </a:lnTo>
                  <a:lnTo>
                    <a:pt x="213" y="61"/>
                  </a:lnTo>
                  <a:lnTo>
                    <a:pt x="236" y="76"/>
                  </a:lnTo>
                  <a:lnTo>
                    <a:pt x="247" y="82"/>
                  </a:lnTo>
                  <a:lnTo>
                    <a:pt x="257" y="90"/>
                  </a:lnTo>
                  <a:lnTo>
                    <a:pt x="267" y="98"/>
                  </a:lnTo>
                  <a:lnTo>
                    <a:pt x="276" y="106"/>
                  </a:lnTo>
                  <a:lnTo>
                    <a:pt x="285" y="114"/>
                  </a:lnTo>
                  <a:lnTo>
                    <a:pt x="293" y="123"/>
                  </a:lnTo>
                  <a:lnTo>
                    <a:pt x="299" y="132"/>
                  </a:lnTo>
                  <a:lnTo>
                    <a:pt x="306" y="141"/>
                  </a:lnTo>
                  <a:lnTo>
                    <a:pt x="312" y="150"/>
                  </a:lnTo>
                  <a:lnTo>
                    <a:pt x="317" y="159"/>
                  </a:lnTo>
                  <a:lnTo>
                    <a:pt x="321" y="168"/>
                  </a:lnTo>
                  <a:lnTo>
                    <a:pt x="325" y="178"/>
                  </a:lnTo>
                  <a:lnTo>
                    <a:pt x="328" y="188"/>
                  </a:lnTo>
                  <a:lnTo>
                    <a:pt x="330" y="198"/>
                  </a:lnTo>
                  <a:lnTo>
                    <a:pt x="331" y="208"/>
                  </a:lnTo>
                  <a:lnTo>
                    <a:pt x="331" y="218"/>
                  </a:lnTo>
                  <a:lnTo>
                    <a:pt x="452" y="218"/>
                  </a:lnTo>
                  <a:lnTo>
                    <a:pt x="451" y="207"/>
                  </a:lnTo>
                  <a:lnTo>
                    <a:pt x="450" y="196"/>
                  </a:lnTo>
                  <a:lnTo>
                    <a:pt x="447" y="185"/>
                  </a:lnTo>
                  <a:lnTo>
                    <a:pt x="443" y="174"/>
                  </a:lnTo>
                  <a:lnTo>
                    <a:pt x="439" y="164"/>
                  </a:lnTo>
                  <a:lnTo>
                    <a:pt x="434" y="153"/>
                  </a:lnTo>
                  <a:lnTo>
                    <a:pt x="428" y="143"/>
                  </a:lnTo>
                  <a:lnTo>
                    <a:pt x="421" y="133"/>
                  </a:lnTo>
                  <a:lnTo>
                    <a:pt x="413" y="123"/>
                  </a:lnTo>
                  <a:lnTo>
                    <a:pt x="404" y="114"/>
                  </a:lnTo>
                  <a:lnTo>
                    <a:pt x="394" y="104"/>
                  </a:lnTo>
                  <a:lnTo>
                    <a:pt x="384" y="96"/>
                  </a:lnTo>
                  <a:lnTo>
                    <a:pt x="373" y="87"/>
                  </a:lnTo>
                  <a:lnTo>
                    <a:pt x="362" y="79"/>
                  </a:lnTo>
                  <a:lnTo>
                    <a:pt x="350" y="71"/>
                  </a:lnTo>
                  <a:lnTo>
                    <a:pt x="337" y="64"/>
                  </a:lnTo>
                  <a:lnTo>
                    <a:pt x="324" y="56"/>
                  </a:lnTo>
                  <a:lnTo>
                    <a:pt x="309" y="49"/>
                  </a:lnTo>
                  <a:lnTo>
                    <a:pt x="294" y="43"/>
                  </a:lnTo>
                  <a:lnTo>
                    <a:pt x="280" y="37"/>
                  </a:lnTo>
                  <a:lnTo>
                    <a:pt x="263" y="32"/>
                  </a:lnTo>
                  <a:lnTo>
                    <a:pt x="246" y="26"/>
                  </a:lnTo>
                  <a:lnTo>
                    <a:pt x="230" y="21"/>
                  </a:lnTo>
                  <a:lnTo>
                    <a:pt x="212" y="16"/>
                  </a:lnTo>
                  <a:lnTo>
                    <a:pt x="177" y="10"/>
                  </a:lnTo>
                  <a:lnTo>
                    <a:pt x="139" y="4"/>
                  </a:lnTo>
                  <a:lnTo>
                    <a:pt x="119" y="2"/>
                  </a:lnTo>
                  <a:lnTo>
                    <a:pt x="101" y="1"/>
                  </a:lnTo>
                  <a:lnTo>
                    <a:pt x="81" y="0"/>
                  </a:lnTo>
                  <a:lnTo>
                    <a:pt x="61" y="0"/>
                  </a:lnTo>
                  <a:close/>
                </a:path>
              </a:pathLst>
            </a:custGeom>
            <a:solidFill>
              <a:srgbClr val="D1D3D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4" name="Google Shape;324;p9"/>
            <p:cNvSpPr/>
            <p:nvPr/>
          </p:nvSpPr>
          <p:spPr>
            <a:xfrm>
              <a:off x="7846493" y="3132960"/>
              <a:ext cx="3641098" cy="236102"/>
            </a:xfrm>
            <a:custGeom>
              <a:rect b="b" l="l" r="r" t="t"/>
              <a:pathLst>
                <a:path extrusionOk="0" h="789" w="13056">
                  <a:moveTo>
                    <a:pt x="0" y="789"/>
                  </a:moveTo>
                  <a:lnTo>
                    <a:pt x="9" y="749"/>
                  </a:lnTo>
                  <a:lnTo>
                    <a:pt x="34" y="709"/>
                  </a:lnTo>
                  <a:lnTo>
                    <a:pt x="75" y="669"/>
                  </a:lnTo>
                  <a:lnTo>
                    <a:pt x="133" y="630"/>
                  </a:lnTo>
                  <a:lnTo>
                    <a:pt x="205" y="592"/>
                  </a:lnTo>
                  <a:lnTo>
                    <a:pt x="294" y="554"/>
                  </a:lnTo>
                  <a:lnTo>
                    <a:pt x="397" y="518"/>
                  </a:lnTo>
                  <a:lnTo>
                    <a:pt x="514" y="482"/>
                  </a:lnTo>
                  <a:lnTo>
                    <a:pt x="644" y="447"/>
                  </a:lnTo>
                  <a:lnTo>
                    <a:pt x="789" y="413"/>
                  </a:lnTo>
                  <a:lnTo>
                    <a:pt x="945" y="380"/>
                  </a:lnTo>
                  <a:lnTo>
                    <a:pt x="1115" y="348"/>
                  </a:lnTo>
                  <a:lnTo>
                    <a:pt x="1298" y="317"/>
                  </a:lnTo>
                  <a:lnTo>
                    <a:pt x="1491" y="287"/>
                  </a:lnTo>
                  <a:lnTo>
                    <a:pt x="1696" y="258"/>
                  </a:lnTo>
                  <a:lnTo>
                    <a:pt x="1913" y="232"/>
                  </a:lnTo>
                  <a:lnTo>
                    <a:pt x="2139" y="205"/>
                  </a:lnTo>
                  <a:lnTo>
                    <a:pt x="2376" y="180"/>
                  </a:lnTo>
                  <a:lnTo>
                    <a:pt x="2623" y="157"/>
                  </a:lnTo>
                  <a:lnTo>
                    <a:pt x="2878" y="135"/>
                  </a:lnTo>
                  <a:lnTo>
                    <a:pt x="3143" y="115"/>
                  </a:lnTo>
                  <a:lnTo>
                    <a:pt x="3417" y="96"/>
                  </a:lnTo>
                  <a:lnTo>
                    <a:pt x="3699" y="78"/>
                  </a:lnTo>
                  <a:lnTo>
                    <a:pt x="3988" y="63"/>
                  </a:lnTo>
                  <a:lnTo>
                    <a:pt x="4284" y="49"/>
                  </a:lnTo>
                  <a:lnTo>
                    <a:pt x="4588" y="36"/>
                  </a:lnTo>
                  <a:lnTo>
                    <a:pt x="4897" y="25"/>
                  </a:lnTo>
                  <a:lnTo>
                    <a:pt x="5213" y="17"/>
                  </a:lnTo>
                  <a:lnTo>
                    <a:pt x="5534" y="10"/>
                  </a:lnTo>
                  <a:lnTo>
                    <a:pt x="5861" y="4"/>
                  </a:lnTo>
                  <a:lnTo>
                    <a:pt x="6192" y="1"/>
                  </a:lnTo>
                  <a:lnTo>
                    <a:pt x="6528" y="0"/>
                  </a:lnTo>
                  <a:lnTo>
                    <a:pt x="6865" y="1"/>
                  </a:lnTo>
                  <a:lnTo>
                    <a:pt x="7196" y="4"/>
                  </a:lnTo>
                  <a:lnTo>
                    <a:pt x="7523" y="10"/>
                  </a:lnTo>
                  <a:lnTo>
                    <a:pt x="7844" y="17"/>
                  </a:lnTo>
                  <a:lnTo>
                    <a:pt x="8160" y="25"/>
                  </a:lnTo>
                  <a:lnTo>
                    <a:pt x="8469" y="36"/>
                  </a:lnTo>
                  <a:lnTo>
                    <a:pt x="8773" y="49"/>
                  </a:lnTo>
                  <a:lnTo>
                    <a:pt x="9069" y="63"/>
                  </a:lnTo>
                  <a:lnTo>
                    <a:pt x="9359" y="78"/>
                  </a:lnTo>
                  <a:lnTo>
                    <a:pt x="9640" y="96"/>
                  </a:lnTo>
                  <a:lnTo>
                    <a:pt x="9913" y="115"/>
                  </a:lnTo>
                  <a:lnTo>
                    <a:pt x="10178" y="135"/>
                  </a:lnTo>
                  <a:lnTo>
                    <a:pt x="10434" y="157"/>
                  </a:lnTo>
                  <a:lnTo>
                    <a:pt x="10680" y="180"/>
                  </a:lnTo>
                  <a:lnTo>
                    <a:pt x="10918" y="205"/>
                  </a:lnTo>
                  <a:lnTo>
                    <a:pt x="11144" y="232"/>
                  </a:lnTo>
                  <a:lnTo>
                    <a:pt x="11361" y="258"/>
                  </a:lnTo>
                  <a:lnTo>
                    <a:pt x="11566" y="287"/>
                  </a:lnTo>
                  <a:lnTo>
                    <a:pt x="11759" y="317"/>
                  </a:lnTo>
                  <a:lnTo>
                    <a:pt x="11942" y="348"/>
                  </a:lnTo>
                  <a:lnTo>
                    <a:pt x="12112" y="380"/>
                  </a:lnTo>
                  <a:lnTo>
                    <a:pt x="12269" y="413"/>
                  </a:lnTo>
                  <a:lnTo>
                    <a:pt x="12412" y="447"/>
                  </a:lnTo>
                  <a:lnTo>
                    <a:pt x="12544" y="482"/>
                  </a:lnTo>
                  <a:lnTo>
                    <a:pt x="12661" y="518"/>
                  </a:lnTo>
                  <a:lnTo>
                    <a:pt x="12763" y="554"/>
                  </a:lnTo>
                  <a:lnTo>
                    <a:pt x="12851" y="592"/>
                  </a:lnTo>
                  <a:lnTo>
                    <a:pt x="12923" y="630"/>
                  </a:lnTo>
                  <a:lnTo>
                    <a:pt x="12981" y="669"/>
                  </a:lnTo>
                  <a:lnTo>
                    <a:pt x="13023" y="709"/>
                  </a:lnTo>
                  <a:lnTo>
                    <a:pt x="13048" y="749"/>
                  </a:lnTo>
                  <a:lnTo>
                    <a:pt x="13056" y="789"/>
                  </a:lnTo>
                  <a:lnTo>
                    <a:pt x="0" y="789"/>
                  </a:lnTo>
                  <a:close/>
                </a:path>
              </a:pathLst>
            </a:custGeom>
            <a:solidFill>
              <a:srgbClr val="79C14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5" name="Google Shape;325;p9"/>
            <p:cNvSpPr/>
            <p:nvPr/>
          </p:nvSpPr>
          <p:spPr>
            <a:xfrm>
              <a:off x="7444871" y="3444255"/>
              <a:ext cx="634508" cy="18046"/>
            </a:xfrm>
            <a:prstGeom prst="rect">
              <a:avLst/>
            </a:prstGeom>
            <a:solidFill>
              <a:srgbClr val="6D6E7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6" name="Google Shape;326;p9"/>
            <p:cNvSpPr/>
            <p:nvPr/>
          </p:nvSpPr>
          <p:spPr>
            <a:xfrm>
              <a:off x="7444871" y="3381094"/>
              <a:ext cx="634508" cy="66169"/>
            </a:xfrm>
            <a:custGeom>
              <a:rect b="b" l="l" r="r" t="t"/>
              <a:pathLst>
                <a:path extrusionOk="0" h="224" w="2278">
                  <a:moveTo>
                    <a:pt x="2257" y="195"/>
                  </a:moveTo>
                  <a:lnTo>
                    <a:pt x="2267" y="201"/>
                  </a:lnTo>
                  <a:lnTo>
                    <a:pt x="2274" y="206"/>
                  </a:lnTo>
                  <a:lnTo>
                    <a:pt x="2276" y="208"/>
                  </a:lnTo>
                  <a:lnTo>
                    <a:pt x="2277" y="212"/>
                  </a:lnTo>
                  <a:lnTo>
                    <a:pt x="2278" y="214"/>
                  </a:lnTo>
                  <a:lnTo>
                    <a:pt x="2278" y="215"/>
                  </a:lnTo>
                  <a:lnTo>
                    <a:pt x="2277" y="217"/>
                  </a:lnTo>
                  <a:lnTo>
                    <a:pt x="2276" y="219"/>
                  </a:lnTo>
                  <a:lnTo>
                    <a:pt x="2274" y="220"/>
                  </a:lnTo>
                  <a:lnTo>
                    <a:pt x="2270" y="222"/>
                  </a:lnTo>
                  <a:lnTo>
                    <a:pt x="2261" y="224"/>
                  </a:lnTo>
                  <a:lnTo>
                    <a:pt x="2249" y="224"/>
                  </a:lnTo>
                  <a:lnTo>
                    <a:pt x="27" y="224"/>
                  </a:lnTo>
                  <a:lnTo>
                    <a:pt x="16" y="224"/>
                  </a:lnTo>
                  <a:lnTo>
                    <a:pt x="7" y="222"/>
                  </a:lnTo>
                  <a:lnTo>
                    <a:pt x="4" y="220"/>
                  </a:lnTo>
                  <a:lnTo>
                    <a:pt x="2" y="219"/>
                  </a:lnTo>
                  <a:lnTo>
                    <a:pt x="0" y="217"/>
                  </a:lnTo>
                  <a:lnTo>
                    <a:pt x="0" y="215"/>
                  </a:lnTo>
                  <a:lnTo>
                    <a:pt x="0" y="214"/>
                  </a:lnTo>
                  <a:lnTo>
                    <a:pt x="0" y="212"/>
                  </a:lnTo>
                  <a:lnTo>
                    <a:pt x="2" y="208"/>
                  </a:lnTo>
                  <a:lnTo>
                    <a:pt x="4" y="206"/>
                  </a:lnTo>
                  <a:lnTo>
                    <a:pt x="11" y="201"/>
                  </a:lnTo>
                  <a:lnTo>
                    <a:pt x="21" y="195"/>
                  </a:lnTo>
                  <a:lnTo>
                    <a:pt x="352" y="28"/>
                  </a:lnTo>
                  <a:lnTo>
                    <a:pt x="364" y="22"/>
                  </a:lnTo>
                  <a:lnTo>
                    <a:pt x="379" y="17"/>
                  </a:lnTo>
                  <a:lnTo>
                    <a:pt x="394" y="12"/>
                  </a:lnTo>
                  <a:lnTo>
                    <a:pt x="411" y="7"/>
                  </a:lnTo>
                  <a:lnTo>
                    <a:pt x="427" y="4"/>
                  </a:lnTo>
                  <a:lnTo>
                    <a:pt x="444" y="2"/>
                  </a:lnTo>
                  <a:lnTo>
                    <a:pt x="458" y="0"/>
                  </a:lnTo>
                  <a:lnTo>
                    <a:pt x="472" y="0"/>
                  </a:lnTo>
                  <a:lnTo>
                    <a:pt x="1804" y="0"/>
                  </a:lnTo>
                  <a:lnTo>
                    <a:pt x="1819" y="0"/>
                  </a:lnTo>
                  <a:lnTo>
                    <a:pt x="1834" y="2"/>
                  </a:lnTo>
                  <a:lnTo>
                    <a:pt x="1850" y="4"/>
                  </a:lnTo>
                  <a:lnTo>
                    <a:pt x="1866" y="7"/>
                  </a:lnTo>
                  <a:lnTo>
                    <a:pt x="1883" y="12"/>
                  </a:lnTo>
                  <a:lnTo>
                    <a:pt x="1898" y="17"/>
                  </a:lnTo>
                  <a:lnTo>
                    <a:pt x="1913" y="22"/>
                  </a:lnTo>
                  <a:lnTo>
                    <a:pt x="1926" y="28"/>
                  </a:lnTo>
                  <a:lnTo>
                    <a:pt x="2257" y="195"/>
                  </a:lnTo>
                  <a:close/>
                </a:path>
              </a:pathLst>
            </a:custGeom>
            <a:solidFill>
              <a:srgbClr val="D6D6D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7" name="Google Shape;327;p9"/>
            <p:cNvSpPr/>
            <p:nvPr/>
          </p:nvSpPr>
          <p:spPr>
            <a:xfrm>
              <a:off x="7440687" y="2946485"/>
              <a:ext cx="642875" cy="290240"/>
            </a:xfrm>
            <a:custGeom>
              <a:rect b="b" l="l" r="r" t="t"/>
              <a:pathLst>
                <a:path extrusionOk="0" h="964" w="2307">
                  <a:moveTo>
                    <a:pt x="2302" y="906"/>
                  </a:moveTo>
                  <a:lnTo>
                    <a:pt x="2304" y="912"/>
                  </a:lnTo>
                  <a:lnTo>
                    <a:pt x="2306" y="917"/>
                  </a:lnTo>
                  <a:lnTo>
                    <a:pt x="2306" y="923"/>
                  </a:lnTo>
                  <a:lnTo>
                    <a:pt x="2307" y="928"/>
                  </a:lnTo>
                  <a:lnTo>
                    <a:pt x="2306" y="934"/>
                  </a:lnTo>
                  <a:lnTo>
                    <a:pt x="2305" y="938"/>
                  </a:lnTo>
                  <a:lnTo>
                    <a:pt x="2304" y="943"/>
                  </a:lnTo>
                  <a:lnTo>
                    <a:pt x="2302" y="947"/>
                  </a:lnTo>
                  <a:lnTo>
                    <a:pt x="2299" y="950"/>
                  </a:lnTo>
                  <a:lnTo>
                    <a:pt x="2295" y="954"/>
                  </a:lnTo>
                  <a:lnTo>
                    <a:pt x="2292" y="957"/>
                  </a:lnTo>
                  <a:lnTo>
                    <a:pt x="2288" y="959"/>
                  </a:lnTo>
                  <a:lnTo>
                    <a:pt x="2282" y="961"/>
                  </a:lnTo>
                  <a:lnTo>
                    <a:pt x="2276" y="963"/>
                  </a:lnTo>
                  <a:lnTo>
                    <a:pt x="2271" y="964"/>
                  </a:lnTo>
                  <a:lnTo>
                    <a:pt x="2264" y="964"/>
                  </a:lnTo>
                  <a:lnTo>
                    <a:pt x="42" y="964"/>
                  </a:lnTo>
                  <a:lnTo>
                    <a:pt x="37" y="964"/>
                  </a:lnTo>
                  <a:lnTo>
                    <a:pt x="30" y="963"/>
                  </a:lnTo>
                  <a:lnTo>
                    <a:pt x="25" y="961"/>
                  </a:lnTo>
                  <a:lnTo>
                    <a:pt x="20" y="959"/>
                  </a:lnTo>
                  <a:lnTo>
                    <a:pt x="16" y="957"/>
                  </a:lnTo>
                  <a:lnTo>
                    <a:pt x="11" y="954"/>
                  </a:lnTo>
                  <a:lnTo>
                    <a:pt x="8" y="950"/>
                  </a:lnTo>
                  <a:lnTo>
                    <a:pt x="6" y="947"/>
                  </a:lnTo>
                  <a:lnTo>
                    <a:pt x="4" y="943"/>
                  </a:lnTo>
                  <a:lnTo>
                    <a:pt x="1" y="938"/>
                  </a:lnTo>
                  <a:lnTo>
                    <a:pt x="0" y="934"/>
                  </a:lnTo>
                  <a:lnTo>
                    <a:pt x="0" y="928"/>
                  </a:lnTo>
                  <a:lnTo>
                    <a:pt x="0" y="923"/>
                  </a:lnTo>
                  <a:lnTo>
                    <a:pt x="1" y="917"/>
                  </a:lnTo>
                  <a:lnTo>
                    <a:pt x="4" y="912"/>
                  </a:lnTo>
                  <a:lnTo>
                    <a:pt x="6" y="906"/>
                  </a:lnTo>
                  <a:lnTo>
                    <a:pt x="397" y="57"/>
                  </a:lnTo>
                  <a:lnTo>
                    <a:pt x="403" y="46"/>
                  </a:lnTo>
                  <a:lnTo>
                    <a:pt x="412" y="35"/>
                  </a:lnTo>
                  <a:lnTo>
                    <a:pt x="422" y="25"/>
                  </a:lnTo>
                  <a:lnTo>
                    <a:pt x="434" y="16"/>
                  </a:lnTo>
                  <a:lnTo>
                    <a:pt x="448" y="10"/>
                  </a:lnTo>
                  <a:lnTo>
                    <a:pt x="461" y="4"/>
                  </a:lnTo>
                  <a:lnTo>
                    <a:pt x="474" y="1"/>
                  </a:lnTo>
                  <a:lnTo>
                    <a:pt x="487" y="0"/>
                  </a:lnTo>
                  <a:lnTo>
                    <a:pt x="1819" y="0"/>
                  </a:lnTo>
                  <a:lnTo>
                    <a:pt x="1834" y="1"/>
                  </a:lnTo>
                  <a:lnTo>
                    <a:pt x="1847" y="4"/>
                  </a:lnTo>
                  <a:lnTo>
                    <a:pt x="1860" y="10"/>
                  </a:lnTo>
                  <a:lnTo>
                    <a:pt x="1872" y="16"/>
                  </a:lnTo>
                  <a:lnTo>
                    <a:pt x="1884" y="25"/>
                  </a:lnTo>
                  <a:lnTo>
                    <a:pt x="1894" y="35"/>
                  </a:lnTo>
                  <a:lnTo>
                    <a:pt x="1903" y="46"/>
                  </a:lnTo>
                  <a:lnTo>
                    <a:pt x="1910" y="57"/>
                  </a:lnTo>
                  <a:lnTo>
                    <a:pt x="2302" y="906"/>
                  </a:lnTo>
                  <a:close/>
                </a:path>
              </a:pathLst>
            </a:custGeom>
            <a:solidFill>
              <a:srgbClr val="E6E6E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8" name="Google Shape;328;p9"/>
            <p:cNvSpPr/>
            <p:nvPr/>
          </p:nvSpPr>
          <p:spPr>
            <a:xfrm>
              <a:off x="7451843" y="3236726"/>
              <a:ext cx="619168" cy="27069"/>
            </a:xfrm>
            <a:custGeom>
              <a:rect b="b" l="l" r="r" t="t"/>
              <a:pathLst>
                <a:path extrusionOk="0" h="91" w="2222">
                  <a:moveTo>
                    <a:pt x="2222" y="0"/>
                  </a:moveTo>
                  <a:lnTo>
                    <a:pt x="0" y="0"/>
                  </a:lnTo>
                  <a:lnTo>
                    <a:pt x="63" y="91"/>
                  </a:lnTo>
                  <a:lnTo>
                    <a:pt x="2159" y="91"/>
                  </a:lnTo>
                  <a:lnTo>
                    <a:pt x="2222" y="0"/>
                  </a:lnTo>
                  <a:close/>
                </a:path>
              </a:pathLst>
            </a:custGeom>
            <a:solidFill>
              <a:srgbClr val="93959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9" name="Google Shape;329;p9"/>
            <p:cNvSpPr/>
            <p:nvPr/>
          </p:nvSpPr>
          <p:spPr>
            <a:xfrm>
              <a:off x="7769794" y="3024684"/>
              <a:ext cx="111562" cy="64664"/>
            </a:xfrm>
            <a:custGeom>
              <a:rect b="b" l="l" r="r" t="t"/>
              <a:pathLst>
                <a:path extrusionOk="0" h="216" w="400">
                  <a:moveTo>
                    <a:pt x="0" y="216"/>
                  </a:moveTo>
                  <a:lnTo>
                    <a:pt x="400" y="216"/>
                  </a:lnTo>
                  <a:lnTo>
                    <a:pt x="354" y="0"/>
                  </a:lnTo>
                  <a:lnTo>
                    <a:pt x="0" y="0"/>
                  </a:lnTo>
                  <a:lnTo>
                    <a:pt x="0" y="216"/>
                  </a:lnTo>
                  <a:close/>
                </a:path>
              </a:pathLst>
            </a:custGeom>
            <a:solidFill>
              <a:srgbClr val="5090C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0" name="Google Shape;330;p9"/>
            <p:cNvSpPr/>
            <p:nvPr/>
          </p:nvSpPr>
          <p:spPr>
            <a:xfrm>
              <a:off x="7645682" y="3024684"/>
              <a:ext cx="108773" cy="64664"/>
            </a:xfrm>
            <a:custGeom>
              <a:rect b="b" l="l" r="r" t="t"/>
              <a:pathLst>
                <a:path extrusionOk="0" h="216" w="393">
                  <a:moveTo>
                    <a:pt x="393" y="216"/>
                  </a:moveTo>
                  <a:lnTo>
                    <a:pt x="393" y="0"/>
                  </a:lnTo>
                  <a:lnTo>
                    <a:pt x="45" y="0"/>
                  </a:lnTo>
                  <a:lnTo>
                    <a:pt x="0" y="216"/>
                  </a:lnTo>
                  <a:lnTo>
                    <a:pt x="393" y="216"/>
                  </a:lnTo>
                  <a:close/>
                </a:path>
              </a:pathLst>
            </a:custGeom>
            <a:solidFill>
              <a:srgbClr val="5090C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1" name="Google Shape;331;p9"/>
            <p:cNvSpPr/>
            <p:nvPr/>
          </p:nvSpPr>
          <p:spPr>
            <a:xfrm>
              <a:off x="7769794" y="2964531"/>
              <a:ext cx="94827" cy="45115"/>
            </a:xfrm>
            <a:custGeom>
              <a:rect b="b" l="l" r="r" t="t"/>
              <a:pathLst>
                <a:path extrusionOk="0" h="150" w="343">
                  <a:moveTo>
                    <a:pt x="0" y="150"/>
                  </a:moveTo>
                  <a:lnTo>
                    <a:pt x="343" y="150"/>
                  </a:lnTo>
                  <a:lnTo>
                    <a:pt x="312" y="0"/>
                  </a:lnTo>
                  <a:lnTo>
                    <a:pt x="0" y="0"/>
                  </a:lnTo>
                  <a:lnTo>
                    <a:pt x="0" y="150"/>
                  </a:lnTo>
                  <a:close/>
                </a:path>
              </a:pathLst>
            </a:custGeom>
            <a:solidFill>
              <a:srgbClr val="5090C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2" name="Google Shape;332;p9"/>
            <p:cNvSpPr/>
            <p:nvPr/>
          </p:nvSpPr>
          <p:spPr>
            <a:xfrm>
              <a:off x="7624764" y="3104388"/>
              <a:ext cx="129691" cy="93238"/>
            </a:xfrm>
            <a:custGeom>
              <a:rect b="b" l="l" r="r" t="t"/>
              <a:pathLst>
                <a:path extrusionOk="0" h="306" w="468">
                  <a:moveTo>
                    <a:pt x="468" y="306"/>
                  </a:moveTo>
                  <a:lnTo>
                    <a:pt x="468" y="0"/>
                  </a:lnTo>
                  <a:lnTo>
                    <a:pt x="64" y="0"/>
                  </a:lnTo>
                  <a:lnTo>
                    <a:pt x="0" y="306"/>
                  </a:lnTo>
                  <a:lnTo>
                    <a:pt x="468" y="306"/>
                  </a:lnTo>
                  <a:close/>
                </a:path>
              </a:pathLst>
            </a:custGeom>
            <a:solidFill>
              <a:srgbClr val="5090C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3" name="Google Shape;333;p9"/>
            <p:cNvSpPr/>
            <p:nvPr/>
          </p:nvSpPr>
          <p:spPr>
            <a:xfrm>
              <a:off x="7522964" y="3024684"/>
              <a:ext cx="119929" cy="64664"/>
            </a:xfrm>
            <a:custGeom>
              <a:rect b="b" l="l" r="r" t="t"/>
              <a:pathLst>
                <a:path extrusionOk="0" h="216" w="429">
                  <a:moveTo>
                    <a:pt x="93" y="0"/>
                  </a:moveTo>
                  <a:lnTo>
                    <a:pt x="0" y="216"/>
                  </a:lnTo>
                  <a:lnTo>
                    <a:pt x="385" y="216"/>
                  </a:lnTo>
                  <a:lnTo>
                    <a:pt x="429" y="0"/>
                  </a:lnTo>
                  <a:lnTo>
                    <a:pt x="93" y="0"/>
                  </a:lnTo>
                  <a:close/>
                </a:path>
              </a:pathLst>
            </a:custGeom>
            <a:solidFill>
              <a:srgbClr val="5090C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4" name="Google Shape;334;p9"/>
            <p:cNvSpPr/>
            <p:nvPr/>
          </p:nvSpPr>
          <p:spPr>
            <a:xfrm>
              <a:off x="7661022" y="2964531"/>
              <a:ext cx="93434" cy="45115"/>
            </a:xfrm>
            <a:custGeom>
              <a:rect b="b" l="l" r="r" t="t"/>
              <a:pathLst>
                <a:path extrusionOk="0" h="150" w="337">
                  <a:moveTo>
                    <a:pt x="337" y="0"/>
                  </a:moveTo>
                  <a:lnTo>
                    <a:pt x="31" y="0"/>
                  </a:lnTo>
                  <a:lnTo>
                    <a:pt x="0" y="150"/>
                  </a:lnTo>
                  <a:lnTo>
                    <a:pt x="337" y="150"/>
                  </a:lnTo>
                  <a:lnTo>
                    <a:pt x="337" y="0"/>
                  </a:lnTo>
                  <a:close/>
                </a:path>
              </a:pathLst>
            </a:custGeom>
            <a:solidFill>
              <a:srgbClr val="5090C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5" name="Google Shape;335;p9"/>
            <p:cNvSpPr/>
            <p:nvPr/>
          </p:nvSpPr>
          <p:spPr>
            <a:xfrm>
              <a:off x="7555038" y="2964531"/>
              <a:ext cx="99011" cy="45115"/>
            </a:xfrm>
            <a:custGeom>
              <a:rect b="b" l="l" r="r" t="t"/>
              <a:pathLst>
                <a:path extrusionOk="0" h="150" w="356">
                  <a:moveTo>
                    <a:pt x="324" y="150"/>
                  </a:moveTo>
                  <a:lnTo>
                    <a:pt x="356" y="0"/>
                  </a:lnTo>
                  <a:lnTo>
                    <a:pt x="66" y="0"/>
                  </a:lnTo>
                  <a:lnTo>
                    <a:pt x="0" y="150"/>
                  </a:lnTo>
                  <a:lnTo>
                    <a:pt x="324" y="150"/>
                  </a:lnTo>
                  <a:close/>
                </a:path>
              </a:pathLst>
            </a:custGeom>
            <a:solidFill>
              <a:srgbClr val="5090C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6" name="Google Shape;336;p9"/>
            <p:cNvSpPr/>
            <p:nvPr/>
          </p:nvSpPr>
          <p:spPr>
            <a:xfrm>
              <a:off x="7769794" y="3104388"/>
              <a:ext cx="132480" cy="93238"/>
            </a:xfrm>
            <a:custGeom>
              <a:rect b="b" l="l" r="r" t="t"/>
              <a:pathLst>
                <a:path extrusionOk="0" h="306" w="475">
                  <a:moveTo>
                    <a:pt x="411" y="0"/>
                  </a:moveTo>
                  <a:lnTo>
                    <a:pt x="0" y="0"/>
                  </a:lnTo>
                  <a:lnTo>
                    <a:pt x="0" y="306"/>
                  </a:lnTo>
                  <a:lnTo>
                    <a:pt x="475" y="306"/>
                  </a:lnTo>
                  <a:lnTo>
                    <a:pt x="411" y="0"/>
                  </a:lnTo>
                  <a:close/>
                </a:path>
              </a:pathLst>
            </a:custGeom>
            <a:solidFill>
              <a:srgbClr val="5090C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7" name="Google Shape;337;p9"/>
            <p:cNvSpPr/>
            <p:nvPr/>
          </p:nvSpPr>
          <p:spPr>
            <a:xfrm>
              <a:off x="7871595" y="2964531"/>
              <a:ext cx="96222" cy="45115"/>
            </a:xfrm>
            <a:custGeom>
              <a:rect b="b" l="l" r="r" t="t"/>
              <a:pathLst>
                <a:path extrusionOk="0" h="150" w="348">
                  <a:moveTo>
                    <a:pt x="32" y="150"/>
                  </a:moveTo>
                  <a:lnTo>
                    <a:pt x="348" y="150"/>
                  </a:lnTo>
                  <a:lnTo>
                    <a:pt x="283" y="0"/>
                  </a:lnTo>
                  <a:lnTo>
                    <a:pt x="0" y="0"/>
                  </a:lnTo>
                  <a:lnTo>
                    <a:pt x="32" y="150"/>
                  </a:lnTo>
                  <a:close/>
                </a:path>
              </a:pathLst>
            </a:custGeom>
            <a:solidFill>
              <a:srgbClr val="5090C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8" name="Google Shape;338;p9"/>
            <p:cNvSpPr/>
            <p:nvPr/>
          </p:nvSpPr>
          <p:spPr>
            <a:xfrm>
              <a:off x="7479734" y="3104388"/>
              <a:ext cx="147819" cy="93238"/>
            </a:xfrm>
            <a:custGeom>
              <a:rect b="b" l="l" r="r" t="t"/>
              <a:pathLst>
                <a:path extrusionOk="0" h="306" w="530">
                  <a:moveTo>
                    <a:pt x="530" y="0"/>
                  </a:moveTo>
                  <a:lnTo>
                    <a:pt x="133" y="0"/>
                  </a:lnTo>
                  <a:lnTo>
                    <a:pt x="0" y="306"/>
                  </a:lnTo>
                  <a:lnTo>
                    <a:pt x="466" y="306"/>
                  </a:lnTo>
                  <a:lnTo>
                    <a:pt x="530" y="0"/>
                  </a:lnTo>
                  <a:close/>
                </a:path>
              </a:pathLst>
            </a:custGeom>
            <a:solidFill>
              <a:srgbClr val="5090C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9" name="Google Shape;339;p9"/>
            <p:cNvSpPr/>
            <p:nvPr/>
          </p:nvSpPr>
          <p:spPr>
            <a:xfrm>
              <a:off x="7882751" y="3024684"/>
              <a:ext cx="118535" cy="64664"/>
            </a:xfrm>
            <a:custGeom>
              <a:rect b="b" l="l" r="r" t="t"/>
              <a:pathLst>
                <a:path extrusionOk="0" h="216" w="422">
                  <a:moveTo>
                    <a:pt x="46" y="216"/>
                  </a:moveTo>
                  <a:lnTo>
                    <a:pt x="422" y="216"/>
                  </a:lnTo>
                  <a:lnTo>
                    <a:pt x="328" y="0"/>
                  </a:lnTo>
                  <a:lnTo>
                    <a:pt x="0" y="0"/>
                  </a:lnTo>
                  <a:lnTo>
                    <a:pt x="46" y="216"/>
                  </a:lnTo>
                  <a:close/>
                </a:path>
              </a:pathLst>
            </a:custGeom>
            <a:solidFill>
              <a:srgbClr val="5090C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0" name="Google Shape;340;p9"/>
            <p:cNvSpPr/>
            <p:nvPr/>
          </p:nvSpPr>
          <p:spPr>
            <a:xfrm>
              <a:off x="7898090" y="3104388"/>
              <a:ext cx="146425" cy="93238"/>
            </a:xfrm>
            <a:custGeom>
              <a:rect b="b" l="l" r="r" t="t"/>
              <a:pathLst>
                <a:path extrusionOk="0" h="306" w="523">
                  <a:moveTo>
                    <a:pt x="390" y="0"/>
                  </a:moveTo>
                  <a:lnTo>
                    <a:pt x="0" y="0"/>
                  </a:lnTo>
                  <a:lnTo>
                    <a:pt x="64" y="306"/>
                  </a:lnTo>
                  <a:lnTo>
                    <a:pt x="523" y="306"/>
                  </a:lnTo>
                  <a:lnTo>
                    <a:pt x="390" y="0"/>
                  </a:lnTo>
                  <a:close/>
                </a:path>
              </a:pathLst>
            </a:custGeom>
            <a:solidFill>
              <a:srgbClr val="5090C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1" name="Google Shape;341;p9"/>
            <p:cNvSpPr/>
            <p:nvPr/>
          </p:nvSpPr>
          <p:spPr>
            <a:xfrm>
              <a:off x="7691701" y="3251764"/>
              <a:ext cx="136663" cy="178956"/>
            </a:xfrm>
            <a:custGeom>
              <a:rect b="b" l="l" r="r" t="t"/>
              <a:pathLst>
                <a:path extrusionOk="0" h="597" w="491">
                  <a:moveTo>
                    <a:pt x="491" y="597"/>
                  </a:moveTo>
                  <a:lnTo>
                    <a:pt x="0" y="597"/>
                  </a:lnTo>
                  <a:lnTo>
                    <a:pt x="83" y="0"/>
                  </a:lnTo>
                  <a:lnTo>
                    <a:pt x="407" y="0"/>
                  </a:lnTo>
                  <a:lnTo>
                    <a:pt x="491" y="597"/>
                  </a:lnTo>
                  <a:close/>
                </a:path>
              </a:pathLst>
            </a:custGeom>
            <a:solidFill>
              <a:srgbClr val="E6E6E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2" name="Google Shape;342;p9"/>
            <p:cNvSpPr/>
            <p:nvPr/>
          </p:nvSpPr>
          <p:spPr>
            <a:xfrm>
              <a:off x="7782346" y="3251764"/>
              <a:ext cx="46020" cy="178956"/>
            </a:xfrm>
            <a:custGeom>
              <a:rect b="b" l="l" r="r" t="t"/>
              <a:pathLst>
                <a:path extrusionOk="0" h="597" w="168">
                  <a:moveTo>
                    <a:pt x="84" y="0"/>
                  </a:moveTo>
                  <a:lnTo>
                    <a:pt x="0" y="0"/>
                  </a:lnTo>
                  <a:lnTo>
                    <a:pt x="84" y="597"/>
                  </a:lnTo>
                  <a:lnTo>
                    <a:pt x="168" y="597"/>
                  </a:lnTo>
                  <a:lnTo>
                    <a:pt x="84" y="0"/>
                  </a:lnTo>
                  <a:close/>
                </a:path>
              </a:pathLst>
            </a:custGeom>
            <a:solidFill>
              <a:srgbClr val="BCBDB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3" name="Google Shape;343;p9"/>
            <p:cNvSpPr/>
            <p:nvPr/>
          </p:nvSpPr>
          <p:spPr>
            <a:xfrm>
              <a:off x="9227071" y="2785575"/>
              <a:ext cx="515973" cy="569953"/>
            </a:xfrm>
            <a:custGeom>
              <a:rect b="b" l="l" r="r" t="t"/>
              <a:pathLst>
                <a:path extrusionOk="0" h="1897" w="1851">
                  <a:moveTo>
                    <a:pt x="1851" y="1897"/>
                  </a:moveTo>
                  <a:lnTo>
                    <a:pt x="0" y="1897"/>
                  </a:lnTo>
                  <a:lnTo>
                    <a:pt x="0" y="924"/>
                  </a:lnTo>
                  <a:lnTo>
                    <a:pt x="925" y="0"/>
                  </a:lnTo>
                  <a:lnTo>
                    <a:pt x="1851" y="924"/>
                  </a:lnTo>
                  <a:lnTo>
                    <a:pt x="1851" y="1897"/>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4" name="Google Shape;344;p9"/>
            <p:cNvSpPr/>
            <p:nvPr/>
          </p:nvSpPr>
          <p:spPr>
            <a:xfrm>
              <a:off x="9440432" y="3179579"/>
              <a:ext cx="85066" cy="174445"/>
            </a:xfrm>
            <a:prstGeom prst="rect">
              <a:avLst/>
            </a:prstGeom>
            <a:solidFill>
              <a:srgbClr val="CF9C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5" name="Google Shape;345;p9"/>
            <p:cNvSpPr/>
            <p:nvPr/>
          </p:nvSpPr>
          <p:spPr>
            <a:xfrm>
              <a:off x="9447405" y="3187098"/>
              <a:ext cx="76699" cy="166926"/>
            </a:xfrm>
            <a:prstGeom prst="rect">
              <a:avLst/>
            </a:prstGeom>
            <a:solidFill>
              <a:srgbClr val="FFD37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6" name="Google Shape;346;p9"/>
            <p:cNvSpPr/>
            <p:nvPr/>
          </p:nvSpPr>
          <p:spPr>
            <a:xfrm>
              <a:off x="9469717" y="2752490"/>
              <a:ext cx="317951" cy="342874"/>
            </a:xfrm>
            <a:custGeom>
              <a:rect b="b" l="l" r="r" t="t"/>
              <a:pathLst>
                <a:path extrusionOk="0" h="1138" w="1139">
                  <a:moveTo>
                    <a:pt x="1046" y="1138"/>
                  </a:moveTo>
                  <a:lnTo>
                    <a:pt x="1139" y="1046"/>
                  </a:lnTo>
                  <a:lnTo>
                    <a:pt x="93" y="0"/>
                  </a:lnTo>
                  <a:lnTo>
                    <a:pt x="0" y="93"/>
                  </a:lnTo>
                  <a:lnTo>
                    <a:pt x="1046" y="1138"/>
                  </a:lnTo>
                  <a:close/>
                </a:path>
              </a:pathLst>
            </a:custGeom>
            <a:solidFill>
              <a:srgbClr val="AA053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7" name="Google Shape;347;p9"/>
            <p:cNvSpPr/>
            <p:nvPr/>
          </p:nvSpPr>
          <p:spPr>
            <a:xfrm>
              <a:off x="9475295" y="2746475"/>
              <a:ext cx="317951" cy="341370"/>
            </a:xfrm>
            <a:custGeom>
              <a:rect b="b" l="l" r="r" t="t"/>
              <a:pathLst>
                <a:path extrusionOk="0" h="1138" w="1140">
                  <a:moveTo>
                    <a:pt x="1047" y="1138"/>
                  </a:moveTo>
                  <a:lnTo>
                    <a:pt x="1140" y="1045"/>
                  </a:lnTo>
                  <a:lnTo>
                    <a:pt x="93" y="0"/>
                  </a:lnTo>
                  <a:lnTo>
                    <a:pt x="0" y="93"/>
                  </a:lnTo>
                  <a:lnTo>
                    <a:pt x="1047" y="1138"/>
                  </a:lnTo>
                  <a:close/>
                </a:path>
              </a:pathLst>
            </a:custGeom>
            <a:solidFill>
              <a:srgbClr val="F0647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8" name="Google Shape;348;p9"/>
            <p:cNvSpPr/>
            <p:nvPr/>
          </p:nvSpPr>
          <p:spPr>
            <a:xfrm>
              <a:off x="9178262" y="2716398"/>
              <a:ext cx="344448" cy="371447"/>
            </a:xfrm>
            <a:custGeom>
              <a:rect b="b" l="l" r="r" t="t"/>
              <a:pathLst>
                <a:path extrusionOk="0" h="1234" w="1235">
                  <a:moveTo>
                    <a:pt x="93" y="1234"/>
                  </a:moveTo>
                  <a:lnTo>
                    <a:pt x="0" y="1141"/>
                  </a:lnTo>
                  <a:lnTo>
                    <a:pt x="1142" y="0"/>
                  </a:lnTo>
                  <a:lnTo>
                    <a:pt x="1235" y="93"/>
                  </a:lnTo>
                  <a:lnTo>
                    <a:pt x="93" y="1234"/>
                  </a:lnTo>
                  <a:close/>
                </a:path>
              </a:pathLst>
            </a:custGeom>
            <a:solidFill>
              <a:srgbClr val="E4566B"/>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9" name="Google Shape;349;p9"/>
            <p:cNvSpPr/>
            <p:nvPr/>
          </p:nvSpPr>
          <p:spPr>
            <a:xfrm>
              <a:off x="9373494" y="3035211"/>
              <a:ext cx="86461" cy="90230"/>
            </a:xfrm>
            <a:prstGeom prst="rect">
              <a:avLst/>
            </a:prstGeom>
            <a:solidFill>
              <a:srgbClr val="E6E6E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0" name="Google Shape;350;p9"/>
            <p:cNvSpPr/>
            <p:nvPr/>
          </p:nvSpPr>
          <p:spPr>
            <a:xfrm>
              <a:off x="9379073" y="3039723"/>
              <a:ext cx="34863" cy="81207"/>
            </a:xfrm>
            <a:prstGeom prst="rect">
              <a:avLst/>
            </a:prstGeom>
            <a:solidFill>
              <a:srgbClr val="C4C19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1" name="Google Shape;351;p9"/>
            <p:cNvSpPr/>
            <p:nvPr/>
          </p:nvSpPr>
          <p:spPr>
            <a:xfrm>
              <a:off x="9419514" y="3039723"/>
              <a:ext cx="34863" cy="81207"/>
            </a:xfrm>
            <a:prstGeom prst="rect">
              <a:avLst/>
            </a:prstGeom>
            <a:solidFill>
              <a:srgbClr val="C4C19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2" name="Google Shape;352;p9"/>
            <p:cNvSpPr/>
            <p:nvPr/>
          </p:nvSpPr>
          <p:spPr>
            <a:xfrm>
              <a:off x="9380467" y="3039723"/>
              <a:ext cx="32074" cy="79703"/>
            </a:xfrm>
            <a:prstGeom prst="rect">
              <a:avLst/>
            </a:prstGeom>
            <a:solidFill>
              <a:srgbClr val="70CDE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3" name="Google Shape;353;p9"/>
            <p:cNvSpPr/>
            <p:nvPr/>
          </p:nvSpPr>
          <p:spPr>
            <a:xfrm>
              <a:off x="9420908" y="3039723"/>
              <a:ext cx="32074" cy="79703"/>
            </a:xfrm>
            <a:prstGeom prst="rect">
              <a:avLst/>
            </a:prstGeom>
            <a:solidFill>
              <a:srgbClr val="70CDE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4" name="Google Shape;354;p9"/>
            <p:cNvSpPr/>
            <p:nvPr/>
          </p:nvSpPr>
          <p:spPr>
            <a:xfrm>
              <a:off x="9380467" y="3039723"/>
              <a:ext cx="15340" cy="79703"/>
            </a:xfrm>
            <a:custGeom>
              <a:rect b="b" l="l" r="r" t="t"/>
              <a:pathLst>
                <a:path extrusionOk="0" h="264" w="55">
                  <a:moveTo>
                    <a:pt x="0" y="0"/>
                  </a:moveTo>
                  <a:lnTo>
                    <a:pt x="55" y="0"/>
                  </a:lnTo>
                  <a:lnTo>
                    <a:pt x="0" y="264"/>
                  </a:lnTo>
                  <a:lnTo>
                    <a:pt x="0" y="0"/>
                  </a:lnTo>
                  <a:close/>
                </a:path>
              </a:pathLst>
            </a:custGeom>
            <a:solidFill>
              <a:srgbClr val="46C3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5" name="Google Shape;355;p9"/>
            <p:cNvSpPr/>
            <p:nvPr/>
          </p:nvSpPr>
          <p:spPr>
            <a:xfrm>
              <a:off x="9420908" y="3039723"/>
              <a:ext cx="15340" cy="79703"/>
            </a:xfrm>
            <a:custGeom>
              <a:rect b="b" l="l" r="r" t="t"/>
              <a:pathLst>
                <a:path extrusionOk="0" h="264" w="55">
                  <a:moveTo>
                    <a:pt x="0" y="0"/>
                  </a:moveTo>
                  <a:lnTo>
                    <a:pt x="55" y="0"/>
                  </a:lnTo>
                  <a:lnTo>
                    <a:pt x="0" y="264"/>
                  </a:lnTo>
                  <a:lnTo>
                    <a:pt x="0" y="0"/>
                  </a:lnTo>
                  <a:close/>
                </a:path>
              </a:pathLst>
            </a:custGeom>
            <a:solidFill>
              <a:srgbClr val="46C3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6" name="Google Shape;356;p9"/>
            <p:cNvSpPr/>
            <p:nvPr/>
          </p:nvSpPr>
          <p:spPr>
            <a:xfrm>
              <a:off x="9305163" y="3179579"/>
              <a:ext cx="86461" cy="105268"/>
            </a:xfrm>
            <a:prstGeom prst="rect">
              <a:avLst/>
            </a:prstGeom>
            <a:solidFill>
              <a:srgbClr val="E6E4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7" name="Google Shape;357;p9"/>
            <p:cNvSpPr/>
            <p:nvPr/>
          </p:nvSpPr>
          <p:spPr>
            <a:xfrm>
              <a:off x="9310741" y="3184091"/>
              <a:ext cx="34863" cy="96246"/>
            </a:xfrm>
            <a:prstGeom prst="rect">
              <a:avLst/>
            </a:prstGeom>
            <a:solidFill>
              <a:srgbClr val="C4C19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8" name="Google Shape;358;p9"/>
            <p:cNvSpPr/>
            <p:nvPr/>
          </p:nvSpPr>
          <p:spPr>
            <a:xfrm>
              <a:off x="9351182" y="3184091"/>
              <a:ext cx="34863" cy="96246"/>
            </a:xfrm>
            <a:prstGeom prst="rect">
              <a:avLst/>
            </a:prstGeom>
            <a:solidFill>
              <a:srgbClr val="C4C19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9" name="Google Shape;359;p9"/>
            <p:cNvSpPr/>
            <p:nvPr/>
          </p:nvSpPr>
          <p:spPr>
            <a:xfrm>
              <a:off x="9312136" y="3185595"/>
              <a:ext cx="32074" cy="93238"/>
            </a:xfrm>
            <a:prstGeom prst="rect">
              <a:avLst/>
            </a:prstGeom>
            <a:solidFill>
              <a:srgbClr val="70CDE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0" name="Google Shape;360;p9"/>
            <p:cNvSpPr/>
            <p:nvPr/>
          </p:nvSpPr>
          <p:spPr>
            <a:xfrm>
              <a:off x="9352577" y="3185595"/>
              <a:ext cx="32074" cy="93238"/>
            </a:xfrm>
            <a:prstGeom prst="rect">
              <a:avLst/>
            </a:prstGeom>
            <a:solidFill>
              <a:srgbClr val="70CDE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1" name="Google Shape;361;p9"/>
            <p:cNvSpPr/>
            <p:nvPr/>
          </p:nvSpPr>
          <p:spPr>
            <a:xfrm>
              <a:off x="9312136" y="3185595"/>
              <a:ext cx="15340" cy="93238"/>
            </a:xfrm>
            <a:custGeom>
              <a:rect b="b" l="l" r="r" t="t"/>
              <a:pathLst>
                <a:path extrusionOk="0" h="307" w="55">
                  <a:moveTo>
                    <a:pt x="0" y="0"/>
                  </a:moveTo>
                  <a:lnTo>
                    <a:pt x="55" y="0"/>
                  </a:lnTo>
                  <a:lnTo>
                    <a:pt x="0" y="307"/>
                  </a:lnTo>
                  <a:lnTo>
                    <a:pt x="0" y="0"/>
                  </a:lnTo>
                  <a:close/>
                </a:path>
              </a:pathLst>
            </a:custGeom>
            <a:solidFill>
              <a:srgbClr val="46C3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2" name="Google Shape;362;p9"/>
            <p:cNvSpPr/>
            <p:nvPr/>
          </p:nvSpPr>
          <p:spPr>
            <a:xfrm>
              <a:off x="9352577" y="3185595"/>
              <a:ext cx="15340" cy="93238"/>
            </a:xfrm>
            <a:custGeom>
              <a:rect b="b" l="l" r="r" t="t"/>
              <a:pathLst>
                <a:path extrusionOk="0" h="307" w="56">
                  <a:moveTo>
                    <a:pt x="0" y="0"/>
                  </a:moveTo>
                  <a:lnTo>
                    <a:pt x="56" y="0"/>
                  </a:lnTo>
                  <a:lnTo>
                    <a:pt x="0" y="307"/>
                  </a:lnTo>
                  <a:lnTo>
                    <a:pt x="0" y="0"/>
                  </a:lnTo>
                  <a:close/>
                </a:path>
              </a:pathLst>
            </a:custGeom>
            <a:solidFill>
              <a:srgbClr val="46C3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3" name="Google Shape;363;p9"/>
            <p:cNvSpPr/>
            <p:nvPr/>
          </p:nvSpPr>
          <p:spPr>
            <a:xfrm>
              <a:off x="9578490" y="3179579"/>
              <a:ext cx="86461" cy="105268"/>
            </a:xfrm>
            <a:prstGeom prst="rect">
              <a:avLst/>
            </a:prstGeom>
            <a:solidFill>
              <a:srgbClr val="E6E4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4" name="Google Shape;364;p9"/>
            <p:cNvSpPr/>
            <p:nvPr/>
          </p:nvSpPr>
          <p:spPr>
            <a:xfrm>
              <a:off x="9584068" y="3184091"/>
              <a:ext cx="34863" cy="96246"/>
            </a:xfrm>
            <a:prstGeom prst="rect">
              <a:avLst/>
            </a:prstGeom>
            <a:solidFill>
              <a:srgbClr val="C4C19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5" name="Google Shape;365;p9"/>
            <p:cNvSpPr/>
            <p:nvPr/>
          </p:nvSpPr>
          <p:spPr>
            <a:xfrm>
              <a:off x="9624509" y="3184091"/>
              <a:ext cx="36258" cy="96246"/>
            </a:xfrm>
            <a:prstGeom prst="rect">
              <a:avLst/>
            </a:prstGeom>
            <a:solidFill>
              <a:srgbClr val="C4C19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6" name="Google Shape;366;p9"/>
            <p:cNvSpPr/>
            <p:nvPr/>
          </p:nvSpPr>
          <p:spPr>
            <a:xfrm>
              <a:off x="9585462" y="3185595"/>
              <a:ext cx="32074" cy="93238"/>
            </a:xfrm>
            <a:prstGeom prst="rect">
              <a:avLst/>
            </a:prstGeom>
            <a:solidFill>
              <a:srgbClr val="70CDE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7" name="Google Shape;367;p9"/>
            <p:cNvSpPr/>
            <p:nvPr/>
          </p:nvSpPr>
          <p:spPr>
            <a:xfrm>
              <a:off x="9625904" y="3185595"/>
              <a:ext cx="32074" cy="93238"/>
            </a:xfrm>
            <a:prstGeom prst="rect">
              <a:avLst/>
            </a:prstGeom>
            <a:solidFill>
              <a:srgbClr val="70CDE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8" name="Google Shape;368;p9"/>
            <p:cNvSpPr/>
            <p:nvPr/>
          </p:nvSpPr>
          <p:spPr>
            <a:xfrm>
              <a:off x="9585462" y="3185595"/>
              <a:ext cx="15340" cy="93238"/>
            </a:xfrm>
            <a:custGeom>
              <a:rect b="b" l="l" r="r" t="t"/>
              <a:pathLst>
                <a:path extrusionOk="0" h="307" w="55">
                  <a:moveTo>
                    <a:pt x="0" y="0"/>
                  </a:moveTo>
                  <a:lnTo>
                    <a:pt x="55" y="0"/>
                  </a:lnTo>
                  <a:lnTo>
                    <a:pt x="0" y="307"/>
                  </a:lnTo>
                  <a:lnTo>
                    <a:pt x="0" y="0"/>
                  </a:lnTo>
                  <a:close/>
                </a:path>
              </a:pathLst>
            </a:custGeom>
            <a:solidFill>
              <a:srgbClr val="46C3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9" name="Google Shape;369;p9"/>
            <p:cNvSpPr/>
            <p:nvPr/>
          </p:nvSpPr>
          <p:spPr>
            <a:xfrm>
              <a:off x="9625904" y="3185595"/>
              <a:ext cx="15340" cy="93238"/>
            </a:xfrm>
            <a:custGeom>
              <a:rect b="b" l="l" r="r" t="t"/>
              <a:pathLst>
                <a:path extrusionOk="0" h="307" w="55">
                  <a:moveTo>
                    <a:pt x="0" y="0"/>
                  </a:moveTo>
                  <a:lnTo>
                    <a:pt x="55" y="0"/>
                  </a:lnTo>
                  <a:lnTo>
                    <a:pt x="0" y="307"/>
                  </a:lnTo>
                  <a:lnTo>
                    <a:pt x="0" y="0"/>
                  </a:lnTo>
                  <a:close/>
                </a:path>
              </a:pathLst>
            </a:custGeom>
            <a:solidFill>
              <a:srgbClr val="46C3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0" name="Google Shape;370;p9"/>
            <p:cNvSpPr/>
            <p:nvPr/>
          </p:nvSpPr>
          <p:spPr>
            <a:xfrm>
              <a:off x="9510158" y="3035211"/>
              <a:ext cx="86461" cy="90230"/>
            </a:xfrm>
            <a:prstGeom prst="rect">
              <a:avLst/>
            </a:prstGeom>
            <a:solidFill>
              <a:srgbClr val="E6E6E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1" name="Google Shape;371;p9"/>
            <p:cNvSpPr/>
            <p:nvPr/>
          </p:nvSpPr>
          <p:spPr>
            <a:xfrm>
              <a:off x="9514342" y="3039723"/>
              <a:ext cx="36258" cy="81207"/>
            </a:xfrm>
            <a:prstGeom prst="rect">
              <a:avLst/>
            </a:prstGeom>
            <a:solidFill>
              <a:srgbClr val="C4C19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2" name="Google Shape;372;p9"/>
            <p:cNvSpPr/>
            <p:nvPr/>
          </p:nvSpPr>
          <p:spPr>
            <a:xfrm>
              <a:off x="9556178" y="3039723"/>
              <a:ext cx="34863" cy="81207"/>
            </a:xfrm>
            <a:prstGeom prst="rect">
              <a:avLst/>
            </a:prstGeom>
            <a:solidFill>
              <a:srgbClr val="C4C19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3" name="Google Shape;373;p9"/>
            <p:cNvSpPr/>
            <p:nvPr/>
          </p:nvSpPr>
          <p:spPr>
            <a:xfrm>
              <a:off x="9517131" y="3039723"/>
              <a:ext cx="32074" cy="79703"/>
            </a:xfrm>
            <a:prstGeom prst="rect">
              <a:avLst/>
            </a:prstGeom>
            <a:solidFill>
              <a:srgbClr val="70CDE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4" name="Google Shape;374;p9"/>
            <p:cNvSpPr/>
            <p:nvPr/>
          </p:nvSpPr>
          <p:spPr>
            <a:xfrm>
              <a:off x="9557571" y="3039723"/>
              <a:ext cx="32074" cy="79703"/>
            </a:xfrm>
            <a:prstGeom prst="rect">
              <a:avLst/>
            </a:prstGeom>
            <a:solidFill>
              <a:srgbClr val="70CDE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5" name="Google Shape;375;p9"/>
            <p:cNvSpPr/>
            <p:nvPr/>
          </p:nvSpPr>
          <p:spPr>
            <a:xfrm>
              <a:off x="9517131" y="3039723"/>
              <a:ext cx="15340" cy="79703"/>
            </a:xfrm>
            <a:custGeom>
              <a:rect b="b" l="l" r="r" t="t"/>
              <a:pathLst>
                <a:path extrusionOk="0" h="264" w="55">
                  <a:moveTo>
                    <a:pt x="0" y="0"/>
                  </a:moveTo>
                  <a:lnTo>
                    <a:pt x="55" y="0"/>
                  </a:lnTo>
                  <a:lnTo>
                    <a:pt x="0" y="264"/>
                  </a:lnTo>
                  <a:lnTo>
                    <a:pt x="0" y="0"/>
                  </a:lnTo>
                  <a:close/>
                </a:path>
              </a:pathLst>
            </a:custGeom>
            <a:solidFill>
              <a:srgbClr val="46C3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6" name="Google Shape;376;p9"/>
            <p:cNvSpPr/>
            <p:nvPr/>
          </p:nvSpPr>
          <p:spPr>
            <a:xfrm>
              <a:off x="9557571" y="3039723"/>
              <a:ext cx="15340" cy="79703"/>
            </a:xfrm>
            <a:custGeom>
              <a:rect b="b" l="l" r="r" t="t"/>
              <a:pathLst>
                <a:path extrusionOk="0" h="264" w="55">
                  <a:moveTo>
                    <a:pt x="0" y="0"/>
                  </a:moveTo>
                  <a:lnTo>
                    <a:pt x="55" y="0"/>
                  </a:lnTo>
                  <a:lnTo>
                    <a:pt x="0" y="264"/>
                  </a:lnTo>
                  <a:lnTo>
                    <a:pt x="0" y="0"/>
                  </a:lnTo>
                  <a:close/>
                </a:path>
              </a:pathLst>
            </a:custGeom>
            <a:solidFill>
              <a:srgbClr val="46C3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7" name="Google Shape;377;p9"/>
            <p:cNvSpPr/>
            <p:nvPr/>
          </p:nvSpPr>
          <p:spPr>
            <a:xfrm>
              <a:off x="9227071" y="2785575"/>
              <a:ext cx="515973" cy="569953"/>
            </a:xfrm>
            <a:custGeom>
              <a:rect b="b" l="l" r="r" t="t"/>
              <a:pathLst>
                <a:path extrusionOk="0" h="1898" w="1851">
                  <a:moveTo>
                    <a:pt x="925" y="0"/>
                  </a:moveTo>
                  <a:lnTo>
                    <a:pt x="0" y="925"/>
                  </a:lnTo>
                  <a:lnTo>
                    <a:pt x="0" y="993"/>
                  </a:lnTo>
                  <a:lnTo>
                    <a:pt x="925" y="69"/>
                  </a:lnTo>
                  <a:lnTo>
                    <a:pt x="1724" y="866"/>
                  </a:lnTo>
                  <a:lnTo>
                    <a:pt x="1724" y="1898"/>
                  </a:lnTo>
                  <a:lnTo>
                    <a:pt x="1851" y="1898"/>
                  </a:lnTo>
                  <a:lnTo>
                    <a:pt x="1851" y="925"/>
                  </a:lnTo>
                  <a:lnTo>
                    <a:pt x="925" y="0"/>
                  </a:lnTo>
                  <a:close/>
                </a:path>
              </a:pathLst>
            </a:custGeom>
            <a:solidFill>
              <a:srgbClr val="E6E6E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8" name="Google Shape;378;p9"/>
            <p:cNvSpPr/>
            <p:nvPr/>
          </p:nvSpPr>
          <p:spPr>
            <a:xfrm>
              <a:off x="8296923" y="2420142"/>
              <a:ext cx="923173" cy="935386"/>
            </a:xfrm>
            <a:custGeom>
              <a:rect b="b" l="l" r="r" t="t"/>
              <a:pathLst>
                <a:path extrusionOk="0" h="3112" w="3306">
                  <a:moveTo>
                    <a:pt x="3306" y="3112"/>
                  </a:moveTo>
                  <a:lnTo>
                    <a:pt x="0" y="3112"/>
                  </a:lnTo>
                  <a:lnTo>
                    <a:pt x="0" y="1650"/>
                  </a:lnTo>
                  <a:lnTo>
                    <a:pt x="1653" y="0"/>
                  </a:lnTo>
                  <a:lnTo>
                    <a:pt x="3306" y="1650"/>
                  </a:lnTo>
                  <a:lnTo>
                    <a:pt x="3306" y="311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9" name="Google Shape;379;p9"/>
            <p:cNvSpPr/>
            <p:nvPr/>
          </p:nvSpPr>
          <p:spPr>
            <a:xfrm>
              <a:off x="8679023" y="3044235"/>
              <a:ext cx="150609" cy="311294"/>
            </a:xfrm>
            <a:prstGeom prst="rect">
              <a:avLst/>
            </a:prstGeom>
            <a:solidFill>
              <a:srgbClr val="CF9C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0" name="Google Shape;380;p9"/>
            <p:cNvSpPr/>
            <p:nvPr/>
          </p:nvSpPr>
          <p:spPr>
            <a:xfrm>
              <a:off x="8690179" y="3056266"/>
              <a:ext cx="139452" cy="299263"/>
            </a:xfrm>
            <a:prstGeom prst="rect">
              <a:avLst/>
            </a:prstGeom>
            <a:solidFill>
              <a:srgbClr val="FFD37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1" name="Google Shape;381;p9"/>
            <p:cNvSpPr/>
            <p:nvPr/>
          </p:nvSpPr>
          <p:spPr>
            <a:xfrm>
              <a:off x="8730620" y="2361493"/>
              <a:ext cx="567571" cy="612061"/>
            </a:xfrm>
            <a:custGeom>
              <a:rect b="b" l="l" r="r" t="t"/>
              <a:pathLst>
                <a:path extrusionOk="0" h="2033" w="2034">
                  <a:moveTo>
                    <a:pt x="1868" y="2033"/>
                  </a:moveTo>
                  <a:lnTo>
                    <a:pt x="2034" y="1868"/>
                  </a:lnTo>
                  <a:lnTo>
                    <a:pt x="165" y="0"/>
                  </a:lnTo>
                  <a:lnTo>
                    <a:pt x="0" y="165"/>
                  </a:lnTo>
                  <a:lnTo>
                    <a:pt x="1868" y="2033"/>
                  </a:lnTo>
                  <a:close/>
                </a:path>
              </a:pathLst>
            </a:custGeom>
            <a:solidFill>
              <a:srgbClr val="AA053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2" name="Google Shape;382;p9"/>
            <p:cNvSpPr/>
            <p:nvPr/>
          </p:nvSpPr>
          <p:spPr>
            <a:xfrm>
              <a:off x="8740382" y="2349463"/>
              <a:ext cx="567571" cy="612061"/>
            </a:xfrm>
            <a:custGeom>
              <a:rect b="b" l="l" r="r" t="t"/>
              <a:pathLst>
                <a:path extrusionOk="0" h="2033" w="2034">
                  <a:moveTo>
                    <a:pt x="1869" y="2033"/>
                  </a:moveTo>
                  <a:lnTo>
                    <a:pt x="2034" y="1868"/>
                  </a:lnTo>
                  <a:lnTo>
                    <a:pt x="166" y="0"/>
                  </a:lnTo>
                  <a:lnTo>
                    <a:pt x="0" y="166"/>
                  </a:lnTo>
                  <a:lnTo>
                    <a:pt x="1869" y="2033"/>
                  </a:lnTo>
                  <a:close/>
                </a:path>
              </a:pathLst>
            </a:custGeom>
            <a:solidFill>
              <a:srgbClr val="F0647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3" name="Google Shape;383;p9"/>
            <p:cNvSpPr/>
            <p:nvPr/>
          </p:nvSpPr>
          <p:spPr>
            <a:xfrm>
              <a:off x="8209069" y="2298332"/>
              <a:ext cx="614985" cy="663191"/>
            </a:xfrm>
            <a:custGeom>
              <a:rect b="b" l="l" r="r" t="t"/>
              <a:pathLst>
                <a:path extrusionOk="0" h="2205" w="2206">
                  <a:moveTo>
                    <a:pt x="166" y="2205"/>
                  </a:moveTo>
                  <a:lnTo>
                    <a:pt x="0" y="2040"/>
                  </a:lnTo>
                  <a:lnTo>
                    <a:pt x="2041" y="0"/>
                  </a:lnTo>
                  <a:lnTo>
                    <a:pt x="2206" y="165"/>
                  </a:lnTo>
                  <a:lnTo>
                    <a:pt x="166" y="2205"/>
                  </a:lnTo>
                  <a:close/>
                </a:path>
              </a:pathLst>
            </a:custGeom>
            <a:solidFill>
              <a:srgbClr val="E4566B"/>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4" name="Google Shape;384;p9"/>
            <p:cNvSpPr/>
            <p:nvPr/>
          </p:nvSpPr>
          <p:spPr>
            <a:xfrm>
              <a:off x="8559094" y="2785575"/>
              <a:ext cx="154792" cy="160910"/>
            </a:xfrm>
            <a:prstGeom prst="rect">
              <a:avLst/>
            </a:prstGeom>
            <a:solidFill>
              <a:srgbClr val="E6E6E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5" name="Google Shape;385;p9"/>
            <p:cNvSpPr/>
            <p:nvPr/>
          </p:nvSpPr>
          <p:spPr>
            <a:xfrm>
              <a:off x="8568856" y="2793093"/>
              <a:ext cx="62754" cy="145872"/>
            </a:xfrm>
            <a:prstGeom prst="rect">
              <a:avLst/>
            </a:prstGeom>
            <a:solidFill>
              <a:srgbClr val="C4C19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6" name="Google Shape;386;p9"/>
            <p:cNvSpPr/>
            <p:nvPr/>
          </p:nvSpPr>
          <p:spPr>
            <a:xfrm>
              <a:off x="8641371" y="2793093"/>
              <a:ext cx="62754" cy="145872"/>
            </a:xfrm>
            <a:prstGeom prst="rect">
              <a:avLst/>
            </a:prstGeom>
            <a:solidFill>
              <a:srgbClr val="C4C19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7" name="Google Shape;387;p9"/>
            <p:cNvSpPr/>
            <p:nvPr/>
          </p:nvSpPr>
          <p:spPr>
            <a:xfrm>
              <a:off x="8571645" y="2794598"/>
              <a:ext cx="57176" cy="141360"/>
            </a:xfrm>
            <a:prstGeom prst="rect">
              <a:avLst/>
            </a:prstGeom>
            <a:solidFill>
              <a:srgbClr val="70CDE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8" name="Google Shape;388;p9"/>
            <p:cNvSpPr/>
            <p:nvPr/>
          </p:nvSpPr>
          <p:spPr>
            <a:xfrm>
              <a:off x="8644160" y="2794598"/>
              <a:ext cx="57176" cy="141360"/>
            </a:xfrm>
            <a:prstGeom prst="rect">
              <a:avLst/>
            </a:prstGeom>
            <a:solidFill>
              <a:srgbClr val="70CDE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9" name="Google Shape;389;p9"/>
            <p:cNvSpPr/>
            <p:nvPr/>
          </p:nvSpPr>
          <p:spPr>
            <a:xfrm>
              <a:off x="8571645" y="2794598"/>
              <a:ext cx="26496" cy="141360"/>
            </a:xfrm>
            <a:custGeom>
              <a:rect b="b" l="l" r="r" t="t"/>
              <a:pathLst>
                <a:path extrusionOk="0" h="472" w="98">
                  <a:moveTo>
                    <a:pt x="0" y="0"/>
                  </a:moveTo>
                  <a:lnTo>
                    <a:pt x="98" y="0"/>
                  </a:lnTo>
                  <a:lnTo>
                    <a:pt x="0" y="472"/>
                  </a:lnTo>
                  <a:lnTo>
                    <a:pt x="0" y="0"/>
                  </a:lnTo>
                  <a:close/>
                </a:path>
              </a:pathLst>
            </a:custGeom>
            <a:solidFill>
              <a:srgbClr val="46C3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0" name="Google Shape;390;p9"/>
            <p:cNvSpPr/>
            <p:nvPr/>
          </p:nvSpPr>
          <p:spPr>
            <a:xfrm>
              <a:off x="8644160" y="2794598"/>
              <a:ext cx="27890" cy="141360"/>
            </a:xfrm>
            <a:custGeom>
              <a:rect b="b" l="l" r="r" t="t"/>
              <a:pathLst>
                <a:path extrusionOk="0" h="472" w="99">
                  <a:moveTo>
                    <a:pt x="0" y="0"/>
                  </a:moveTo>
                  <a:lnTo>
                    <a:pt x="99" y="0"/>
                  </a:lnTo>
                  <a:lnTo>
                    <a:pt x="0" y="472"/>
                  </a:lnTo>
                  <a:lnTo>
                    <a:pt x="0" y="0"/>
                  </a:lnTo>
                  <a:close/>
                </a:path>
              </a:pathLst>
            </a:custGeom>
            <a:solidFill>
              <a:srgbClr val="46C3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1" name="Google Shape;391;p9"/>
            <p:cNvSpPr/>
            <p:nvPr/>
          </p:nvSpPr>
          <p:spPr>
            <a:xfrm>
              <a:off x="8436376" y="3044235"/>
              <a:ext cx="156187" cy="187979"/>
            </a:xfrm>
            <a:prstGeom prst="rect">
              <a:avLst/>
            </a:prstGeom>
            <a:solidFill>
              <a:srgbClr val="E6E4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2" name="Google Shape;392;p9"/>
            <p:cNvSpPr/>
            <p:nvPr/>
          </p:nvSpPr>
          <p:spPr>
            <a:xfrm>
              <a:off x="8446138" y="3053258"/>
              <a:ext cx="62754" cy="169933"/>
            </a:xfrm>
            <a:prstGeom prst="rect">
              <a:avLst/>
            </a:prstGeom>
            <a:solidFill>
              <a:srgbClr val="C4C19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3" name="Google Shape;393;p9"/>
            <p:cNvSpPr/>
            <p:nvPr/>
          </p:nvSpPr>
          <p:spPr>
            <a:xfrm>
              <a:off x="8518653" y="3053258"/>
              <a:ext cx="64148" cy="169933"/>
            </a:xfrm>
            <a:prstGeom prst="rect">
              <a:avLst/>
            </a:prstGeom>
            <a:solidFill>
              <a:srgbClr val="C4C19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4" name="Google Shape;394;p9"/>
            <p:cNvSpPr/>
            <p:nvPr/>
          </p:nvSpPr>
          <p:spPr>
            <a:xfrm>
              <a:off x="8448927" y="3056266"/>
              <a:ext cx="57176" cy="163918"/>
            </a:xfrm>
            <a:prstGeom prst="rect">
              <a:avLst/>
            </a:prstGeom>
            <a:solidFill>
              <a:srgbClr val="70CDE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5" name="Google Shape;395;p9"/>
            <p:cNvSpPr/>
            <p:nvPr/>
          </p:nvSpPr>
          <p:spPr>
            <a:xfrm>
              <a:off x="8521442" y="3056266"/>
              <a:ext cx="58570" cy="163918"/>
            </a:xfrm>
            <a:prstGeom prst="rect">
              <a:avLst/>
            </a:prstGeom>
            <a:solidFill>
              <a:srgbClr val="70CDE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6" name="Google Shape;396;p9"/>
            <p:cNvSpPr/>
            <p:nvPr/>
          </p:nvSpPr>
          <p:spPr>
            <a:xfrm>
              <a:off x="8448927" y="3056266"/>
              <a:ext cx="26496" cy="163918"/>
            </a:xfrm>
            <a:custGeom>
              <a:rect b="b" l="l" r="r" t="t"/>
              <a:pathLst>
                <a:path extrusionOk="0" h="549" w="98">
                  <a:moveTo>
                    <a:pt x="0" y="0"/>
                  </a:moveTo>
                  <a:lnTo>
                    <a:pt x="98" y="0"/>
                  </a:lnTo>
                  <a:lnTo>
                    <a:pt x="0" y="549"/>
                  </a:lnTo>
                  <a:lnTo>
                    <a:pt x="0" y="0"/>
                  </a:lnTo>
                  <a:close/>
                </a:path>
              </a:pathLst>
            </a:custGeom>
            <a:solidFill>
              <a:srgbClr val="46C3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7" name="Google Shape;397;p9"/>
            <p:cNvSpPr/>
            <p:nvPr/>
          </p:nvSpPr>
          <p:spPr>
            <a:xfrm>
              <a:off x="8521442" y="3056266"/>
              <a:ext cx="27890" cy="163918"/>
            </a:xfrm>
            <a:custGeom>
              <a:rect b="b" l="l" r="r" t="t"/>
              <a:pathLst>
                <a:path extrusionOk="0" h="549" w="98">
                  <a:moveTo>
                    <a:pt x="0" y="0"/>
                  </a:moveTo>
                  <a:lnTo>
                    <a:pt x="98" y="0"/>
                  </a:lnTo>
                  <a:lnTo>
                    <a:pt x="0" y="549"/>
                  </a:lnTo>
                  <a:lnTo>
                    <a:pt x="0" y="0"/>
                  </a:lnTo>
                  <a:close/>
                </a:path>
              </a:pathLst>
            </a:custGeom>
            <a:solidFill>
              <a:srgbClr val="46C3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8" name="Google Shape;398;p9"/>
            <p:cNvSpPr/>
            <p:nvPr/>
          </p:nvSpPr>
          <p:spPr>
            <a:xfrm>
              <a:off x="8925854" y="3044235"/>
              <a:ext cx="154792" cy="187979"/>
            </a:xfrm>
            <a:prstGeom prst="rect">
              <a:avLst/>
            </a:prstGeom>
            <a:solidFill>
              <a:srgbClr val="E6E4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9" name="Google Shape;399;p9"/>
            <p:cNvSpPr/>
            <p:nvPr/>
          </p:nvSpPr>
          <p:spPr>
            <a:xfrm>
              <a:off x="8935615" y="3053258"/>
              <a:ext cx="62754" cy="169933"/>
            </a:xfrm>
            <a:prstGeom prst="rect">
              <a:avLst/>
            </a:prstGeom>
            <a:solidFill>
              <a:srgbClr val="C4C19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0" name="Google Shape;400;p9"/>
            <p:cNvSpPr/>
            <p:nvPr/>
          </p:nvSpPr>
          <p:spPr>
            <a:xfrm>
              <a:off x="9008130" y="3053258"/>
              <a:ext cx="62754" cy="169933"/>
            </a:xfrm>
            <a:prstGeom prst="rect">
              <a:avLst/>
            </a:prstGeom>
            <a:solidFill>
              <a:srgbClr val="C4C19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1" name="Google Shape;401;p9"/>
            <p:cNvSpPr/>
            <p:nvPr/>
          </p:nvSpPr>
          <p:spPr>
            <a:xfrm>
              <a:off x="8937010" y="3056266"/>
              <a:ext cx="58570" cy="163918"/>
            </a:xfrm>
            <a:prstGeom prst="rect">
              <a:avLst/>
            </a:prstGeom>
            <a:solidFill>
              <a:srgbClr val="70CDE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2" name="Google Shape;402;p9"/>
            <p:cNvSpPr/>
            <p:nvPr/>
          </p:nvSpPr>
          <p:spPr>
            <a:xfrm>
              <a:off x="9010919" y="3056266"/>
              <a:ext cx="57176" cy="163918"/>
            </a:xfrm>
            <a:prstGeom prst="rect">
              <a:avLst/>
            </a:prstGeom>
            <a:solidFill>
              <a:srgbClr val="70CDE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3" name="Google Shape;403;p9"/>
            <p:cNvSpPr/>
            <p:nvPr/>
          </p:nvSpPr>
          <p:spPr>
            <a:xfrm>
              <a:off x="8937010" y="3056266"/>
              <a:ext cx="27890" cy="163918"/>
            </a:xfrm>
            <a:custGeom>
              <a:rect b="b" l="l" r="r" t="t"/>
              <a:pathLst>
                <a:path extrusionOk="0" h="549" w="98">
                  <a:moveTo>
                    <a:pt x="0" y="0"/>
                  </a:moveTo>
                  <a:lnTo>
                    <a:pt x="98" y="0"/>
                  </a:lnTo>
                  <a:lnTo>
                    <a:pt x="0" y="549"/>
                  </a:lnTo>
                  <a:lnTo>
                    <a:pt x="0" y="0"/>
                  </a:lnTo>
                  <a:close/>
                </a:path>
              </a:pathLst>
            </a:custGeom>
            <a:solidFill>
              <a:srgbClr val="46C3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4" name="Google Shape;404;p9"/>
            <p:cNvSpPr/>
            <p:nvPr/>
          </p:nvSpPr>
          <p:spPr>
            <a:xfrm>
              <a:off x="9010919" y="3056266"/>
              <a:ext cx="27890" cy="163918"/>
            </a:xfrm>
            <a:custGeom>
              <a:rect b="b" l="l" r="r" t="t"/>
              <a:pathLst>
                <a:path extrusionOk="0" h="549" w="98">
                  <a:moveTo>
                    <a:pt x="0" y="0"/>
                  </a:moveTo>
                  <a:lnTo>
                    <a:pt x="98" y="0"/>
                  </a:lnTo>
                  <a:lnTo>
                    <a:pt x="0" y="549"/>
                  </a:lnTo>
                  <a:lnTo>
                    <a:pt x="0" y="0"/>
                  </a:lnTo>
                  <a:close/>
                </a:path>
              </a:pathLst>
            </a:custGeom>
            <a:solidFill>
              <a:srgbClr val="46C3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5" name="Google Shape;405;p9"/>
            <p:cNvSpPr/>
            <p:nvPr/>
          </p:nvSpPr>
          <p:spPr>
            <a:xfrm>
              <a:off x="8801740" y="2785575"/>
              <a:ext cx="156187" cy="160910"/>
            </a:xfrm>
            <a:prstGeom prst="rect">
              <a:avLst/>
            </a:prstGeom>
            <a:solidFill>
              <a:srgbClr val="E6E6E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6" name="Google Shape;406;p9"/>
            <p:cNvSpPr/>
            <p:nvPr/>
          </p:nvSpPr>
          <p:spPr>
            <a:xfrm>
              <a:off x="8811503" y="2793093"/>
              <a:ext cx="64148" cy="145872"/>
            </a:xfrm>
            <a:prstGeom prst="rect">
              <a:avLst/>
            </a:prstGeom>
            <a:solidFill>
              <a:srgbClr val="C4C19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7" name="Google Shape;407;p9"/>
            <p:cNvSpPr/>
            <p:nvPr/>
          </p:nvSpPr>
          <p:spPr>
            <a:xfrm>
              <a:off x="8885412" y="2793093"/>
              <a:ext cx="62754" cy="145872"/>
            </a:xfrm>
            <a:prstGeom prst="rect">
              <a:avLst/>
            </a:prstGeom>
            <a:solidFill>
              <a:srgbClr val="C4C19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8" name="Google Shape;408;p9"/>
            <p:cNvSpPr/>
            <p:nvPr/>
          </p:nvSpPr>
          <p:spPr>
            <a:xfrm>
              <a:off x="8814292" y="2794598"/>
              <a:ext cx="58570" cy="141360"/>
            </a:xfrm>
            <a:prstGeom prst="rect">
              <a:avLst/>
            </a:prstGeom>
            <a:solidFill>
              <a:srgbClr val="70CDE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9" name="Google Shape;409;p9"/>
            <p:cNvSpPr/>
            <p:nvPr/>
          </p:nvSpPr>
          <p:spPr>
            <a:xfrm>
              <a:off x="8888201" y="2794598"/>
              <a:ext cx="57176" cy="141360"/>
            </a:xfrm>
            <a:prstGeom prst="rect">
              <a:avLst/>
            </a:prstGeom>
            <a:solidFill>
              <a:srgbClr val="70CDE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10" name="Google Shape;410;p9"/>
            <p:cNvSpPr/>
            <p:nvPr/>
          </p:nvSpPr>
          <p:spPr>
            <a:xfrm>
              <a:off x="8814292" y="2794598"/>
              <a:ext cx="27890" cy="141360"/>
            </a:xfrm>
            <a:custGeom>
              <a:rect b="b" l="l" r="r" t="t"/>
              <a:pathLst>
                <a:path extrusionOk="0" h="472" w="98">
                  <a:moveTo>
                    <a:pt x="0" y="0"/>
                  </a:moveTo>
                  <a:lnTo>
                    <a:pt x="98" y="0"/>
                  </a:lnTo>
                  <a:lnTo>
                    <a:pt x="0" y="472"/>
                  </a:lnTo>
                  <a:lnTo>
                    <a:pt x="0" y="0"/>
                  </a:lnTo>
                  <a:close/>
                </a:path>
              </a:pathLst>
            </a:custGeom>
            <a:solidFill>
              <a:srgbClr val="46C3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11" name="Google Shape;411;p9"/>
            <p:cNvSpPr/>
            <p:nvPr/>
          </p:nvSpPr>
          <p:spPr>
            <a:xfrm>
              <a:off x="8888201" y="2794598"/>
              <a:ext cx="26496" cy="141360"/>
            </a:xfrm>
            <a:custGeom>
              <a:rect b="b" l="l" r="r" t="t"/>
              <a:pathLst>
                <a:path extrusionOk="0" h="472" w="98">
                  <a:moveTo>
                    <a:pt x="0" y="0"/>
                  </a:moveTo>
                  <a:lnTo>
                    <a:pt x="98" y="0"/>
                  </a:lnTo>
                  <a:lnTo>
                    <a:pt x="0" y="472"/>
                  </a:lnTo>
                  <a:lnTo>
                    <a:pt x="0" y="0"/>
                  </a:lnTo>
                  <a:close/>
                </a:path>
              </a:pathLst>
            </a:custGeom>
            <a:solidFill>
              <a:srgbClr val="46C3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12" name="Google Shape;412;p9"/>
            <p:cNvSpPr/>
            <p:nvPr/>
          </p:nvSpPr>
          <p:spPr>
            <a:xfrm>
              <a:off x="8296923" y="2420142"/>
              <a:ext cx="923173" cy="935386"/>
            </a:xfrm>
            <a:custGeom>
              <a:rect b="b" l="l" r="r" t="t"/>
              <a:pathLst>
                <a:path extrusionOk="0" h="3113" w="3306">
                  <a:moveTo>
                    <a:pt x="1653" y="0"/>
                  </a:moveTo>
                  <a:lnTo>
                    <a:pt x="0" y="1652"/>
                  </a:lnTo>
                  <a:lnTo>
                    <a:pt x="0" y="1774"/>
                  </a:lnTo>
                  <a:lnTo>
                    <a:pt x="1653" y="122"/>
                  </a:lnTo>
                  <a:lnTo>
                    <a:pt x="3079" y="1546"/>
                  </a:lnTo>
                  <a:lnTo>
                    <a:pt x="3079" y="3113"/>
                  </a:lnTo>
                  <a:lnTo>
                    <a:pt x="3306" y="3113"/>
                  </a:lnTo>
                  <a:lnTo>
                    <a:pt x="3306" y="1652"/>
                  </a:lnTo>
                  <a:lnTo>
                    <a:pt x="1653" y="0"/>
                  </a:lnTo>
                  <a:close/>
                </a:path>
              </a:pathLst>
            </a:custGeom>
            <a:solidFill>
              <a:srgbClr val="E6E6E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13" name="Google Shape;413;p9"/>
            <p:cNvSpPr/>
            <p:nvPr/>
          </p:nvSpPr>
          <p:spPr>
            <a:xfrm>
              <a:off x="10756861" y="2785575"/>
              <a:ext cx="515973" cy="569953"/>
            </a:xfrm>
            <a:custGeom>
              <a:rect b="b" l="l" r="r" t="t"/>
              <a:pathLst>
                <a:path extrusionOk="0" h="1897" w="1851">
                  <a:moveTo>
                    <a:pt x="1851" y="1897"/>
                  </a:moveTo>
                  <a:lnTo>
                    <a:pt x="0" y="1897"/>
                  </a:lnTo>
                  <a:lnTo>
                    <a:pt x="0" y="924"/>
                  </a:lnTo>
                  <a:lnTo>
                    <a:pt x="926" y="0"/>
                  </a:lnTo>
                  <a:lnTo>
                    <a:pt x="1851" y="924"/>
                  </a:lnTo>
                  <a:lnTo>
                    <a:pt x="1851" y="1897"/>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14" name="Google Shape;414;p9"/>
            <p:cNvSpPr/>
            <p:nvPr/>
          </p:nvSpPr>
          <p:spPr>
            <a:xfrm>
              <a:off x="10971617" y="3179579"/>
              <a:ext cx="83672" cy="174445"/>
            </a:xfrm>
            <a:prstGeom prst="rect">
              <a:avLst/>
            </a:prstGeom>
            <a:solidFill>
              <a:srgbClr val="CF9C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15" name="Google Shape;415;p9"/>
            <p:cNvSpPr/>
            <p:nvPr/>
          </p:nvSpPr>
          <p:spPr>
            <a:xfrm>
              <a:off x="10977195" y="3187098"/>
              <a:ext cx="78093" cy="166926"/>
            </a:xfrm>
            <a:prstGeom prst="rect">
              <a:avLst/>
            </a:prstGeom>
            <a:solidFill>
              <a:srgbClr val="FFD37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16" name="Google Shape;416;p9"/>
            <p:cNvSpPr/>
            <p:nvPr/>
          </p:nvSpPr>
          <p:spPr>
            <a:xfrm>
              <a:off x="10999507" y="2752490"/>
              <a:ext cx="317951" cy="342874"/>
            </a:xfrm>
            <a:custGeom>
              <a:rect b="b" l="l" r="r" t="t"/>
              <a:pathLst>
                <a:path extrusionOk="0" h="1138" w="1138">
                  <a:moveTo>
                    <a:pt x="1045" y="1138"/>
                  </a:moveTo>
                  <a:lnTo>
                    <a:pt x="1138" y="1046"/>
                  </a:lnTo>
                  <a:lnTo>
                    <a:pt x="92" y="0"/>
                  </a:lnTo>
                  <a:lnTo>
                    <a:pt x="0" y="93"/>
                  </a:lnTo>
                  <a:lnTo>
                    <a:pt x="1045" y="1138"/>
                  </a:lnTo>
                  <a:close/>
                </a:path>
              </a:pathLst>
            </a:custGeom>
            <a:solidFill>
              <a:srgbClr val="AA053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17" name="Google Shape;417;p9"/>
            <p:cNvSpPr/>
            <p:nvPr/>
          </p:nvSpPr>
          <p:spPr>
            <a:xfrm>
              <a:off x="11005085" y="2746475"/>
              <a:ext cx="317951" cy="341370"/>
            </a:xfrm>
            <a:custGeom>
              <a:rect b="b" l="l" r="r" t="t"/>
              <a:pathLst>
                <a:path extrusionOk="0" h="1138" w="1140">
                  <a:moveTo>
                    <a:pt x="1047" y="1138"/>
                  </a:moveTo>
                  <a:lnTo>
                    <a:pt x="1140" y="1045"/>
                  </a:lnTo>
                  <a:lnTo>
                    <a:pt x="93" y="0"/>
                  </a:lnTo>
                  <a:lnTo>
                    <a:pt x="0" y="93"/>
                  </a:lnTo>
                  <a:lnTo>
                    <a:pt x="1047" y="1138"/>
                  </a:lnTo>
                  <a:close/>
                </a:path>
              </a:pathLst>
            </a:custGeom>
            <a:solidFill>
              <a:srgbClr val="F0647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18" name="Google Shape;418;p9"/>
            <p:cNvSpPr/>
            <p:nvPr/>
          </p:nvSpPr>
          <p:spPr>
            <a:xfrm>
              <a:off x="10708053" y="2716398"/>
              <a:ext cx="344448" cy="371447"/>
            </a:xfrm>
            <a:custGeom>
              <a:rect b="b" l="l" r="r" t="t"/>
              <a:pathLst>
                <a:path extrusionOk="0" h="1234" w="1234">
                  <a:moveTo>
                    <a:pt x="92" y="1234"/>
                  </a:moveTo>
                  <a:lnTo>
                    <a:pt x="0" y="1141"/>
                  </a:lnTo>
                  <a:lnTo>
                    <a:pt x="1142" y="0"/>
                  </a:lnTo>
                  <a:lnTo>
                    <a:pt x="1234" y="93"/>
                  </a:lnTo>
                  <a:lnTo>
                    <a:pt x="92" y="1234"/>
                  </a:lnTo>
                  <a:close/>
                </a:path>
              </a:pathLst>
            </a:custGeom>
            <a:solidFill>
              <a:srgbClr val="E4566B"/>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19" name="Google Shape;419;p9"/>
            <p:cNvSpPr/>
            <p:nvPr/>
          </p:nvSpPr>
          <p:spPr>
            <a:xfrm>
              <a:off x="10903286" y="3035211"/>
              <a:ext cx="86461" cy="90230"/>
            </a:xfrm>
            <a:prstGeom prst="rect">
              <a:avLst/>
            </a:prstGeom>
            <a:solidFill>
              <a:srgbClr val="E6E6E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20" name="Google Shape;420;p9"/>
            <p:cNvSpPr/>
            <p:nvPr/>
          </p:nvSpPr>
          <p:spPr>
            <a:xfrm>
              <a:off x="10908864" y="3039723"/>
              <a:ext cx="34863" cy="81207"/>
            </a:xfrm>
            <a:prstGeom prst="rect">
              <a:avLst/>
            </a:prstGeom>
            <a:solidFill>
              <a:srgbClr val="C4C19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21" name="Google Shape;421;p9"/>
            <p:cNvSpPr/>
            <p:nvPr/>
          </p:nvSpPr>
          <p:spPr>
            <a:xfrm>
              <a:off x="10949305" y="3039723"/>
              <a:ext cx="36258" cy="81207"/>
            </a:xfrm>
            <a:prstGeom prst="rect">
              <a:avLst/>
            </a:prstGeom>
            <a:solidFill>
              <a:srgbClr val="C4C19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22" name="Google Shape;422;p9"/>
            <p:cNvSpPr/>
            <p:nvPr/>
          </p:nvSpPr>
          <p:spPr>
            <a:xfrm>
              <a:off x="10910258" y="3039723"/>
              <a:ext cx="32074" cy="79703"/>
            </a:xfrm>
            <a:prstGeom prst="rect">
              <a:avLst/>
            </a:prstGeom>
            <a:solidFill>
              <a:srgbClr val="70CDE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23" name="Google Shape;423;p9"/>
            <p:cNvSpPr/>
            <p:nvPr/>
          </p:nvSpPr>
          <p:spPr>
            <a:xfrm>
              <a:off x="10950700" y="3039723"/>
              <a:ext cx="33468" cy="79703"/>
            </a:xfrm>
            <a:prstGeom prst="rect">
              <a:avLst/>
            </a:prstGeom>
            <a:solidFill>
              <a:srgbClr val="70CDE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24" name="Google Shape;424;p9"/>
            <p:cNvSpPr/>
            <p:nvPr/>
          </p:nvSpPr>
          <p:spPr>
            <a:xfrm>
              <a:off x="10910258" y="3039723"/>
              <a:ext cx="15340" cy="79703"/>
            </a:xfrm>
            <a:custGeom>
              <a:rect b="b" l="l" r="r" t="t"/>
              <a:pathLst>
                <a:path extrusionOk="0" h="264" w="55">
                  <a:moveTo>
                    <a:pt x="0" y="0"/>
                  </a:moveTo>
                  <a:lnTo>
                    <a:pt x="55" y="0"/>
                  </a:lnTo>
                  <a:lnTo>
                    <a:pt x="0" y="264"/>
                  </a:lnTo>
                  <a:lnTo>
                    <a:pt x="0" y="0"/>
                  </a:lnTo>
                  <a:close/>
                </a:path>
              </a:pathLst>
            </a:custGeom>
            <a:solidFill>
              <a:srgbClr val="46C3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25" name="Google Shape;425;p9"/>
            <p:cNvSpPr/>
            <p:nvPr/>
          </p:nvSpPr>
          <p:spPr>
            <a:xfrm>
              <a:off x="10950700" y="3039723"/>
              <a:ext cx="15340" cy="79703"/>
            </a:xfrm>
            <a:custGeom>
              <a:rect b="b" l="l" r="r" t="t"/>
              <a:pathLst>
                <a:path extrusionOk="0" h="264" w="55">
                  <a:moveTo>
                    <a:pt x="0" y="0"/>
                  </a:moveTo>
                  <a:lnTo>
                    <a:pt x="55" y="0"/>
                  </a:lnTo>
                  <a:lnTo>
                    <a:pt x="0" y="264"/>
                  </a:lnTo>
                  <a:lnTo>
                    <a:pt x="0" y="0"/>
                  </a:lnTo>
                  <a:close/>
                </a:path>
              </a:pathLst>
            </a:custGeom>
            <a:solidFill>
              <a:srgbClr val="46C3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26" name="Google Shape;426;p9"/>
            <p:cNvSpPr/>
            <p:nvPr/>
          </p:nvSpPr>
          <p:spPr>
            <a:xfrm>
              <a:off x="10834954" y="3179579"/>
              <a:ext cx="86461" cy="105268"/>
            </a:xfrm>
            <a:prstGeom prst="rect">
              <a:avLst/>
            </a:prstGeom>
            <a:solidFill>
              <a:srgbClr val="E6E4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27" name="Google Shape;427;p9"/>
            <p:cNvSpPr/>
            <p:nvPr/>
          </p:nvSpPr>
          <p:spPr>
            <a:xfrm>
              <a:off x="10840532" y="3184091"/>
              <a:ext cx="34863" cy="96246"/>
            </a:xfrm>
            <a:prstGeom prst="rect">
              <a:avLst/>
            </a:prstGeom>
            <a:solidFill>
              <a:srgbClr val="C4C19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28" name="Google Shape;428;p9"/>
            <p:cNvSpPr/>
            <p:nvPr/>
          </p:nvSpPr>
          <p:spPr>
            <a:xfrm>
              <a:off x="10880974" y="3184091"/>
              <a:ext cx="36258" cy="96246"/>
            </a:xfrm>
            <a:prstGeom prst="rect">
              <a:avLst/>
            </a:prstGeom>
            <a:solidFill>
              <a:srgbClr val="C4C19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29" name="Google Shape;429;p9"/>
            <p:cNvSpPr/>
            <p:nvPr/>
          </p:nvSpPr>
          <p:spPr>
            <a:xfrm>
              <a:off x="10841927" y="3185595"/>
              <a:ext cx="32074" cy="93238"/>
            </a:xfrm>
            <a:prstGeom prst="rect">
              <a:avLst/>
            </a:prstGeom>
            <a:solidFill>
              <a:srgbClr val="70CDE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30" name="Google Shape;430;p9"/>
            <p:cNvSpPr/>
            <p:nvPr/>
          </p:nvSpPr>
          <p:spPr>
            <a:xfrm>
              <a:off x="10882368" y="3185595"/>
              <a:ext cx="33468" cy="93238"/>
            </a:xfrm>
            <a:prstGeom prst="rect">
              <a:avLst/>
            </a:prstGeom>
            <a:solidFill>
              <a:srgbClr val="70CDE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31" name="Google Shape;431;p9"/>
            <p:cNvSpPr/>
            <p:nvPr/>
          </p:nvSpPr>
          <p:spPr>
            <a:xfrm>
              <a:off x="10841927" y="3185595"/>
              <a:ext cx="15340" cy="93238"/>
            </a:xfrm>
            <a:custGeom>
              <a:rect b="b" l="l" r="r" t="t"/>
              <a:pathLst>
                <a:path extrusionOk="0" h="307" w="55">
                  <a:moveTo>
                    <a:pt x="0" y="0"/>
                  </a:moveTo>
                  <a:lnTo>
                    <a:pt x="55" y="0"/>
                  </a:lnTo>
                  <a:lnTo>
                    <a:pt x="0" y="307"/>
                  </a:lnTo>
                  <a:lnTo>
                    <a:pt x="0" y="0"/>
                  </a:lnTo>
                  <a:close/>
                </a:path>
              </a:pathLst>
            </a:custGeom>
            <a:solidFill>
              <a:srgbClr val="46C3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32" name="Google Shape;432;p9"/>
            <p:cNvSpPr/>
            <p:nvPr/>
          </p:nvSpPr>
          <p:spPr>
            <a:xfrm>
              <a:off x="10882368" y="3185595"/>
              <a:ext cx="15340" cy="93238"/>
            </a:xfrm>
            <a:custGeom>
              <a:rect b="b" l="l" r="r" t="t"/>
              <a:pathLst>
                <a:path extrusionOk="0" h="307" w="55">
                  <a:moveTo>
                    <a:pt x="0" y="0"/>
                  </a:moveTo>
                  <a:lnTo>
                    <a:pt x="55" y="0"/>
                  </a:lnTo>
                  <a:lnTo>
                    <a:pt x="0" y="307"/>
                  </a:lnTo>
                  <a:lnTo>
                    <a:pt x="0" y="0"/>
                  </a:lnTo>
                  <a:close/>
                </a:path>
              </a:pathLst>
            </a:custGeom>
            <a:solidFill>
              <a:srgbClr val="46C3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33" name="Google Shape;433;p9"/>
            <p:cNvSpPr/>
            <p:nvPr/>
          </p:nvSpPr>
          <p:spPr>
            <a:xfrm>
              <a:off x="11108280" y="3179579"/>
              <a:ext cx="87856" cy="105268"/>
            </a:xfrm>
            <a:prstGeom prst="rect">
              <a:avLst/>
            </a:prstGeom>
            <a:solidFill>
              <a:srgbClr val="E6E4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34" name="Google Shape;434;p9"/>
            <p:cNvSpPr/>
            <p:nvPr/>
          </p:nvSpPr>
          <p:spPr>
            <a:xfrm>
              <a:off x="11113858" y="3184091"/>
              <a:ext cx="36258" cy="96246"/>
            </a:xfrm>
            <a:prstGeom prst="rect">
              <a:avLst/>
            </a:prstGeom>
            <a:solidFill>
              <a:srgbClr val="C4C19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35" name="Google Shape;435;p9"/>
            <p:cNvSpPr/>
            <p:nvPr/>
          </p:nvSpPr>
          <p:spPr>
            <a:xfrm>
              <a:off x="11154300" y="3184091"/>
              <a:ext cx="36258" cy="96246"/>
            </a:xfrm>
            <a:prstGeom prst="rect">
              <a:avLst/>
            </a:prstGeom>
            <a:solidFill>
              <a:srgbClr val="C4C19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36" name="Google Shape;436;p9"/>
            <p:cNvSpPr/>
            <p:nvPr/>
          </p:nvSpPr>
          <p:spPr>
            <a:xfrm>
              <a:off x="11115253" y="3185595"/>
              <a:ext cx="32074" cy="93238"/>
            </a:xfrm>
            <a:prstGeom prst="rect">
              <a:avLst/>
            </a:prstGeom>
            <a:solidFill>
              <a:srgbClr val="70CDE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37" name="Google Shape;437;p9"/>
            <p:cNvSpPr/>
            <p:nvPr/>
          </p:nvSpPr>
          <p:spPr>
            <a:xfrm>
              <a:off x="11157089" y="3185595"/>
              <a:ext cx="32074" cy="93238"/>
            </a:xfrm>
            <a:prstGeom prst="rect">
              <a:avLst/>
            </a:prstGeom>
            <a:solidFill>
              <a:srgbClr val="70CDE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38" name="Google Shape;438;p9"/>
            <p:cNvSpPr/>
            <p:nvPr/>
          </p:nvSpPr>
          <p:spPr>
            <a:xfrm>
              <a:off x="11115253" y="3185595"/>
              <a:ext cx="15340" cy="93238"/>
            </a:xfrm>
            <a:custGeom>
              <a:rect b="b" l="l" r="r" t="t"/>
              <a:pathLst>
                <a:path extrusionOk="0" h="307" w="55">
                  <a:moveTo>
                    <a:pt x="0" y="0"/>
                  </a:moveTo>
                  <a:lnTo>
                    <a:pt x="55" y="0"/>
                  </a:lnTo>
                  <a:lnTo>
                    <a:pt x="0" y="307"/>
                  </a:lnTo>
                  <a:lnTo>
                    <a:pt x="0" y="0"/>
                  </a:lnTo>
                  <a:close/>
                </a:path>
              </a:pathLst>
            </a:custGeom>
            <a:solidFill>
              <a:srgbClr val="46C3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39" name="Google Shape;439;p9"/>
            <p:cNvSpPr/>
            <p:nvPr/>
          </p:nvSpPr>
          <p:spPr>
            <a:xfrm>
              <a:off x="11157089" y="3185595"/>
              <a:ext cx="15340" cy="93238"/>
            </a:xfrm>
            <a:custGeom>
              <a:rect b="b" l="l" r="r" t="t"/>
              <a:pathLst>
                <a:path extrusionOk="0" h="307" w="55">
                  <a:moveTo>
                    <a:pt x="0" y="0"/>
                  </a:moveTo>
                  <a:lnTo>
                    <a:pt x="55" y="0"/>
                  </a:lnTo>
                  <a:lnTo>
                    <a:pt x="0" y="307"/>
                  </a:lnTo>
                  <a:lnTo>
                    <a:pt x="0" y="0"/>
                  </a:lnTo>
                  <a:close/>
                </a:path>
              </a:pathLst>
            </a:custGeom>
            <a:solidFill>
              <a:srgbClr val="46C3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40" name="Google Shape;440;p9"/>
            <p:cNvSpPr/>
            <p:nvPr/>
          </p:nvSpPr>
          <p:spPr>
            <a:xfrm>
              <a:off x="11039949" y="3035211"/>
              <a:ext cx="86461" cy="90230"/>
            </a:xfrm>
            <a:prstGeom prst="rect">
              <a:avLst/>
            </a:prstGeom>
            <a:solidFill>
              <a:srgbClr val="E6E6E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41" name="Google Shape;441;p9"/>
            <p:cNvSpPr/>
            <p:nvPr/>
          </p:nvSpPr>
          <p:spPr>
            <a:xfrm>
              <a:off x="11045527" y="3039723"/>
              <a:ext cx="34863" cy="81207"/>
            </a:xfrm>
            <a:prstGeom prst="rect">
              <a:avLst/>
            </a:prstGeom>
            <a:solidFill>
              <a:srgbClr val="C4C19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42" name="Google Shape;442;p9"/>
            <p:cNvSpPr/>
            <p:nvPr/>
          </p:nvSpPr>
          <p:spPr>
            <a:xfrm>
              <a:off x="11085968" y="3039723"/>
              <a:ext cx="34863" cy="81207"/>
            </a:xfrm>
            <a:prstGeom prst="rect">
              <a:avLst/>
            </a:prstGeom>
            <a:solidFill>
              <a:srgbClr val="C4C19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43" name="Google Shape;443;p9"/>
            <p:cNvSpPr/>
            <p:nvPr/>
          </p:nvSpPr>
          <p:spPr>
            <a:xfrm>
              <a:off x="11046921" y="3039723"/>
              <a:ext cx="32074" cy="79703"/>
            </a:xfrm>
            <a:prstGeom prst="rect">
              <a:avLst/>
            </a:prstGeom>
            <a:solidFill>
              <a:srgbClr val="70CDE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44" name="Google Shape;444;p9"/>
            <p:cNvSpPr/>
            <p:nvPr/>
          </p:nvSpPr>
          <p:spPr>
            <a:xfrm>
              <a:off x="11087363" y="3039723"/>
              <a:ext cx="32074" cy="79703"/>
            </a:xfrm>
            <a:prstGeom prst="rect">
              <a:avLst/>
            </a:prstGeom>
            <a:solidFill>
              <a:srgbClr val="70CDE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45" name="Google Shape;445;p9"/>
            <p:cNvSpPr/>
            <p:nvPr/>
          </p:nvSpPr>
          <p:spPr>
            <a:xfrm>
              <a:off x="11046921" y="3039723"/>
              <a:ext cx="15340" cy="79703"/>
            </a:xfrm>
            <a:custGeom>
              <a:rect b="b" l="l" r="r" t="t"/>
              <a:pathLst>
                <a:path extrusionOk="0" h="264" w="56">
                  <a:moveTo>
                    <a:pt x="0" y="0"/>
                  </a:moveTo>
                  <a:lnTo>
                    <a:pt x="56" y="0"/>
                  </a:lnTo>
                  <a:lnTo>
                    <a:pt x="0" y="264"/>
                  </a:lnTo>
                  <a:lnTo>
                    <a:pt x="0" y="0"/>
                  </a:lnTo>
                  <a:close/>
                </a:path>
              </a:pathLst>
            </a:custGeom>
            <a:solidFill>
              <a:srgbClr val="46C3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46" name="Google Shape;446;p9"/>
            <p:cNvSpPr/>
            <p:nvPr/>
          </p:nvSpPr>
          <p:spPr>
            <a:xfrm>
              <a:off x="11087363" y="3039723"/>
              <a:ext cx="15340" cy="79703"/>
            </a:xfrm>
            <a:custGeom>
              <a:rect b="b" l="l" r="r" t="t"/>
              <a:pathLst>
                <a:path extrusionOk="0" h="264" w="56">
                  <a:moveTo>
                    <a:pt x="0" y="0"/>
                  </a:moveTo>
                  <a:lnTo>
                    <a:pt x="56" y="0"/>
                  </a:lnTo>
                  <a:lnTo>
                    <a:pt x="0" y="264"/>
                  </a:lnTo>
                  <a:lnTo>
                    <a:pt x="0" y="0"/>
                  </a:lnTo>
                  <a:close/>
                </a:path>
              </a:pathLst>
            </a:custGeom>
            <a:solidFill>
              <a:srgbClr val="46C3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47" name="Google Shape;447;p9"/>
            <p:cNvSpPr/>
            <p:nvPr/>
          </p:nvSpPr>
          <p:spPr>
            <a:xfrm>
              <a:off x="10756861" y="2785575"/>
              <a:ext cx="515973" cy="569953"/>
            </a:xfrm>
            <a:custGeom>
              <a:rect b="b" l="l" r="r" t="t"/>
              <a:pathLst>
                <a:path extrusionOk="0" h="1898" w="1851">
                  <a:moveTo>
                    <a:pt x="926" y="0"/>
                  </a:moveTo>
                  <a:lnTo>
                    <a:pt x="0" y="925"/>
                  </a:lnTo>
                  <a:lnTo>
                    <a:pt x="0" y="993"/>
                  </a:lnTo>
                  <a:lnTo>
                    <a:pt x="926" y="69"/>
                  </a:lnTo>
                  <a:lnTo>
                    <a:pt x="1724" y="866"/>
                  </a:lnTo>
                  <a:lnTo>
                    <a:pt x="1724" y="1898"/>
                  </a:lnTo>
                  <a:lnTo>
                    <a:pt x="1851" y="1898"/>
                  </a:lnTo>
                  <a:lnTo>
                    <a:pt x="1851" y="925"/>
                  </a:lnTo>
                  <a:lnTo>
                    <a:pt x="926" y="0"/>
                  </a:lnTo>
                  <a:close/>
                </a:path>
              </a:pathLst>
            </a:custGeom>
            <a:solidFill>
              <a:srgbClr val="E6E6E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48" name="Google Shape;448;p9"/>
            <p:cNvSpPr/>
            <p:nvPr/>
          </p:nvSpPr>
          <p:spPr>
            <a:xfrm>
              <a:off x="9828109" y="2420142"/>
              <a:ext cx="921780" cy="935386"/>
            </a:xfrm>
            <a:custGeom>
              <a:rect b="b" l="l" r="r" t="t"/>
              <a:pathLst>
                <a:path extrusionOk="0" h="3112" w="3307">
                  <a:moveTo>
                    <a:pt x="3307" y="3112"/>
                  </a:moveTo>
                  <a:lnTo>
                    <a:pt x="0" y="3112"/>
                  </a:lnTo>
                  <a:lnTo>
                    <a:pt x="0" y="1650"/>
                  </a:lnTo>
                  <a:lnTo>
                    <a:pt x="1654" y="0"/>
                  </a:lnTo>
                  <a:lnTo>
                    <a:pt x="3307" y="1650"/>
                  </a:lnTo>
                  <a:lnTo>
                    <a:pt x="3307" y="311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49" name="Google Shape;449;p9"/>
            <p:cNvSpPr/>
            <p:nvPr/>
          </p:nvSpPr>
          <p:spPr>
            <a:xfrm>
              <a:off x="10210208" y="3044235"/>
              <a:ext cx="150609" cy="311294"/>
            </a:xfrm>
            <a:prstGeom prst="rect">
              <a:avLst/>
            </a:prstGeom>
            <a:solidFill>
              <a:srgbClr val="CF9C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50" name="Google Shape;450;p9"/>
            <p:cNvSpPr/>
            <p:nvPr/>
          </p:nvSpPr>
          <p:spPr>
            <a:xfrm>
              <a:off x="10221364" y="3056266"/>
              <a:ext cx="138058" cy="299263"/>
            </a:xfrm>
            <a:prstGeom prst="rect">
              <a:avLst/>
            </a:prstGeom>
            <a:solidFill>
              <a:srgbClr val="FFD37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51" name="Google Shape;451;p9"/>
            <p:cNvSpPr/>
            <p:nvPr/>
          </p:nvSpPr>
          <p:spPr>
            <a:xfrm>
              <a:off x="10261806" y="2361493"/>
              <a:ext cx="567571" cy="612061"/>
            </a:xfrm>
            <a:custGeom>
              <a:rect b="b" l="l" r="r" t="t"/>
              <a:pathLst>
                <a:path extrusionOk="0" h="2033" w="2035">
                  <a:moveTo>
                    <a:pt x="1869" y="2033"/>
                  </a:moveTo>
                  <a:lnTo>
                    <a:pt x="2035" y="1868"/>
                  </a:lnTo>
                  <a:lnTo>
                    <a:pt x="166" y="0"/>
                  </a:lnTo>
                  <a:lnTo>
                    <a:pt x="0" y="165"/>
                  </a:lnTo>
                  <a:lnTo>
                    <a:pt x="1869" y="2033"/>
                  </a:lnTo>
                  <a:close/>
                </a:path>
              </a:pathLst>
            </a:custGeom>
            <a:solidFill>
              <a:srgbClr val="AA053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52" name="Google Shape;452;p9"/>
            <p:cNvSpPr/>
            <p:nvPr/>
          </p:nvSpPr>
          <p:spPr>
            <a:xfrm>
              <a:off x="10271567" y="2349463"/>
              <a:ext cx="566176" cy="612061"/>
            </a:xfrm>
            <a:custGeom>
              <a:rect b="b" l="l" r="r" t="t"/>
              <a:pathLst>
                <a:path extrusionOk="0" h="2033" w="2034">
                  <a:moveTo>
                    <a:pt x="1868" y="2033"/>
                  </a:moveTo>
                  <a:lnTo>
                    <a:pt x="2034" y="1868"/>
                  </a:lnTo>
                  <a:lnTo>
                    <a:pt x="165" y="0"/>
                  </a:lnTo>
                  <a:lnTo>
                    <a:pt x="0" y="166"/>
                  </a:lnTo>
                  <a:lnTo>
                    <a:pt x="1868" y="2033"/>
                  </a:lnTo>
                  <a:close/>
                </a:path>
              </a:pathLst>
            </a:custGeom>
            <a:solidFill>
              <a:srgbClr val="F0647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53" name="Google Shape;453;p9"/>
            <p:cNvSpPr/>
            <p:nvPr/>
          </p:nvSpPr>
          <p:spPr>
            <a:xfrm>
              <a:off x="9738859" y="2298332"/>
              <a:ext cx="616379" cy="663191"/>
            </a:xfrm>
            <a:custGeom>
              <a:rect b="b" l="l" r="r" t="t"/>
              <a:pathLst>
                <a:path extrusionOk="0" h="2205" w="2207">
                  <a:moveTo>
                    <a:pt x="166" y="2205"/>
                  </a:moveTo>
                  <a:lnTo>
                    <a:pt x="0" y="2040"/>
                  </a:lnTo>
                  <a:lnTo>
                    <a:pt x="2041" y="0"/>
                  </a:lnTo>
                  <a:lnTo>
                    <a:pt x="2207" y="165"/>
                  </a:lnTo>
                  <a:lnTo>
                    <a:pt x="166" y="2205"/>
                  </a:lnTo>
                  <a:close/>
                </a:path>
              </a:pathLst>
            </a:custGeom>
            <a:solidFill>
              <a:srgbClr val="E4566B"/>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54" name="Google Shape;454;p9"/>
            <p:cNvSpPr/>
            <p:nvPr/>
          </p:nvSpPr>
          <p:spPr>
            <a:xfrm>
              <a:off x="10088885" y="2785575"/>
              <a:ext cx="156187" cy="160910"/>
            </a:xfrm>
            <a:prstGeom prst="rect">
              <a:avLst/>
            </a:prstGeom>
            <a:solidFill>
              <a:srgbClr val="E6E6E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55" name="Google Shape;455;p9"/>
            <p:cNvSpPr/>
            <p:nvPr/>
          </p:nvSpPr>
          <p:spPr>
            <a:xfrm>
              <a:off x="10098646" y="2793093"/>
              <a:ext cx="62754" cy="145872"/>
            </a:xfrm>
            <a:prstGeom prst="rect">
              <a:avLst/>
            </a:prstGeom>
            <a:solidFill>
              <a:srgbClr val="C4C19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56" name="Google Shape;456;p9"/>
            <p:cNvSpPr/>
            <p:nvPr/>
          </p:nvSpPr>
          <p:spPr>
            <a:xfrm>
              <a:off x="10171161" y="2793093"/>
              <a:ext cx="62754" cy="145872"/>
            </a:xfrm>
            <a:prstGeom prst="rect">
              <a:avLst/>
            </a:prstGeom>
            <a:solidFill>
              <a:srgbClr val="C4C19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57" name="Google Shape;457;p9"/>
            <p:cNvSpPr/>
            <p:nvPr/>
          </p:nvSpPr>
          <p:spPr>
            <a:xfrm>
              <a:off x="10101435" y="2794598"/>
              <a:ext cx="57176" cy="141360"/>
            </a:xfrm>
            <a:prstGeom prst="rect">
              <a:avLst/>
            </a:prstGeom>
            <a:solidFill>
              <a:srgbClr val="70CDE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58" name="Google Shape;458;p9"/>
            <p:cNvSpPr/>
            <p:nvPr/>
          </p:nvSpPr>
          <p:spPr>
            <a:xfrm>
              <a:off x="10173950" y="2794598"/>
              <a:ext cx="58570" cy="141360"/>
            </a:xfrm>
            <a:prstGeom prst="rect">
              <a:avLst/>
            </a:prstGeom>
            <a:solidFill>
              <a:srgbClr val="70CDE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59" name="Google Shape;459;p9"/>
            <p:cNvSpPr/>
            <p:nvPr/>
          </p:nvSpPr>
          <p:spPr>
            <a:xfrm>
              <a:off x="10101435" y="2794598"/>
              <a:ext cx="26496" cy="141360"/>
            </a:xfrm>
            <a:custGeom>
              <a:rect b="b" l="l" r="r" t="t"/>
              <a:pathLst>
                <a:path extrusionOk="0" h="472" w="98">
                  <a:moveTo>
                    <a:pt x="0" y="0"/>
                  </a:moveTo>
                  <a:lnTo>
                    <a:pt x="98" y="0"/>
                  </a:lnTo>
                  <a:lnTo>
                    <a:pt x="0" y="472"/>
                  </a:lnTo>
                  <a:lnTo>
                    <a:pt x="0" y="0"/>
                  </a:lnTo>
                  <a:close/>
                </a:path>
              </a:pathLst>
            </a:custGeom>
            <a:solidFill>
              <a:srgbClr val="46C3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60" name="Google Shape;460;p9"/>
            <p:cNvSpPr/>
            <p:nvPr/>
          </p:nvSpPr>
          <p:spPr>
            <a:xfrm>
              <a:off x="10173950" y="2794598"/>
              <a:ext cx="27890" cy="141360"/>
            </a:xfrm>
            <a:custGeom>
              <a:rect b="b" l="l" r="r" t="t"/>
              <a:pathLst>
                <a:path extrusionOk="0" h="472" w="98">
                  <a:moveTo>
                    <a:pt x="0" y="0"/>
                  </a:moveTo>
                  <a:lnTo>
                    <a:pt x="98" y="0"/>
                  </a:lnTo>
                  <a:lnTo>
                    <a:pt x="0" y="472"/>
                  </a:lnTo>
                  <a:lnTo>
                    <a:pt x="0" y="0"/>
                  </a:lnTo>
                  <a:close/>
                </a:path>
              </a:pathLst>
            </a:custGeom>
            <a:solidFill>
              <a:srgbClr val="46C3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61" name="Google Shape;461;p9"/>
            <p:cNvSpPr/>
            <p:nvPr/>
          </p:nvSpPr>
          <p:spPr>
            <a:xfrm>
              <a:off x="9966167" y="3044235"/>
              <a:ext cx="156187" cy="187979"/>
            </a:xfrm>
            <a:prstGeom prst="rect">
              <a:avLst/>
            </a:prstGeom>
            <a:solidFill>
              <a:srgbClr val="E6E4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62" name="Google Shape;462;p9"/>
            <p:cNvSpPr/>
            <p:nvPr/>
          </p:nvSpPr>
          <p:spPr>
            <a:xfrm>
              <a:off x="9975928" y="3053258"/>
              <a:ext cx="64148" cy="169933"/>
            </a:xfrm>
            <a:prstGeom prst="rect">
              <a:avLst/>
            </a:prstGeom>
            <a:solidFill>
              <a:srgbClr val="C4C19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63" name="Google Shape;463;p9"/>
            <p:cNvSpPr/>
            <p:nvPr/>
          </p:nvSpPr>
          <p:spPr>
            <a:xfrm>
              <a:off x="10048444" y="3053258"/>
              <a:ext cx="64148" cy="169933"/>
            </a:xfrm>
            <a:prstGeom prst="rect">
              <a:avLst/>
            </a:prstGeom>
            <a:solidFill>
              <a:srgbClr val="C4C19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64" name="Google Shape;464;p9"/>
            <p:cNvSpPr/>
            <p:nvPr/>
          </p:nvSpPr>
          <p:spPr>
            <a:xfrm>
              <a:off x="9978718" y="3056266"/>
              <a:ext cx="57176" cy="163918"/>
            </a:xfrm>
            <a:prstGeom prst="rect">
              <a:avLst/>
            </a:prstGeom>
            <a:solidFill>
              <a:srgbClr val="70CDE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65" name="Google Shape;465;p9"/>
            <p:cNvSpPr/>
            <p:nvPr/>
          </p:nvSpPr>
          <p:spPr>
            <a:xfrm>
              <a:off x="10052628" y="3056266"/>
              <a:ext cx="57176" cy="163918"/>
            </a:xfrm>
            <a:prstGeom prst="rect">
              <a:avLst/>
            </a:prstGeom>
            <a:solidFill>
              <a:srgbClr val="70CDE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66" name="Google Shape;466;p9"/>
            <p:cNvSpPr/>
            <p:nvPr/>
          </p:nvSpPr>
          <p:spPr>
            <a:xfrm>
              <a:off x="9978718" y="3056266"/>
              <a:ext cx="27890" cy="163918"/>
            </a:xfrm>
            <a:custGeom>
              <a:rect b="b" l="l" r="r" t="t"/>
              <a:pathLst>
                <a:path extrusionOk="0" h="549" w="98">
                  <a:moveTo>
                    <a:pt x="0" y="0"/>
                  </a:moveTo>
                  <a:lnTo>
                    <a:pt x="98" y="0"/>
                  </a:lnTo>
                  <a:lnTo>
                    <a:pt x="0" y="549"/>
                  </a:lnTo>
                  <a:lnTo>
                    <a:pt x="0" y="0"/>
                  </a:lnTo>
                  <a:close/>
                </a:path>
              </a:pathLst>
            </a:custGeom>
            <a:solidFill>
              <a:srgbClr val="46C3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67" name="Google Shape;467;p9"/>
            <p:cNvSpPr/>
            <p:nvPr/>
          </p:nvSpPr>
          <p:spPr>
            <a:xfrm>
              <a:off x="10052628" y="3056266"/>
              <a:ext cx="26496" cy="163918"/>
            </a:xfrm>
            <a:custGeom>
              <a:rect b="b" l="l" r="r" t="t"/>
              <a:pathLst>
                <a:path extrusionOk="0" h="549" w="99">
                  <a:moveTo>
                    <a:pt x="0" y="0"/>
                  </a:moveTo>
                  <a:lnTo>
                    <a:pt x="99" y="0"/>
                  </a:lnTo>
                  <a:lnTo>
                    <a:pt x="0" y="549"/>
                  </a:lnTo>
                  <a:lnTo>
                    <a:pt x="0" y="0"/>
                  </a:lnTo>
                  <a:close/>
                </a:path>
              </a:pathLst>
            </a:custGeom>
            <a:solidFill>
              <a:srgbClr val="46C3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68" name="Google Shape;468;p9"/>
            <p:cNvSpPr/>
            <p:nvPr/>
          </p:nvSpPr>
          <p:spPr>
            <a:xfrm>
              <a:off x="10455644" y="3044235"/>
              <a:ext cx="154792" cy="187979"/>
            </a:xfrm>
            <a:prstGeom prst="rect">
              <a:avLst/>
            </a:prstGeom>
            <a:solidFill>
              <a:srgbClr val="E6E4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69" name="Google Shape;469;p9"/>
            <p:cNvSpPr/>
            <p:nvPr/>
          </p:nvSpPr>
          <p:spPr>
            <a:xfrm>
              <a:off x="10465406" y="3053258"/>
              <a:ext cx="62754" cy="169933"/>
            </a:xfrm>
            <a:prstGeom prst="rect">
              <a:avLst/>
            </a:prstGeom>
            <a:solidFill>
              <a:srgbClr val="C4C19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70" name="Google Shape;470;p9"/>
            <p:cNvSpPr/>
            <p:nvPr/>
          </p:nvSpPr>
          <p:spPr>
            <a:xfrm>
              <a:off x="10537921" y="3053258"/>
              <a:ext cx="64148" cy="169933"/>
            </a:xfrm>
            <a:prstGeom prst="rect">
              <a:avLst/>
            </a:prstGeom>
            <a:solidFill>
              <a:srgbClr val="C4C19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71" name="Google Shape;471;p9"/>
            <p:cNvSpPr/>
            <p:nvPr/>
          </p:nvSpPr>
          <p:spPr>
            <a:xfrm>
              <a:off x="10468195" y="3056266"/>
              <a:ext cx="57176" cy="163918"/>
            </a:xfrm>
            <a:prstGeom prst="rect">
              <a:avLst/>
            </a:prstGeom>
            <a:solidFill>
              <a:srgbClr val="70CDE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72" name="Google Shape;472;p9"/>
            <p:cNvSpPr/>
            <p:nvPr/>
          </p:nvSpPr>
          <p:spPr>
            <a:xfrm>
              <a:off x="10540710" y="3056266"/>
              <a:ext cx="58570" cy="163918"/>
            </a:xfrm>
            <a:prstGeom prst="rect">
              <a:avLst/>
            </a:prstGeom>
            <a:solidFill>
              <a:srgbClr val="70CDE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73" name="Google Shape;473;p9"/>
            <p:cNvSpPr/>
            <p:nvPr/>
          </p:nvSpPr>
          <p:spPr>
            <a:xfrm>
              <a:off x="10468195" y="3056266"/>
              <a:ext cx="26496" cy="163918"/>
            </a:xfrm>
            <a:custGeom>
              <a:rect b="b" l="l" r="r" t="t"/>
              <a:pathLst>
                <a:path extrusionOk="0" h="549" w="99">
                  <a:moveTo>
                    <a:pt x="0" y="0"/>
                  </a:moveTo>
                  <a:lnTo>
                    <a:pt x="99" y="0"/>
                  </a:lnTo>
                  <a:lnTo>
                    <a:pt x="0" y="549"/>
                  </a:lnTo>
                  <a:lnTo>
                    <a:pt x="0" y="0"/>
                  </a:lnTo>
                  <a:close/>
                </a:path>
              </a:pathLst>
            </a:custGeom>
            <a:solidFill>
              <a:srgbClr val="46C3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74" name="Google Shape;474;p9"/>
            <p:cNvSpPr/>
            <p:nvPr/>
          </p:nvSpPr>
          <p:spPr>
            <a:xfrm>
              <a:off x="10540710" y="3056266"/>
              <a:ext cx="27890" cy="163918"/>
            </a:xfrm>
            <a:custGeom>
              <a:rect b="b" l="l" r="r" t="t"/>
              <a:pathLst>
                <a:path extrusionOk="0" h="549" w="98">
                  <a:moveTo>
                    <a:pt x="0" y="0"/>
                  </a:moveTo>
                  <a:lnTo>
                    <a:pt x="98" y="0"/>
                  </a:lnTo>
                  <a:lnTo>
                    <a:pt x="0" y="549"/>
                  </a:lnTo>
                  <a:lnTo>
                    <a:pt x="0" y="0"/>
                  </a:lnTo>
                  <a:close/>
                </a:path>
              </a:pathLst>
            </a:custGeom>
            <a:solidFill>
              <a:srgbClr val="46C3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75" name="Google Shape;475;p9"/>
            <p:cNvSpPr/>
            <p:nvPr/>
          </p:nvSpPr>
          <p:spPr>
            <a:xfrm>
              <a:off x="10332926" y="2785575"/>
              <a:ext cx="154792" cy="160910"/>
            </a:xfrm>
            <a:prstGeom prst="rect">
              <a:avLst/>
            </a:prstGeom>
            <a:solidFill>
              <a:srgbClr val="E6E6E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76" name="Google Shape;476;p9"/>
            <p:cNvSpPr/>
            <p:nvPr/>
          </p:nvSpPr>
          <p:spPr>
            <a:xfrm>
              <a:off x="10342688" y="2793093"/>
              <a:ext cx="62754" cy="145872"/>
            </a:xfrm>
            <a:prstGeom prst="rect">
              <a:avLst/>
            </a:prstGeom>
            <a:solidFill>
              <a:srgbClr val="C4C19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77" name="Google Shape;477;p9"/>
            <p:cNvSpPr/>
            <p:nvPr/>
          </p:nvSpPr>
          <p:spPr>
            <a:xfrm>
              <a:off x="10415203" y="2793093"/>
              <a:ext cx="62754" cy="145872"/>
            </a:xfrm>
            <a:prstGeom prst="rect">
              <a:avLst/>
            </a:prstGeom>
            <a:solidFill>
              <a:srgbClr val="C4C19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78" name="Google Shape;478;p9"/>
            <p:cNvSpPr/>
            <p:nvPr/>
          </p:nvSpPr>
          <p:spPr>
            <a:xfrm>
              <a:off x="10345477" y="2794598"/>
              <a:ext cx="57176" cy="141360"/>
            </a:xfrm>
            <a:prstGeom prst="rect">
              <a:avLst/>
            </a:prstGeom>
            <a:solidFill>
              <a:srgbClr val="70CDE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79" name="Google Shape;479;p9"/>
            <p:cNvSpPr/>
            <p:nvPr/>
          </p:nvSpPr>
          <p:spPr>
            <a:xfrm>
              <a:off x="10417992" y="2794598"/>
              <a:ext cx="57176" cy="141360"/>
            </a:xfrm>
            <a:prstGeom prst="rect">
              <a:avLst/>
            </a:prstGeom>
            <a:solidFill>
              <a:srgbClr val="70CDE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80" name="Google Shape;480;p9"/>
            <p:cNvSpPr/>
            <p:nvPr/>
          </p:nvSpPr>
          <p:spPr>
            <a:xfrm>
              <a:off x="10345477" y="2794598"/>
              <a:ext cx="26496" cy="141360"/>
            </a:xfrm>
            <a:custGeom>
              <a:rect b="b" l="l" r="r" t="t"/>
              <a:pathLst>
                <a:path extrusionOk="0" h="472" w="98">
                  <a:moveTo>
                    <a:pt x="0" y="0"/>
                  </a:moveTo>
                  <a:lnTo>
                    <a:pt x="98" y="0"/>
                  </a:lnTo>
                  <a:lnTo>
                    <a:pt x="0" y="472"/>
                  </a:lnTo>
                  <a:lnTo>
                    <a:pt x="0" y="0"/>
                  </a:lnTo>
                  <a:close/>
                </a:path>
              </a:pathLst>
            </a:custGeom>
            <a:solidFill>
              <a:srgbClr val="46C3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81" name="Google Shape;481;p9"/>
            <p:cNvSpPr/>
            <p:nvPr/>
          </p:nvSpPr>
          <p:spPr>
            <a:xfrm>
              <a:off x="10417992" y="2794598"/>
              <a:ext cx="27890" cy="141360"/>
            </a:xfrm>
            <a:custGeom>
              <a:rect b="b" l="l" r="r" t="t"/>
              <a:pathLst>
                <a:path extrusionOk="0" h="472" w="99">
                  <a:moveTo>
                    <a:pt x="0" y="0"/>
                  </a:moveTo>
                  <a:lnTo>
                    <a:pt x="99" y="0"/>
                  </a:lnTo>
                  <a:lnTo>
                    <a:pt x="0" y="472"/>
                  </a:lnTo>
                  <a:lnTo>
                    <a:pt x="0" y="0"/>
                  </a:lnTo>
                  <a:close/>
                </a:path>
              </a:pathLst>
            </a:custGeom>
            <a:solidFill>
              <a:srgbClr val="46C3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82" name="Google Shape;482;p9"/>
            <p:cNvSpPr/>
            <p:nvPr/>
          </p:nvSpPr>
          <p:spPr>
            <a:xfrm>
              <a:off x="9828109" y="2420142"/>
              <a:ext cx="921780" cy="935386"/>
            </a:xfrm>
            <a:custGeom>
              <a:rect b="b" l="l" r="r" t="t"/>
              <a:pathLst>
                <a:path extrusionOk="0" h="3113" w="3307">
                  <a:moveTo>
                    <a:pt x="1654" y="0"/>
                  </a:moveTo>
                  <a:lnTo>
                    <a:pt x="0" y="1652"/>
                  </a:lnTo>
                  <a:lnTo>
                    <a:pt x="0" y="1774"/>
                  </a:lnTo>
                  <a:lnTo>
                    <a:pt x="1654" y="122"/>
                  </a:lnTo>
                  <a:lnTo>
                    <a:pt x="3079" y="1546"/>
                  </a:lnTo>
                  <a:lnTo>
                    <a:pt x="3079" y="3113"/>
                  </a:lnTo>
                  <a:lnTo>
                    <a:pt x="3307" y="3113"/>
                  </a:lnTo>
                  <a:lnTo>
                    <a:pt x="3307" y="1652"/>
                  </a:lnTo>
                  <a:lnTo>
                    <a:pt x="1654" y="0"/>
                  </a:lnTo>
                  <a:close/>
                </a:path>
              </a:pathLst>
            </a:custGeom>
            <a:solidFill>
              <a:srgbClr val="E6E6E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83" name="Google Shape;483;p9"/>
            <p:cNvSpPr/>
            <p:nvPr/>
          </p:nvSpPr>
          <p:spPr>
            <a:xfrm>
              <a:off x="11504325" y="2932951"/>
              <a:ext cx="57176" cy="70680"/>
            </a:xfrm>
            <a:custGeom>
              <a:rect b="b" l="l" r="r" t="t"/>
              <a:pathLst>
                <a:path extrusionOk="0" h="237" w="206">
                  <a:moveTo>
                    <a:pt x="151" y="237"/>
                  </a:moveTo>
                  <a:lnTo>
                    <a:pt x="162" y="228"/>
                  </a:lnTo>
                  <a:lnTo>
                    <a:pt x="173" y="220"/>
                  </a:lnTo>
                  <a:lnTo>
                    <a:pt x="187" y="213"/>
                  </a:lnTo>
                  <a:lnTo>
                    <a:pt x="206" y="203"/>
                  </a:lnTo>
                  <a:lnTo>
                    <a:pt x="200" y="181"/>
                  </a:lnTo>
                  <a:lnTo>
                    <a:pt x="194" y="160"/>
                  </a:lnTo>
                  <a:lnTo>
                    <a:pt x="186" y="140"/>
                  </a:lnTo>
                  <a:lnTo>
                    <a:pt x="176" y="121"/>
                  </a:lnTo>
                  <a:lnTo>
                    <a:pt x="165" y="104"/>
                  </a:lnTo>
                  <a:lnTo>
                    <a:pt x="153" y="89"/>
                  </a:lnTo>
                  <a:lnTo>
                    <a:pt x="140" y="75"/>
                  </a:lnTo>
                  <a:lnTo>
                    <a:pt x="125" y="61"/>
                  </a:lnTo>
                  <a:lnTo>
                    <a:pt x="111" y="49"/>
                  </a:lnTo>
                  <a:lnTo>
                    <a:pt x="95" y="38"/>
                  </a:lnTo>
                  <a:lnTo>
                    <a:pt x="80" y="28"/>
                  </a:lnTo>
                  <a:lnTo>
                    <a:pt x="63" y="21"/>
                  </a:lnTo>
                  <a:lnTo>
                    <a:pt x="48" y="13"/>
                  </a:lnTo>
                  <a:lnTo>
                    <a:pt x="31" y="7"/>
                  </a:lnTo>
                  <a:lnTo>
                    <a:pt x="16" y="3"/>
                  </a:lnTo>
                  <a:lnTo>
                    <a:pt x="0" y="0"/>
                  </a:lnTo>
                  <a:lnTo>
                    <a:pt x="13" y="6"/>
                  </a:lnTo>
                  <a:lnTo>
                    <a:pt x="24" y="16"/>
                  </a:lnTo>
                  <a:lnTo>
                    <a:pt x="36" y="28"/>
                  </a:lnTo>
                  <a:lnTo>
                    <a:pt x="48" y="40"/>
                  </a:lnTo>
                  <a:lnTo>
                    <a:pt x="60" y="55"/>
                  </a:lnTo>
                  <a:lnTo>
                    <a:pt x="71" y="71"/>
                  </a:lnTo>
                  <a:lnTo>
                    <a:pt x="82" y="87"/>
                  </a:lnTo>
                  <a:lnTo>
                    <a:pt x="93" y="104"/>
                  </a:lnTo>
                  <a:lnTo>
                    <a:pt x="103" y="122"/>
                  </a:lnTo>
                  <a:lnTo>
                    <a:pt x="113" y="140"/>
                  </a:lnTo>
                  <a:lnTo>
                    <a:pt x="122" y="157"/>
                  </a:lnTo>
                  <a:lnTo>
                    <a:pt x="130" y="175"/>
                  </a:lnTo>
                  <a:lnTo>
                    <a:pt x="137" y="192"/>
                  </a:lnTo>
                  <a:lnTo>
                    <a:pt x="143" y="208"/>
                  </a:lnTo>
                  <a:lnTo>
                    <a:pt x="147" y="223"/>
                  </a:lnTo>
                  <a:lnTo>
                    <a:pt x="151" y="237"/>
                  </a:lnTo>
                  <a:close/>
                </a:path>
              </a:pathLst>
            </a:custGeom>
            <a:solidFill>
              <a:srgbClr val="00937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84" name="Google Shape;484;p9"/>
            <p:cNvSpPr/>
            <p:nvPr/>
          </p:nvSpPr>
          <p:spPr>
            <a:xfrm>
              <a:off x="11302119" y="3173565"/>
              <a:ext cx="57176" cy="54138"/>
            </a:xfrm>
            <a:custGeom>
              <a:rect b="b" l="l" r="r" t="t"/>
              <a:pathLst>
                <a:path extrusionOk="0" h="178" w="206">
                  <a:moveTo>
                    <a:pt x="188" y="103"/>
                  </a:moveTo>
                  <a:lnTo>
                    <a:pt x="175" y="101"/>
                  </a:lnTo>
                  <a:lnTo>
                    <a:pt x="162" y="97"/>
                  </a:lnTo>
                  <a:lnTo>
                    <a:pt x="149" y="94"/>
                  </a:lnTo>
                  <a:lnTo>
                    <a:pt x="136" y="90"/>
                  </a:lnTo>
                  <a:lnTo>
                    <a:pt x="109" y="78"/>
                  </a:lnTo>
                  <a:lnTo>
                    <a:pt x="83" y="66"/>
                  </a:lnTo>
                  <a:lnTo>
                    <a:pt x="71" y="60"/>
                  </a:lnTo>
                  <a:lnTo>
                    <a:pt x="59" y="52"/>
                  </a:lnTo>
                  <a:lnTo>
                    <a:pt x="47" y="44"/>
                  </a:lnTo>
                  <a:lnTo>
                    <a:pt x="35" y="37"/>
                  </a:lnTo>
                  <a:lnTo>
                    <a:pt x="26" y="28"/>
                  </a:lnTo>
                  <a:lnTo>
                    <a:pt x="16" y="19"/>
                  </a:lnTo>
                  <a:lnTo>
                    <a:pt x="7" y="9"/>
                  </a:lnTo>
                  <a:lnTo>
                    <a:pt x="0" y="0"/>
                  </a:lnTo>
                  <a:lnTo>
                    <a:pt x="6" y="16"/>
                  </a:lnTo>
                  <a:lnTo>
                    <a:pt x="12" y="31"/>
                  </a:lnTo>
                  <a:lnTo>
                    <a:pt x="20" y="46"/>
                  </a:lnTo>
                  <a:lnTo>
                    <a:pt x="29" y="61"/>
                  </a:lnTo>
                  <a:lnTo>
                    <a:pt x="38" y="75"/>
                  </a:lnTo>
                  <a:lnTo>
                    <a:pt x="49" y="88"/>
                  </a:lnTo>
                  <a:lnTo>
                    <a:pt x="61" y="102"/>
                  </a:lnTo>
                  <a:lnTo>
                    <a:pt x="73" y="114"/>
                  </a:lnTo>
                  <a:lnTo>
                    <a:pt x="86" y="125"/>
                  </a:lnTo>
                  <a:lnTo>
                    <a:pt x="102" y="136"/>
                  </a:lnTo>
                  <a:lnTo>
                    <a:pt x="116" y="146"/>
                  </a:lnTo>
                  <a:lnTo>
                    <a:pt x="133" y="154"/>
                  </a:lnTo>
                  <a:lnTo>
                    <a:pt x="150" y="161"/>
                  </a:lnTo>
                  <a:lnTo>
                    <a:pt x="168" y="168"/>
                  </a:lnTo>
                  <a:lnTo>
                    <a:pt x="187" y="173"/>
                  </a:lnTo>
                  <a:lnTo>
                    <a:pt x="206" y="178"/>
                  </a:lnTo>
                  <a:lnTo>
                    <a:pt x="202" y="169"/>
                  </a:lnTo>
                  <a:lnTo>
                    <a:pt x="199" y="160"/>
                  </a:lnTo>
                  <a:lnTo>
                    <a:pt x="196" y="150"/>
                  </a:lnTo>
                  <a:lnTo>
                    <a:pt x="193" y="141"/>
                  </a:lnTo>
                  <a:lnTo>
                    <a:pt x="190" y="122"/>
                  </a:lnTo>
                  <a:lnTo>
                    <a:pt x="188" y="103"/>
                  </a:lnTo>
                  <a:close/>
                </a:path>
              </a:pathLst>
            </a:custGeom>
            <a:solidFill>
              <a:srgbClr val="00937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85" name="Google Shape;485;p9"/>
            <p:cNvSpPr/>
            <p:nvPr/>
          </p:nvSpPr>
          <p:spPr>
            <a:xfrm>
              <a:off x="8305291" y="3209657"/>
              <a:ext cx="68332" cy="279714"/>
            </a:xfrm>
            <a:custGeom>
              <a:rect b="b" l="l" r="r" t="t"/>
              <a:pathLst>
                <a:path extrusionOk="0" h="931" w="243">
                  <a:moveTo>
                    <a:pt x="227" y="488"/>
                  </a:moveTo>
                  <a:lnTo>
                    <a:pt x="215" y="494"/>
                  </a:lnTo>
                  <a:lnTo>
                    <a:pt x="195" y="504"/>
                  </a:lnTo>
                  <a:lnTo>
                    <a:pt x="170" y="519"/>
                  </a:lnTo>
                  <a:lnTo>
                    <a:pt x="141" y="537"/>
                  </a:lnTo>
                  <a:lnTo>
                    <a:pt x="106" y="0"/>
                  </a:lnTo>
                  <a:lnTo>
                    <a:pt x="15" y="0"/>
                  </a:lnTo>
                  <a:lnTo>
                    <a:pt x="0" y="931"/>
                  </a:lnTo>
                  <a:lnTo>
                    <a:pt x="166" y="931"/>
                  </a:lnTo>
                  <a:lnTo>
                    <a:pt x="145" y="613"/>
                  </a:lnTo>
                  <a:lnTo>
                    <a:pt x="175" y="583"/>
                  </a:lnTo>
                  <a:lnTo>
                    <a:pt x="202" y="557"/>
                  </a:lnTo>
                  <a:lnTo>
                    <a:pt x="222" y="538"/>
                  </a:lnTo>
                  <a:lnTo>
                    <a:pt x="234" y="528"/>
                  </a:lnTo>
                  <a:lnTo>
                    <a:pt x="238" y="522"/>
                  </a:lnTo>
                  <a:lnTo>
                    <a:pt x="241" y="517"/>
                  </a:lnTo>
                  <a:lnTo>
                    <a:pt x="243" y="510"/>
                  </a:lnTo>
                  <a:lnTo>
                    <a:pt x="243" y="504"/>
                  </a:lnTo>
                  <a:lnTo>
                    <a:pt x="241" y="497"/>
                  </a:lnTo>
                  <a:lnTo>
                    <a:pt x="238" y="493"/>
                  </a:lnTo>
                  <a:lnTo>
                    <a:pt x="236" y="490"/>
                  </a:lnTo>
                  <a:lnTo>
                    <a:pt x="234" y="489"/>
                  </a:lnTo>
                  <a:lnTo>
                    <a:pt x="230" y="488"/>
                  </a:lnTo>
                  <a:lnTo>
                    <a:pt x="227" y="488"/>
                  </a:lnTo>
                  <a:close/>
                </a:path>
              </a:pathLst>
            </a:custGeom>
            <a:solidFill>
              <a:srgbClr val="9A5E0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86" name="Google Shape;486;p9"/>
            <p:cNvSpPr/>
            <p:nvPr/>
          </p:nvSpPr>
          <p:spPr>
            <a:xfrm>
              <a:off x="8132370" y="2973554"/>
              <a:ext cx="382099" cy="363929"/>
            </a:xfrm>
            <a:custGeom>
              <a:rect b="b" l="l" r="r" t="t"/>
              <a:pathLst>
                <a:path extrusionOk="0" h="1211" w="1371">
                  <a:moveTo>
                    <a:pt x="1371" y="729"/>
                  </a:moveTo>
                  <a:lnTo>
                    <a:pt x="1370" y="717"/>
                  </a:lnTo>
                  <a:lnTo>
                    <a:pt x="1369" y="704"/>
                  </a:lnTo>
                  <a:lnTo>
                    <a:pt x="1368" y="692"/>
                  </a:lnTo>
                  <a:lnTo>
                    <a:pt x="1366" y="678"/>
                  </a:lnTo>
                  <a:lnTo>
                    <a:pt x="1364" y="666"/>
                  </a:lnTo>
                  <a:lnTo>
                    <a:pt x="1360" y="655"/>
                  </a:lnTo>
                  <a:lnTo>
                    <a:pt x="1356" y="643"/>
                  </a:lnTo>
                  <a:lnTo>
                    <a:pt x="1351" y="632"/>
                  </a:lnTo>
                  <a:lnTo>
                    <a:pt x="1347" y="621"/>
                  </a:lnTo>
                  <a:lnTo>
                    <a:pt x="1342" y="610"/>
                  </a:lnTo>
                  <a:lnTo>
                    <a:pt x="1336" y="599"/>
                  </a:lnTo>
                  <a:lnTo>
                    <a:pt x="1329" y="589"/>
                  </a:lnTo>
                  <a:lnTo>
                    <a:pt x="1315" y="569"/>
                  </a:lnTo>
                  <a:lnTo>
                    <a:pt x="1300" y="551"/>
                  </a:lnTo>
                  <a:lnTo>
                    <a:pt x="1306" y="538"/>
                  </a:lnTo>
                  <a:lnTo>
                    <a:pt x="1312" y="524"/>
                  </a:lnTo>
                  <a:lnTo>
                    <a:pt x="1316" y="510"/>
                  </a:lnTo>
                  <a:lnTo>
                    <a:pt x="1319" y="496"/>
                  </a:lnTo>
                  <a:lnTo>
                    <a:pt x="1323" y="481"/>
                  </a:lnTo>
                  <a:lnTo>
                    <a:pt x="1325" y="466"/>
                  </a:lnTo>
                  <a:lnTo>
                    <a:pt x="1326" y="451"/>
                  </a:lnTo>
                  <a:lnTo>
                    <a:pt x="1327" y="435"/>
                  </a:lnTo>
                  <a:lnTo>
                    <a:pt x="1326" y="422"/>
                  </a:lnTo>
                  <a:lnTo>
                    <a:pt x="1326" y="409"/>
                  </a:lnTo>
                  <a:lnTo>
                    <a:pt x="1324" y="396"/>
                  </a:lnTo>
                  <a:lnTo>
                    <a:pt x="1322" y="384"/>
                  </a:lnTo>
                  <a:lnTo>
                    <a:pt x="1318" y="370"/>
                  </a:lnTo>
                  <a:lnTo>
                    <a:pt x="1315" y="358"/>
                  </a:lnTo>
                  <a:lnTo>
                    <a:pt x="1311" y="346"/>
                  </a:lnTo>
                  <a:lnTo>
                    <a:pt x="1306" y="335"/>
                  </a:lnTo>
                  <a:lnTo>
                    <a:pt x="1302" y="323"/>
                  </a:lnTo>
                  <a:lnTo>
                    <a:pt x="1295" y="312"/>
                  </a:lnTo>
                  <a:lnTo>
                    <a:pt x="1290" y="301"/>
                  </a:lnTo>
                  <a:lnTo>
                    <a:pt x="1283" y="291"/>
                  </a:lnTo>
                  <a:lnTo>
                    <a:pt x="1275" y="280"/>
                  </a:lnTo>
                  <a:lnTo>
                    <a:pt x="1268" y="270"/>
                  </a:lnTo>
                  <a:lnTo>
                    <a:pt x="1260" y="261"/>
                  </a:lnTo>
                  <a:lnTo>
                    <a:pt x="1251" y="252"/>
                  </a:lnTo>
                  <a:lnTo>
                    <a:pt x="1242" y="243"/>
                  </a:lnTo>
                  <a:lnTo>
                    <a:pt x="1232" y="234"/>
                  </a:lnTo>
                  <a:lnTo>
                    <a:pt x="1222" y="227"/>
                  </a:lnTo>
                  <a:lnTo>
                    <a:pt x="1212" y="220"/>
                  </a:lnTo>
                  <a:lnTo>
                    <a:pt x="1201" y="213"/>
                  </a:lnTo>
                  <a:lnTo>
                    <a:pt x="1191" y="207"/>
                  </a:lnTo>
                  <a:lnTo>
                    <a:pt x="1179" y="201"/>
                  </a:lnTo>
                  <a:lnTo>
                    <a:pt x="1168" y="196"/>
                  </a:lnTo>
                  <a:lnTo>
                    <a:pt x="1156" y="191"/>
                  </a:lnTo>
                  <a:lnTo>
                    <a:pt x="1144" y="187"/>
                  </a:lnTo>
                  <a:lnTo>
                    <a:pt x="1132" y="184"/>
                  </a:lnTo>
                  <a:lnTo>
                    <a:pt x="1120" y="181"/>
                  </a:lnTo>
                  <a:lnTo>
                    <a:pt x="1106" y="178"/>
                  </a:lnTo>
                  <a:lnTo>
                    <a:pt x="1093" y="177"/>
                  </a:lnTo>
                  <a:lnTo>
                    <a:pt x="1080" y="176"/>
                  </a:lnTo>
                  <a:lnTo>
                    <a:pt x="1067" y="176"/>
                  </a:lnTo>
                  <a:lnTo>
                    <a:pt x="1050" y="176"/>
                  </a:lnTo>
                  <a:lnTo>
                    <a:pt x="1033" y="178"/>
                  </a:lnTo>
                  <a:lnTo>
                    <a:pt x="1017" y="180"/>
                  </a:lnTo>
                  <a:lnTo>
                    <a:pt x="1000" y="185"/>
                  </a:lnTo>
                  <a:lnTo>
                    <a:pt x="985" y="189"/>
                  </a:lnTo>
                  <a:lnTo>
                    <a:pt x="969" y="195"/>
                  </a:lnTo>
                  <a:lnTo>
                    <a:pt x="955" y="201"/>
                  </a:lnTo>
                  <a:lnTo>
                    <a:pt x="941" y="209"/>
                  </a:lnTo>
                  <a:lnTo>
                    <a:pt x="935" y="187"/>
                  </a:lnTo>
                  <a:lnTo>
                    <a:pt x="927" y="166"/>
                  </a:lnTo>
                  <a:lnTo>
                    <a:pt x="919" y="145"/>
                  </a:lnTo>
                  <a:lnTo>
                    <a:pt x="907" y="126"/>
                  </a:lnTo>
                  <a:lnTo>
                    <a:pt x="895" y="108"/>
                  </a:lnTo>
                  <a:lnTo>
                    <a:pt x="882" y="91"/>
                  </a:lnTo>
                  <a:lnTo>
                    <a:pt x="868" y="74"/>
                  </a:lnTo>
                  <a:lnTo>
                    <a:pt x="851" y="60"/>
                  </a:lnTo>
                  <a:lnTo>
                    <a:pt x="833" y="47"/>
                  </a:lnTo>
                  <a:lnTo>
                    <a:pt x="815" y="35"/>
                  </a:lnTo>
                  <a:lnTo>
                    <a:pt x="796" y="25"/>
                  </a:lnTo>
                  <a:lnTo>
                    <a:pt x="775" y="16"/>
                  </a:lnTo>
                  <a:lnTo>
                    <a:pt x="754" y="9"/>
                  </a:lnTo>
                  <a:lnTo>
                    <a:pt x="732" y="4"/>
                  </a:lnTo>
                  <a:lnTo>
                    <a:pt x="709" y="2"/>
                  </a:lnTo>
                  <a:lnTo>
                    <a:pt x="686" y="0"/>
                  </a:lnTo>
                  <a:lnTo>
                    <a:pt x="662" y="2"/>
                  </a:lnTo>
                  <a:lnTo>
                    <a:pt x="639" y="4"/>
                  </a:lnTo>
                  <a:lnTo>
                    <a:pt x="617" y="9"/>
                  </a:lnTo>
                  <a:lnTo>
                    <a:pt x="596" y="16"/>
                  </a:lnTo>
                  <a:lnTo>
                    <a:pt x="575" y="25"/>
                  </a:lnTo>
                  <a:lnTo>
                    <a:pt x="555" y="35"/>
                  </a:lnTo>
                  <a:lnTo>
                    <a:pt x="536" y="47"/>
                  </a:lnTo>
                  <a:lnTo>
                    <a:pt x="520" y="60"/>
                  </a:lnTo>
                  <a:lnTo>
                    <a:pt x="503" y="74"/>
                  </a:lnTo>
                  <a:lnTo>
                    <a:pt x="488" y="90"/>
                  </a:lnTo>
                  <a:lnTo>
                    <a:pt x="475" y="108"/>
                  </a:lnTo>
                  <a:lnTo>
                    <a:pt x="462" y="126"/>
                  </a:lnTo>
                  <a:lnTo>
                    <a:pt x="452" y="145"/>
                  </a:lnTo>
                  <a:lnTo>
                    <a:pt x="443" y="166"/>
                  </a:lnTo>
                  <a:lnTo>
                    <a:pt x="436" y="187"/>
                  </a:lnTo>
                  <a:lnTo>
                    <a:pt x="430" y="209"/>
                  </a:lnTo>
                  <a:lnTo>
                    <a:pt x="416" y="201"/>
                  </a:lnTo>
                  <a:lnTo>
                    <a:pt x="402" y="195"/>
                  </a:lnTo>
                  <a:lnTo>
                    <a:pt x="386" y="189"/>
                  </a:lnTo>
                  <a:lnTo>
                    <a:pt x="370" y="185"/>
                  </a:lnTo>
                  <a:lnTo>
                    <a:pt x="354" y="180"/>
                  </a:lnTo>
                  <a:lnTo>
                    <a:pt x="338" y="178"/>
                  </a:lnTo>
                  <a:lnTo>
                    <a:pt x="321" y="176"/>
                  </a:lnTo>
                  <a:lnTo>
                    <a:pt x="303" y="176"/>
                  </a:lnTo>
                  <a:lnTo>
                    <a:pt x="290" y="176"/>
                  </a:lnTo>
                  <a:lnTo>
                    <a:pt x="277" y="177"/>
                  </a:lnTo>
                  <a:lnTo>
                    <a:pt x="264" y="178"/>
                  </a:lnTo>
                  <a:lnTo>
                    <a:pt x="251" y="181"/>
                  </a:lnTo>
                  <a:lnTo>
                    <a:pt x="238" y="184"/>
                  </a:lnTo>
                  <a:lnTo>
                    <a:pt x="226" y="187"/>
                  </a:lnTo>
                  <a:lnTo>
                    <a:pt x="214" y="191"/>
                  </a:lnTo>
                  <a:lnTo>
                    <a:pt x="203" y="196"/>
                  </a:lnTo>
                  <a:lnTo>
                    <a:pt x="191" y="201"/>
                  </a:lnTo>
                  <a:lnTo>
                    <a:pt x="180" y="207"/>
                  </a:lnTo>
                  <a:lnTo>
                    <a:pt x="169" y="213"/>
                  </a:lnTo>
                  <a:lnTo>
                    <a:pt x="159" y="220"/>
                  </a:lnTo>
                  <a:lnTo>
                    <a:pt x="148" y="227"/>
                  </a:lnTo>
                  <a:lnTo>
                    <a:pt x="138" y="234"/>
                  </a:lnTo>
                  <a:lnTo>
                    <a:pt x="129" y="243"/>
                  </a:lnTo>
                  <a:lnTo>
                    <a:pt x="120" y="252"/>
                  </a:lnTo>
                  <a:lnTo>
                    <a:pt x="111" y="261"/>
                  </a:lnTo>
                  <a:lnTo>
                    <a:pt x="104" y="270"/>
                  </a:lnTo>
                  <a:lnTo>
                    <a:pt x="96" y="280"/>
                  </a:lnTo>
                  <a:lnTo>
                    <a:pt x="88" y="291"/>
                  </a:lnTo>
                  <a:lnTo>
                    <a:pt x="81" y="301"/>
                  </a:lnTo>
                  <a:lnTo>
                    <a:pt x="75" y="312"/>
                  </a:lnTo>
                  <a:lnTo>
                    <a:pt x="69" y="323"/>
                  </a:lnTo>
                  <a:lnTo>
                    <a:pt x="64" y="335"/>
                  </a:lnTo>
                  <a:lnTo>
                    <a:pt x="59" y="346"/>
                  </a:lnTo>
                  <a:lnTo>
                    <a:pt x="55" y="358"/>
                  </a:lnTo>
                  <a:lnTo>
                    <a:pt x="52" y="370"/>
                  </a:lnTo>
                  <a:lnTo>
                    <a:pt x="49" y="384"/>
                  </a:lnTo>
                  <a:lnTo>
                    <a:pt x="47" y="396"/>
                  </a:lnTo>
                  <a:lnTo>
                    <a:pt x="45" y="409"/>
                  </a:lnTo>
                  <a:lnTo>
                    <a:pt x="44" y="422"/>
                  </a:lnTo>
                  <a:lnTo>
                    <a:pt x="44" y="435"/>
                  </a:lnTo>
                  <a:lnTo>
                    <a:pt x="44" y="451"/>
                  </a:lnTo>
                  <a:lnTo>
                    <a:pt x="45" y="466"/>
                  </a:lnTo>
                  <a:lnTo>
                    <a:pt x="48" y="481"/>
                  </a:lnTo>
                  <a:lnTo>
                    <a:pt x="50" y="496"/>
                  </a:lnTo>
                  <a:lnTo>
                    <a:pt x="55" y="510"/>
                  </a:lnTo>
                  <a:lnTo>
                    <a:pt x="59" y="524"/>
                  </a:lnTo>
                  <a:lnTo>
                    <a:pt x="65" y="538"/>
                  </a:lnTo>
                  <a:lnTo>
                    <a:pt x="70" y="551"/>
                  </a:lnTo>
                  <a:lnTo>
                    <a:pt x="55" y="569"/>
                  </a:lnTo>
                  <a:lnTo>
                    <a:pt x="42" y="589"/>
                  </a:lnTo>
                  <a:lnTo>
                    <a:pt x="35" y="599"/>
                  </a:lnTo>
                  <a:lnTo>
                    <a:pt x="30" y="610"/>
                  </a:lnTo>
                  <a:lnTo>
                    <a:pt x="24" y="621"/>
                  </a:lnTo>
                  <a:lnTo>
                    <a:pt x="18" y="632"/>
                  </a:lnTo>
                  <a:lnTo>
                    <a:pt x="14" y="643"/>
                  </a:lnTo>
                  <a:lnTo>
                    <a:pt x="11" y="655"/>
                  </a:lnTo>
                  <a:lnTo>
                    <a:pt x="7" y="666"/>
                  </a:lnTo>
                  <a:lnTo>
                    <a:pt x="5" y="678"/>
                  </a:lnTo>
                  <a:lnTo>
                    <a:pt x="3" y="692"/>
                  </a:lnTo>
                  <a:lnTo>
                    <a:pt x="1" y="704"/>
                  </a:lnTo>
                  <a:lnTo>
                    <a:pt x="0" y="717"/>
                  </a:lnTo>
                  <a:lnTo>
                    <a:pt x="0" y="729"/>
                  </a:lnTo>
                  <a:lnTo>
                    <a:pt x="1" y="753"/>
                  </a:lnTo>
                  <a:lnTo>
                    <a:pt x="4" y="777"/>
                  </a:lnTo>
                  <a:lnTo>
                    <a:pt x="10" y="800"/>
                  </a:lnTo>
                  <a:lnTo>
                    <a:pt x="16" y="821"/>
                  </a:lnTo>
                  <a:lnTo>
                    <a:pt x="25" y="842"/>
                  </a:lnTo>
                  <a:lnTo>
                    <a:pt x="36" y="862"/>
                  </a:lnTo>
                  <a:lnTo>
                    <a:pt x="48" y="881"/>
                  </a:lnTo>
                  <a:lnTo>
                    <a:pt x="63" y="899"/>
                  </a:lnTo>
                  <a:lnTo>
                    <a:pt x="78" y="915"/>
                  </a:lnTo>
                  <a:lnTo>
                    <a:pt x="95" y="930"/>
                  </a:lnTo>
                  <a:lnTo>
                    <a:pt x="112" y="943"/>
                  </a:lnTo>
                  <a:lnTo>
                    <a:pt x="132" y="955"/>
                  </a:lnTo>
                  <a:lnTo>
                    <a:pt x="152" y="965"/>
                  </a:lnTo>
                  <a:lnTo>
                    <a:pt x="173" y="974"/>
                  </a:lnTo>
                  <a:lnTo>
                    <a:pt x="195" y="981"/>
                  </a:lnTo>
                  <a:lnTo>
                    <a:pt x="218" y="985"/>
                  </a:lnTo>
                  <a:lnTo>
                    <a:pt x="223" y="1009"/>
                  </a:lnTo>
                  <a:lnTo>
                    <a:pt x="228" y="1032"/>
                  </a:lnTo>
                  <a:lnTo>
                    <a:pt x="237" y="1054"/>
                  </a:lnTo>
                  <a:lnTo>
                    <a:pt x="247" y="1075"/>
                  </a:lnTo>
                  <a:lnTo>
                    <a:pt x="259" y="1094"/>
                  </a:lnTo>
                  <a:lnTo>
                    <a:pt x="272" y="1113"/>
                  </a:lnTo>
                  <a:lnTo>
                    <a:pt x="287" y="1131"/>
                  </a:lnTo>
                  <a:lnTo>
                    <a:pt x="303" y="1146"/>
                  </a:lnTo>
                  <a:lnTo>
                    <a:pt x="321" y="1161"/>
                  </a:lnTo>
                  <a:lnTo>
                    <a:pt x="341" y="1174"/>
                  </a:lnTo>
                  <a:lnTo>
                    <a:pt x="361" y="1185"/>
                  </a:lnTo>
                  <a:lnTo>
                    <a:pt x="382" y="1195"/>
                  </a:lnTo>
                  <a:lnTo>
                    <a:pt x="404" y="1202"/>
                  </a:lnTo>
                  <a:lnTo>
                    <a:pt x="427" y="1207"/>
                  </a:lnTo>
                  <a:lnTo>
                    <a:pt x="439" y="1209"/>
                  </a:lnTo>
                  <a:lnTo>
                    <a:pt x="451" y="1210"/>
                  </a:lnTo>
                  <a:lnTo>
                    <a:pt x="464" y="1211"/>
                  </a:lnTo>
                  <a:lnTo>
                    <a:pt x="476" y="1211"/>
                  </a:lnTo>
                  <a:lnTo>
                    <a:pt x="492" y="1211"/>
                  </a:lnTo>
                  <a:lnTo>
                    <a:pt x="508" y="1210"/>
                  </a:lnTo>
                  <a:lnTo>
                    <a:pt x="523" y="1208"/>
                  </a:lnTo>
                  <a:lnTo>
                    <a:pt x="539" y="1205"/>
                  </a:lnTo>
                  <a:lnTo>
                    <a:pt x="553" y="1200"/>
                  </a:lnTo>
                  <a:lnTo>
                    <a:pt x="567" y="1195"/>
                  </a:lnTo>
                  <a:lnTo>
                    <a:pt x="582" y="1189"/>
                  </a:lnTo>
                  <a:lnTo>
                    <a:pt x="595" y="1183"/>
                  </a:lnTo>
                  <a:lnTo>
                    <a:pt x="608" y="1176"/>
                  </a:lnTo>
                  <a:lnTo>
                    <a:pt x="621" y="1167"/>
                  </a:lnTo>
                  <a:lnTo>
                    <a:pt x="634" y="1158"/>
                  </a:lnTo>
                  <a:lnTo>
                    <a:pt x="645" y="1150"/>
                  </a:lnTo>
                  <a:lnTo>
                    <a:pt x="656" y="1140"/>
                  </a:lnTo>
                  <a:lnTo>
                    <a:pt x="667" y="1129"/>
                  </a:lnTo>
                  <a:lnTo>
                    <a:pt x="676" y="1118"/>
                  </a:lnTo>
                  <a:lnTo>
                    <a:pt x="686" y="1105"/>
                  </a:lnTo>
                  <a:lnTo>
                    <a:pt x="694" y="1118"/>
                  </a:lnTo>
                  <a:lnTo>
                    <a:pt x="704" y="1129"/>
                  </a:lnTo>
                  <a:lnTo>
                    <a:pt x="715" y="1140"/>
                  </a:lnTo>
                  <a:lnTo>
                    <a:pt x="726" y="1150"/>
                  </a:lnTo>
                  <a:lnTo>
                    <a:pt x="737" y="1158"/>
                  </a:lnTo>
                  <a:lnTo>
                    <a:pt x="750" y="1167"/>
                  </a:lnTo>
                  <a:lnTo>
                    <a:pt x="763" y="1176"/>
                  </a:lnTo>
                  <a:lnTo>
                    <a:pt x="775" y="1183"/>
                  </a:lnTo>
                  <a:lnTo>
                    <a:pt x="789" y="1189"/>
                  </a:lnTo>
                  <a:lnTo>
                    <a:pt x="803" y="1195"/>
                  </a:lnTo>
                  <a:lnTo>
                    <a:pt x="818" y="1200"/>
                  </a:lnTo>
                  <a:lnTo>
                    <a:pt x="832" y="1205"/>
                  </a:lnTo>
                  <a:lnTo>
                    <a:pt x="848" y="1208"/>
                  </a:lnTo>
                  <a:lnTo>
                    <a:pt x="863" y="1210"/>
                  </a:lnTo>
                  <a:lnTo>
                    <a:pt x="879" y="1211"/>
                  </a:lnTo>
                  <a:lnTo>
                    <a:pt x="894" y="1211"/>
                  </a:lnTo>
                  <a:lnTo>
                    <a:pt x="907" y="1211"/>
                  </a:lnTo>
                  <a:lnTo>
                    <a:pt x="920" y="1210"/>
                  </a:lnTo>
                  <a:lnTo>
                    <a:pt x="931" y="1209"/>
                  </a:lnTo>
                  <a:lnTo>
                    <a:pt x="943" y="1207"/>
                  </a:lnTo>
                  <a:lnTo>
                    <a:pt x="966" y="1202"/>
                  </a:lnTo>
                  <a:lnTo>
                    <a:pt x="988" y="1195"/>
                  </a:lnTo>
                  <a:lnTo>
                    <a:pt x="1010" y="1185"/>
                  </a:lnTo>
                  <a:lnTo>
                    <a:pt x="1030" y="1174"/>
                  </a:lnTo>
                  <a:lnTo>
                    <a:pt x="1049" y="1161"/>
                  </a:lnTo>
                  <a:lnTo>
                    <a:pt x="1067" y="1146"/>
                  </a:lnTo>
                  <a:lnTo>
                    <a:pt x="1083" y="1131"/>
                  </a:lnTo>
                  <a:lnTo>
                    <a:pt x="1099" y="1113"/>
                  </a:lnTo>
                  <a:lnTo>
                    <a:pt x="1112" y="1094"/>
                  </a:lnTo>
                  <a:lnTo>
                    <a:pt x="1124" y="1075"/>
                  </a:lnTo>
                  <a:lnTo>
                    <a:pt x="1134" y="1054"/>
                  </a:lnTo>
                  <a:lnTo>
                    <a:pt x="1142" y="1032"/>
                  </a:lnTo>
                  <a:lnTo>
                    <a:pt x="1148" y="1009"/>
                  </a:lnTo>
                  <a:lnTo>
                    <a:pt x="1153" y="985"/>
                  </a:lnTo>
                  <a:lnTo>
                    <a:pt x="1175" y="981"/>
                  </a:lnTo>
                  <a:lnTo>
                    <a:pt x="1197" y="974"/>
                  </a:lnTo>
                  <a:lnTo>
                    <a:pt x="1219" y="965"/>
                  </a:lnTo>
                  <a:lnTo>
                    <a:pt x="1239" y="955"/>
                  </a:lnTo>
                  <a:lnTo>
                    <a:pt x="1258" y="943"/>
                  </a:lnTo>
                  <a:lnTo>
                    <a:pt x="1276" y="930"/>
                  </a:lnTo>
                  <a:lnTo>
                    <a:pt x="1293" y="915"/>
                  </a:lnTo>
                  <a:lnTo>
                    <a:pt x="1308" y="899"/>
                  </a:lnTo>
                  <a:lnTo>
                    <a:pt x="1322" y="881"/>
                  </a:lnTo>
                  <a:lnTo>
                    <a:pt x="1334" y="862"/>
                  </a:lnTo>
                  <a:lnTo>
                    <a:pt x="1345" y="842"/>
                  </a:lnTo>
                  <a:lnTo>
                    <a:pt x="1354" y="821"/>
                  </a:lnTo>
                  <a:lnTo>
                    <a:pt x="1361" y="800"/>
                  </a:lnTo>
                  <a:lnTo>
                    <a:pt x="1367" y="777"/>
                  </a:lnTo>
                  <a:lnTo>
                    <a:pt x="1370" y="753"/>
                  </a:lnTo>
                  <a:lnTo>
                    <a:pt x="1371" y="729"/>
                  </a:lnTo>
                  <a:close/>
                </a:path>
              </a:pathLst>
            </a:custGeom>
            <a:solidFill>
              <a:srgbClr val="00AF8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87" name="Google Shape;487;p9"/>
            <p:cNvSpPr/>
            <p:nvPr/>
          </p:nvSpPr>
          <p:spPr>
            <a:xfrm>
              <a:off x="8195124" y="3027692"/>
              <a:ext cx="319346" cy="309790"/>
            </a:xfrm>
            <a:custGeom>
              <a:rect b="b" l="l" r="r" t="t"/>
              <a:pathLst>
                <a:path extrusionOk="0" h="1032" w="1142">
                  <a:moveTo>
                    <a:pt x="1071" y="372"/>
                  </a:moveTo>
                  <a:lnTo>
                    <a:pt x="1077" y="359"/>
                  </a:lnTo>
                  <a:lnTo>
                    <a:pt x="1083" y="345"/>
                  </a:lnTo>
                  <a:lnTo>
                    <a:pt x="1087" y="331"/>
                  </a:lnTo>
                  <a:lnTo>
                    <a:pt x="1090" y="317"/>
                  </a:lnTo>
                  <a:lnTo>
                    <a:pt x="1094" y="302"/>
                  </a:lnTo>
                  <a:lnTo>
                    <a:pt x="1096" y="287"/>
                  </a:lnTo>
                  <a:lnTo>
                    <a:pt x="1097" y="272"/>
                  </a:lnTo>
                  <a:lnTo>
                    <a:pt x="1098" y="256"/>
                  </a:lnTo>
                  <a:lnTo>
                    <a:pt x="1097" y="233"/>
                  </a:lnTo>
                  <a:lnTo>
                    <a:pt x="1094" y="209"/>
                  </a:lnTo>
                  <a:lnTo>
                    <a:pt x="1088" y="187"/>
                  </a:lnTo>
                  <a:lnTo>
                    <a:pt x="1082" y="165"/>
                  </a:lnTo>
                  <a:lnTo>
                    <a:pt x="1073" y="144"/>
                  </a:lnTo>
                  <a:lnTo>
                    <a:pt x="1062" y="124"/>
                  </a:lnTo>
                  <a:lnTo>
                    <a:pt x="1050" y="105"/>
                  </a:lnTo>
                  <a:lnTo>
                    <a:pt x="1035" y="87"/>
                  </a:lnTo>
                  <a:lnTo>
                    <a:pt x="1021" y="72"/>
                  </a:lnTo>
                  <a:lnTo>
                    <a:pt x="1003" y="57"/>
                  </a:lnTo>
                  <a:lnTo>
                    <a:pt x="986" y="43"/>
                  </a:lnTo>
                  <a:lnTo>
                    <a:pt x="967" y="31"/>
                  </a:lnTo>
                  <a:lnTo>
                    <a:pt x="947" y="21"/>
                  </a:lnTo>
                  <a:lnTo>
                    <a:pt x="926" y="12"/>
                  </a:lnTo>
                  <a:lnTo>
                    <a:pt x="904" y="6"/>
                  </a:lnTo>
                  <a:lnTo>
                    <a:pt x="881" y="0"/>
                  </a:lnTo>
                  <a:lnTo>
                    <a:pt x="894" y="9"/>
                  </a:lnTo>
                  <a:lnTo>
                    <a:pt x="905" y="18"/>
                  </a:lnTo>
                  <a:lnTo>
                    <a:pt x="916" y="29"/>
                  </a:lnTo>
                  <a:lnTo>
                    <a:pt x="927" y="39"/>
                  </a:lnTo>
                  <a:lnTo>
                    <a:pt x="937" y="50"/>
                  </a:lnTo>
                  <a:lnTo>
                    <a:pt x="946" y="62"/>
                  </a:lnTo>
                  <a:lnTo>
                    <a:pt x="955" y="74"/>
                  </a:lnTo>
                  <a:lnTo>
                    <a:pt x="962" y="87"/>
                  </a:lnTo>
                  <a:lnTo>
                    <a:pt x="969" y="101"/>
                  </a:lnTo>
                  <a:lnTo>
                    <a:pt x="976" y="115"/>
                  </a:lnTo>
                  <a:lnTo>
                    <a:pt x="980" y="129"/>
                  </a:lnTo>
                  <a:lnTo>
                    <a:pt x="984" y="144"/>
                  </a:lnTo>
                  <a:lnTo>
                    <a:pt x="988" y="159"/>
                  </a:lnTo>
                  <a:lnTo>
                    <a:pt x="991" y="175"/>
                  </a:lnTo>
                  <a:lnTo>
                    <a:pt x="992" y="190"/>
                  </a:lnTo>
                  <a:lnTo>
                    <a:pt x="993" y="207"/>
                  </a:lnTo>
                  <a:lnTo>
                    <a:pt x="992" y="221"/>
                  </a:lnTo>
                  <a:lnTo>
                    <a:pt x="991" y="235"/>
                  </a:lnTo>
                  <a:lnTo>
                    <a:pt x="989" y="250"/>
                  </a:lnTo>
                  <a:lnTo>
                    <a:pt x="986" y="263"/>
                  </a:lnTo>
                  <a:lnTo>
                    <a:pt x="982" y="277"/>
                  </a:lnTo>
                  <a:lnTo>
                    <a:pt x="978" y="291"/>
                  </a:lnTo>
                  <a:lnTo>
                    <a:pt x="973" y="303"/>
                  </a:lnTo>
                  <a:lnTo>
                    <a:pt x="967" y="316"/>
                  </a:lnTo>
                  <a:lnTo>
                    <a:pt x="982" y="333"/>
                  </a:lnTo>
                  <a:lnTo>
                    <a:pt x="995" y="351"/>
                  </a:lnTo>
                  <a:lnTo>
                    <a:pt x="1006" y="371"/>
                  </a:lnTo>
                  <a:lnTo>
                    <a:pt x="1016" y="392"/>
                  </a:lnTo>
                  <a:lnTo>
                    <a:pt x="1021" y="403"/>
                  </a:lnTo>
                  <a:lnTo>
                    <a:pt x="1024" y="414"/>
                  </a:lnTo>
                  <a:lnTo>
                    <a:pt x="1027" y="425"/>
                  </a:lnTo>
                  <a:lnTo>
                    <a:pt x="1030" y="436"/>
                  </a:lnTo>
                  <a:lnTo>
                    <a:pt x="1032" y="448"/>
                  </a:lnTo>
                  <a:lnTo>
                    <a:pt x="1033" y="461"/>
                  </a:lnTo>
                  <a:lnTo>
                    <a:pt x="1034" y="473"/>
                  </a:lnTo>
                  <a:lnTo>
                    <a:pt x="1034" y="485"/>
                  </a:lnTo>
                  <a:lnTo>
                    <a:pt x="1033" y="507"/>
                  </a:lnTo>
                  <a:lnTo>
                    <a:pt x="1031" y="529"/>
                  </a:lnTo>
                  <a:lnTo>
                    <a:pt x="1025" y="551"/>
                  </a:lnTo>
                  <a:lnTo>
                    <a:pt x="1019" y="572"/>
                  </a:lnTo>
                  <a:lnTo>
                    <a:pt x="1010" y="591"/>
                  </a:lnTo>
                  <a:lnTo>
                    <a:pt x="1000" y="611"/>
                  </a:lnTo>
                  <a:lnTo>
                    <a:pt x="988" y="628"/>
                  </a:lnTo>
                  <a:lnTo>
                    <a:pt x="974" y="645"/>
                  </a:lnTo>
                  <a:lnTo>
                    <a:pt x="960" y="660"/>
                  </a:lnTo>
                  <a:lnTo>
                    <a:pt x="945" y="675"/>
                  </a:lnTo>
                  <a:lnTo>
                    <a:pt x="927" y="687"/>
                  </a:lnTo>
                  <a:lnTo>
                    <a:pt x="909" y="699"/>
                  </a:lnTo>
                  <a:lnTo>
                    <a:pt x="891" y="708"/>
                  </a:lnTo>
                  <a:lnTo>
                    <a:pt x="870" y="717"/>
                  </a:lnTo>
                  <a:lnTo>
                    <a:pt x="849" y="722"/>
                  </a:lnTo>
                  <a:lnTo>
                    <a:pt x="828" y="728"/>
                  </a:lnTo>
                  <a:lnTo>
                    <a:pt x="823" y="750"/>
                  </a:lnTo>
                  <a:lnTo>
                    <a:pt x="818" y="771"/>
                  </a:lnTo>
                  <a:lnTo>
                    <a:pt x="810" y="792"/>
                  </a:lnTo>
                  <a:lnTo>
                    <a:pt x="800" y="812"/>
                  </a:lnTo>
                  <a:lnTo>
                    <a:pt x="789" y="830"/>
                  </a:lnTo>
                  <a:lnTo>
                    <a:pt x="777" y="848"/>
                  </a:lnTo>
                  <a:lnTo>
                    <a:pt x="762" y="865"/>
                  </a:lnTo>
                  <a:lnTo>
                    <a:pt x="747" y="880"/>
                  </a:lnTo>
                  <a:lnTo>
                    <a:pt x="729" y="893"/>
                  </a:lnTo>
                  <a:lnTo>
                    <a:pt x="712" y="906"/>
                  </a:lnTo>
                  <a:lnTo>
                    <a:pt x="693" y="917"/>
                  </a:lnTo>
                  <a:lnTo>
                    <a:pt x="672" y="925"/>
                  </a:lnTo>
                  <a:lnTo>
                    <a:pt x="651" y="932"/>
                  </a:lnTo>
                  <a:lnTo>
                    <a:pt x="630" y="938"/>
                  </a:lnTo>
                  <a:lnTo>
                    <a:pt x="607" y="941"/>
                  </a:lnTo>
                  <a:lnTo>
                    <a:pt x="584" y="942"/>
                  </a:lnTo>
                  <a:lnTo>
                    <a:pt x="568" y="941"/>
                  </a:lnTo>
                  <a:lnTo>
                    <a:pt x="554" y="940"/>
                  </a:lnTo>
                  <a:lnTo>
                    <a:pt x="539" y="938"/>
                  </a:lnTo>
                  <a:lnTo>
                    <a:pt x="525" y="934"/>
                  </a:lnTo>
                  <a:lnTo>
                    <a:pt x="511" y="931"/>
                  </a:lnTo>
                  <a:lnTo>
                    <a:pt x="497" y="925"/>
                  </a:lnTo>
                  <a:lnTo>
                    <a:pt x="484" y="920"/>
                  </a:lnTo>
                  <a:lnTo>
                    <a:pt x="471" y="914"/>
                  </a:lnTo>
                  <a:lnTo>
                    <a:pt x="459" y="908"/>
                  </a:lnTo>
                  <a:lnTo>
                    <a:pt x="447" y="900"/>
                  </a:lnTo>
                  <a:lnTo>
                    <a:pt x="434" y="891"/>
                  </a:lnTo>
                  <a:lnTo>
                    <a:pt x="423" y="882"/>
                  </a:lnTo>
                  <a:lnTo>
                    <a:pt x="413" y="874"/>
                  </a:lnTo>
                  <a:lnTo>
                    <a:pt x="403" y="862"/>
                  </a:lnTo>
                  <a:lnTo>
                    <a:pt x="394" y="853"/>
                  </a:lnTo>
                  <a:lnTo>
                    <a:pt x="386" y="841"/>
                  </a:lnTo>
                  <a:lnTo>
                    <a:pt x="377" y="853"/>
                  </a:lnTo>
                  <a:lnTo>
                    <a:pt x="367" y="862"/>
                  </a:lnTo>
                  <a:lnTo>
                    <a:pt x="357" y="874"/>
                  </a:lnTo>
                  <a:lnTo>
                    <a:pt x="347" y="882"/>
                  </a:lnTo>
                  <a:lnTo>
                    <a:pt x="336" y="891"/>
                  </a:lnTo>
                  <a:lnTo>
                    <a:pt x="324" y="900"/>
                  </a:lnTo>
                  <a:lnTo>
                    <a:pt x="313" y="908"/>
                  </a:lnTo>
                  <a:lnTo>
                    <a:pt x="300" y="914"/>
                  </a:lnTo>
                  <a:lnTo>
                    <a:pt x="288" y="920"/>
                  </a:lnTo>
                  <a:lnTo>
                    <a:pt x="274" y="925"/>
                  </a:lnTo>
                  <a:lnTo>
                    <a:pt x="260" y="931"/>
                  </a:lnTo>
                  <a:lnTo>
                    <a:pt x="247" y="934"/>
                  </a:lnTo>
                  <a:lnTo>
                    <a:pt x="232" y="938"/>
                  </a:lnTo>
                  <a:lnTo>
                    <a:pt x="217" y="940"/>
                  </a:lnTo>
                  <a:lnTo>
                    <a:pt x="203" y="941"/>
                  </a:lnTo>
                  <a:lnTo>
                    <a:pt x="187" y="942"/>
                  </a:lnTo>
                  <a:lnTo>
                    <a:pt x="173" y="941"/>
                  </a:lnTo>
                  <a:lnTo>
                    <a:pt x="159" y="940"/>
                  </a:lnTo>
                  <a:lnTo>
                    <a:pt x="146" y="939"/>
                  </a:lnTo>
                  <a:lnTo>
                    <a:pt x="133" y="935"/>
                  </a:lnTo>
                  <a:lnTo>
                    <a:pt x="120" y="932"/>
                  </a:lnTo>
                  <a:lnTo>
                    <a:pt x="108" y="929"/>
                  </a:lnTo>
                  <a:lnTo>
                    <a:pt x="94" y="923"/>
                  </a:lnTo>
                  <a:lnTo>
                    <a:pt x="83" y="919"/>
                  </a:lnTo>
                  <a:lnTo>
                    <a:pt x="71" y="912"/>
                  </a:lnTo>
                  <a:lnTo>
                    <a:pt x="60" y="906"/>
                  </a:lnTo>
                  <a:lnTo>
                    <a:pt x="49" y="899"/>
                  </a:lnTo>
                  <a:lnTo>
                    <a:pt x="38" y="891"/>
                  </a:lnTo>
                  <a:lnTo>
                    <a:pt x="28" y="883"/>
                  </a:lnTo>
                  <a:lnTo>
                    <a:pt x="18" y="875"/>
                  </a:lnTo>
                  <a:lnTo>
                    <a:pt x="9" y="866"/>
                  </a:lnTo>
                  <a:lnTo>
                    <a:pt x="0" y="856"/>
                  </a:lnTo>
                  <a:lnTo>
                    <a:pt x="8" y="875"/>
                  </a:lnTo>
                  <a:lnTo>
                    <a:pt x="17" y="893"/>
                  </a:lnTo>
                  <a:lnTo>
                    <a:pt x="27" y="910"/>
                  </a:lnTo>
                  <a:lnTo>
                    <a:pt x="38" y="926"/>
                  </a:lnTo>
                  <a:lnTo>
                    <a:pt x="50" y="942"/>
                  </a:lnTo>
                  <a:lnTo>
                    <a:pt x="63" y="957"/>
                  </a:lnTo>
                  <a:lnTo>
                    <a:pt x="78" y="971"/>
                  </a:lnTo>
                  <a:lnTo>
                    <a:pt x="93" y="983"/>
                  </a:lnTo>
                  <a:lnTo>
                    <a:pt x="110" y="994"/>
                  </a:lnTo>
                  <a:lnTo>
                    <a:pt x="127" y="1004"/>
                  </a:lnTo>
                  <a:lnTo>
                    <a:pt x="146" y="1013"/>
                  </a:lnTo>
                  <a:lnTo>
                    <a:pt x="165" y="1019"/>
                  </a:lnTo>
                  <a:lnTo>
                    <a:pt x="185" y="1026"/>
                  </a:lnTo>
                  <a:lnTo>
                    <a:pt x="205" y="1029"/>
                  </a:lnTo>
                  <a:lnTo>
                    <a:pt x="226" y="1032"/>
                  </a:lnTo>
                  <a:lnTo>
                    <a:pt x="247" y="1032"/>
                  </a:lnTo>
                  <a:lnTo>
                    <a:pt x="263" y="1032"/>
                  </a:lnTo>
                  <a:lnTo>
                    <a:pt x="279" y="1031"/>
                  </a:lnTo>
                  <a:lnTo>
                    <a:pt x="294" y="1029"/>
                  </a:lnTo>
                  <a:lnTo>
                    <a:pt x="310" y="1026"/>
                  </a:lnTo>
                  <a:lnTo>
                    <a:pt x="324" y="1021"/>
                  </a:lnTo>
                  <a:lnTo>
                    <a:pt x="338" y="1016"/>
                  </a:lnTo>
                  <a:lnTo>
                    <a:pt x="353" y="1010"/>
                  </a:lnTo>
                  <a:lnTo>
                    <a:pt x="366" y="1004"/>
                  </a:lnTo>
                  <a:lnTo>
                    <a:pt x="379" y="997"/>
                  </a:lnTo>
                  <a:lnTo>
                    <a:pt x="392" y="988"/>
                  </a:lnTo>
                  <a:lnTo>
                    <a:pt x="405" y="979"/>
                  </a:lnTo>
                  <a:lnTo>
                    <a:pt x="416" y="971"/>
                  </a:lnTo>
                  <a:lnTo>
                    <a:pt x="427" y="961"/>
                  </a:lnTo>
                  <a:lnTo>
                    <a:pt x="438" y="950"/>
                  </a:lnTo>
                  <a:lnTo>
                    <a:pt x="447" y="939"/>
                  </a:lnTo>
                  <a:lnTo>
                    <a:pt x="457" y="926"/>
                  </a:lnTo>
                  <a:lnTo>
                    <a:pt x="465" y="939"/>
                  </a:lnTo>
                  <a:lnTo>
                    <a:pt x="475" y="950"/>
                  </a:lnTo>
                  <a:lnTo>
                    <a:pt x="486" y="961"/>
                  </a:lnTo>
                  <a:lnTo>
                    <a:pt x="497" y="971"/>
                  </a:lnTo>
                  <a:lnTo>
                    <a:pt x="508" y="979"/>
                  </a:lnTo>
                  <a:lnTo>
                    <a:pt x="521" y="988"/>
                  </a:lnTo>
                  <a:lnTo>
                    <a:pt x="534" y="997"/>
                  </a:lnTo>
                  <a:lnTo>
                    <a:pt x="546" y="1004"/>
                  </a:lnTo>
                  <a:lnTo>
                    <a:pt x="560" y="1010"/>
                  </a:lnTo>
                  <a:lnTo>
                    <a:pt x="574" y="1016"/>
                  </a:lnTo>
                  <a:lnTo>
                    <a:pt x="589" y="1021"/>
                  </a:lnTo>
                  <a:lnTo>
                    <a:pt x="603" y="1026"/>
                  </a:lnTo>
                  <a:lnTo>
                    <a:pt x="619" y="1029"/>
                  </a:lnTo>
                  <a:lnTo>
                    <a:pt x="634" y="1031"/>
                  </a:lnTo>
                  <a:lnTo>
                    <a:pt x="650" y="1032"/>
                  </a:lnTo>
                  <a:lnTo>
                    <a:pt x="665" y="1032"/>
                  </a:lnTo>
                  <a:lnTo>
                    <a:pt x="678" y="1032"/>
                  </a:lnTo>
                  <a:lnTo>
                    <a:pt x="691" y="1031"/>
                  </a:lnTo>
                  <a:lnTo>
                    <a:pt x="702" y="1030"/>
                  </a:lnTo>
                  <a:lnTo>
                    <a:pt x="714" y="1028"/>
                  </a:lnTo>
                  <a:lnTo>
                    <a:pt x="737" y="1023"/>
                  </a:lnTo>
                  <a:lnTo>
                    <a:pt x="759" y="1016"/>
                  </a:lnTo>
                  <a:lnTo>
                    <a:pt x="781" y="1006"/>
                  </a:lnTo>
                  <a:lnTo>
                    <a:pt x="801" y="995"/>
                  </a:lnTo>
                  <a:lnTo>
                    <a:pt x="820" y="982"/>
                  </a:lnTo>
                  <a:lnTo>
                    <a:pt x="838" y="967"/>
                  </a:lnTo>
                  <a:lnTo>
                    <a:pt x="854" y="952"/>
                  </a:lnTo>
                  <a:lnTo>
                    <a:pt x="870" y="934"/>
                  </a:lnTo>
                  <a:lnTo>
                    <a:pt x="883" y="915"/>
                  </a:lnTo>
                  <a:lnTo>
                    <a:pt x="895" y="896"/>
                  </a:lnTo>
                  <a:lnTo>
                    <a:pt x="905" y="875"/>
                  </a:lnTo>
                  <a:lnTo>
                    <a:pt x="913" y="853"/>
                  </a:lnTo>
                  <a:lnTo>
                    <a:pt x="919" y="830"/>
                  </a:lnTo>
                  <a:lnTo>
                    <a:pt x="924" y="806"/>
                  </a:lnTo>
                  <a:lnTo>
                    <a:pt x="946" y="802"/>
                  </a:lnTo>
                  <a:lnTo>
                    <a:pt x="968" y="795"/>
                  </a:lnTo>
                  <a:lnTo>
                    <a:pt x="990" y="786"/>
                  </a:lnTo>
                  <a:lnTo>
                    <a:pt x="1010" y="776"/>
                  </a:lnTo>
                  <a:lnTo>
                    <a:pt x="1029" y="764"/>
                  </a:lnTo>
                  <a:lnTo>
                    <a:pt x="1047" y="751"/>
                  </a:lnTo>
                  <a:lnTo>
                    <a:pt x="1064" y="736"/>
                  </a:lnTo>
                  <a:lnTo>
                    <a:pt x="1079" y="720"/>
                  </a:lnTo>
                  <a:lnTo>
                    <a:pt x="1093" y="702"/>
                  </a:lnTo>
                  <a:lnTo>
                    <a:pt x="1105" y="683"/>
                  </a:lnTo>
                  <a:lnTo>
                    <a:pt x="1116" y="663"/>
                  </a:lnTo>
                  <a:lnTo>
                    <a:pt x="1125" y="642"/>
                  </a:lnTo>
                  <a:lnTo>
                    <a:pt x="1132" y="621"/>
                  </a:lnTo>
                  <a:lnTo>
                    <a:pt x="1138" y="598"/>
                  </a:lnTo>
                  <a:lnTo>
                    <a:pt x="1141" y="574"/>
                  </a:lnTo>
                  <a:lnTo>
                    <a:pt x="1142" y="550"/>
                  </a:lnTo>
                  <a:lnTo>
                    <a:pt x="1141" y="538"/>
                  </a:lnTo>
                  <a:lnTo>
                    <a:pt x="1140" y="525"/>
                  </a:lnTo>
                  <a:lnTo>
                    <a:pt x="1139" y="513"/>
                  </a:lnTo>
                  <a:lnTo>
                    <a:pt x="1137" y="499"/>
                  </a:lnTo>
                  <a:lnTo>
                    <a:pt x="1135" y="487"/>
                  </a:lnTo>
                  <a:lnTo>
                    <a:pt x="1131" y="476"/>
                  </a:lnTo>
                  <a:lnTo>
                    <a:pt x="1127" y="464"/>
                  </a:lnTo>
                  <a:lnTo>
                    <a:pt x="1122" y="453"/>
                  </a:lnTo>
                  <a:lnTo>
                    <a:pt x="1118" y="442"/>
                  </a:lnTo>
                  <a:lnTo>
                    <a:pt x="1113" y="431"/>
                  </a:lnTo>
                  <a:lnTo>
                    <a:pt x="1107" y="420"/>
                  </a:lnTo>
                  <a:lnTo>
                    <a:pt x="1100" y="410"/>
                  </a:lnTo>
                  <a:lnTo>
                    <a:pt x="1086" y="390"/>
                  </a:lnTo>
                  <a:lnTo>
                    <a:pt x="1071" y="372"/>
                  </a:lnTo>
                  <a:close/>
                </a:path>
              </a:pathLst>
            </a:custGeom>
            <a:solidFill>
              <a:srgbClr val="00937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88" name="Google Shape;488;p9"/>
            <p:cNvSpPr/>
            <p:nvPr/>
          </p:nvSpPr>
          <p:spPr>
            <a:xfrm>
              <a:off x="8337365" y="2975058"/>
              <a:ext cx="57176" cy="72184"/>
            </a:xfrm>
            <a:custGeom>
              <a:rect b="b" l="l" r="r" t="t"/>
              <a:pathLst>
                <a:path extrusionOk="0" h="237" w="206">
                  <a:moveTo>
                    <a:pt x="150" y="237"/>
                  </a:moveTo>
                  <a:lnTo>
                    <a:pt x="160" y="229"/>
                  </a:lnTo>
                  <a:lnTo>
                    <a:pt x="172" y="222"/>
                  </a:lnTo>
                  <a:lnTo>
                    <a:pt x="187" y="214"/>
                  </a:lnTo>
                  <a:lnTo>
                    <a:pt x="206" y="204"/>
                  </a:lnTo>
                  <a:lnTo>
                    <a:pt x="200" y="181"/>
                  </a:lnTo>
                  <a:lnTo>
                    <a:pt x="193" y="160"/>
                  </a:lnTo>
                  <a:lnTo>
                    <a:pt x="185" y="141"/>
                  </a:lnTo>
                  <a:lnTo>
                    <a:pt x="175" y="122"/>
                  </a:lnTo>
                  <a:lnTo>
                    <a:pt x="164" y="105"/>
                  </a:lnTo>
                  <a:lnTo>
                    <a:pt x="152" y="89"/>
                  </a:lnTo>
                  <a:lnTo>
                    <a:pt x="138" y="75"/>
                  </a:lnTo>
                  <a:lnTo>
                    <a:pt x="125" y="62"/>
                  </a:lnTo>
                  <a:lnTo>
                    <a:pt x="110" y="50"/>
                  </a:lnTo>
                  <a:lnTo>
                    <a:pt x="95" y="38"/>
                  </a:lnTo>
                  <a:lnTo>
                    <a:pt x="79" y="30"/>
                  </a:lnTo>
                  <a:lnTo>
                    <a:pt x="63" y="21"/>
                  </a:lnTo>
                  <a:lnTo>
                    <a:pt x="47" y="14"/>
                  </a:lnTo>
                  <a:lnTo>
                    <a:pt x="31" y="9"/>
                  </a:lnTo>
                  <a:lnTo>
                    <a:pt x="16" y="3"/>
                  </a:lnTo>
                  <a:lnTo>
                    <a:pt x="0" y="0"/>
                  </a:lnTo>
                  <a:lnTo>
                    <a:pt x="11" y="8"/>
                  </a:lnTo>
                  <a:lnTo>
                    <a:pt x="23" y="18"/>
                  </a:lnTo>
                  <a:lnTo>
                    <a:pt x="36" y="29"/>
                  </a:lnTo>
                  <a:lnTo>
                    <a:pt x="48" y="42"/>
                  </a:lnTo>
                  <a:lnTo>
                    <a:pt x="59" y="56"/>
                  </a:lnTo>
                  <a:lnTo>
                    <a:pt x="71" y="72"/>
                  </a:lnTo>
                  <a:lnTo>
                    <a:pt x="82" y="88"/>
                  </a:lnTo>
                  <a:lnTo>
                    <a:pt x="93" y="105"/>
                  </a:lnTo>
                  <a:lnTo>
                    <a:pt x="103" y="122"/>
                  </a:lnTo>
                  <a:lnTo>
                    <a:pt x="113" y="140"/>
                  </a:lnTo>
                  <a:lnTo>
                    <a:pt x="122" y="158"/>
                  </a:lnTo>
                  <a:lnTo>
                    <a:pt x="129" y="175"/>
                  </a:lnTo>
                  <a:lnTo>
                    <a:pt x="136" y="192"/>
                  </a:lnTo>
                  <a:lnTo>
                    <a:pt x="143" y="208"/>
                  </a:lnTo>
                  <a:lnTo>
                    <a:pt x="147" y="224"/>
                  </a:lnTo>
                  <a:lnTo>
                    <a:pt x="150" y="237"/>
                  </a:lnTo>
                  <a:close/>
                </a:path>
              </a:pathLst>
            </a:custGeom>
            <a:solidFill>
              <a:srgbClr val="00937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89" name="Google Shape;489;p9"/>
            <p:cNvSpPr/>
            <p:nvPr/>
          </p:nvSpPr>
          <p:spPr>
            <a:xfrm>
              <a:off x="8135159" y="3217175"/>
              <a:ext cx="57176" cy="52634"/>
            </a:xfrm>
            <a:custGeom>
              <a:rect b="b" l="l" r="r" t="t"/>
              <a:pathLst>
                <a:path extrusionOk="0" h="178" w="206">
                  <a:moveTo>
                    <a:pt x="188" y="103"/>
                  </a:moveTo>
                  <a:lnTo>
                    <a:pt x="175" y="101"/>
                  </a:lnTo>
                  <a:lnTo>
                    <a:pt x="162" y="98"/>
                  </a:lnTo>
                  <a:lnTo>
                    <a:pt x="150" y="94"/>
                  </a:lnTo>
                  <a:lnTo>
                    <a:pt x="137" y="90"/>
                  </a:lnTo>
                  <a:lnTo>
                    <a:pt x="109" y="80"/>
                  </a:lnTo>
                  <a:lnTo>
                    <a:pt x="84" y="68"/>
                  </a:lnTo>
                  <a:lnTo>
                    <a:pt x="71" y="60"/>
                  </a:lnTo>
                  <a:lnTo>
                    <a:pt x="58" y="53"/>
                  </a:lnTo>
                  <a:lnTo>
                    <a:pt x="47" y="46"/>
                  </a:lnTo>
                  <a:lnTo>
                    <a:pt x="36" y="37"/>
                  </a:lnTo>
                  <a:lnTo>
                    <a:pt x="25" y="28"/>
                  </a:lnTo>
                  <a:lnTo>
                    <a:pt x="16" y="19"/>
                  </a:lnTo>
                  <a:lnTo>
                    <a:pt x="8" y="10"/>
                  </a:lnTo>
                  <a:lnTo>
                    <a:pt x="0" y="0"/>
                  </a:lnTo>
                  <a:lnTo>
                    <a:pt x="5" y="17"/>
                  </a:lnTo>
                  <a:lnTo>
                    <a:pt x="12" y="32"/>
                  </a:lnTo>
                  <a:lnTo>
                    <a:pt x="20" y="47"/>
                  </a:lnTo>
                  <a:lnTo>
                    <a:pt x="29" y="61"/>
                  </a:lnTo>
                  <a:lnTo>
                    <a:pt x="38" y="75"/>
                  </a:lnTo>
                  <a:lnTo>
                    <a:pt x="50" y="90"/>
                  </a:lnTo>
                  <a:lnTo>
                    <a:pt x="61" y="102"/>
                  </a:lnTo>
                  <a:lnTo>
                    <a:pt x="74" y="114"/>
                  </a:lnTo>
                  <a:lnTo>
                    <a:pt x="87" y="126"/>
                  </a:lnTo>
                  <a:lnTo>
                    <a:pt x="101" y="136"/>
                  </a:lnTo>
                  <a:lnTo>
                    <a:pt x="117" y="146"/>
                  </a:lnTo>
                  <a:lnTo>
                    <a:pt x="133" y="155"/>
                  </a:lnTo>
                  <a:lnTo>
                    <a:pt x="150" y="163"/>
                  </a:lnTo>
                  <a:lnTo>
                    <a:pt x="168" y="169"/>
                  </a:lnTo>
                  <a:lnTo>
                    <a:pt x="186" y="175"/>
                  </a:lnTo>
                  <a:lnTo>
                    <a:pt x="206" y="178"/>
                  </a:lnTo>
                  <a:lnTo>
                    <a:pt x="202" y="169"/>
                  </a:lnTo>
                  <a:lnTo>
                    <a:pt x="200" y="160"/>
                  </a:lnTo>
                  <a:lnTo>
                    <a:pt x="196" y="152"/>
                  </a:lnTo>
                  <a:lnTo>
                    <a:pt x="194" y="142"/>
                  </a:lnTo>
                  <a:lnTo>
                    <a:pt x="191" y="123"/>
                  </a:lnTo>
                  <a:lnTo>
                    <a:pt x="188" y="103"/>
                  </a:lnTo>
                  <a:close/>
                </a:path>
              </a:pathLst>
            </a:custGeom>
            <a:solidFill>
              <a:srgbClr val="00937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90" name="Google Shape;490;p9"/>
            <p:cNvSpPr/>
            <p:nvPr/>
          </p:nvSpPr>
          <p:spPr>
            <a:xfrm>
              <a:off x="9899230" y="2969043"/>
              <a:ext cx="57176" cy="70680"/>
            </a:xfrm>
            <a:custGeom>
              <a:rect b="b" l="l" r="r" t="t"/>
              <a:pathLst>
                <a:path extrusionOk="0" h="237" w="205">
                  <a:moveTo>
                    <a:pt x="151" y="237"/>
                  </a:moveTo>
                  <a:lnTo>
                    <a:pt x="161" y="229"/>
                  </a:lnTo>
                  <a:lnTo>
                    <a:pt x="173" y="222"/>
                  </a:lnTo>
                  <a:lnTo>
                    <a:pt x="186" y="213"/>
                  </a:lnTo>
                  <a:lnTo>
                    <a:pt x="205" y="204"/>
                  </a:lnTo>
                  <a:lnTo>
                    <a:pt x="201" y="181"/>
                  </a:lnTo>
                  <a:lnTo>
                    <a:pt x="194" y="160"/>
                  </a:lnTo>
                  <a:lnTo>
                    <a:pt x="185" y="140"/>
                  </a:lnTo>
                  <a:lnTo>
                    <a:pt x="175" y="122"/>
                  </a:lnTo>
                  <a:lnTo>
                    <a:pt x="164" y="105"/>
                  </a:lnTo>
                  <a:lnTo>
                    <a:pt x="152" y="89"/>
                  </a:lnTo>
                  <a:lnTo>
                    <a:pt x="139" y="75"/>
                  </a:lnTo>
                  <a:lnTo>
                    <a:pt x="126" y="62"/>
                  </a:lnTo>
                  <a:lnTo>
                    <a:pt x="110" y="49"/>
                  </a:lnTo>
                  <a:lnTo>
                    <a:pt x="95" y="38"/>
                  </a:lnTo>
                  <a:lnTo>
                    <a:pt x="79" y="30"/>
                  </a:lnTo>
                  <a:lnTo>
                    <a:pt x="64" y="21"/>
                  </a:lnTo>
                  <a:lnTo>
                    <a:pt x="47" y="14"/>
                  </a:lnTo>
                  <a:lnTo>
                    <a:pt x="32" y="7"/>
                  </a:lnTo>
                  <a:lnTo>
                    <a:pt x="15" y="3"/>
                  </a:lnTo>
                  <a:lnTo>
                    <a:pt x="0" y="0"/>
                  </a:lnTo>
                  <a:lnTo>
                    <a:pt x="12" y="7"/>
                  </a:lnTo>
                  <a:lnTo>
                    <a:pt x="24" y="17"/>
                  </a:lnTo>
                  <a:lnTo>
                    <a:pt x="36" y="28"/>
                  </a:lnTo>
                  <a:lnTo>
                    <a:pt x="47" y="42"/>
                  </a:lnTo>
                  <a:lnTo>
                    <a:pt x="59" y="56"/>
                  </a:lnTo>
                  <a:lnTo>
                    <a:pt x="71" y="72"/>
                  </a:lnTo>
                  <a:lnTo>
                    <a:pt x="83" y="88"/>
                  </a:lnTo>
                  <a:lnTo>
                    <a:pt x="94" y="105"/>
                  </a:lnTo>
                  <a:lnTo>
                    <a:pt x="104" y="122"/>
                  </a:lnTo>
                  <a:lnTo>
                    <a:pt x="113" y="140"/>
                  </a:lnTo>
                  <a:lnTo>
                    <a:pt x="122" y="158"/>
                  </a:lnTo>
                  <a:lnTo>
                    <a:pt x="130" y="175"/>
                  </a:lnTo>
                  <a:lnTo>
                    <a:pt x="137" y="192"/>
                  </a:lnTo>
                  <a:lnTo>
                    <a:pt x="142" y="208"/>
                  </a:lnTo>
                  <a:lnTo>
                    <a:pt x="148" y="224"/>
                  </a:lnTo>
                  <a:lnTo>
                    <a:pt x="151" y="237"/>
                  </a:lnTo>
                  <a:close/>
                </a:path>
              </a:pathLst>
            </a:custGeom>
            <a:solidFill>
              <a:srgbClr val="00937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91" name="Google Shape;491;p9"/>
            <p:cNvSpPr/>
            <p:nvPr/>
          </p:nvSpPr>
          <p:spPr>
            <a:xfrm>
              <a:off x="7202224" y="3264547"/>
              <a:ext cx="195233" cy="57146"/>
            </a:xfrm>
            <a:prstGeom prst="ellipse">
              <a:avLst/>
            </a:prstGeom>
            <a:solidFill>
              <a:srgbClr val="0AA3A4">
                <a:alpha val="30196"/>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92" name="Google Shape;492;p9"/>
            <p:cNvSpPr/>
            <p:nvPr/>
          </p:nvSpPr>
          <p:spPr>
            <a:xfrm>
              <a:off x="7277529" y="3009646"/>
              <a:ext cx="46020" cy="279714"/>
            </a:xfrm>
            <a:custGeom>
              <a:rect b="b" l="l" r="r" t="t"/>
              <a:pathLst>
                <a:path extrusionOk="0" h="930" w="167">
                  <a:moveTo>
                    <a:pt x="107" y="0"/>
                  </a:moveTo>
                  <a:lnTo>
                    <a:pt x="16" y="0"/>
                  </a:lnTo>
                  <a:lnTo>
                    <a:pt x="0" y="930"/>
                  </a:lnTo>
                  <a:lnTo>
                    <a:pt x="167" y="930"/>
                  </a:lnTo>
                  <a:lnTo>
                    <a:pt x="107" y="0"/>
                  </a:lnTo>
                  <a:close/>
                </a:path>
              </a:pathLst>
            </a:custGeom>
            <a:solidFill>
              <a:srgbClr val="9A5E0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93" name="Google Shape;493;p9"/>
            <p:cNvSpPr/>
            <p:nvPr/>
          </p:nvSpPr>
          <p:spPr>
            <a:xfrm>
              <a:off x="7139470" y="2624663"/>
              <a:ext cx="322135" cy="449646"/>
            </a:xfrm>
            <a:custGeom>
              <a:rect b="b" l="l" r="r" t="t"/>
              <a:pathLst>
                <a:path extrusionOk="0" h="1496" w="1153">
                  <a:moveTo>
                    <a:pt x="1118" y="495"/>
                  </a:moveTo>
                  <a:lnTo>
                    <a:pt x="1128" y="538"/>
                  </a:lnTo>
                  <a:lnTo>
                    <a:pt x="1137" y="581"/>
                  </a:lnTo>
                  <a:lnTo>
                    <a:pt x="1144" y="624"/>
                  </a:lnTo>
                  <a:lnTo>
                    <a:pt x="1149" y="667"/>
                  </a:lnTo>
                  <a:lnTo>
                    <a:pt x="1151" y="711"/>
                  </a:lnTo>
                  <a:lnTo>
                    <a:pt x="1153" y="754"/>
                  </a:lnTo>
                  <a:lnTo>
                    <a:pt x="1151" y="798"/>
                  </a:lnTo>
                  <a:lnTo>
                    <a:pt x="1149" y="841"/>
                  </a:lnTo>
                  <a:lnTo>
                    <a:pt x="1145" y="884"/>
                  </a:lnTo>
                  <a:lnTo>
                    <a:pt x="1138" y="926"/>
                  </a:lnTo>
                  <a:lnTo>
                    <a:pt x="1130" y="968"/>
                  </a:lnTo>
                  <a:lnTo>
                    <a:pt x="1121" y="1009"/>
                  </a:lnTo>
                  <a:lnTo>
                    <a:pt x="1108" y="1050"/>
                  </a:lnTo>
                  <a:lnTo>
                    <a:pt x="1095" y="1088"/>
                  </a:lnTo>
                  <a:lnTo>
                    <a:pt x="1080" y="1127"/>
                  </a:lnTo>
                  <a:lnTo>
                    <a:pt x="1063" y="1164"/>
                  </a:lnTo>
                  <a:lnTo>
                    <a:pt x="1044" y="1200"/>
                  </a:lnTo>
                  <a:lnTo>
                    <a:pt x="1024" y="1234"/>
                  </a:lnTo>
                  <a:lnTo>
                    <a:pt x="1002" y="1266"/>
                  </a:lnTo>
                  <a:lnTo>
                    <a:pt x="979" y="1297"/>
                  </a:lnTo>
                  <a:lnTo>
                    <a:pt x="954" y="1327"/>
                  </a:lnTo>
                  <a:lnTo>
                    <a:pt x="927" y="1355"/>
                  </a:lnTo>
                  <a:lnTo>
                    <a:pt x="899" y="1379"/>
                  </a:lnTo>
                  <a:lnTo>
                    <a:pt x="869" y="1402"/>
                  </a:lnTo>
                  <a:lnTo>
                    <a:pt x="838" y="1423"/>
                  </a:lnTo>
                  <a:lnTo>
                    <a:pt x="805" y="1442"/>
                  </a:lnTo>
                  <a:lnTo>
                    <a:pt x="770" y="1457"/>
                  </a:lnTo>
                  <a:lnTo>
                    <a:pt x="734" y="1470"/>
                  </a:lnTo>
                  <a:lnTo>
                    <a:pt x="696" y="1481"/>
                  </a:lnTo>
                  <a:lnTo>
                    <a:pt x="658" y="1489"/>
                  </a:lnTo>
                  <a:lnTo>
                    <a:pt x="618" y="1494"/>
                  </a:lnTo>
                  <a:lnTo>
                    <a:pt x="576" y="1496"/>
                  </a:lnTo>
                  <a:lnTo>
                    <a:pt x="534" y="1494"/>
                  </a:lnTo>
                  <a:lnTo>
                    <a:pt x="494" y="1489"/>
                  </a:lnTo>
                  <a:lnTo>
                    <a:pt x="456" y="1481"/>
                  </a:lnTo>
                  <a:lnTo>
                    <a:pt x="418" y="1470"/>
                  </a:lnTo>
                  <a:lnTo>
                    <a:pt x="382" y="1457"/>
                  </a:lnTo>
                  <a:lnTo>
                    <a:pt x="347" y="1442"/>
                  </a:lnTo>
                  <a:lnTo>
                    <a:pt x="314" y="1423"/>
                  </a:lnTo>
                  <a:lnTo>
                    <a:pt x="283" y="1402"/>
                  </a:lnTo>
                  <a:lnTo>
                    <a:pt x="254" y="1379"/>
                  </a:lnTo>
                  <a:lnTo>
                    <a:pt x="225" y="1355"/>
                  </a:lnTo>
                  <a:lnTo>
                    <a:pt x="198" y="1327"/>
                  </a:lnTo>
                  <a:lnTo>
                    <a:pt x="173" y="1297"/>
                  </a:lnTo>
                  <a:lnTo>
                    <a:pt x="150" y="1266"/>
                  </a:lnTo>
                  <a:lnTo>
                    <a:pt x="128" y="1234"/>
                  </a:lnTo>
                  <a:lnTo>
                    <a:pt x="108" y="1200"/>
                  </a:lnTo>
                  <a:lnTo>
                    <a:pt x="89" y="1164"/>
                  </a:lnTo>
                  <a:lnTo>
                    <a:pt x="72" y="1127"/>
                  </a:lnTo>
                  <a:lnTo>
                    <a:pt x="57" y="1088"/>
                  </a:lnTo>
                  <a:lnTo>
                    <a:pt x="44" y="1050"/>
                  </a:lnTo>
                  <a:lnTo>
                    <a:pt x="32" y="1009"/>
                  </a:lnTo>
                  <a:lnTo>
                    <a:pt x="22" y="968"/>
                  </a:lnTo>
                  <a:lnTo>
                    <a:pt x="14" y="926"/>
                  </a:lnTo>
                  <a:lnTo>
                    <a:pt x="7" y="884"/>
                  </a:lnTo>
                  <a:lnTo>
                    <a:pt x="3" y="841"/>
                  </a:lnTo>
                  <a:lnTo>
                    <a:pt x="1" y="798"/>
                  </a:lnTo>
                  <a:lnTo>
                    <a:pt x="0" y="754"/>
                  </a:lnTo>
                  <a:lnTo>
                    <a:pt x="1" y="711"/>
                  </a:lnTo>
                  <a:lnTo>
                    <a:pt x="3" y="667"/>
                  </a:lnTo>
                  <a:lnTo>
                    <a:pt x="8" y="624"/>
                  </a:lnTo>
                  <a:lnTo>
                    <a:pt x="15" y="581"/>
                  </a:lnTo>
                  <a:lnTo>
                    <a:pt x="24" y="538"/>
                  </a:lnTo>
                  <a:lnTo>
                    <a:pt x="34" y="495"/>
                  </a:lnTo>
                  <a:lnTo>
                    <a:pt x="43" y="466"/>
                  </a:lnTo>
                  <a:lnTo>
                    <a:pt x="52" y="438"/>
                  </a:lnTo>
                  <a:lnTo>
                    <a:pt x="63" y="412"/>
                  </a:lnTo>
                  <a:lnTo>
                    <a:pt x="72" y="385"/>
                  </a:lnTo>
                  <a:lnTo>
                    <a:pt x="85" y="360"/>
                  </a:lnTo>
                  <a:lnTo>
                    <a:pt x="97" y="334"/>
                  </a:lnTo>
                  <a:lnTo>
                    <a:pt x="110" y="310"/>
                  </a:lnTo>
                  <a:lnTo>
                    <a:pt x="123" y="287"/>
                  </a:lnTo>
                  <a:lnTo>
                    <a:pt x="138" y="265"/>
                  </a:lnTo>
                  <a:lnTo>
                    <a:pt x="153" y="244"/>
                  </a:lnTo>
                  <a:lnTo>
                    <a:pt x="169" y="223"/>
                  </a:lnTo>
                  <a:lnTo>
                    <a:pt x="184" y="203"/>
                  </a:lnTo>
                  <a:lnTo>
                    <a:pt x="201" y="183"/>
                  </a:lnTo>
                  <a:lnTo>
                    <a:pt x="218" y="166"/>
                  </a:lnTo>
                  <a:lnTo>
                    <a:pt x="236" y="148"/>
                  </a:lnTo>
                  <a:lnTo>
                    <a:pt x="254" y="131"/>
                  </a:lnTo>
                  <a:lnTo>
                    <a:pt x="271" y="116"/>
                  </a:lnTo>
                  <a:lnTo>
                    <a:pt x="290" y="102"/>
                  </a:lnTo>
                  <a:lnTo>
                    <a:pt x="310" y="88"/>
                  </a:lnTo>
                  <a:lnTo>
                    <a:pt x="329" y="75"/>
                  </a:lnTo>
                  <a:lnTo>
                    <a:pt x="349" y="63"/>
                  </a:lnTo>
                  <a:lnTo>
                    <a:pt x="368" y="53"/>
                  </a:lnTo>
                  <a:lnTo>
                    <a:pt x="388" y="43"/>
                  </a:lnTo>
                  <a:lnTo>
                    <a:pt x="409" y="34"/>
                  </a:lnTo>
                  <a:lnTo>
                    <a:pt x="429" y="26"/>
                  </a:lnTo>
                  <a:lnTo>
                    <a:pt x="450" y="19"/>
                  </a:lnTo>
                  <a:lnTo>
                    <a:pt x="471" y="13"/>
                  </a:lnTo>
                  <a:lnTo>
                    <a:pt x="492" y="9"/>
                  </a:lnTo>
                  <a:lnTo>
                    <a:pt x="513" y="4"/>
                  </a:lnTo>
                  <a:lnTo>
                    <a:pt x="534" y="2"/>
                  </a:lnTo>
                  <a:lnTo>
                    <a:pt x="555" y="0"/>
                  </a:lnTo>
                  <a:lnTo>
                    <a:pt x="576" y="0"/>
                  </a:lnTo>
                  <a:lnTo>
                    <a:pt x="597" y="0"/>
                  </a:lnTo>
                  <a:lnTo>
                    <a:pt x="618" y="2"/>
                  </a:lnTo>
                  <a:lnTo>
                    <a:pt x="639" y="4"/>
                  </a:lnTo>
                  <a:lnTo>
                    <a:pt x="660" y="9"/>
                  </a:lnTo>
                  <a:lnTo>
                    <a:pt x="681" y="13"/>
                  </a:lnTo>
                  <a:lnTo>
                    <a:pt x="702" y="19"/>
                  </a:lnTo>
                  <a:lnTo>
                    <a:pt x="723" y="26"/>
                  </a:lnTo>
                  <a:lnTo>
                    <a:pt x="743" y="34"/>
                  </a:lnTo>
                  <a:lnTo>
                    <a:pt x="764" y="43"/>
                  </a:lnTo>
                  <a:lnTo>
                    <a:pt x="784" y="53"/>
                  </a:lnTo>
                  <a:lnTo>
                    <a:pt x="804" y="63"/>
                  </a:lnTo>
                  <a:lnTo>
                    <a:pt x="823" y="75"/>
                  </a:lnTo>
                  <a:lnTo>
                    <a:pt x="842" y="88"/>
                  </a:lnTo>
                  <a:lnTo>
                    <a:pt x="862" y="102"/>
                  </a:lnTo>
                  <a:lnTo>
                    <a:pt x="881" y="116"/>
                  </a:lnTo>
                  <a:lnTo>
                    <a:pt x="899" y="131"/>
                  </a:lnTo>
                  <a:lnTo>
                    <a:pt x="916" y="148"/>
                  </a:lnTo>
                  <a:lnTo>
                    <a:pt x="934" y="166"/>
                  </a:lnTo>
                  <a:lnTo>
                    <a:pt x="952" y="183"/>
                  </a:lnTo>
                  <a:lnTo>
                    <a:pt x="968" y="203"/>
                  </a:lnTo>
                  <a:lnTo>
                    <a:pt x="984" y="223"/>
                  </a:lnTo>
                  <a:lnTo>
                    <a:pt x="999" y="244"/>
                  </a:lnTo>
                  <a:lnTo>
                    <a:pt x="1015" y="265"/>
                  </a:lnTo>
                  <a:lnTo>
                    <a:pt x="1029" y="287"/>
                  </a:lnTo>
                  <a:lnTo>
                    <a:pt x="1042" y="310"/>
                  </a:lnTo>
                  <a:lnTo>
                    <a:pt x="1055" y="334"/>
                  </a:lnTo>
                  <a:lnTo>
                    <a:pt x="1068" y="360"/>
                  </a:lnTo>
                  <a:lnTo>
                    <a:pt x="1080" y="385"/>
                  </a:lnTo>
                  <a:lnTo>
                    <a:pt x="1090" y="412"/>
                  </a:lnTo>
                  <a:lnTo>
                    <a:pt x="1101" y="438"/>
                  </a:lnTo>
                  <a:lnTo>
                    <a:pt x="1109" y="466"/>
                  </a:lnTo>
                  <a:lnTo>
                    <a:pt x="1118" y="495"/>
                  </a:lnTo>
                  <a:close/>
                </a:path>
              </a:pathLst>
            </a:custGeom>
            <a:solidFill>
              <a:srgbClr val="54B84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94" name="Google Shape;494;p9"/>
            <p:cNvSpPr/>
            <p:nvPr/>
          </p:nvSpPr>
          <p:spPr>
            <a:xfrm>
              <a:off x="7146443" y="2624663"/>
              <a:ext cx="315162" cy="449646"/>
            </a:xfrm>
            <a:custGeom>
              <a:rect b="b" l="l" r="r" t="t"/>
              <a:pathLst>
                <a:path extrusionOk="0" h="1496" w="1131">
                  <a:moveTo>
                    <a:pt x="554" y="0"/>
                  </a:moveTo>
                  <a:lnTo>
                    <a:pt x="546" y="0"/>
                  </a:lnTo>
                  <a:lnTo>
                    <a:pt x="539" y="1"/>
                  </a:lnTo>
                  <a:lnTo>
                    <a:pt x="556" y="3"/>
                  </a:lnTo>
                  <a:lnTo>
                    <a:pt x="573" y="8"/>
                  </a:lnTo>
                  <a:lnTo>
                    <a:pt x="589" y="12"/>
                  </a:lnTo>
                  <a:lnTo>
                    <a:pt x="606" y="17"/>
                  </a:lnTo>
                  <a:lnTo>
                    <a:pt x="621" y="23"/>
                  </a:lnTo>
                  <a:lnTo>
                    <a:pt x="638" y="30"/>
                  </a:lnTo>
                  <a:lnTo>
                    <a:pt x="655" y="36"/>
                  </a:lnTo>
                  <a:lnTo>
                    <a:pt x="670" y="45"/>
                  </a:lnTo>
                  <a:lnTo>
                    <a:pt x="686" y="54"/>
                  </a:lnTo>
                  <a:lnTo>
                    <a:pt x="701" y="63"/>
                  </a:lnTo>
                  <a:lnTo>
                    <a:pt x="716" y="74"/>
                  </a:lnTo>
                  <a:lnTo>
                    <a:pt x="731" y="85"/>
                  </a:lnTo>
                  <a:lnTo>
                    <a:pt x="745" y="96"/>
                  </a:lnTo>
                  <a:lnTo>
                    <a:pt x="760" y="108"/>
                  </a:lnTo>
                  <a:lnTo>
                    <a:pt x="774" y="121"/>
                  </a:lnTo>
                  <a:lnTo>
                    <a:pt x="787" y="135"/>
                  </a:lnTo>
                  <a:lnTo>
                    <a:pt x="800" y="149"/>
                  </a:lnTo>
                  <a:lnTo>
                    <a:pt x="813" y="164"/>
                  </a:lnTo>
                  <a:lnTo>
                    <a:pt x="825" y="180"/>
                  </a:lnTo>
                  <a:lnTo>
                    <a:pt x="837" y="195"/>
                  </a:lnTo>
                  <a:lnTo>
                    <a:pt x="848" y="212"/>
                  </a:lnTo>
                  <a:lnTo>
                    <a:pt x="859" y="230"/>
                  </a:lnTo>
                  <a:lnTo>
                    <a:pt x="870" y="247"/>
                  </a:lnTo>
                  <a:lnTo>
                    <a:pt x="880" y="266"/>
                  </a:lnTo>
                  <a:lnTo>
                    <a:pt x="889" y="285"/>
                  </a:lnTo>
                  <a:lnTo>
                    <a:pt x="898" y="305"/>
                  </a:lnTo>
                  <a:lnTo>
                    <a:pt x="906" y="325"/>
                  </a:lnTo>
                  <a:lnTo>
                    <a:pt x="914" y="346"/>
                  </a:lnTo>
                  <a:lnTo>
                    <a:pt x="921" y="368"/>
                  </a:lnTo>
                  <a:lnTo>
                    <a:pt x="927" y="389"/>
                  </a:lnTo>
                  <a:lnTo>
                    <a:pt x="933" y="412"/>
                  </a:lnTo>
                  <a:lnTo>
                    <a:pt x="937" y="434"/>
                  </a:lnTo>
                  <a:lnTo>
                    <a:pt x="944" y="469"/>
                  </a:lnTo>
                  <a:lnTo>
                    <a:pt x="948" y="506"/>
                  </a:lnTo>
                  <a:lnTo>
                    <a:pt x="952" y="541"/>
                  </a:lnTo>
                  <a:lnTo>
                    <a:pt x="953" y="577"/>
                  </a:lnTo>
                  <a:lnTo>
                    <a:pt x="953" y="614"/>
                  </a:lnTo>
                  <a:lnTo>
                    <a:pt x="951" y="649"/>
                  </a:lnTo>
                  <a:lnTo>
                    <a:pt x="947" y="686"/>
                  </a:lnTo>
                  <a:lnTo>
                    <a:pt x="942" y="721"/>
                  </a:lnTo>
                  <a:lnTo>
                    <a:pt x="935" y="756"/>
                  </a:lnTo>
                  <a:lnTo>
                    <a:pt x="926" y="790"/>
                  </a:lnTo>
                  <a:lnTo>
                    <a:pt x="917" y="825"/>
                  </a:lnTo>
                  <a:lnTo>
                    <a:pt x="906" y="858"/>
                  </a:lnTo>
                  <a:lnTo>
                    <a:pt x="893" y="891"/>
                  </a:lnTo>
                  <a:lnTo>
                    <a:pt x="880" y="922"/>
                  </a:lnTo>
                  <a:lnTo>
                    <a:pt x="864" y="953"/>
                  </a:lnTo>
                  <a:lnTo>
                    <a:pt x="848" y="982"/>
                  </a:lnTo>
                  <a:lnTo>
                    <a:pt x="829" y="1012"/>
                  </a:lnTo>
                  <a:lnTo>
                    <a:pt x="810" y="1040"/>
                  </a:lnTo>
                  <a:lnTo>
                    <a:pt x="789" y="1065"/>
                  </a:lnTo>
                  <a:lnTo>
                    <a:pt x="767" y="1091"/>
                  </a:lnTo>
                  <a:lnTo>
                    <a:pt x="744" y="1114"/>
                  </a:lnTo>
                  <a:lnTo>
                    <a:pt x="720" y="1136"/>
                  </a:lnTo>
                  <a:lnTo>
                    <a:pt x="694" y="1156"/>
                  </a:lnTo>
                  <a:lnTo>
                    <a:pt x="668" y="1175"/>
                  </a:lnTo>
                  <a:lnTo>
                    <a:pt x="639" y="1191"/>
                  </a:lnTo>
                  <a:lnTo>
                    <a:pt x="610" y="1205"/>
                  </a:lnTo>
                  <a:lnTo>
                    <a:pt x="581" y="1219"/>
                  </a:lnTo>
                  <a:lnTo>
                    <a:pt x="550" y="1230"/>
                  </a:lnTo>
                  <a:lnTo>
                    <a:pt x="518" y="1238"/>
                  </a:lnTo>
                  <a:lnTo>
                    <a:pt x="485" y="1244"/>
                  </a:lnTo>
                  <a:lnTo>
                    <a:pt x="450" y="1247"/>
                  </a:lnTo>
                  <a:lnTo>
                    <a:pt x="415" y="1249"/>
                  </a:lnTo>
                  <a:lnTo>
                    <a:pt x="397" y="1249"/>
                  </a:lnTo>
                  <a:lnTo>
                    <a:pt x="380" y="1247"/>
                  </a:lnTo>
                  <a:lnTo>
                    <a:pt x="363" y="1245"/>
                  </a:lnTo>
                  <a:lnTo>
                    <a:pt x="346" y="1243"/>
                  </a:lnTo>
                  <a:lnTo>
                    <a:pt x="330" y="1240"/>
                  </a:lnTo>
                  <a:lnTo>
                    <a:pt x="313" y="1236"/>
                  </a:lnTo>
                  <a:lnTo>
                    <a:pt x="297" y="1232"/>
                  </a:lnTo>
                  <a:lnTo>
                    <a:pt x="281" y="1226"/>
                  </a:lnTo>
                  <a:lnTo>
                    <a:pt x="266" y="1221"/>
                  </a:lnTo>
                  <a:lnTo>
                    <a:pt x="250" y="1215"/>
                  </a:lnTo>
                  <a:lnTo>
                    <a:pt x="236" y="1208"/>
                  </a:lnTo>
                  <a:lnTo>
                    <a:pt x="222" y="1201"/>
                  </a:lnTo>
                  <a:lnTo>
                    <a:pt x="207" y="1192"/>
                  </a:lnTo>
                  <a:lnTo>
                    <a:pt x="193" y="1185"/>
                  </a:lnTo>
                  <a:lnTo>
                    <a:pt x="180" y="1175"/>
                  </a:lnTo>
                  <a:lnTo>
                    <a:pt x="166" y="1166"/>
                  </a:lnTo>
                  <a:lnTo>
                    <a:pt x="153" y="1155"/>
                  </a:lnTo>
                  <a:lnTo>
                    <a:pt x="140" y="1145"/>
                  </a:lnTo>
                  <a:lnTo>
                    <a:pt x="128" y="1134"/>
                  </a:lnTo>
                  <a:lnTo>
                    <a:pt x="116" y="1122"/>
                  </a:lnTo>
                  <a:lnTo>
                    <a:pt x="105" y="1109"/>
                  </a:lnTo>
                  <a:lnTo>
                    <a:pt x="92" y="1097"/>
                  </a:lnTo>
                  <a:lnTo>
                    <a:pt x="81" y="1084"/>
                  </a:lnTo>
                  <a:lnTo>
                    <a:pt x="71" y="1071"/>
                  </a:lnTo>
                  <a:lnTo>
                    <a:pt x="52" y="1042"/>
                  </a:lnTo>
                  <a:lnTo>
                    <a:pt x="33" y="1012"/>
                  </a:lnTo>
                  <a:lnTo>
                    <a:pt x="15" y="981"/>
                  </a:lnTo>
                  <a:lnTo>
                    <a:pt x="0" y="949"/>
                  </a:lnTo>
                  <a:lnTo>
                    <a:pt x="6" y="977"/>
                  </a:lnTo>
                  <a:lnTo>
                    <a:pt x="14" y="1005"/>
                  </a:lnTo>
                  <a:lnTo>
                    <a:pt x="22" y="1032"/>
                  </a:lnTo>
                  <a:lnTo>
                    <a:pt x="31" y="1060"/>
                  </a:lnTo>
                  <a:lnTo>
                    <a:pt x="41" y="1085"/>
                  </a:lnTo>
                  <a:lnTo>
                    <a:pt x="50" y="1112"/>
                  </a:lnTo>
                  <a:lnTo>
                    <a:pt x="63" y="1137"/>
                  </a:lnTo>
                  <a:lnTo>
                    <a:pt x="74" y="1162"/>
                  </a:lnTo>
                  <a:lnTo>
                    <a:pt x="87" y="1186"/>
                  </a:lnTo>
                  <a:lnTo>
                    <a:pt x="100" y="1210"/>
                  </a:lnTo>
                  <a:lnTo>
                    <a:pt x="115" y="1233"/>
                  </a:lnTo>
                  <a:lnTo>
                    <a:pt x="129" y="1255"/>
                  </a:lnTo>
                  <a:lnTo>
                    <a:pt x="144" y="1276"/>
                  </a:lnTo>
                  <a:lnTo>
                    <a:pt x="161" y="1297"/>
                  </a:lnTo>
                  <a:lnTo>
                    <a:pt x="177" y="1317"/>
                  </a:lnTo>
                  <a:lnTo>
                    <a:pt x="195" y="1336"/>
                  </a:lnTo>
                  <a:lnTo>
                    <a:pt x="213" y="1353"/>
                  </a:lnTo>
                  <a:lnTo>
                    <a:pt x="232" y="1371"/>
                  </a:lnTo>
                  <a:lnTo>
                    <a:pt x="251" y="1387"/>
                  </a:lnTo>
                  <a:lnTo>
                    <a:pt x="271" y="1402"/>
                  </a:lnTo>
                  <a:lnTo>
                    <a:pt x="292" y="1416"/>
                  </a:lnTo>
                  <a:lnTo>
                    <a:pt x="313" y="1430"/>
                  </a:lnTo>
                  <a:lnTo>
                    <a:pt x="335" y="1442"/>
                  </a:lnTo>
                  <a:lnTo>
                    <a:pt x="358" y="1453"/>
                  </a:lnTo>
                  <a:lnTo>
                    <a:pt x="380" y="1463"/>
                  </a:lnTo>
                  <a:lnTo>
                    <a:pt x="404" y="1470"/>
                  </a:lnTo>
                  <a:lnTo>
                    <a:pt x="427" y="1478"/>
                  </a:lnTo>
                  <a:lnTo>
                    <a:pt x="451" y="1485"/>
                  </a:lnTo>
                  <a:lnTo>
                    <a:pt x="477" y="1489"/>
                  </a:lnTo>
                  <a:lnTo>
                    <a:pt x="502" y="1493"/>
                  </a:lnTo>
                  <a:lnTo>
                    <a:pt x="528" y="1495"/>
                  </a:lnTo>
                  <a:lnTo>
                    <a:pt x="554" y="1496"/>
                  </a:lnTo>
                  <a:lnTo>
                    <a:pt x="596" y="1494"/>
                  </a:lnTo>
                  <a:lnTo>
                    <a:pt x="636" y="1489"/>
                  </a:lnTo>
                  <a:lnTo>
                    <a:pt x="674" y="1481"/>
                  </a:lnTo>
                  <a:lnTo>
                    <a:pt x="712" y="1470"/>
                  </a:lnTo>
                  <a:lnTo>
                    <a:pt x="748" y="1457"/>
                  </a:lnTo>
                  <a:lnTo>
                    <a:pt x="783" y="1442"/>
                  </a:lnTo>
                  <a:lnTo>
                    <a:pt x="816" y="1423"/>
                  </a:lnTo>
                  <a:lnTo>
                    <a:pt x="847" y="1402"/>
                  </a:lnTo>
                  <a:lnTo>
                    <a:pt x="877" y="1379"/>
                  </a:lnTo>
                  <a:lnTo>
                    <a:pt x="905" y="1355"/>
                  </a:lnTo>
                  <a:lnTo>
                    <a:pt x="932" y="1327"/>
                  </a:lnTo>
                  <a:lnTo>
                    <a:pt x="957" y="1297"/>
                  </a:lnTo>
                  <a:lnTo>
                    <a:pt x="980" y="1266"/>
                  </a:lnTo>
                  <a:lnTo>
                    <a:pt x="1002" y="1234"/>
                  </a:lnTo>
                  <a:lnTo>
                    <a:pt x="1022" y="1200"/>
                  </a:lnTo>
                  <a:lnTo>
                    <a:pt x="1041" y="1164"/>
                  </a:lnTo>
                  <a:lnTo>
                    <a:pt x="1058" y="1127"/>
                  </a:lnTo>
                  <a:lnTo>
                    <a:pt x="1073" y="1088"/>
                  </a:lnTo>
                  <a:lnTo>
                    <a:pt x="1086" y="1050"/>
                  </a:lnTo>
                  <a:lnTo>
                    <a:pt x="1099" y="1009"/>
                  </a:lnTo>
                  <a:lnTo>
                    <a:pt x="1108" y="968"/>
                  </a:lnTo>
                  <a:lnTo>
                    <a:pt x="1116" y="926"/>
                  </a:lnTo>
                  <a:lnTo>
                    <a:pt x="1123" y="884"/>
                  </a:lnTo>
                  <a:lnTo>
                    <a:pt x="1127" y="841"/>
                  </a:lnTo>
                  <a:lnTo>
                    <a:pt x="1129" y="798"/>
                  </a:lnTo>
                  <a:lnTo>
                    <a:pt x="1131" y="754"/>
                  </a:lnTo>
                  <a:lnTo>
                    <a:pt x="1129" y="711"/>
                  </a:lnTo>
                  <a:lnTo>
                    <a:pt x="1127" y="667"/>
                  </a:lnTo>
                  <a:lnTo>
                    <a:pt x="1122" y="624"/>
                  </a:lnTo>
                  <a:lnTo>
                    <a:pt x="1115" y="581"/>
                  </a:lnTo>
                  <a:lnTo>
                    <a:pt x="1106" y="538"/>
                  </a:lnTo>
                  <a:lnTo>
                    <a:pt x="1096" y="495"/>
                  </a:lnTo>
                  <a:lnTo>
                    <a:pt x="1087" y="466"/>
                  </a:lnTo>
                  <a:lnTo>
                    <a:pt x="1079" y="438"/>
                  </a:lnTo>
                  <a:lnTo>
                    <a:pt x="1068" y="412"/>
                  </a:lnTo>
                  <a:lnTo>
                    <a:pt x="1058" y="385"/>
                  </a:lnTo>
                  <a:lnTo>
                    <a:pt x="1046" y="360"/>
                  </a:lnTo>
                  <a:lnTo>
                    <a:pt x="1033" y="334"/>
                  </a:lnTo>
                  <a:lnTo>
                    <a:pt x="1020" y="310"/>
                  </a:lnTo>
                  <a:lnTo>
                    <a:pt x="1007" y="287"/>
                  </a:lnTo>
                  <a:lnTo>
                    <a:pt x="993" y="265"/>
                  </a:lnTo>
                  <a:lnTo>
                    <a:pt x="977" y="244"/>
                  </a:lnTo>
                  <a:lnTo>
                    <a:pt x="962" y="223"/>
                  </a:lnTo>
                  <a:lnTo>
                    <a:pt x="946" y="203"/>
                  </a:lnTo>
                  <a:lnTo>
                    <a:pt x="930" y="183"/>
                  </a:lnTo>
                  <a:lnTo>
                    <a:pt x="912" y="166"/>
                  </a:lnTo>
                  <a:lnTo>
                    <a:pt x="894" y="148"/>
                  </a:lnTo>
                  <a:lnTo>
                    <a:pt x="877" y="131"/>
                  </a:lnTo>
                  <a:lnTo>
                    <a:pt x="859" y="116"/>
                  </a:lnTo>
                  <a:lnTo>
                    <a:pt x="840" y="102"/>
                  </a:lnTo>
                  <a:lnTo>
                    <a:pt x="820" y="88"/>
                  </a:lnTo>
                  <a:lnTo>
                    <a:pt x="801" y="75"/>
                  </a:lnTo>
                  <a:lnTo>
                    <a:pt x="782" y="63"/>
                  </a:lnTo>
                  <a:lnTo>
                    <a:pt x="762" y="53"/>
                  </a:lnTo>
                  <a:lnTo>
                    <a:pt x="742" y="43"/>
                  </a:lnTo>
                  <a:lnTo>
                    <a:pt x="721" y="34"/>
                  </a:lnTo>
                  <a:lnTo>
                    <a:pt x="701" y="26"/>
                  </a:lnTo>
                  <a:lnTo>
                    <a:pt x="680" y="19"/>
                  </a:lnTo>
                  <a:lnTo>
                    <a:pt x="659" y="13"/>
                  </a:lnTo>
                  <a:lnTo>
                    <a:pt x="638" y="9"/>
                  </a:lnTo>
                  <a:lnTo>
                    <a:pt x="617" y="4"/>
                  </a:lnTo>
                  <a:lnTo>
                    <a:pt x="596" y="2"/>
                  </a:lnTo>
                  <a:lnTo>
                    <a:pt x="575" y="0"/>
                  </a:lnTo>
                  <a:lnTo>
                    <a:pt x="554" y="0"/>
                  </a:lnTo>
                  <a:close/>
                </a:path>
              </a:pathLst>
            </a:custGeom>
            <a:solidFill>
              <a:srgbClr val="49A84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95" name="Google Shape;495;p9"/>
            <p:cNvSpPr/>
            <p:nvPr/>
          </p:nvSpPr>
          <p:spPr>
            <a:xfrm>
              <a:off x="8867284" y="1232112"/>
              <a:ext cx="563387" cy="384982"/>
            </a:xfrm>
            <a:custGeom>
              <a:rect b="b" l="l" r="r" t="t"/>
              <a:pathLst>
                <a:path extrusionOk="0" h="1284" w="2017">
                  <a:moveTo>
                    <a:pt x="1641" y="399"/>
                  </a:moveTo>
                  <a:lnTo>
                    <a:pt x="1636" y="401"/>
                  </a:lnTo>
                  <a:lnTo>
                    <a:pt x="1630" y="401"/>
                  </a:lnTo>
                  <a:lnTo>
                    <a:pt x="1627" y="380"/>
                  </a:lnTo>
                  <a:lnTo>
                    <a:pt x="1622" y="359"/>
                  </a:lnTo>
                  <a:lnTo>
                    <a:pt x="1617" y="339"/>
                  </a:lnTo>
                  <a:lnTo>
                    <a:pt x="1610" y="319"/>
                  </a:lnTo>
                  <a:lnTo>
                    <a:pt x="1603" y="299"/>
                  </a:lnTo>
                  <a:lnTo>
                    <a:pt x="1595" y="280"/>
                  </a:lnTo>
                  <a:lnTo>
                    <a:pt x="1586" y="262"/>
                  </a:lnTo>
                  <a:lnTo>
                    <a:pt x="1577" y="243"/>
                  </a:lnTo>
                  <a:lnTo>
                    <a:pt x="1566" y="225"/>
                  </a:lnTo>
                  <a:lnTo>
                    <a:pt x="1555" y="207"/>
                  </a:lnTo>
                  <a:lnTo>
                    <a:pt x="1543" y="191"/>
                  </a:lnTo>
                  <a:lnTo>
                    <a:pt x="1531" y="174"/>
                  </a:lnTo>
                  <a:lnTo>
                    <a:pt x="1518" y="159"/>
                  </a:lnTo>
                  <a:lnTo>
                    <a:pt x="1504" y="143"/>
                  </a:lnTo>
                  <a:lnTo>
                    <a:pt x="1489" y="129"/>
                  </a:lnTo>
                  <a:lnTo>
                    <a:pt x="1474" y="116"/>
                  </a:lnTo>
                  <a:lnTo>
                    <a:pt x="1458" y="103"/>
                  </a:lnTo>
                  <a:lnTo>
                    <a:pt x="1442" y="90"/>
                  </a:lnTo>
                  <a:lnTo>
                    <a:pt x="1426" y="78"/>
                  </a:lnTo>
                  <a:lnTo>
                    <a:pt x="1408" y="67"/>
                  </a:lnTo>
                  <a:lnTo>
                    <a:pt x="1391" y="57"/>
                  </a:lnTo>
                  <a:lnTo>
                    <a:pt x="1372" y="47"/>
                  </a:lnTo>
                  <a:lnTo>
                    <a:pt x="1353" y="39"/>
                  </a:lnTo>
                  <a:lnTo>
                    <a:pt x="1334" y="31"/>
                  </a:lnTo>
                  <a:lnTo>
                    <a:pt x="1314" y="24"/>
                  </a:lnTo>
                  <a:lnTo>
                    <a:pt x="1294" y="18"/>
                  </a:lnTo>
                  <a:lnTo>
                    <a:pt x="1273" y="12"/>
                  </a:lnTo>
                  <a:lnTo>
                    <a:pt x="1253" y="9"/>
                  </a:lnTo>
                  <a:lnTo>
                    <a:pt x="1232" y="4"/>
                  </a:lnTo>
                  <a:lnTo>
                    <a:pt x="1211" y="2"/>
                  </a:lnTo>
                  <a:lnTo>
                    <a:pt x="1188" y="1"/>
                  </a:lnTo>
                  <a:lnTo>
                    <a:pt x="1166" y="0"/>
                  </a:lnTo>
                  <a:lnTo>
                    <a:pt x="1146" y="1"/>
                  </a:lnTo>
                  <a:lnTo>
                    <a:pt x="1127" y="2"/>
                  </a:lnTo>
                  <a:lnTo>
                    <a:pt x="1107" y="4"/>
                  </a:lnTo>
                  <a:lnTo>
                    <a:pt x="1087" y="6"/>
                  </a:lnTo>
                  <a:lnTo>
                    <a:pt x="1068" y="11"/>
                  </a:lnTo>
                  <a:lnTo>
                    <a:pt x="1049" y="15"/>
                  </a:lnTo>
                  <a:lnTo>
                    <a:pt x="1031" y="21"/>
                  </a:lnTo>
                  <a:lnTo>
                    <a:pt x="1013" y="26"/>
                  </a:lnTo>
                  <a:lnTo>
                    <a:pt x="994" y="33"/>
                  </a:lnTo>
                  <a:lnTo>
                    <a:pt x="978" y="41"/>
                  </a:lnTo>
                  <a:lnTo>
                    <a:pt x="960" y="48"/>
                  </a:lnTo>
                  <a:lnTo>
                    <a:pt x="943" y="57"/>
                  </a:lnTo>
                  <a:lnTo>
                    <a:pt x="927" y="66"/>
                  </a:lnTo>
                  <a:lnTo>
                    <a:pt x="911" y="76"/>
                  </a:lnTo>
                  <a:lnTo>
                    <a:pt x="895" y="87"/>
                  </a:lnTo>
                  <a:lnTo>
                    <a:pt x="880" y="98"/>
                  </a:lnTo>
                  <a:lnTo>
                    <a:pt x="866" y="110"/>
                  </a:lnTo>
                  <a:lnTo>
                    <a:pt x="852" y="122"/>
                  </a:lnTo>
                  <a:lnTo>
                    <a:pt x="838" y="136"/>
                  </a:lnTo>
                  <a:lnTo>
                    <a:pt x="825" y="149"/>
                  </a:lnTo>
                  <a:lnTo>
                    <a:pt x="812" y="163"/>
                  </a:lnTo>
                  <a:lnTo>
                    <a:pt x="801" y="178"/>
                  </a:lnTo>
                  <a:lnTo>
                    <a:pt x="789" y="192"/>
                  </a:lnTo>
                  <a:lnTo>
                    <a:pt x="778" y="207"/>
                  </a:lnTo>
                  <a:lnTo>
                    <a:pt x="768" y="224"/>
                  </a:lnTo>
                  <a:lnTo>
                    <a:pt x="759" y="241"/>
                  </a:lnTo>
                  <a:lnTo>
                    <a:pt x="749" y="257"/>
                  </a:lnTo>
                  <a:lnTo>
                    <a:pt x="741" y="274"/>
                  </a:lnTo>
                  <a:lnTo>
                    <a:pt x="733" y="291"/>
                  </a:lnTo>
                  <a:lnTo>
                    <a:pt x="727" y="309"/>
                  </a:lnTo>
                  <a:lnTo>
                    <a:pt x="720" y="328"/>
                  </a:lnTo>
                  <a:lnTo>
                    <a:pt x="715" y="345"/>
                  </a:lnTo>
                  <a:lnTo>
                    <a:pt x="699" y="338"/>
                  </a:lnTo>
                  <a:lnTo>
                    <a:pt x="684" y="331"/>
                  </a:lnTo>
                  <a:lnTo>
                    <a:pt x="668" y="324"/>
                  </a:lnTo>
                  <a:lnTo>
                    <a:pt x="652" y="319"/>
                  </a:lnTo>
                  <a:lnTo>
                    <a:pt x="634" y="316"/>
                  </a:lnTo>
                  <a:lnTo>
                    <a:pt x="616" y="312"/>
                  </a:lnTo>
                  <a:lnTo>
                    <a:pt x="599" y="310"/>
                  </a:lnTo>
                  <a:lnTo>
                    <a:pt x="581" y="309"/>
                  </a:lnTo>
                  <a:lnTo>
                    <a:pt x="567" y="310"/>
                  </a:lnTo>
                  <a:lnTo>
                    <a:pt x="552" y="311"/>
                  </a:lnTo>
                  <a:lnTo>
                    <a:pt x="539" y="312"/>
                  </a:lnTo>
                  <a:lnTo>
                    <a:pt x="526" y="316"/>
                  </a:lnTo>
                  <a:lnTo>
                    <a:pt x="513" y="318"/>
                  </a:lnTo>
                  <a:lnTo>
                    <a:pt x="499" y="322"/>
                  </a:lnTo>
                  <a:lnTo>
                    <a:pt x="486" y="327"/>
                  </a:lnTo>
                  <a:lnTo>
                    <a:pt x="474" y="331"/>
                  </a:lnTo>
                  <a:lnTo>
                    <a:pt x="462" y="337"/>
                  </a:lnTo>
                  <a:lnTo>
                    <a:pt x="450" y="342"/>
                  </a:lnTo>
                  <a:lnTo>
                    <a:pt x="439" y="349"/>
                  </a:lnTo>
                  <a:lnTo>
                    <a:pt x="428" y="356"/>
                  </a:lnTo>
                  <a:lnTo>
                    <a:pt x="416" y="364"/>
                  </a:lnTo>
                  <a:lnTo>
                    <a:pt x="407" y="372"/>
                  </a:lnTo>
                  <a:lnTo>
                    <a:pt x="397" y="381"/>
                  </a:lnTo>
                  <a:lnTo>
                    <a:pt x="387" y="390"/>
                  </a:lnTo>
                  <a:lnTo>
                    <a:pt x="378" y="399"/>
                  </a:lnTo>
                  <a:lnTo>
                    <a:pt x="369" y="409"/>
                  </a:lnTo>
                  <a:lnTo>
                    <a:pt x="361" y="419"/>
                  </a:lnTo>
                  <a:lnTo>
                    <a:pt x="354" y="430"/>
                  </a:lnTo>
                  <a:lnTo>
                    <a:pt x="346" y="441"/>
                  </a:lnTo>
                  <a:lnTo>
                    <a:pt x="339" y="454"/>
                  </a:lnTo>
                  <a:lnTo>
                    <a:pt x="334" y="465"/>
                  </a:lnTo>
                  <a:lnTo>
                    <a:pt x="328" y="477"/>
                  </a:lnTo>
                  <a:lnTo>
                    <a:pt x="323" y="490"/>
                  </a:lnTo>
                  <a:lnTo>
                    <a:pt x="318" y="502"/>
                  </a:lnTo>
                  <a:lnTo>
                    <a:pt x="315" y="515"/>
                  </a:lnTo>
                  <a:lnTo>
                    <a:pt x="312" y="529"/>
                  </a:lnTo>
                  <a:lnTo>
                    <a:pt x="309" y="542"/>
                  </a:lnTo>
                  <a:lnTo>
                    <a:pt x="307" y="556"/>
                  </a:lnTo>
                  <a:lnTo>
                    <a:pt x="307" y="570"/>
                  </a:lnTo>
                  <a:lnTo>
                    <a:pt x="306" y="584"/>
                  </a:lnTo>
                  <a:lnTo>
                    <a:pt x="307" y="596"/>
                  </a:lnTo>
                  <a:lnTo>
                    <a:pt x="307" y="609"/>
                  </a:lnTo>
                  <a:lnTo>
                    <a:pt x="309" y="620"/>
                  </a:lnTo>
                  <a:lnTo>
                    <a:pt x="312" y="632"/>
                  </a:lnTo>
                  <a:lnTo>
                    <a:pt x="303" y="631"/>
                  </a:lnTo>
                  <a:lnTo>
                    <a:pt x="293" y="630"/>
                  </a:lnTo>
                  <a:lnTo>
                    <a:pt x="284" y="629"/>
                  </a:lnTo>
                  <a:lnTo>
                    <a:pt x="275" y="629"/>
                  </a:lnTo>
                  <a:lnTo>
                    <a:pt x="261" y="629"/>
                  </a:lnTo>
                  <a:lnTo>
                    <a:pt x="246" y="630"/>
                  </a:lnTo>
                  <a:lnTo>
                    <a:pt x="233" y="632"/>
                  </a:lnTo>
                  <a:lnTo>
                    <a:pt x="220" y="635"/>
                  </a:lnTo>
                  <a:lnTo>
                    <a:pt x="207" y="638"/>
                  </a:lnTo>
                  <a:lnTo>
                    <a:pt x="193" y="641"/>
                  </a:lnTo>
                  <a:lnTo>
                    <a:pt x="180" y="646"/>
                  </a:lnTo>
                  <a:lnTo>
                    <a:pt x="168" y="651"/>
                  </a:lnTo>
                  <a:lnTo>
                    <a:pt x="156" y="657"/>
                  </a:lnTo>
                  <a:lnTo>
                    <a:pt x="144" y="662"/>
                  </a:lnTo>
                  <a:lnTo>
                    <a:pt x="133" y="669"/>
                  </a:lnTo>
                  <a:lnTo>
                    <a:pt x="122" y="677"/>
                  </a:lnTo>
                  <a:lnTo>
                    <a:pt x="111" y="683"/>
                  </a:lnTo>
                  <a:lnTo>
                    <a:pt x="101" y="692"/>
                  </a:lnTo>
                  <a:lnTo>
                    <a:pt x="91" y="701"/>
                  </a:lnTo>
                  <a:lnTo>
                    <a:pt x="81" y="710"/>
                  </a:lnTo>
                  <a:lnTo>
                    <a:pt x="72" y="720"/>
                  </a:lnTo>
                  <a:lnTo>
                    <a:pt x="63" y="730"/>
                  </a:lnTo>
                  <a:lnTo>
                    <a:pt x="55" y="740"/>
                  </a:lnTo>
                  <a:lnTo>
                    <a:pt x="48" y="751"/>
                  </a:lnTo>
                  <a:lnTo>
                    <a:pt x="40" y="762"/>
                  </a:lnTo>
                  <a:lnTo>
                    <a:pt x="33" y="773"/>
                  </a:lnTo>
                  <a:lnTo>
                    <a:pt x="28" y="785"/>
                  </a:lnTo>
                  <a:lnTo>
                    <a:pt x="22" y="797"/>
                  </a:lnTo>
                  <a:lnTo>
                    <a:pt x="17" y="809"/>
                  </a:lnTo>
                  <a:lnTo>
                    <a:pt x="12" y="822"/>
                  </a:lnTo>
                  <a:lnTo>
                    <a:pt x="9" y="836"/>
                  </a:lnTo>
                  <a:lnTo>
                    <a:pt x="6" y="849"/>
                  </a:lnTo>
                  <a:lnTo>
                    <a:pt x="3" y="862"/>
                  </a:lnTo>
                  <a:lnTo>
                    <a:pt x="2" y="875"/>
                  </a:lnTo>
                  <a:lnTo>
                    <a:pt x="1" y="890"/>
                  </a:lnTo>
                  <a:lnTo>
                    <a:pt x="0" y="904"/>
                  </a:lnTo>
                  <a:lnTo>
                    <a:pt x="1" y="917"/>
                  </a:lnTo>
                  <a:lnTo>
                    <a:pt x="2" y="932"/>
                  </a:lnTo>
                  <a:lnTo>
                    <a:pt x="3" y="946"/>
                  </a:lnTo>
                  <a:lnTo>
                    <a:pt x="6" y="959"/>
                  </a:lnTo>
                  <a:lnTo>
                    <a:pt x="9" y="972"/>
                  </a:lnTo>
                  <a:lnTo>
                    <a:pt x="12" y="986"/>
                  </a:lnTo>
                  <a:lnTo>
                    <a:pt x="17" y="998"/>
                  </a:lnTo>
                  <a:lnTo>
                    <a:pt x="22" y="1010"/>
                  </a:lnTo>
                  <a:lnTo>
                    <a:pt x="28" y="1022"/>
                  </a:lnTo>
                  <a:lnTo>
                    <a:pt x="33" y="1034"/>
                  </a:lnTo>
                  <a:lnTo>
                    <a:pt x="40" y="1046"/>
                  </a:lnTo>
                  <a:lnTo>
                    <a:pt x="48" y="1057"/>
                  </a:lnTo>
                  <a:lnTo>
                    <a:pt x="55" y="1067"/>
                  </a:lnTo>
                  <a:lnTo>
                    <a:pt x="63" y="1078"/>
                  </a:lnTo>
                  <a:lnTo>
                    <a:pt x="72" y="1088"/>
                  </a:lnTo>
                  <a:lnTo>
                    <a:pt x="81" y="1097"/>
                  </a:lnTo>
                  <a:lnTo>
                    <a:pt x="91" y="1107"/>
                  </a:lnTo>
                  <a:lnTo>
                    <a:pt x="101" y="1116"/>
                  </a:lnTo>
                  <a:lnTo>
                    <a:pt x="111" y="1124"/>
                  </a:lnTo>
                  <a:lnTo>
                    <a:pt x="122" y="1131"/>
                  </a:lnTo>
                  <a:lnTo>
                    <a:pt x="133" y="1138"/>
                  </a:lnTo>
                  <a:lnTo>
                    <a:pt x="144" y="1145"/>
                  </a:lnTo>
                  <a:lnTo>
                    <a:pt x="156" y="1151"/>
                  </a:lnTo>
                  <a:lnTo>
                    <a:pt x="168" y="1157"/>
                  </a:lnTo>
                  <a:lnTo>
                    <a:pt x="180" y="1161"/>
                  </a:lnTo>
                  <a:lnTo>
                    <a:pt x="193" y="1166"/>
                  </a:lnTo>
                  <a:lnTo>
                    <a:pt x="207" y="1169"/>
                  </a:lnTo>
                  <a:lnTo>
                    <a:pt x="220" y="1172"/>
                  </a:lnTo>
                  <a:lnTo>
                    <a:pt x="233" y="1174"/>
                  </a:lnTo>
                  <a:lnTo>
                    <a:pt x="246" y="1177"/>
                  </a:lnTo>
                  <a:lnTo>
                    <a:pt x="261" y="1178"/>
                  </a:lnTo>
                  <a:lnTo>
                    <a:pt x="275" y="1178"/>
                  </a:lnTo>
                  <a:lnTo>
                    <a:pt x="294" y="1178"/>
                  </a:lnTo>
                  <a:lnTo>
                    <a:pt x="314" y="1176"/>
                  </a:lnTo>
                  <a:lnTo>
                    <a:pt x="331" y="1172"/>
                  </a:lnTo>
                  <a:lnTo>
                    <a:pt x="350" y="1168"/>
                  </a:lnTo>
                  <a:lnTo>
                    <a:pt x="368" y="1161"/>
                  </a:lnTo>
                  <a:lnTo>
                    <a:pt x="384" y="1155"/>
                  </a:lnTo>
                  <a:lnTo>
                    <a:pt x="401" y="1147"/>
                  </a:lnTo>
                  <a:lnTo>
                    <a:pt x="416" y="1138"/>
                  </a:lnTo>
                  <a:lnTo>
                    <a:pt x="450" y="1158"/>
                  </a:lnTo>
                  <a:lnTo>
                    <a:pt x="485" y="1178"/>
                  </a:lnTo>
                  <a:lnTo>
                    <a:pt x="523" y="1194"/>
                  </a:lnTo>
                  <a:lnTo>
                    <a:pt x="561" y="1210"/>
                  </a:lnTo>
                  <a:lnTo>
                    <a:pt x="602" y="1224"/>
                  </a:lnTo>
                  <a:lnTo>
                    <a:pt x="644" y="1236"/>
                  </a:lnTo>
                  <a:lnTo>
                    <a:pt x="687" y="1247"/>
                  </a:lnTo>
                  <a:lnTo>
                    <a:pt x="731" y="1256"/>
                  </a:lnTo>
                  <a:lnTo>
                    <a:pt x="777" y="1265"/>
                  </a:lnTo>
                  <a:lnTo>
                    <a:pt x="822" y="1271"/>
                  </a:lnTo>
                  <a:lnTo>
                    <a:pt x="868" y="1276"/>
                  </a:lnTo>
                  <a:lnTo>
                    <a:pt x="913" y="1280"/>
                  </a:lnTo>
                  <a:lnTo>
                    <a:pt x="960" y="1283"/>
                  </a:lnTo>
                  <a:lnTo>
                    <a:pt x="1005" y="1284"/>
                  </a:lnTo>
                  <a:lnTo>
                    <a:pt x="1050" y="1284"/>
                  </a:lnTo>
                  <a:lnTo>
                    <a:pt x="1096" y="1283"/>
                  </a:lnTo>
                  <a:lnTo>
                    <a:pt x="1140" y="1280"/>
                  </a:lnTo>
                  <a:lnTo>
                    <a:pt x="1182" y="1277"/>
                  </a:lnTo>
                  <a:lnTo>
                    <a:pt x="1224" y="1273"/>
                  </a:lnTo>
                  <a:lnTo>
                    <a:pt x="1264" y="1267"/>
                  </a:lnTo>
                  <a:lnTo>
                    <a:pt x="1302" y="1261"/>
                  </a:lnTo>
                  <a:lnTo>
                    <a:pt x="1339" y="1254"/>
                  </a:lnTo>
                  <a:lnTo>
                    <a:pt x="1373" y="1245"/>
                  </a:lnTo>
                  <a:lnTo>
                    <a:pt x="1405" y="1236"/>
                  </a:lnTo>
                  <a:lnTo>
                    <a:pt x="1435" y="1226"/>
                  </a:lnTo>
                  <a:lnTo>
                    <a:pt x="1461" y="1216"/>
                  </a:lnTo>
                  <a:lnTo>
                    <a:pt x="1486" y="1205"/>
                  </a:lnTo>
                  <a:lnTo>
                    <a:pt x="1505" y="1193"/>
                  </a:lnTo>
                  <a:lnTo>
                    <a:pt x="1523" y="1180"/>
                  </a:lnTo>
                  <a:lnTo>
                    <a:pt x="1537" y="1167"/>
                  </a:lnTo>
                  <a:lnTo>
                    <a:pt x="1547" y="1153"/>
                  </a:lnTo>
                  <a:lnTo>
                    <a:pt x="1554" y="1139"/>
                  </a:lnTo>
                  <a:lnTo>
                    <a:pt x="1575" y="1144"/>
                  </a:lnTo>
                  <a:lnTo>
                    <a:pt x="1597" y="1147"/>
                  </a:lnTo>
                  <a:lnTo>
                    <a:pt x="1619" y="1149"/>
                  </a:lnTo>
                  <a:lnTo>
                    <a:pt x="1641" y="1150"/>
                  </a:lnTo>
                  <a:lnTo>
                    <a:pt x="1660" y="1150"/>
                  </a:lnTo>
                  <a:lnTo>
                    <a:pt x="1679" y="1148"/>
                  </a:lnTo>
                  <a:lnTo>
                    <a:pt x="1698" y="1146"/>
                  </a:lnTo>
                  <a:lnTo>
                    <a:pt x="1716" y="1142"/>
                  </a:lnTo>
                  <a:lnTo>
                    <a:pt x="1735" y="1138"/>
                  </a:lnTo>
                  <a:lnTo>
                    <a:pt x="1753" y="1134"/>
                  </a:lnTo>
                  <a:lnTo>
                    <a:pt x="1770" y="1128"/>
                  </a:lnTo>
                  <a:lnTo>
                    <a:pt x="1787" y="1120"/>
                  </a:lnTo>
                  <a:lnTo>
                    <a:pt x="1804" y="1114"/>
                  </a:lnTo>
                  <a:lnTo>
                    <a:pt x="1820" y="1105"/>
                  </a:lnTo>
                  <a:lnTo>
                    <a:pt x="1836" y="1096"/>
                  </a:lnTo>
                  <a:lnTo>
                    <a:pt x="1851" y="1086"/>
                  </a:lnTo>
                  <a:lnTo>
                    <a:pt x="1865" y="1076"/>
                  </a:lnTo>
                  <a:lnTo>
                    <a:pt x="1880" y="1065"/>
                  </a:lnTo>
                  <a:lnTo>
                    <a:pt x="1893" y="1053"/>
                  </a:lnTo>
                  <a:lnTo>
                    <a:pt x="1906" y="1041"/>
                  </a:lnTo>
                  <a:lnTo>
                    <a:pt x="1918" y="1028"/>
                  </a:lnTo>
                  <a:lnTo>
                    <a:pt x="1931" y="1013"/>
                  </a:lnTo>
                  <a:lnTo>
                    <a:pt x="1942" y="1000"/>
                  </a:lnTo>
                  <a:lnTo>
                    <a:pt x="1953" y="985"/>
                  </a:lnTo>
                  <a:lnTo>
                    <a:pt x="1962" y="969"/>
                  </a:lnTo>
                  <a:lnTo>
                    <a:pt x="1971" y="954"/>
                  </a:lnTo>
                  <a:lnTo>
                    <a:pt x="1979" y="938"/>
                  </a:lnTo>
                  <a:lnTo>
                    <a:pt x="1987" y="922"/>
                  </a:lnTo>
                  <a:lnTo>
                    <a:pt x="1994" y="904"/>
                  </a:lnTo>
                  <a:lnTo>
                    <a:pt x="1999" y="886"/>
                  </a:lnTo>
                  <a:lnTo>
                    <a:pt x="2005" y="869"/>
                  </a:lnTo>
                  <a:lnTo>
                    <a:pt x="2009" y="851"/>
                  </a:lnTo>
                  <a:lnTo>
                    <a:pt x="2012" y="832"/>
                  </a:lnTo>
                  <a:lnTo>
                    <a:pt x="2015" y="813"/>
                  </a:lnTo>
                  <a:lnTo>
                    <a:pt x="2016" y="795"/>
                  </a:lnTo>
                  <a:lnTo>
                    <a:pt x="2017" y="775"/>
                  </a:lnTo>
                  <a:lnTo>
                    <a:pt x="2016" y="756"/>
                  </a:lnTo>
                  <a:lnTo>
                    <a:pt x="2015" y="736"/>
                  </a:lnTo>
                  <a:lnTo>
                    <a:pt x="2012" y="717"/>
                  </a:lnTo>
                  <a:lnTo>
                    <a:pt x="2009" y="700"/>
                  </a:lnTo>
                  <a:lnTo>
                    <a:pt x="2005" y="681"/>
                  </a:lnTo>
                  <a:lnTo>
                    <a:pt x="1999" y="663"/>
                  </a:lnTo>
                  <a:lnTo>
                    <a:pt x="1994" y="646"/>
                  </a:lnTo>
                  <a:lnTo>
                    <a:pt x="1987" y="629"/>
                  </a:lnTo>
                  <a:lnTo>
                    <a:pt x="1979" y="613"/>
                  </a:lnTo>
                  <a:lnTo>
                    <a:pt x="1971" y="596"/>
                  </a:lnTo>
                  <a:lnTo>
                    <a:pt x="1962" y="581"/>
                  </a:lnTo>
                  <a:lnTo>
                    <a:pt x="1953" y="565"/>
                  </a:lnTo>
                  <a:lnTo>
                    <a:pt x="1942" y="551"/>
                  </a:lnTo>
                  <a:lnTo>
                    <a:pt x="1931" y="536"/>
                  </a:lnTo>
                  <a:lnTo>
                    <a:pt x="1918" y="523"/>
                  </a:lnTo>
                  <a:lnTo>
                    <a:pt x="1906" y="510"/>
                  </a:lnTo>
                  <a:lnTo>
                    <a:pt x="1893" y="498"/>
                  </a:lnTo>
                  <a:lnTo>
                    <a:pt x="1880" y="486"/>
                  </a:lnTo>
                  <a:lnTo>
                    <a:pt x="1865" y="475"/>
                  </a:lnTo>
                  <a:lnTo>
                    <a:pt x="1851" y="464"/>
                  </a:lnTo>
                  <a:lnTo>
                    <a:pt x="1836" y="455"/>
                  </a:lnTo>
                  <a:lnTo>
                    <a:pt x="1820" y="445"/>
                  </a:lnTo>
                  <a:lnTo>
                    <a:pt x="1804" y="437"/>
                  </a:lnTo>
                  <a:lnTo>
                    <a:pt x="1787" y="429"/>
                  </a:lnTo>
                  <a:lnTo>
                    <a:pt x="1770" y="423"/>
                  </a:lnTo>
                  <a:lnTo>
                    <a:pt x="1753" y="417"/>
                  </a:lnTo>
                  <a:lnTo>
                    <a:pt x="1735" y="412"/>
                  </a:lnTo>
                  <a:lnTo>
                    <a:pt x="1716" y="407"/>
                  </a:lnTo>
                  <a:lnTo>
                    <a:pt x="1698" y="404"/>
                  </a:lnTo>
                  <a:lnTo>
                    <a:pt x="1679" y="402"/>
                  </a:lnTo>
                  <a:lnTo>
                    <a:pt x="1660" y="401"/>
                  </a:lnTo>
                  <a:lnTo>
                    <a:pt x="1641" y="399"/>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96" name="Google Shape;496;p9"/>
            <p:cNvSpPr/>
            <p:nvPr/>
          </p:nvSpPr>
          <p:spPr>
            <a:xfrm>
              <a:off x="10436121" y="947887"/>
              <a:ext cx="780932" cy="535365"/>
            </a:xfrm>
            <a:custGeom>
              <a:rect b="b" l="l" r="r" t="t"/>
              <a:pathLst>
                <a:path extrusionOk="0" h="1783" w="2799">
                  <a:moveTo>
                    <a:pt x="2278" y="554"/>
                  </a:moveTo>
                  <a:lnTo>
                    <a:pt x="2270" y="555"/>
                  </a:lnTo>
                  <a:lnTo>
                    <a:pt x="2263" y="556"/>
                  </a:lnTo>
                  <a:lnTo>
                    <a:pt x="2258" y="526"/>
                  </a:lnTo>
                  <a:lnTo>
                    <a:pt x="2251" y="498"/>
                  </a:lnTo>
                  <a:lnTo>
                    <a:pt x="2245" y="470"/>
                  </a:lnTo>
                  <a:lnTo>
                    <a:pt x="2236" y="441"/>
                  </a:lnTo>
                  <a:lnTo>
                    <a:pt x="2225" y="415"/>
                  </a:lnTo>
                  <a:lnTo>
                    <a:pt x="2214" y="388"/>
                  </a:lnTo>
                  <a:lnTo>
                    <a:pt x="2202" y="362"/>
                  </a:lnTo>
                  <a:lnTo>
                    <a:pt x="2188" y="337"/>
                  </a:lnTo>
                  <a:lnTo>
                    <a:pt x="2174" y="311"/>
                  </a:lnTo>
                  <a:lnTo>
                    <a:pt x="2159" y="288"/>
                  </a:lnTo>
                  <a:lnTo>
                    <a:pt x="2142" y="265"/>
                  </a:lnTo>
                  <a:lnTo>
                    <a:pt x="2125" y="242"/>
                  </a:lnTo>
                  <a:lnTo>
                    <a:pt x="2107" y="220"/>
                  </a:lnTo>
                  <a:lnTo>
                    <a:pt x="2088" y="199"/>
                  </a:lnTo>
                  <a:lnTo>
                    <a:pt x="2067" y="179"/>
                  </a:lnTo>
                  <a:lnTo>
                    <a:pt x="2046" y="160"/>
                  </a:lnTo>
                  <a:lnTo>
                    <a:pt x="2025" y="141"/>
                  </a:lnTo>
                  <a:lnTo>
                    <a:pt x="2002" y="125"/>
                  </a:lnTo>
                  <a:lnTo>
                    <a:pt x="1979" y="108"/>
                  </a:lnTo>
                  <a:lnTo>
                    <a:pt x="1954" y="93"/>
                  </a:lnTo>
                  <a:lnTo>
                    <a:pt x="1930" y="78"/>
                  </a:lnTo>
                  <a:lnTo>
                    <a:pt x="1905" y="65"/>
                  </a:lnTo>
                  <a:lnTo>
                    <a:pt x="1878" y="53"/>
                  </a:lnTo>
                  <a:lnTo>
                    <a:pt x="1852" y="42"/>
                  </a:lnTo>
                  <a:lnTo>
                    <a:pt x="1824" y="33"/>
                  </a:lnTo>
                  <a:lnTo>
                    <a:pt x="1796" y="24"/>
                  </a:lnTo>
                  <a:lnTo>
                    <a:pt x="1768" y="16"/>
                  </a:lnTo>
                  <a:lnTo>
                    <a:pt x="1739" y="11"/>
                  </a:lnTo>
                  <a:lnTo>
                    <a:pt x="1709" y="5"/>
                  </a:lnTo>
                  <a:lnTo>
                    <a:pt x="1679" y="2"/>
                  </a:lnTo>
                  <a:lnTo>
                    <a:pt x="1649" y="0"/>
                  </a:lnTo>
                  <a:lnTo>
                    <a:pt x="1619" y="0"/>
                  </a:lnTo>
                  <a:lnTo>
                    <a:pt x="1591" y="0"/>
                  </a:lnTo>
                  <a:lnTo>
                    <a:pt x="1563" y="2"/>
                  </a:lnTo>
                  <a:lnTo>
                    <a:pt x="1536" y="4"/>
                  </a:lnTo>
                  <a:lnTo>
                    <a:pt x="1509" y="9"/>
                  </a:lnTo>
                  <a:lnTo>
                    <a:pt x="1483" y="14"/>
                  </a:lnTo>
                  <a:lnTo>
                    <a:pt x="1456" y="20"/>
                  </a:lnTo>
                  <a:lnTo>
                    <a:pt x="1430" y="27"/>
                  </a:lnTo>
                  <a:lnTo>
                    <a:pt x="1404" y="35"/>
                  </a:lnTo>
                  <a:lnTo>
                    <a:pt x="1380" y="45"/>
                  </a:lnTo>
                  <a:lnTo>
                    <a:pt x="1356" y="55"/>
                  </a:lnTo>
                  <a:lnTo>
                    <a:pt x="1331" y="66"/>
                  </a:lnTo>
                  <a:lnTo>
                    <a:pt x="1308" y="78"/>
                  </a:lnTo>
                  <a:lnTo>
                    <a:pt x="1286" y="92"/>
                  </a:lnTo>
                  <a:lnTo>
                    <a:pt x="1264" y="106"/>
                  </a:lnTo>
                  <a:lnTo>
                    <a:pt x="1242" y="120"/>
                  </a:lnTo>
                  <a:lnTo>
                    <a:pt x="1221" y="136"/>
                  </a:lnTo>
                  <a:lnTo>
                    <a:pt x="1201" y="152"/>
                  </a:lnTo>
                  <a:lnTo>
                    <a:pt x="1181" y="170"/>
                  </a:lnTo>
                  <a:lnTo>
                    <a:pt x="1162" y="188"/>
                  </a:lnTo>
                  <a:lnTo>
                    <a:pt x="1145" y="206"/>
                  </a:lnTo>
                  <a:lnTo>
                    <a:pt x="1127" y="226"/>
                  </a:lnTo>
                  <a:lnTo>
                    <a:pt x="1111" y="246"/>
                  </a:lnTo>
                  <a:lnTo>
                    <a:pt x="1094" y="267"/>
                  </a:lnTo>
                  <a:lnTo>
                    <a:pt x="1080" y="288"/>
                  </a:lnTo>
                  <a:lnTo>
                    <a:pt x="1065" y="310"/>
                  </a:lnTo>
                  <a:lnTo>
                    <a:pt x="1052" y="332"/>
                  </a:lnTo>
                  <a:lnTo>
                    <a:pt x="1040" y="355"/>
                  </a:lnTo>
                  <a:lnTo>
                    <a:pt x="1028" y="380"/>
                  </a:lnTo>
                  <a:lnTo>
                    <a:pt x="1018" y="404"/>
                  </a:lnTo>
                  <a:lnTo>
                    <a:pt x="1008" y="428"/>
                  </a:lnTo>
                  <a:lnTo>
                    <a:pt x="999" y="454"/>
                  </a:lnTo>
                  <a:lnTo>
                    <a:pt x="991" y="479"/>
                  </a:lnTo>
                  <a:lnTo>
                    <a:pt x="970" y="468"/>
                  </a:lnTo>
                  <a:lnTo>
                    <a:pt x="948" y="458"/>
                  </a:lnTo>
                  <a:lnTo>
                    <a:pt x="926" y="450"/>
                  </a:lnTo>
                  <a:lnTo>
                    <a:pt x="903" y="443"/>
                  </a:lnTo>
                  <a:lnTo>
                    <a:pt x="880" y="437"/>
                  </a:lnTo>
                  <a:lnTo>
                    <a:pt x="855" y="433"/>
                  </a:lnTo>
                  <a:lnTo>
                    <a:pt x="831" y="430"/>
                  </a:lnTo>
                  <a:lnTo>
                    <a:pt x="806" y="429"/>
                  </a:lnTo>
                  <a:lnTo>
                    <a:pt x="786" y="429"/>
                  </a:lnTo>
                  <a:lnTo>
                    <a:pt x="766" y="432"/>
                  </a:lnTo>
                  <a:lnTo>
                    <a:pt x="747" y="434"/>
                  </a:lnTo>
                  <a:lnTo>
                    <a:pt x="728" y="437"/>
                  </a:lnTo>
                  <a:lnTo>
                    <a:pt x="710" y="441"/>
                  </a:lnTo>
                  <a:lnTo>
                    <a:pt x="692" y="446"/>
                  </a:lnTo>
                  <a:lnTo>
                    <a:pt x="674" y="452"/>
                  </a:lnTo>
                  <a:lnTo>
                    <a:pt x="657" y="459"/>
                  </a:lnTo>
                  <a:lnTo>
                    <a:pt x="640" y="467"/>
                  </a:lnTo>
                  <a:lnTo>
                    <a:pt x="623" y="476"/>
                  </a:lnTo>
                  <a:lnTo>
                    <a:pt x="608" y="485"/>
                  </a:lnTo>
                  <a:lnTo>
                    <a:pt x="593" y="494"/>
                  </a:lnTo>
                  <a:lnTo>
                    <a:pt x="577" y="504"/>
                  </a:lnTo>
                  <a:lnTo>
                    <a:pt x="563" y="517"/>
                  </a:lnTo>
                  <a:lnTo>
                    <a:pt x="549" y="529"/>
                  </a:lnTo>
                  <a:lnTo>
                    <a:pt x="536" y="541"/>
                  </a:lnTo>
                  <a:lnTo>
                    <a:pt x="523" y="554"/>
                  </a:lnTo>
                  <a:lnTo>
                    <a:pt x="511" y="568"/>
                  </a:lnTo>
                  <a:lnTo>
                    <a:pt x="500" y="583"/>
                  </a:lnTo>
                  <a:lnTo>
                    <a:pt x="489" y="597"/>
                  </a:lnTo>
                  <a:lnTo>
                    <a:pt x="479" y="613"/>
                  </a:lnTo>
                  <a:lnTo>
                    <a:pt x="470" y="629"/>
                  </a:lnTo>
                  <a:lnTo>
                    <a:pt x="461" y="645"/>
                  </a:lnTo>
                  <a:lnTo>
                    <a:pt x="455" y="662"/>
                  </a:lnTo>
                  <a:lnTo>
                    <a:pt x="447" y="679"/>
                  </a:lnTo>
                  <a:lnTo>
                    <a:pt x="441" y="696"/>
                  </a:lnTo>
                  <a:lnTo>
                    <a:pt x="436" y="715"/>
                  </a:lnTo>
                  <a:lnTo>
                    <a:pt x="431" y="734"/>
                  </a:lnTo>
                  <a:lnTo>
                    <a:pt x="428" y="753"/>
                  </a:lnTo>
                  <a:lnTo>
                    <a:pt x="426" y="772"/>
                  </a:lnTo>
                  <a:lnTo>
                    <a:pt x="425" y="790"/>
                  </a:lnTo>
                  <a:lnTo>
                    <a:pt x="424" y="810"/>
                  </a:lnTo>
                  <a:lnTo>
                    <a:pt x="425" y="828"/>
                  </a:lnTo>
                  <a:lnTo>
                    <a:pt x="426" y="844"/>
                  </a:lnTo>
                  <a:lnTo>
                    <a:pt x="428" y="862"/>
                  </a:lnTo>
                  <a:lnTo>
                    <a:pt x="431" y="879"/>
                  </a:lnTo>
                  <a:lnTo>
                    <a:pt x="418" y="876"/>
                  </a:lnTo>
                  <a:lnTo>
                    <a:pt x="406" y="875"/>
                  </a:lnTo>
                  <a:lnTo>
                    <a:pt x="394" y="873"/>
                  </a:lnTo>
                  <a:lnTo>
                    <a:pt x="381" y="873"/>
                  </a:lnTo>
                  <a:lnTo>
                    <a:pt x="361" y="873"/>
                  </a:lnTo>
                  <a:lnTo>
                    <a:pt x="342" y="875"/>
                  </a:lnTo>
                  <a:lnTo>
                    <a:pt x="322" y="878"/>
                  </a:lnTo>
                  <a:lnTo>
                    <a:pt x="303" y="881"/>
                  </a:lnTo>
                  <a:lnTo>
                    <a:pt x="286" y="885"/>
                  </a:lnTo>
                  <a:lnTo>
                    <a:pt x="267" y="891"/>
                  </a:lnTo>
                  <a:lnTo>
                    <a:pt x="249" y="896"/>
                  </a:lnTo>
                  <a:lnTo>
                    <a:pt x="233" y="903"/>
                  </a:lnTo>
                  <a:lnTo>
                    <a:pt x="215" y="911"/>
                  </a:lnTo>
                  <a:lnTo>
                    <a:pt x="198" y="919"/>
                  </a:lnTo>
                  <a:lnTo>
                    <a:pt x="183" y="928"/>
                  </a:lnTo>
                  <a:lnTo>
                    <a:pt x="167" y="938"/>
                  </a:lnTo>
                  <a:lnTo>
                    <a:pt x="152" y="949"/>
                  </a:lnTo>
                  <a:lnTo>
                    <a:pt x="138" y="960"/>
                  </a:lnTo>
                  <a:lnTo>
                    <a:pt x="124" y="972"/>
                  </a:lnTo>
                  <a:lnTo>
                    <a:pt x="111" y="985"/>
                  </a:lnTo>
                  <a:lnTo>
                    <a:pt x="98" y="998"/>
                  </a:lnTo>
                  <a:lnTo>
                    <a:pt x="87" y="1012"/>
                  </a:lnTo>
                  <a:lnTo>
                    <a:pt x="75" y="1027"/>
                  </a:lnTo>
                  <a:lnTo>
                    <a:pt x="65" y="1041"/>
                  </a:lnTo>
                  <a:lnTo>
                    <a:pt x="55" y="1056"/>
                  </a:lnTo>
                  <a:lnTo>
                    <a:pt x="45" y="1073"/>
                  </a:lnTo>
                  <a:lnTo>
                    <a:pt x="37" y="1089"/>
                  </a:lnTo>
                  <a:lnTo>
                    <a:pt x="29" y="1106"/>
                  </a:lnTo>
                  <a:lnTo>
                    <a:pt x="23" y="1124"/>
                  </a:lnTo>
                  <a:lnTo>
                    <a:pt x="16" y="1141"/>
                  </a:lnTo>
                  <a:lnTo>
                    <a:pt x="12" y="1159"/>
                  </a:lnTo>
                  <a:lnTo>
                    <a:pt x="7" y="1178"/>
                  </a:lnTo>
                  <a:lnTo>
                    <a:pt x="4" y="1197"/>
                  </a:lnTo>
                  <a:lnTo>
                    <a:pt x="1" y="1215"/>
                  </a:lnTo>
                  <a:lnTo>
                    <a:pt x="0" y="1235"/>
                  </a:lnTo>
                  <a:lnTo>
                    <a:pt x="0" y="1254"/>
                  </a:lnTo>
                  <a:lnTo>
                    <a:pt x="0" y="1274"/>
                  </a:lnTo>
                  <a:lnTo>
                    <a:pt x="1" y="1294"/>
                  </a:lnTo>
                  <a:lnTo>
                    <a:pt x="4" y="1312"/>
                  </a:lnTo>
                  <a:lnTo>
                    <a:pt x="7" y="1331"/>
                  </a:lnTo>
                  <a:lnTo>
                    <a:pt x="12" y="1350"/>
                  </a:lnTo>
                  <a:lnTo>
                    <a:pt x="16" y="1368"/>
                  </a:lnTo>
                  <a:lnTo>
                    <a:pt x="23" y="1385"/>
                  </a:lnTo>
                  <a:lnTo>
                    <a:pt x="29" y="1403"/>
                  </a:lnTo>
                  <a:lnTo>
                    <a:pt x="37" y="1420"/>
                  </a:lnTo>
                  <a:lnTo>
                    <a:pt x="45" y="1436"/>
                  </a:lnTo>
                  <a:lnTo>
                    <a:pt x="55" y="1452"/>
                  </a:lnTo>
                  <a:lnTo>
                    <a:pt x="65" y="1467"/>
                  </a:lnTo>
                  <a:lnTo>
                    <a:pt x="75" y="1482"/>
                  </a:lnTo>
                  <a:lnTo>
                    <a:pt x="87" y="1497"/>
                  </a:lnTo>
                  <a:lnTo>
                    <a:pt x="98" y="1511"/>
                  </a:lnTo>
                  <a:lnTo>
                    <a:pt x="111" y="1524"/>
                  </a:lnTo>
                  <a:lnTo>
                    <a:pt x="124" y="1537"/>
                  </a:lnTo>
                  <a:lnTo>
                    <a:pt x="138" y="1549"/>
                  </a:lnTo>
                  <a:lnTo>
                    <a:pt x="152" y="1560"/>
                  </a:lnTo>
                  <a:lnTo>
                    <a:pt x="167" y="1571"/>
                  </a:lnTo>
                  <a:lnTo>
                    <a:pt x="183" y="1581"/>
                  </a:lnTo>
                  <a:lnTo>
                    <a:pt x="198" y="1590"/>
                  </a:lnTo>
                  <a:lnTo>
                    <a:pt x="215" y="1598"/>
                  </a:lnTo>
                  <a:lnTo>
                    <a:pt x="233" y="1606"/>
                  </a:lnTo>
                  <a:lnTo>
                    <a:pt x="249" y="1613"/>
                  </a:lnTo>
                  <a:lnTo>
                    <a:pt x="267" y="1618"/>
                  </a:lnTo>
                  <a:lnTo>
                    <a:pt x="286" y="1624"/>
                  </a:lnTo>
                  <a:lnTo>
                    <a:pt x="303" y="1628"/>
                  </a:lnTo>
                  <a:lnTo>
                    <a:pt x="322" y="1632"/>
                  </a:lnTo>
                  <a:lnTo>
                    <a:pt x="342" y="1634"/>
                  </a:lnTo>
                  <a:lnTo>
                    <a:pt x="361" y="1635"/>
                  </a:lnTo>
                  <a:lnTo>
                    <a:pt x="381" y="1636"/>
                  </a:lnTo>
                  <a:lnTo>
                    <a:pt x="407" y="1635"/>
                  </a:lnTo>
                  <a:lnTo>
                    <a:pt x="434" y="1632"/>
                  </a:lnTo>
                  <a:lnTo>
                    <a:pt x="459" y="1627"/>
                  </a:lnTo>
                  <a:lnTo>
                    <a:pt x="484" y="1620"/>
                  </a:lnTo>
                  <a:lnTo>
                    <a:pt x="509" y="1613"/>
                  </a:lnTo>
                  <a:lnTo>
                    <a:pt x="533" y="1603"/>
                  </a:lnTo>
                  <a:lnTo>
                    <a:pt x="555" y="1592"/>
                  </a:lnTo>
                  <a:lnTo>
                    <a:pt x="577" y="1580"/>
                  </a:lnTo>
                  <a:lnTo>
                    <a:pt x="623" y="1608"/>
                  </a:lnTo>
                  <a:lnTo>
                    <a:pt x="672" y="1635"/>
                  </a:lnTo>
                  <a:lnTo>
                    <a:pt x="724" y="1658"/>
                  </a:lnTo>
                  <a:lnTo>
                    <a:pt x="778" y="1680"/>
                  </a:lnTo>
                  <a:lnTo>
                    <a:pt x="834" y="1700"/>
                  </a:lnTo>
                  <a:lnTo>
                    <a:pt x="893" y="1717"/>
                  </a:lnTo>
                  <a:lnTo>
                    <a:pt x="954" y="1732"/>
                  </a:lnTo>
                  <a:lnTo>
                    <a:pt x="1014" y="1745"/>
                  </a:lnTo>
                  <a:lnTo>
                    <a:pt x="1077" y="1756"/>
                  </a:lnTo>
                  <a:lnTo>
                    <a:pt x="1140" y="1765"/>
                  </a:lnTo>
                  <a:lnTo>
                    <a:pt x="1204" y="1772"/>
                  </a:lnTo>
                  <a:lnTo>
                    <a:pt x="1267" y="1777"/>
                  </a:lnTo>
                  <a:lnTo>
                    <a:pt x="1331" y="1781"/>
                  </a:lnTo>
                  <a:lnTo>
                    <a:pt x="1395" y="1783"/>
                  </a:lnTo>
                  <a:lnTo>
                    <a:pt x="1458" y="1783"/>
                  </a:lnTo>
                  <a:lnTo>
                    <a:pt x="1520" y="1781"/>
                  </a:lnTo>
                  <a:lnTo>
                    <a:pt x="1581" y="1777"/>
                  </a:lnTo>
                  <a:lnTo>
                    <a:pt x="1641" y="1773"/>
                  </a:lnTo>
                  <a:lnTo>
                    <a:pt x="1698" y="1767"/>
                  </a:lnTo>
                  <a:lnTo>
                    <a:pt x="1753" y="1760"/>
                  </a:lnTo>
                  <a:lnTo>
                    <a:pt x="1806" y="1751"/>
                  </a:lnTo>
                  <a:lnTo>
                    <a:pt x="1857" y="1741"/>
                  </a:lnTo>
                  <a:lnTo>
                    <a:pt x="1905" y="1730"/>
                  </a:lnTo>
                  <a:lnTo>
                    <a:pt x="1950" y="1717"/>
                  </a:lnTo>
                  <a:lnTo>
                    <a:pt x="1991" y="1703"/>
                  </a:lnTo>
                  <a:lnTo>
                    <a:pt x="2028" y="1689"/>
                  </a:lnTo>
                  <a:lnTo>
                    <a:pt x="2061" y="1673"/>
                  </a:lnTo>
                  <a:lnTo>
                    <a:pt x="2090" y="1656"/>
                  </a:lnTo>
                  <a:lnTo>
                    <a:pt x="2114" y="1639"/>
                  </a:lnTo>
                  <a:lnTo>
                    <a:pt x="2134" y="1620"/>
                  </a:lnTo>
                  <a:lnTo>
                    <a:pt x="2149" y="1602"/>
                  </a:lnTo>
                  <a:lnTo>
                    <a:pt x="2157" y="1582"/>
                  </a:lnTo>
                  <a:lnTo>
                    <a:pt x="2186" y="1588"/>
                  </a:lnTo>
                  <a:lnTo>
                    <a:pt x="2216" y="1593"/>
                  </a:lnTo>
                  <a:lnTo>
                    <a:pt x="2247" y="1596"/>
                  </a:lnTo>
                  <a:lnTo>
                    <a:pt x="2278" y="1597"/>
                  </a:lnTo>
                  <a:lnTo>
                    <a:pt x="2304" y="1596"/>
                  </a:lnTo>
                  <a:lnTo>
                    <a:pt x="2331" y="1594"/>
                  </a:lnTo>
                  <a:lnTo>
                    <a:pt x="2357" y="1591"/>
                  </a:lnTo>
                  <a:lnTo>
                    <a:pt x="2383" y="1586"/>
                  </a:lnTo>
                  <a:lnTo>
                    <a:pt x="2408" y="1581"/>
                  </a:lnTo>
                  <a:lnTo>
                    <a:pt x="2432" y="1574"/>
                  </a:lnTo>
                  <a:lnTo>
                    <a:pt x="2457" y="1565"/>
                  </a:lnTo>
                  <a:lnTo>
                    <a:pt x="2481" y="1556"/>
                  </a:lnTo>
                  <a:lnTo>
                    <a:pt x="2504" y="1545"/>
                  </a:lnTo>
                  <a:lnTo>
                    <a:pt x="2526" y="1534"/>
                  </a:lnTo>
                  <a:lnTo>
                    <a:pt x="2548" y="1521"/>
                  </a:lnTo>
                  <a:lnTo>
                    <a:pt x="2569" y="1508"/>
                  </a:lnTo>
                  <a:lnTo>
                    <a:pt x="2589" y="1494"/>
                  </a:lnTo>
                  <a:lnTo>
                    <a:pt x="2609" y="1478"/>
                  </a:lnTo>
                  <a:lnTo>
                    <a:pt x="2628" y="1462"/>
                  </a:lnTo>
                  <a:lnTo>
                    <a:pt x="2647" y="1444"/>
                  </a:lnTo>
                  <a:lnTo>
                    <a:pt x="2663" y="1426"/>
                  </a:lnTo>
                  <a:lnTo>
                    <a:pt x="2680" y="1407"/>
                  </a:lnTo>
                  <a:lnTo>
                    <a:pt x="2695" y="1388"/>
                  </a:lnTo>
                  <a:lnTo>
                    <a:pt x="2711" y="1368"/>
                  </a:lnTo>
                  <a:lnTo>
                    <a:pt x="2724" y="1346"/>
                  </a:lnTo>
                  <a:lnTo>
                    <a:pt x="2736" y="1325"/>
                  </a:lnTo>
                  <a:lnTo>
                    <a:pt x="2748" y="1301"/>
                  </a:lnTo>
                  <a:lnTo>
                    <a:pt x="2758" y="1278"/>
                  </a:lnTo>
                  <a:lnTo>
                    <a:pt x="2768" y="1255"/>
                  </a:lnTo>
                  <a:lnTo>
                    <a:pt x="2776" y="1231"/>
                  </a:lnTo>
                  <a:lnTo>
                    <a:pt x="2783" y="1207"/>
                  </a:lnTo>
                  <a:lnTo>
                    <a:pt x="2789" y="1181"/>
                  </a:lnTo>
                  <a:lnTo>
                    <a:pt x="2794" y="1156"/>
                  </a:lnTo>
                  <a:lnTo>
                    <a:pt x="2797" y="1129"/>
                  </a:lnTo>
                  <a:lnTo>
                    <a:pt x="2799" y="1103"/>
                  </a:lnTo>
                  <a:lnTo>
                    <a:pt x="2799" y="1076"/>
                  </a:lnTo>
                  <a:lnTo>
                    <a:pt x="2799" y="1049"/>
                  </a:lnTo>
                  <a:lnTo>
                    <a:pt x="2797" y="1022"/>
                  </a:lnTo>
                  <a:lnTo>
                    <a:pt x="2794" y="997"/>
                  </a:lnTo>
                  <a:lnTo>
                    <a:pt x="2789" y="971"/>
                  </a:lnTo>
                  <a:lnTo>
                    <a:pt x="2783" y="946"/>
                  </a:lnTo>
                  <a:lnTo>
                    <a:pt x="2776" y="921"/>
                  </a:lnTo>
                  <a:lnTo>
                    <a:pt x="2768" y="896"/>
                  </a:lnTo>
                  <a:lnTo>
                    <a:pt x="2758" y="873"/>
                  </a:lnTo>
                  <a:lnTo>
                    <a:pt x="2748" y="850"/>
                  </a:lnTo>
                  <a:lnTo>
                    <a:pt x="2736" y="828"/>
                  </a:lnTo>
                  <a:lnTo>
                    <a:pt x="2724" y="806"/>
                  </a:lnTo>
                  <a:lnTo>
                    <a:pt x="2711" y="785"/>
                  </a:lnTo>
                  <a:lnTo>
                    <a:pt x="2695" y="764"/>
                  </a:lnTo>
                  <a:lnTo>
                    <a:pt x="2680" y="744"/>
                  </a:lnTo>
                  <a:lnTo>
                    <a:pt x="2663" y="725"/>
                  </a:lnTo>
                  <a:lnTo>
                    <a:pt x="2647" y="708"/>
                  </a:lnTo>
                  <a:lnTo>
                    <a:pt x="2628" y="690"/>
                  </a:lnTo>
                  <a:lnTo>
                    <a:pt x="2609" y="673"/>
                  </a:lnTo>
                  <a:lnTo>
                    <a:pt x="2589" y="658"/>
                  </a:lnTo>
                  <a:lnTo>
                    <a:pt x="2569" y="643"/>
                  </a:lnTo>
                  <a:lnTo>
                    <a:pt x="2548" y="630"/>
                  </a:lnTo>
                  <a:lnTo>
                    <a:pt x="2526" y="617"/>
                  </a:lnTo>
                  <a:lnTo>
                    <a:pt x="2504" y="606"/>
                  </a:lnTo>
                  <a:lnTo>
                    <a:pt x="2481" y="596"/>
                  </a:lnTo>
                  <a:lnTo>
                    <a:pt x="2457" y="586"/>
                  </a:lnTo>
                  <a:lnTo>
                    <a:pt x="2432" y="578"/>
                  </a:lnTo>
                  <a:lnTo>
                    <a:pt x="2408" y="571"/>
                  </a:lnTo>
                  <a:lnTo>
                    <a:pt x="2383" y="565"/>
                  </a:lnTo>
                  <a:lnTo>
                    <a:pt x="2357" y="561"/>
                  </a:lnTo>
                  <a:lnTo>
                    <a:pt x="2331" y="557"/>
                  </a:lnTo>
                  <a:lnTo>
                    <a:pt x="2304" y="555"/>
                  </a:lnTo>
                  <a:lnTo>
                    <a:pt x="2278" y="554"/>
                  </a:lnTo>
                  <a:close/>
                </a:path>
              </a:pathLst>
            </a:custGeom>
            <a:solidFill>
              <a:srgbClr val="C8EBFB"/>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97" name="Google Shape;497;p9"/>
            <p:cNvSpPr/>
            <p:nvPr/>
          </p:nvSpPr>
          <p:spPr>
            <a:xfrm>
              <a:off x="7305419" y="1800562"/>
              <a:ext cx="373732" cy="257155"/>
            </a:xfrm>
            <a:custGeom>
              <a:rect b="b" l="l" r="r" t="t"/>
              <a:pathLst>
                <a:path extrusionOk="0" h="852" w="1339">
                  <a:moveTo>
                    <a:pt x="1090" y="266"/>
                  </a:moveTo>
                  <a:lnTo>
                    <a:pt x="1086" y="266"/>
                  </a:lnTo>
                  <a:lnTo>
                    <a:pt x="1083" y="266"/>
                  </a:lnTo>
                  <a:lnTo>
                    <a:pt x="1080" y="253"/>
                  </a:lnTo>
                  <a:lnTo>
                    <a:pt x="1078" y="239"/>
                  </a:lnTo>
                  <a:lnTo>
                    <a:pt x="1073" y="225"/>
                  </a:lnTo>
                  <a:lnTo>
                    <a:pt x="1070" y="212"/>
                  </a:lnTo>
                  <a:lnTo>
                    <a:pt x="1064" y="199"/>
                  </a:lnTo>
                  <a:lnTo>
                    <a:pt x="1059" y="186"/>
                  </a:lnTo>
                  <a:lnTo>
                    <a:pt x="1053" y="173"/>
                  </a:lnTo>
                  <a:lnTo>
                    <a:pt x="1047" y="161"/>
                  </a:lnTo>
                  <a:lnTo>
                    <a:pt x="1040" y="149"/>
                  </a:lnTo>
                  <a:lnTo>
                    <a:pt x="1032" y="138"/>
                  </a:lnTo>
                  <a:lnTo>
                    <a:pt x="1025" y="127"/>
                  </a:lnTo>
                  <a:lnTo>
                    <a:pt x="1017" y="116"/>
                  </a:lnTo>
                  <a:lnTo>
                    <a:pt x="1008" y="106"/>
                  </a:lnTo>
                  <a:lnTo>
                    <a:pt x="999" y="96"/>
                  </a:lnTo>
                  <a:lnTo>
                    <a:pt x="989" y="86"/>
                  </a:lnTo>
                  <a:lnTo>
                    <a:pt x="979" y="77"/>
                  </a:lnTo>
                  <a:lnTo>
                    <a:pt x="968" y="69"/>
                  </a:lnTo>
                  <a:lnTo>
                    <a:pt x="957" y="60"/>
                  </a:lnTo>
                  <a:lnTo>
                    <a:pt x="946" y="52"/>
                  </a:lnTo>
                  <a:lnTo>
                    <a:pt x="935" y="45"/>
                  </a:lnTo>
                  <a:lnTo>
                    <a:pt x="923" y="38"/>
                  </a:lnTo>
                  <a:lnTo>
                    <a:pt x="911" y="32"/>
                  </a:lnTo>
                  <a:lnTo>
                    <a:pt x="899" y="26"/>
                  </a:lnTo>
                  <a:lnTo>
                    <a:pt x="885" y="21"/>
                  </a:lnTo>
                  <a:lnTo>
                    <a:pt x="872" y="16"/>
                  </a:lnTo>
                  <a:lnTo>
                    <a:pt x="859" y="12"/>
                  </a:lnTo>
                  <a:lnTo>
                    <a:pt x="846" y="9"/>
                  </a:lnTo>
                  <a:lnTo>
                    <a:pt x="832" y="6"/>
                  </a:lnTo>
                  <a:lnTo>
                    <a:pt x="818" y="3"/>
                  </a:lnTo>
                  <a:lnTo>
                    <a:pt x="804" y="1"/>
                  </a:lnTo>
                  <a:lnTo>
                    <a:pt x="789" y="0"/>
                  </a:lnTo>
                  <a:lnTo>
                    <a:pt x="775" y="0"/>
                  </a:lnTo>
                  <a:lnTo>
                    <a:pt x="762" y="0"/>
                  </a:lnTo>
                  <a:lnTo>
                    <a:pt x="748" y="1"/>
                  </a:lnTo>
                  <a:lnTo>
                    <a:pt x="735" y="2"/>
                  </a:lnTo>
                  <a:lnTo>
                    <a:pt x="722" y="5"/>
                  </a:lnTo>
                  <a:lnTo>
                    <a:pt x="697" y="10"/>
                  </a:lnTo>
                  <a:lnTo>
                    <a:pt x="672" y="18"/>
                  </a:lnTo>
                  <a:lnTo>
                    <a:pt x="649" y="27"/>
                  </a:lnTo>
                  <a:lnTo>
                    <a:pt x="626" y="38"/>
                  </a:lnTo>
                  <a:lnTo>
                    <a:pt x="605" y="51"/>
                  </a:lnTo>
                  <a:lnTo>
                    <a:pt x="584" y="65"/>
                  </a:lnTo>
                  <a:lnTo>
                    <a:pt x="565" y="82"/>
                  </a:lnTo>
                  <a:lnTo>
                    <a:pt x="547" y="100"/>
                  </a:lnTo>
                  <a:lnTo>
                    <a:pt x="531" y="118"/>
                  </a:lnTo>
                  <a:lnTo>
                    <a:pt x="516" y="138"/>
                  </a:lnTo>
                  <a:lnTo>
                    <a:pt x="503" y="159"/>
                  </a:lnTo>
                  <a:lnTo>
                    <a:pt x="492" y="182"/>
                  </a:lnTo>
                  <a:lnTo>
                    <a:pt x="482" y="205"/>
                  </a:lnTo>
                  <a:lnTo>
                    <a:pt x="475" y="230"/>
                  </a:lnTo>
                  <a:lnTo>
                    <a:pt x="465" y="224"/>
                  </a:lnTo>
                  <a:lnTo>
                    <a:pt x="454" y="220"/>
                  </a:lnTo>
                  <a:lnTo>
                    <a:pt x="444" y="215"/>
                  </a:lnTo>
                  <a:lnTo>
                    <a:pt x="433" y="212"/>
                  </a:lnTo>
                  <a:lnTo>
                    <a:pt x="422" y="210"/>
                  </a:lnTo>
                  <a:lnTo>
                    <a:pt x="409" y="208"/>
                  </a:lnTo>
                  <a:lnTo>
                    <a:pt x="397" y="207"/>
                  </a:lnTo>
                  <a:lnTo>
                    <a:pt x="385" y="205"/>
                  </a:lnTo>
                  <a:lnTo>
                    <a:pt x="367" y="207"/>
                  </a:lnTo>
                  <a:lnTo>
                    <a:pt x="349" y="210"/>
                  </a:lnTo>
                  <a:lnTo>
                    <a:pt x="331" y="214"/>
                  </a:lnTo>
                  <a:lnTo>
                    <a:pt x="314" y="220"/>
                  </a:lnTo>
                  <a:lnTo>
                    <a:pt x="299" y="228"/>
                  </a:lnTo>
                  <a:lnTo>
                    <a:pt x="283" y="236"/>
                  </a:lnTo>
                  <a:lnTo>
                    <a:pt x="269" y="247"/>
                  </a:lnTo>
                  <a:lnTo>
                    <a:pt x="257" y="260"/>
                  </a:lnTo>
                  <a:lnTo>
                    <a:pt x="245" y="272"/>
                  </a:lnTo>
                  <a:lnTo>
                    <a:pt x="235" y="286"/>
                  </a:lnTo>
                  <a:lnTo>
                    <a:pt x="225" y="302"/>
                  </a:lnTo>
                  <a:lnTo>
                    <a:pt x="217" y="317"/>
                  </a:lnTo>
                  <a:lnTo>
                    <a:pt x="212" y="334"/>
                  </a:lnTo>
                  <a:lnTo>
                    <a:pt x="207" y="351"/>
                  </a:lnTo>
                  <a:lnTo>
                    <a:pt x="204" y="369"/>
                  </a:lnTo>
                  <a:lnTo>
                    <a:pt x="203" y="388"/>
                  </a:lnTo>
                  <a:lnTo>
                    <a:pt x="204" y="404"/>
                  </a:lnTo>
                  <a:lnTo>
                    <a:pt x="206" y="421"/>
                  </a:lnTo>
                  <a:lnTo>
                    <a:pt x="194" y="419"/>
                  </a:lnTo>
                  <a:lnTo>
                    <a:pt x="183" y="419"/>
                  </a:lnTo>
                  <a:lnTo>
                    <a:pt x="164" y="419"/>
                  </a:lnTo>
                  <a:lnTo>
                    <a:pt x="145" y="422"/>
                  </a:lnTo>
                  <a:lnTo>
                    <a:pt x="128" y="426"/>
                  </a:lnTo>
                  <a:lnTo>
                    <a:pt x="111" y="433"/>
                  </a:lnTo>
                  <a:lnTo>
                    <a:pt x="96" y="440"/>
                  </a:lnTo>
                  <a:lnTo>
                    <a:pt x="80" y="449"/>
                  </a:lnTo>
                  <a:lnTo>
                    <a:pt x="66" y="459"/>
                  </a:lnTo>
                  <a:lnTo>
                    <a:pt x="54" y="472"/>
                  </a:lnTo>
                  <a:lnTo>
                    <a:pt x="42" y="485"/>
                  </a:lnTo>
                  <a:lnTo>
                    <a:pt x="32" y="498"/>
                  </a:lnTo>
                  <a:lnTo>
                    <a:pt x="22" y="513"/>
                  </a:lnTo>
                  <a:lnTo>
                    <a:pt x="14" y="529"/>
                  </a:lnTo>
                  <a:lnTo>
                    <a:pt x="8" y="547"/>
                  </a:lnTo>
                  <a:lnTo>
                    <a:pt x="4" y="563"/>
                  </a:lnTo>
                  <a:lnTo>
                    <a:pt x="1" y="582"/>
                  </a:lnTo>
                  <a:lnTo>
                    <a:pt x="0" y="601"/>
                  </a:lnTo>
                  <a:lnTo>
                    <a:pt x="1" y="619"/>
                  </a:lnTo>
                  <a:lnTo>
                    <a:pt x="4" y="637"/>
                  </a:lnTo>
                  <a:lnTo>
                    <a:pt x="8" y="655"/>
                  </a:lnTo>
                  <a:lnTo>
                    <a:pt x="14" y="671"/>
                  </a:lnTo>
                  <a:lnTo>
                    <a:pt x="22" y="687"/>
                  </a:lnTo>
                  <a:lnTo>
                    <a:pt x="32" y="702"/>
                  </a:lnTo>
                  <a:lnTo>
                    <a:pt x="42" y="717"/>
                  </a:lnTo>
                  <a:lnTo>
                    <a:pt x="54" y="729"/>
                  </a:lnTo>
                  <a:lnTo>
                    <a:pt x="66" y="741"/>
                  </a:lnTo>
                  <a:lnTo>
                    <a:pt x="80" y="752"/>
                  </a:lnTo>
                  <a:lnTo>
                    <a:pt x="96" y="761"/>
                  </a:lnTo>
                  <a:lnTo>
                    <a:pt x="111" y="769"/>
                  </a:lnTo>
                  <a:lnTo>
                    <a:pt x="128" y="774"/>
                  </a:lnTo>
                  <a:lnTo>
                    <a:pt x="145" y="778"/>
                  </a:lnTo>
                  <a:lnTo>
                    <a:pt x="164" y="782"/>
                  </a:lnTo>
                  <a:lnTo>
                    <a:pt x="183" y="783"/>
                  </a:lnTo>
                  <a:lnTo>
                    <a:pt x="195" y="782"/>
                  </a:lnTo>
                  <a:lnTo>
                    <a:pt x="208" y="781"/>
                  </a:lnTo>
                  <a:lnTo>
                    <a:pt x="221" y="778"/>
                  </a:lnTo>
                  <a:lnTo>
                    <a:pt x="233" y="775"/>
                  </a:lnTo>
                  <a:lnTo>
                    <a:pt x="244" y="772"/>
                  </a:lnTo>
                  <a:lnTo>
                    <a:pt x="255" y="767"/>
                  </a:lnTo>
                  <a:lnTo>
                    <a:pt x="266" y="762"/>
                  </a:lnTo>
                  <a:lnTo>
                    <a:pt x="277" y="755"/>
                  </a:lnTo>
                  <a:lnTo>
                    <a:pt x="299" y="770"/>
                  </a:lnTo>
                  <a:lnTo>
                    <a:pt x="322" y="782"/>
                  </a:lnTo>
                  <a:lnTo>
                    <a:pt x="346" y="794"/>
                  </a:lnTo>
                  <a:lnTo>
                    <a:pt x="373" y="804"/>
                  </a:lnTo>
                  <a:lnTo>
                    <a:pt x="399" y="813"/>
                  </a:lnTo>
                  <a:lnTo>
                    <a:pt x="427" y="821"/>
                  </a:lnTo>
                  <a:lnTo>
                    <a:pt x="456" y="828"/>
                  </a:lnTo>
                  <a:lnTo>
                    <a:pt x="486" y="835"/>
                  </a:lnTo>
                  <a:lnTo>
                    <a:pt x="515" y="840"/>
                  </a:lnTo>
                  <a:lnTo>
                    <a:pt x="545" y="845"/>
                  </a:lnTo>
                  <a:lnTo>
                    <a:pt x="576" y="848"/>
                  </a:lnTo>
                  <a:lnTo>
                    <a:pt x="607" y="850"/>
                  </a:lnTo>
                  <a:lnTo>
                    <a:pt x="637" y="852"/>
                  </a:lnTo>
                  <a:lnTo>
                    <a:pt x="668" y="852"/>
                  </a:lnTo>
                  <a:lnTo>
                    <a:pt x="698" y="852"/>
                  </a:lnTo>
                  <a:lnTo>
                    <a:pt x="727" y="852"/>
                  </a:lnTo>
                  <a:lnTo>
                    <a:pt x="756" y="850"/>
                  </a:lnTo>
                  <a:lnTo>
                    <a:pt x="785" y="848"/>
                  </a:lnTo>
                  <a:lnTo>
                    <a:pt x="812" y="846"/>
                  </a:lnTo>
                  <a:lnTo>
                    <a:pt x="839" y="841"/>
                  </a:lnTo>
                  <a:lnTo>
                    <a:pt x="864" y="838"/>
                  </a:lnTo>
                  <a:lnTo>
                    <a:pt x="889" y="833"/>
                  </a:lnTo>
                  <a:lnTo>
                    <a:pt x="912" y="827"/>
                  </a:lnTo>
                  <a:lnTo>
                    <a:pt x="933" y="821"/>
                  </a:lnTo>
                  <a:lnTo>
                    <a:pt x="953" y="815"/>
                  </a:lnTo>
                  <a:lnTo>
                    <a:pt x="970" y="808"/>
                  </a:lnTo>
                  <a:lnTo>
                    <a:pt x="986" y="801"/>
                  </a:lnTo>
                  <a:lnTo>
                    <a:pt x="1000" y="793"/>
                  </a:lnTo>
                  <a:lnTo>
                    <a:pt x="1011" y="784"/>
                  </a:lnTo>
                  <a:lnTo>
                    <a:pt x="1021" y="775"/>
                  </a:lnTo>
                  <a:lnTo>
                    <a:pt x="1028" y="766"/>
                  </a:lnTo>
                  <a:lnTo>
                    <a:pt x="1032" y="756"/>
                  </a:lnTo>
                  <a:lnTo>
                    <a:pt x="1045" y="760"/>
                  </a:lnTo>
                  <a:lnTo>
                    <a:pt x="1060" y="762"/>
                  </a:lnTo>
                  <a:lnTo>
                    <a:pt x="1075" y="764"/>
                  </a:lnTo>
                  <a:lnTo>
                    <a:pt x="1090" y="764"/>
                  </a:lnTo>
                  <a:lnTo>
                    <a:pt x="1103" y="764"/>
                  </a:lnTo>
                  <a:lnTo>
                    <a:pt x="1115" y="763"/>
                  </a:lnTo>
                  <a:lnTo>
                    <a:pt x="1127" y="761"/>
                  </a:lnTo>
                  <a:lnTo>
                    <a:pt x="1140" y="760"/>
                  </a:lnTo>
                  <a:lnTo>
                    <a:pt x="1152" y="756"/>
                  </a:lnTo>
                  <a:lnTo>
                    <a:pt x="1164" y="753"/>
                  </a:lnTo>
                  <a:lnTo>
                    <a:pt x="1176" y="749"/>
                  </a:lnTo>
                  <a:lnTo>
                    <a:pt x="1187" y="744"/>
                  </a:lnTo>
                  <a:lnTo>
                    <a:pt x="1198" y="740"/>
                  </a:lnTo>
                  <a:lnTo>
                    <a:pt x="1209" y="734"/>
                  </a:lnTo>
                  <a:lnTo>
                    <a:pt x="1219" y="728"/>
                  </a:lnTo>
                  <a:lnTo>
                    <a:pt x="1229" y="722"/>
                  </a:lnTo>
                  <a:lnTo>
                    <a:pt x="1239" y="714"/>
                  </a:lnTo>
                  <a:lnTo>
                    <a:pt x="1249" y="708"/>
                  </a:lnTo>
                  <a:lnTo>
                    <a:pt x="1258" y="699"/>
                  </a:lnTo>
                  <a:lnTo>
                    <a:pt x="1266" y="691"/>
                  </a:lnTo>
                  <a:lnTo>
                    <a:pt x="1274" y="682"/>
                  </a:lnTo>
                  <a:lnTo>
                    <a:pt x="1282" y="674"/>
                  </a:lnTo>
                  <a:lnTo>
                    <a:pt x="1290" y="664"/>
                  </a:lnTo>
                  <a:lnTo>
                    <a:pt x="1296" y="655"/>
                  </a:lnTo>
                  <a:lnTo>
                    <a:pt x="1303" y="644"/>
                  </a:lnTo>
                  <a:lnTo>
                    <a:pt x="1309" y="634"/>
                  </a:lnTo>
                  <a:lnTo>
                    <a:pt x="1314" y="623"/>
                  </a:lnTo>
                  <a:lnTo>
                    <a:pt x="1319" y="612"/>
                  </a:lnTo>
                  <a:lnTo>
                    <a:pt x="1324" y="601"/>
                  </a:lnTo>
                  <a:lnTo>
                    <a:pt x="1328" y="589"/>
                  </a:lnTo>
                  <a:lnTo>
                    <a:pt x="1332" y="578"/>
                  </a:lnTo>
                  <a:lnTo>
                    <a:pt x="1334" y="565"/>
                  </a:lnTo>
                  <a:lnTo>
                    <a:pt x="1336" y="553"/>
                  </a:lnTo>
                  <a:lnTo>
                    <a:pt x="1338" y="540"/>
                  </a:lnTo>
                  <a:lnTo>
                    <a:pt x="1338" y="528"/>
                  </a:lnTo>
                  <a:lnTo>
                    <a:pt x="1339" y="515"/>
                  </a:lnTo>
                  <a:lnTo>
                    <a:pt x="1338" y="502"/>
                  </a:lnTo>
                  <a:lnTo>
                    <a:pt x="1338" y="489"/>
                  </a:lnTo>
                  <a:lnTo>
                    <a:pt x="1336" y="477"/>
                  </a:lnTo>
                  <a:lnTo>
                    <a:pt x="1334" y="465"/>
                  </a:lnTo>
                  <a:lnTo>
                    <a:pt x="1332" y="453"/>
                  </a:lnTo>
                  <a:lnTo>
                    <a:pt x="1328" y="441"/>
                  </a:lnTo>
                  <a:lnTo>
                    <a:pt x="1324" y="430"/>
                  </a:lnTo>
                  <a:lnTo>
                    <a:pt x="1319" y="417"/>
                  </a:lnTo>
                  <a:lnTo>
                    <a:pt x="1314" y="406"/>
                  </a:lnTo>
                  <a:lnTo>
                    <a:pt x="1309" y="396"/>
                  </a:lnTo>
                  <a:lnTo>
                    <a:pt x="1303" y="385"/>
                  </a:lnTo>
                  <a:lnTo>
                    <a:pt x="1296" y="375"/>
                  </a:lnTo>
                  <a:lnTo>
                    <a:pt x="1290" y="366"/>
                  </a:lnTo>
                  <a:lnTo>
                    <a:pt x="1282" y="357"/>
                  </a:lnTo>
                  <a:lnTo>
                    <a:pt x="1274" y="348"/>
                  </a:lnTo>
                  <a:lnTo>
                    <a:pt x="1266" y="339"/>
                  </a:lnTo>
                  <a:lnTo>
                    <a:pt x="1258" y="330"/>
                  </a:lnTo>
                  <a:lnTo>
                    <a:pt x="1249" y="323"/>
                  </a:lnTo>
                  <a:lnTo>
                    <a:pt x="1239" y="315"/>
                  </a:lnTo>
                  <a:lnTo>
                    <a:pt x="1229" y="308"/>
                  </a:lnTo>
                  <a:lnTo>
                    <a:pt x="1219" y="302"/>
                  </a:lnTo>
                  <a:lnTo>
                    <a:pt x="1209" y="296"/>
                  </a:lnTo>
                  <a:lnTo>
                    <a:pt x="1198" y="290"/>
                  </a:lnTo>
                  <a:lnTo>
                    <a:pt x="1187" y="285"/>
                  </a:lnTo>
                  <a:lnTo>
                    <a:pt x="1176" y="281"/>
                  </a:lnTo>
                  <a:lnTo>
                    <a:pt x="1164" y="277"/>
                  </a:lnTo>
                  <a:lnTo>
                    <a:pt x="1152" y="274"/>
                  </a:lnTo>
                  <a:lnTo>
                    <a:pt x="1140" y="271"/>
                  </a:lnTo>
                  <a:lnTo>
                    <a:pt x="1127" y="268"/>
                  </a:lnTo>
                  <a:lnTo>
                    <a:pt x="1115" y="267"/>
                  </a:lnTo>
                  <a:lnTo>
                    <a:pt x="1103" y="266"/>
                  </a:lnTo>
                  <a:lnTo>
                    <a:pt x="1090" y="266"/>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98" name="Google Shape;498;p9"/>
            <p:cNvSpPr/>
            <p:nvPr/>
          </p:nvSpPr>
          <p:spPr>
            <a:xfrm>
              <a:off x="8047304" y="848634"/>
              <a:ext cx="633113" cy="434608"/>
            </a:xfrm>
            <a:custGeom>
              <a:rect b="b" l="l" r="r" t="t"/>
              <a:pathLst>
                <a:path extrusionOk="0" h="1447" w="2273">
                  <a:moveTo>
                    <a:pt x="1850" y="450"/>
                  </a:moveTo>
                  <a:lnTo>
                    <a:pt x="1843" y="452"/>
                  </a:lnTo>
                  <a:lnTo>
                    <a:pt x="1838" y="452"/>
                  </a:lnTo>
                  <a:lnTo>
                    <a:pt x="1833" y="428"/>
                  </a:lnTo>
                  <a:lnTo>
                    <a:pt x="1828" y="405"/>
                  </a:lnTo>
                  <a:lnTo>
                    <a:pt x="1822" y="382"/>
                  </a:lnTo>
                  <a:lnTo>
                    <a:pt x="1814" y="359"/>
                  </a:lnTo>
                  <a:lnTo>
                    <a:pt x="1807" y="337"/>
                  </a:lnTo>
                  <a:lnTo>
                    <a:pt x="1798" y="316"/>
                  </a:lnTo>
                  <a:lnTo>
                    <a:pt x="1788" y="294"/>
                  </a:lnTo>
                  <a:lnTo>
                    <a:pt x="1777" y="274"/>
                  </a:lnTo>
                  <a:lnTo>
                    <a:pt x="1765" y="254"/>
                  </a:lnTo>
                  <a:lnTo>
                    <a:pt x="1753" y="234"/>
                  </a:lnTo>
                  <a:lnTo>
                    <a:pt x="1739" y="215"/>
                  </a:lnTo>
                  <a:lnTo>
                    <a:pt x="1725" y="197"/>
                  </a:lnTo>
                  <a:lnTo>
                    <a:pt x="1711" y="179"/>
                  </a:lnTo>
                  <a:lnTo>
                    <a:pt x="1694" y="162"/>
                  </a:lnTo>
                  <a:lnTo>
                    <a:pt x="1679" y="146"/>
                  </a:lnTo>
                  <a:lnTo>
                    <a:pt x="1661" y="130"/>
                  </a:lnTo>
                  <a:lnTo>
                    <a:pt x="1643" y="115"/>
                  </a:lnTo>
                  <a:lnTo>
                    <a:pt x="1626" y="102"/>
                  </a:lnTo>
                  <a:lnTo>
                    <a:pt x="1606" y="88"/>
                  </a:lnTo>
                  <a:lnTo>
                    <a:pt x="1587" y="75"/>
                  </a:lnTo>
                  <a:lnTo>
                    <a:pt x="1566" y="64"/>
                  </a:lnTo>
                  <a:lnTo>
                    <a:pt x="1546" y="53"/>
                  </a:lnTo>
                  <a:lnTo>
                    <a:pt x="1525" y="43"/>
                  </a:lnTo>
                  <a:lnTo>
                    <a:pt x="1503" y="34"/>
                  </a:lnTo>
                  <a:lnTo>
                    <a:pt x="1481" y="26"/>
                  </a:lnTo>
                  <a:lnTo>
                    <a:pt x="1458" y="20"/>
                  </a:lnTo>
                  <a:lnTo>
                    <a:pt x="1435" y="14"/>
                  </a:lnTo>
                  <a:lnTo>
                    <a:pt x="1411" y="9"/>
                  </a:lnTo>
                  <a:lnTo>
                    <a:pt x="1388" y="6"/>
                  </a:lnTo>
                  <a:lnTo>
                    <a:pt x="1364" y="2"/>
                  </a:lnTo>
                  <a:lnTo>
                    <a:pt x="1340" y="1"/>
                  </a:lnTo>
                  <a:lnTo>
                    <a:pt x="1314" y="0"/>
                  </a:lnTo>
                  <a:lnTo>
                    <a:pt x="1292" y="0"/>
                  </a:lnTo>
                  <a:lnTo>
                    <a:pt x="1269" y="2"/>
                  </a:lnTo>
                  <a:lnTo>
                    <a:pt x="1247" y="4"/>
                  </a:lnTo>
                  <a:lnTo>
                    <a:pt x="1225" y="8"/>
                  </a:lnTo>
                  <a:lnTo>
                    <a:pt x="1204" y="12"/>
                  </a:lnTo>
                  <a:lnTo>
                    <a:pt x="1182" y="17"/>
                  </a:lnTo>
                  <a:lnTo>
                    <a:pt x="1161" y="22"/>
                  </a:lnTo>
                  <a:lnTo>
                    <a:pt x="1141" y="30"/>
                  </a:lnTo>
                  <a:lnTo>
                    <a:pt x="1121" y="36"/>
                  </a:lnTo>
                  <a:lnTo>
                    <a:pt x="1101" y="45"/>
                  </a:lnTo>
                  <a:lnTo>
                    <a:pt x="1081" y="54"/>
                  </a:lnTo>
                  <a:lnTo>
                    <a:pt x="1062" y="64"/>
                  </a:lnTo>
                  <a:lnTo>
                    <a:pt x="1044" y="75"/>
                  </a:lnTo>
                  <a:lnTo>
                    <a:pt x="1026" y="86"/>
                  </a:lnTo>
                  <a:lnTo>
                    <a:pt x="1008" y="98"/>
                  </a:lnTo>
                  <a:lnTo>
                    <a:pt x="992" y="110"/>
                  </a:lnTo>
                  <a:lnTo>
                    <a:pt x="975" y="124"/>
                  </a:lnTo>
                  <a:lnTo>
                    <a:pt x="960" y="138"/>
                  </a:lnTo>
                  <a:lnTo>
                    <a:pt x="944" y="152"/>
                  </a:lnTo>
                  <a:lnTo>
                    <a:pt x="929" y="168"/>
                  </a:lnTo>
                  <a:lnTo>
                    <a:pt x="914" y="183"/>
                  </a:lnTo>
                  <a:lnTo>
                    <a:pt x="901" y="200"/>
                  </a:lnTo>
                  <a:lnTo>
                    <a:pt x="889" y="216"/>
                  </a:lnTo>
                  <a:lnTo>
                    <a:pt x="877" y="234"/>
                  </a:lnTo>
                  <a:lnTo>
                    <a:pt x="865" y="252"/>
                  </a:lnTo>
                  <a:lnTo>
                    <a:pt x="854" y="270"/>
                  </a:lnTo>
                  <a:lnTo>
                    <a:pt x="844" y="289"/>
                  </a:lnTo>
                  <a:lnTo>
                    <a:pt x="835" y="308"/>
                  </a:lnTo>
                  <a:lnTo>
                    <a:pt x="826" y="328"/>
                  </a:lnTo>
                  <a:lnTo>
                    <a:pt x="818" y="348"/>
                  </a:lnTo>
                  <a:lnTo>
                    <a:pt x="811" y="369"/>
                  </a:lnTo>
                  <a:lnTo>
                    <a:pt x="805" y="390"/>
                  </a:lnTo>
                  <a:lnTo>
                    <a:pt x="787" y="381"/>
                  </a:lnTo>
                  <a:lnTo>
                    <a:pt x="770" y="372"/>
                  </a:lnTo>
                  <a:lnTo>
                    <a:pt x="752" y="365"/>
                  </a:lnTo>
                  <a:lnTo>
                    <a:pt x="733" y="360"/>
                  </a:lnTo>
                  <a:lnTo>
                    <a:pt x="715" y="355"/>
                  </a:lnTo>
                  <a:lnTo>
                    <a:pt x="695" y="351"/>
                  </a:lnTo>
                  <a:lnTo>
                    <a:pt x="675" y="350"/>
                  </a:lnTo>
                  <a:lnTo>
                    <a:pt x="654" y="349"/>
                  </a:lnTo>
                  <a:lnTo>
                    <a:pt x="638" y="349"/>
                  </a:lnTo>
                  <a:lnTo>
                    <a:pt x="623" y="350"/>
                  </a:lnTo>
                  <a:lnTo>
                    <a:pt x="606" y="352"/>
                  </a:lnTo>
                  <a:lnTo>
                    <a:pt x="592" y="355"/>
                  </a:lnTo>
                  <a:lnTo>
                    <a:pt x="576" y="359"/>
                  </a:lnTo>
                  <a:lnTo>
                    <a:pt x="562" y="362"/>
                  </a:lnTo>
                  <a:lnTo>
                    <a:pt x="548" y="368"/>
                  </a:lnTo>
                  <a:lnTo>
                    <a:pt x="533" y="373"/>
                  </a:lnTo>
                  <a:lnTo>
                    <a:pt x="520" y="380"/>
                  </a:lnTo>
                  <a:lnTo>
                    <a:pt x="507" y="386"/>
                  </a:lnTo>
                  <a:lnTo>
                    <a:pt x="494" y="393"/>
                  </a:lnTo>
                  <a:lnTo>
                    <a:pt x="480" y="402"/>
                  </a:lnTo>
                  <a:lnTo>
                    <a:pt x="468" y="411"/>
                  </a:lnTo>
                  <a:lnTo>
                    <a:pt x="457" y="420"/>
                  </a:lnTo>
                  <a:lnTo>
                    <a:pt x="446" y="429"/>
                  </a:lnTo>
                  <a:lnTo>
                    <a:pt x="435" y="439"/>
                  </a:lnTo>
                  <a:lnTo>
                    <a:pt x="425" y="450"/>
                  </a:lnTo>
                  <a:lnTo>
                    <a:pt x="415" y="461"/>
                  </a:lnTo>
                  <a:lnTo>
                    <a:pt x="406" y="472"/>
                  </a:lnTo>
                  <a:lnTo>
                    <a:pt x="398" y="485"/>
                  </a:lnTo>
                  <a:lnTo>
                    <a:pt x="389" y="498"/>
                  </a:lnTo>
                  <a:lnTo>
                    <a:pt x="382" y="511"/>
                  </a:lnTo>
                  <a:lnTo>
                    <a:pt x="374" y="524"/>
                  </a:lnTo>
                  <a:lnTo>
                    <a:pt x="369" y="538"/>
                  </a:lnTo>
                  <a:lnTo>
                    <a:pt x="363" y="552"/>
                  </a:lnTo>
                  <a:lnTo>
                    <a:pt x="358" y="566"/>
                  </a:lnTo>
                  <a:lnTo>
                    <a:pt x="354" y="581"/>
                  </a:lnTo>
                  <a:lnTo>
                    <a:pt x="351" y="596"/>
                  </a:lnTo>
                  <a:lnTo>
                    <a:pt x="348" y="612"/>
                  </a:lnTo>
                  <a:lnTo>
                    <a:pt x="346" y="627"/>
                  </a:lnTo>
                  <a:lnTo>
                    <a:pt x="345" y="643"/>
                  </a:lnTo>
                  <a:lnTo>
                    <a:pt x="345" y="658"/>
                  </a:lnTo>
                  <a:lnTo>
                    <a:pt x="345" y="672"/>
                  </a:lnTo>
                  <a:lnTo>
                    <a:pt x="346" y="686"/>
                  </a:lnTo>
                  <a:lnTo>
                    <a:pt x="348" y="700"/>
                  </a:lnTo>
                  <a:lnTo>
                    <a:pt x="350" y="713"/>
                  </a:lnTo>
                  <a:lnTo>
                    <a:pt x="340" y="712"/>
                  </a:lnTo>
                  <a:lnTo>
                    <a:pt x="330" y="711"/>
                  </a:lnTo>
                  <a:lnTo>
                    <a:pt x="319" y="710"/>
                  </a:lnTo>
                  <a:lnTo>
                    <a:pt x="309" y="709"/>
                  </a:lnTo>
                  <a:lnTo>
                    <a:pt x="293" y="710"/>
                  </a:lnTo>
                  <a:lnTo>
                    <a:pt x="277" y="711"/>
                  </a:lnTo>
                  <a:lnTo>
                    <a:pt x="262" y="713"/>
                  </a:lnTo>
                  <a:lnTo>
                    <a:pt x="246" y="715"/>
                  </a:lnTo>
                  <a:lnTo>
                    <a:pt x="232" y="719"/>
                  </a:lnTo>
                  <a:lnTo>
                    <a:pt x="218" y="723"/>
                  </a:lnTo>
                  <a:lnTo>
                    <a:pt x="203" y="728"/>
                  </a:lnTo>
                  <a:lnTo>
                    <a:pt x="189" y="733"/>
                  </a:lnTo>
                  <a:lnTo>
                    <a:pt x="174" y="740"/>
                  </a:lnTo>
                  <a:lnTo>
                    <a:pt x="161" y="746"/>
                  </a:lnTo>
                  <a:lnTo>
                    <a:pt x="149" y="754"/>
                  </a:lnTo>
                  <a:lnTo>
                    <a:pt x="136" y="762"/>
                  </a:lnTo>
                  <a:lnTo>
                    <a:pt x="124" y="771"/>
                  </a:lnTo>
                  <a:lnTo>
                    <a:pt x="113" y="779"/>
                  </a:lnTo>
                  <a:lnTo>
                    <a:pt x="100" y="789"/>
                  </a:lnTo>
                  <a:lnTo>
                    <a:pt x="91" y="799"/>
                  </a:lnTo>
                  <a:lnTo>
                    <a:pt x="80" y="810"/>
                  </a:lnTo>
                  <a:lnTo>
                    <a:pt x="71" y="821"/>
                  </a:lnTo>
                  <a:lnTo>
                    <a:pt x="61" y="833"/>
                  </a:lnTo>
                  <a:lnTo>
                    <a:pt x="52" y="846"/>
                  </a:lnTo>
                  <a:lnTo>
                    <a:pt x="44" y="858"/>
                  </a:lnTo>
                  <a:lnTo>
                    <a:pt x="36" y="871"/>
                  </a:lnTo>
                  <a:lnTo>
                    <a:pt x="30" y="884"/>
                  </a:lnTo>
                  <a:lnTo>
                    <a:pt x="24" y="899"/>
                  </a:lnTo>
                  <a:lnTo>
                    <a:pt x="19" y="912"/>
                  </a:lnTo>
                  <a:lnTo>
                    <a:pt x="13" y="926"/>
                  </a:lnTo>
                  <a:lnTo>
                    <a:pt x="9" y="942"/>
                  </a:lnTo>
                  <a:lnTo>
                    <a:pt x="6" y="956"/>
                  </a:lnTo>
                  <a:lnTo>
                    <a:pt x="3" y="971"/>
                  </a:lnTo>
                  <a:lnTo>
                    <a:pt x="1" y="987"/>
                  </a:lnTo>
                  <a:lnTo>
                    <a:pt x="0" y="1002"/>
                  </a:lnTo>
                  <a:lnTo>
                    <a:pt x="0" y="1019"/>
                  </a:lnTo>
                  <a:lnTo>
                    <a:pt x="0" y="1034"/>
                  </a:lnTo>
                  <a:lnTo>
                    <a:pt x="1" y="1050"/>
                  </a:lnTo>
                  <a:lnTo>
                    <a:pt x="3" y="1065"/>
                  </a:lnTo>
                  <a:lnTo>
                    <a:pt x="6" y="1081"/>
                  </a:lnTo>
                  <a:lnTo>
                    <a:pt x="9" y="1096"/>
                  </a:lnTo>
                  <a:lnTo>
                    <a:pt x="13" y="1111"/>
                  </a:lnTo>
                  <a:lnTo>
                    <a:pt x="19" y="1125"/>
                  </a:lnTo>
                  <a:lnTo>
                    <a:pt x="24" y="1139"/>
                  </a:lnTo>
                  <a:lnTo>
                    <a:pt x="30" y="1153"/>
                  </a:lnTo>
                  <a:lnTo>
                    <a:pt x="36" y="1166"/>
                  </a:lnTo>
                  <a:lnTo>
                    <a:pt x="44" y="1179"/>
                  </a:lnTo>
                  <a:lnTo>
                    <a:pt x="52" y="1191"/>
                  </a:lnTo>
                  <a:lnTo>
                    <a:pt x="61" y="1203"/>
                  </a:lnTo>
                  <a:lnTo>
                    <a:pt x="71" y="1215"/>
                  </a:lnTo>
                  <a:lnTo>
                    <a:pt x="80" y="1226"/>
                  </a:lnTo>
                  <a:lnTo>
                    <a:pt x="91" y="1238"/>
                  </a:lnTo>
                  <a:lnTo>
                    <a:pt x="100" y="1247"/>
                  </a:lnTo>
                  <a:lnTo>
                    <a:pt x="113" y="1257"/>
                  </a:lnTo>
                  <a:lnTo>
                    <a:pt x="124" y="1266"/>
                  </a:lnTo>
                  <a:lnTo>
                    <a:pt x="136" y="1275"/>
                  </a:lnTo>
                  <a:lnTo>
                    <a:pt x="149" y="1283"/>
                  </a:lnTo>
                  <a:lnTo>
                    <a:pt x="161" y="1291"/>
                  </a:lnTo>
                  <a:lnTo>
                    <a:pt x="174" y="1297"/>
                  </a:lnTo>
                  <a:lnTo>
                    <a:pt x="189" y="1304"/>
                  </a:lnTo>
                  <a:lnTo>
                    <a:pt x="203" y="1309"/>
                  </a:lnTo>
                  <a:lnTo>
                    <a:pt x="218" y="1314"/>
                  </a:lnTo>
                  <a:lnTo>
                    <a:pt x="232" y="1318"/>
                  </a:lnTo>
                  <a:lnTo>
                    <a:pt x="246" y="1321"/>
                  </a:lnTo>
                  <a:lnTo>
                    <a:pt x="262" y="1325"/>
                  </a:lnTo>
                  <a:lnTo>
                    <a:pt x="277" y="1327"/>
                  </a:lnTo>
                  <a:lnTo>
                    <a:pt x="293" y="1328"/>
                  </a:lnTo>
                  <a:lnTo>
                    <a:pt x="309" y="1328"/>
                  </a:lnTo>
                  <a:lnTo>
                    <a:pt x="331" y="1327"/>
                  </a:lnTo>
                  <a:lnTo>
                    <a:pt x="352" y="1325"/>
                  </a:lnTo>
                  <a:lnTo>
                    <a:pt x="373" y="1321"/>
                  </a:lnTo>
                  <a:lnTo>
                    <a:pt x="393" y="1316"/>
                  </a:lnTo>
                  <a:lnTo>
                    <a:pt x="413" y="1309"/>
                  </a:lnTo>
                  <a:lnTo>
                    <a:pt x="433" y="1302"/>
                  </a:lnTo>
                  <a:lnTo>
                    <a:pt x="452" y="1293"/>
                  </a:lnTo>
                  <a:lnTo>
                    <a:pt x="469" y="1283"/>
                  </a:lnTo>
                  <a:lnTo>
                    <a:pt x="506" y="1306"/>
                  </a:lnTo>
                  <a:lnTo>
                    <a:pt x="546" y="1327"/>
                  </a:lnTo>
                  <a:lnTo>
                    <a:pt x="588" y="1347"/>
                  </a:lnTo>
                  <a:lnTo>
                    <a:pt x="632" y="1364"/>
                  </a:lnTo>
                  <a:lnTo>
                    <a:pt x="678" y="1380"/>
                  </a:lnTo>
                  <a:lnTo>
                    <a:pt x="726" y="1394"/>
                  </a:lnTo>
                  <a:lnTo>
                    <a:pt x="774" y="1406"/>
                  </a:lnTo>
                  <a:lnTo>
                    <a:pt x="824" y="1416"/>
                  </a:lnTo>
                  <a:lnTo>
                    <a:pt x="875" y="1425"/>
                  </a:lnTo>
                  <a:lnTo>
                    <a:pt x="925" y="1433"/>
                  </a:lnTo>
                  <a:lnTo>
                    <a:pt x="977" y="1438"/>
                  </a:lnTo>
                  <a:lnTo>
                    <a:pt x="1029" y="1443"/>
                  </a:lnTo>
                  <a:lnTo>
                    <a:pt x="1081" y="1446"/>
                  </a:lnTo>
                  <a:lnTo>
                    <a:pt x="1133" y="1447"/>
                  </a:lnTo>
                  <a:lnTo>
                    <a:pt x="1184" y="1447"/>
                  </a:lnTo>
                  <a:lnTo>
                    <a:pt x="1235" y="1446"/>
                  </a:lnTo>
                  <a:lnTo>
                    <a:pt x="1283" y="1444"/>
                  </a:lnTo>
                  <a:lnTo>
                    <a:pt x="1332" y="1440"/>
                  </a:lnTo>
                  <a:lnTo>
                    <a:pt x="1378" y="1435"/>
                  </a:lnTo>
                  <a:lnTo>
                    <a:pt x="1424" y="1429"/>
                  </a:lnTo>
                  <a:lnTo>
                    <a:pt x="1467" y="1422"/>
                  </a:lnTo>
                  <a:lnTo>
                    <a:pt x="1509" y="1413"/>
                  </a:lnTo>
                  <a:lnTo>
                    <a:pt x="1547" y="1404"/>
                  </a:lnTo>
                  <a:lnTo>
                    <a:pt x="1583" y="1394"/>
                  </a:lnTo>
                  <a:lnTo>
                    <a:pt x="1616" y="1383"/>
                  </a:lnTo>
                  <a:lnTo>
                    <a:pt x="1647" y="1371"/>
                  </a:lnTo>
                  <a:lnTo>
                    <a:pt x="1673" y="1358"/>
                  </a:lnTo>
                  <a:lnTo>
                    <a:pt x="1697" y="1345"/>
                  </a:lnTo>
                  <a:lnTo>
                    <a:pt x="1717" y="1330"/>
                  </a:lnTo>
                  <a:lnTo>
                    <a:pt x="1733" y="1316"/>
                  </a:lnTo>
                  <a:lnTo>
                    <a:pt x="1744" y="1300"/>
                  </a:lnTo>
                  <a:lnTo>
                    <a:pt x="1752" y="1284"/>
                  </a:lnTo>
                  <a:lnTo>
                    <a:pt x="1775" y="1289"/>
                  </a:lnTo>
                  <a:lnTo>
                    <a:pt x="1799" y="1294"/>
                  </a:lnTo>
                  <a:lnTo>
                    <a:pt x="1824" y="1296"/>
                  </a:lnTo>
                  <a:lnTo>
                    <a:pt x="1850" y="1297"/>
                  </a:lnTo>
                  <a:lnTo>
                    <a:pt x="1871" y="1296"/>
                  </a:lnTo>
                  <a:lnTo>
                    <a:pt x="1893" y="1295"/>
                  </a:lnTo>
                  <a:lnTo>
                    <a:pt x="1914" y="1292"/>
                  </a:lnTo>
                  <a:lnTo>
                    <a:pt x="1935" y="1288"/>
                  </a:lnTo>
                  <a:lnTo>
                    <a:pt x="1955" y="1284"/>
                  </a:lnTo>
                  <a:lnTo>
                    <a:pt x="1975" y="1277"/>
                  </a:lnTo>
                  <a:lnTo>
                    <a:pt x="1994" y="1271"/>
                  </a:lnTo>
                  <a:lnTo>
                    <a:pt x="2014" y="1264"/>
                  </a:lnTo>
                  <a:lnTo>
                    <a:pt x="2033" y="1255"/>
                  </a:lnTo>
                  <a:lnTo>
                    <a:pt x="2051" y="1245"/>
                  </a:lnTo>
                  <a:lnTo>
                    <a:pt x="2068" y="1235"/>
                  </a:lnTo>
                  <a:lnTo>
                    <a:pt x="2086" y="1224"/>
                  </a:lnTo>
                  <a:lnTo>
                    <a:pt x="2103" y="1213"/>
                  </a:lnTo>
                  <a:lnTo>
                    <a:pt x="2118" y="1200"/>
                  </a:lnTo>
                  <a:lnTo>
                    <a:pt x="2134" y="1187"/>
                  </a:lnTo>
                  <a:lnTo>
                    <a:pt x="2149" y="1172"/>
                  </a:lnTo>
                  <a:lnTo>
                    <a:pt x="2162" y="1158"/>
                  </a:lnTo>
                  <a:lnTo>
                    <a:pt x="2176" y="1143"/>
                  </a:lnTo>
                  <a:lnTo>
                    <a:pt x="2189" y="1127"/>
                  </a:lnTo>
                  <a:lnTo>
                    <a:pt x="2200" y="1111"/>
                  </a:lnTo>
                  <a:lnTo>
                    <a:pt x="2211" y="1093"/>
                  </a:lnTo>
                  <a:lnTo>
                    <a:pt x="2222" y="1075"/>
                  </a:lnTo>
                  <a:lnTo>
                    <a:pt x="2231" y="1058"/>
                  </a:lnTo>
                  <a:lnTo>
                    <a:pt x="2240" y="1039"/>
                  </a:lnTo>
                  <a:lnTo>
                    <a:pt x="2247" y="1019"/>
                  </a:lnTo>
                  <a:lnTo>
                    <a:pt x="2254" y="999"/>
                  </a:lnTo>
                  <a:lnTo>
                    <a:pt x="2260" y="979"/>
                  </a:lnTo>
                  <a:lnTo>
                    <a:pt x="2264" y="959"/>
                  </a:lnTo>
                  <a:lnTo>
                    <a:pt x="2267" y="938"/>
                  </a:lnTo>
                  <a:lnTo>
                    <a:pt x="2271" y="917"/>
                  </a:lnTo>
                  <a:lnTo>
                    <a:pt x="2272" y="895"/>
                  </a:lnTo>
                  <a:lnTo>
                    <a:pt x="2273" y="873"/>
                  </a:lnTo>
                  <a:lnTo>
                    <a:pt x="2272" y="852"/>
                  </a:lnTo>
                  <a:lnTo>
                    <a:pt x="2271" y="830"/>
                  </a:lnTo>
                  <a:lnTo>
                    <a:pt x="2267" y="809"/>
                  </a:lnTo>
                  <a:lnTo>
                    <a:pt x="2264" y="788"/>
                  </a:lnTo>
                  <a:lnTo>
                    <a:pt x="2260" y="768"/>
                  </a:lnTo>
                  <a:lnTo>
                    <a:pt x="2254" y="747"/>
                  </a:lnTo>
                  <a:lnTo>
                    <a:pt x="2247" y="729"/>
                  </a:lnTo>
                  <a:lnTo>
                    <a:pt x="2240" y="709"/>
                  </a:lnTo>
                  <a:lnTo>
                    <a:pt x="2231" y="690"/>
                  </a:lnTo>
                  <a:lnTo>
                    <a:pt x="2222" y="672"/>
                  </a:lnTo>
                  <a:lnTo>
                    <a:pt x="2211" y="655"/>
                  </a:lnTo>
                  <a:lnTo>
                    <a:pt x="2200" y="637"/>
                  </a:lnTo>
                  <a:lnTo>
                    <a:pt x="2189" y="620"/>
                  </a:lnTo>
                  <a:lnTo>
                    <a:pt x="2176" y="605"/>
                  </a:lnTo>
                  <a:lnTo>
                    <a:pt x="2162" y="590"/>
                  </a:lnTo>
                  <a:lnTo>
                    <a:pt x="2149" y="574"/>
                  </a:lnTo>
                  <a:lnTo>
                    <a:pt x="2134" y="561"/>
                  </a:lnTo>
                  <a:lnTo>
                    <a:pt x="2118" y="548"/>
                  </a:lnTo>
                  <a:lnTo>
                    <a:pt x="2103" y="534"/>
                  </a:lnTo>
                  <a:lnTo>
                    <a:pt x="2086" y="523"/>
                  </a:lnTo>
                  <a:lnTo>
                    <a:pt x="2068" y="512"/>
                  </a:lnTo>
                  <a:lnTo>
                    <a:pt x="2051" y="501"/>
                  </a:lnTo>
                  <a:lnTo>
                    <a:pt x="2033" y="492"/>
                  </a:lnTo>
                  <a:lnTo>
                    <a:pt x="2014" y="484"/>
                  </a:lnTo>
                  <a:lnTo>
                    <a:pt x="1994" y="476"/>
                  </a:lnTo>
                  <a:lnTo>
                    <a:pt x="1975" y="469"/>
                  </a:lnTo>
                  <a:lnTo>
                    <a:pt x="1955" y="464"/>
                  </a:lnTo>
                  <a:lnTo>
                    <a:pt x="1935" y="459"/>
                  </a:lnTo>
                  <a:lnTo>
                    <a:pt x="1914" y="456"/>
                  </a:lnTo>
                  <a:lnTo>
                    <a:pt x="1893" y="453"/>
                  </a:lnTo>
                  <a:lnTo>
                    <a:pt x="1871" y="452"/>
                  </a:lnTo>
                  <a:lnTo>
                    <a:pt x="1850" y="450"/>
                  </a:lnTo>
                  <a:close/>
                </a:path>
              </a:pathLst>
            </a:custGeom>
            <a:solidFill>
              <a:srgbClr val="C8EBFB"/>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99" name="Google Shape;499;p9"/>
            <p:cNvSpPr/>
            <p:nvPr/>
          </p:nvSpPr>
          <p:spPr>
            <a:xfrm>
              <a:off x="9793246" y="3451773"/>
              <a:ext cx="195233" cy="57146"/>
            </a:xfrm>
            <a:prstGeom prst="ellipse">
              <a:avLst/>
            </a:prstGeom>
            <a:solidFill>
              <a:srgbClr val="0AA3A4">
                <a:alpha val="30196"/>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00" name="Google Shape;500;p9"/>
            <p:cNvSpPr/>
            <p:nvPr/>
          </p:nvSpPr>
          <p:spPr>
            <a:xfrm>
              <a:off x="9868551" y="3203641"/>
              <a:ext cx="66937" cy="279714"/>
            </a:xfrm>
            <a:custGeom>
              <a:rect b="b" l="l" r="r" t="t"/>
              <a:pathLst>
                <a:path extrusionOk="0" h="931" w="243">
                  <a:moveTo>
                    <a:pt x="228" y="488"/>
                  </a:moveTo>
                  <a:lnTo>
                    <a:pt x="216" y="493"/>
                  </a:lnTo>
                  <a:lnTo>
                    <a:pt x="196" y="504"/>
                  </a:lnTo>
                  <a:lnTo>
                    <a:pt x="169" y="519"/>
                  </a:lnTo>
                  <a:lnTo>
                    <a:pt x="140" y="537"/>
                  </a:lnTo>
                  <a:lnTo>
                    <a:pt x="106" y="0"/>
                  </a:lnTo>
                  <a:lnTo>
                    <a:pt x="15" y="0"/>
                  </a:lnTo>
                  <a:lnTo>
                    <a:pt x="0" y="931"/>
                  </a:lnTo>
                  <a:lnTo>
                    <a:pt x="166" y="931"/>
                  </a:lnTo>
                  <a:lnTo>
                    <a:pt x="146" y="613"/>
                  </a:lnTo>
                  <a:lnTo>
                    <a:pt x="175" y="583"/>
                  </a:lnTo>
                  <a:lnTo>
                    <a:pt x="201" y="557"/>
                  </a:lnTo>
                  <a:lnTo>
                    <a:pt x="222" y="538"/>
                  </a:lnTo>
                  <a:lnTo>
                    <a:pt x="234" y="528"/>
                  </a:lnTo>
                  <a:lnTo>
                    <a:pt x="239" y="522"/>
                  </a:lnTo>
                  <a:lnTo>
                    <a:pt x="242" y="517"/>
                  </a:lnTo>
                  <a:lnTo>
                    <a:pt x="243" y="510"/>
                  </a:lnTo>
                  <a:lnTo>
                    <a:pt x="243" y="504"/>
                  </a:lnTo>
                  <a:lnTo>
                    <a:pt x="242" y="497"/>
                  </a:lnTo>
                  <a:lnTo>
                    <a:pt x="239" y="493"/>
                  </a:lnTo>
                  <a:lnTo>
                    <a:pt x="236" y="490"/>
                  </a:lnTo>
                  <a:lnTo>
                    <a:pt x="234" y="489"/>
                  </a:lnTo>
                  <a:lnTo>
                    <a:pt x="231" y="488"/>
                  </a:lnTo>
                  <a:lnTo>
                    <a:pt x="228" y="488"/>
                  </a:lnTo>
                  <a:close/>
                </a:path>
              </a:pathLst>
            </a:custGeom>
            <a:solidFill>
              <a:srgbClr val="9A5E0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01" name="Google Shape;501;p9"/>
            <p:cNvSpPr/>
            <p:nvPr/>
          </p:nvSpPr>
          <p:spPr>
            <a:xfrm>
              <a:off x="9694235" y="2967539"/>
              <a:ext cx="382099" cy="363929"/>
            </a:xfrm>
            <a:custGeom>
              <a:rect b="b" l="l" r="r" t="t"/>
              <a:pathLst>
                <a:path extrusionOk="0" h="1211" w="1371">
                  <a:moveTo>
                    <a:pt x="1371" y="729"/>
                  </a:moveTo>
                  <a:lnTo>
                    <a:pt x="1371" y="716"/>
                  </a:lnTo>
                  <a:lnTo>
                    <a:pt x="1370" y="704"/>
                  </a:lnTo>
                  <a:lnTo>
                    <a:pt x="1369" y="691"/>
                  </a:lnTo>
                  <a:lnTo>
                    <a:pt x="1366" y="678"/>
                  </a:lnTo>
                  <a:lnTo>
                    <a:pt x="1363" y="666"/>
                  </a:lnTo>
                  <a:lnTo>
                    <a:pt x="1360" y="655"/>
                  </a:lnTo>
                  <a:lnTo>
                    <a:pt x="1356" y="643"/>
                  </a:lnTo>
                  <a:lnTo>
                    <a:pt x="1352" y="632"/>
                  </a:lnTo>
                  <a:lnTo>
                    <a:pt x="1348" y="621"/>
                  </a:lnTo>
                  <a:lnTo>
                    <a:pt x="1342" y="610"/>
                  </a:lnTo>
                  <a:lnTo>
                    <a:pt x="1335" y="599"/>
                  </a:lnTo>
                  <a:lnTo>
                    <a:pt x="1330" y="589"/>
                  </a:lnTo>
                  <a:lnTo>
                    <a:pt x="1316" y="569"/>
                  </a:lnTo>
                  <a:lnTo>
                    <a:pt x="1300" y="551"/>
                  </a:lnTo>
                  <a:lnTo>
                    <a:pt x="1306" y="538"/>
                  </a:lnTo>
                  <a:lnTo>
                    <a:pt x="1311" y="524"/>
                  </a:lnTo>
                  <a:lnTo>
                    <a:pt x="1317" y="510"/>
                  </a:lnTo>
                  <a:lnTo>
                    <a:pt x="1320" y="496"/>
                  </a:lnTo>
                  <a:lnTo>
                    <a:pt x="1323" y="481"/>
                  </a:lnTo>
                  <a:lnTo>
                    <a:pt x="1326" y="466"/>
                  </a:lnTo>
                  <a:lnTo>
                    <a:pt x="1327" y="451"/>
                  </a:lnTo>
                  <a:lnTo>
                    <a:pt x="1328" y="435"/>
                  </a:lnTo>
                  <a:lnTo>
                    <a:pt x="1327" y="422"/>
                  </a:lnTo>
                  <a:lnTo>
                    <a:pt x="1326" y="409"/>
                  </a:lnTo>
                  <a:lnTo>
                    <a:pt x="1324" y="396"/>
                  </a:lnTo>
                  <a:lnTo>
                    <a:pt x="1322" y="383"/>
                  </a:lnTo>
                  <a:lnTo>
                    <a:pt x="1319" y="370"/>
                  </a:lnTo>
                  <a:lnTo>
                    <a:pt x="1316" y="358"/>
                  </a:lnTo>
                  <a:lnTo>
                    <a:pt x="1311" y="346"/>
                  </a:lnTo>
                  <a:lnTo>
                    <a:pt x="1307" y="334"/>
                  </a:lnTo>
                  <a:lnTo>
                    <a:pt x="1301" y="323"/>
                  </a:lnTo>
                  <a:lnTo>
                    <a:pt x="1296" y="312"/>
                  </a:lnTo>
                  <a:lnTo>
                    <a:pt x="1289" y="301"/>
                  </a:lnTo>
                  <a:lnTo>
                    <a:pt x="1282" y="290"/>
                  </a:lnTo>
                  <a:lnTo>
                    <a:pt x="1276" y="280"/>
                  </a:lnTo>
                  <a:lnTo>
                    <a:pt x="1268" y="270"/>
                  </a:lnTo>
                  <a:lnTo>
                    <a:pt x="1259" y="261"/>
                  </a:lnTo>
                  <a:lnTo>
                    <a:pt x="1252" y="252"/>
                  </a:lnTo>
                  <a:lnTo>
                    <a:pt x="1242" y="243"/>
                  </a:lnTo>
                  <a:lnTo>
                    <a:pt x="1233" y="234"/>
                  </a:lnTo>
                  <a:lnTo>
                    <a:pt x="1223" y="227"/>
                  </a:lnTo>
                  <a:lnTo>
                    <a:pt x="1213" y="220"/>
                  </a:lnTo>
                  <a:lnTo>
                    <a:pt x="1202" y="213"/>
                  </a:lnTo>
                  <a:lnTo>
                    <a:pt x="1191" y="207"/>
                  </a:lnTo>
                  <a:lnTo>
                    <a:pt x="1180" y="201"/>
                  </a:lnTo>
                  <a:lnTo>
                    <a:pt x="1169" y="196"/>
                  </a:lnTo>
                  <a:lnTo>
                    <a:pt x="1157" y="191"/>
                  </a:lnTo>
                  <a:lnTo>
                    <a:pt x="1144" y="187"/>
                  </a:lnTo>
                  <a:lnTo>
                    <a:pt x="1132" y="184"/>
                  </a:lnTo>
                  <a:lnTo>
                    <a:pt x="1120" y="180"/>
                  </a:lnTo>
                  <a:lnTo>
                    <a:pt x="1107" y="178"/>
                  </a:lnTo>
                  <a:lnTo>
                    <a:pt x="1094" y="177"/>
                  </a:lnTo>
                  <a:lnTo>
                    <a:pt x="1080" y="176"/>
                  </a:lnTo>
                  <a:lnTo>
                    <a:pt x="1067" y="176"/>
                  </a:lnTo>
                  <a:lnTo>
                    <a:pt x="1051" y="176"/>
                  </a:lnTo>
                  <a:lnTo>
                    <a:pt x="1033" y="178"/>
                  </a:lnTo>
                  <a:lnTo>
                    <a:pt x="1016" y="180"/>
                  </a:lnTo>
                  <a:lnTo>
                    <a:pt x="1001" y="185"/>
                  </a:lnTo>
                  <a:lnTo>
                    <a:pt x="985" y="189"/>
                  </a:lnTo>
                  <a:lnTo>
                    <a:pt x="970" y="195"/>
                  </a:lnTo>
                  <a:lnTo>
                    <a:pt x="954" y="201"/>
                  </a:lnTo>
                  <a:lnTo>
                    <a:pt x="940" y="209"/>
                  </a:lnTo>
                  <a:lnTo>
                    <a:pt x="935" y="187"/>
                  </a:lnTo>
                  <a:lnTo>
                    <a:pt x="928" y="166"/>
                  </a:lnTo>
                  <a:lnTo>
                    <a:pt x="919" y="145"/>
                  </a:lnTo>
                  <a:lnTo>
                    <a:pt x="908" y="126"/>
                  </a:lnTo>
                  <a:lnTo>
                    <a:pt x="896" y="107"/>
                  </a:lnTo>
                  <a:lnTo>
                    <a:pt x="883" y="90"/>
                  </a:lnTo>
                  <a:lnTo>
                    <a:pt x="867" y="74"/>
                  </a:lnTo>
                  <a:lnTo>
                    <a:pt x="852" y="60"/>
                  </a:lnTo>
                  <a:lnTo>
                    <a:pt x="834" y="47"/>
                  </a:lnTo>
                  <a:lnTo>
                    <a:pt x="815" y="35"/>
                  </a:lnTo>
                  <a:lnTo>
                    <a:pt x="795" y="25"/>
                  </a:lnTo>
                  <a:lnTo>
                    <a:pt x="776" y="16"/>
                  </a:lnTo>
                  <a:lnTo>
                    <a:pt x="753" y="9"/>
                  </a:lnTo>
                  <a:lnTo>
                    <a:pt x="731" y="4"/>
                  </a:lnTo>
                  <a:lnTo>
                    <a:pt x="709" y="1"/>
                  </a:lnTo>
                  <a:lnTo>
                    <a:pt x="686" y="0"/>
                  </a:lnTo>
                  <a:lnTo>
                    <a:pt x="662" y="1"/>
                  </a:lnTo>
                  <a:lnTo>
                    <a:pt x="640" y="4"/>
                  </a:lnTo>
                  <a:lnTo>
                    <a:pt x="618" y="9"/>
                  </a:lnTo>
                  <a:lnTo>
                    <a:pt x="596" y="16"/>
                  </a:lnTo>
                  <a:lnTo>
                    <a:pt x="576" y="25"/>
                  </a:lnTo>
                  <a:lnTo>
                    <a:pt x="556" y="35"/>
                  </a:lnTo>
                  <a:lnTo>
                    <a:pt x="537" y="47"/>
                  </a:lnTo>
                  <a:lnTo>
                    <a:pt x="519" y="60"/>
                  </a:lnTo>
                  <a:lnTo>
                    <a:pt x="504" y="74"/>
                  </a:lnTo>
                  <a:lnTo>
                    <a:pt x="488" y="90"/>
                  </a:lnTo>
                  <a:lnTo>
                    <a:pt x="475" y="107"/>
                  </a:lnTo>
                  <a:lnTo>
                    <a:pt x="463" y="126"/>
                  </a:lnTo>
                  <a:lnTo>
                    <a:pt x="452" y="145"/>
                  </a:lnTo>
                  <a:lnTo>
                    <a:pt x="443" y="166"/>
                  </a:lnTo>
                  <a:lnTo>
                    <a:pt x="437" y="187"/>
                  </a:lnTo>
                  <a:lnTo>
                    <a:pt x="431" y="209"/>
                  </a:lnTo>
                  <a:lnTo>
                    <a:pt x="417" y="201"/>
                  </a:lnTo>
                  <a:lnTo>
                    <a:pt x="401" y="195"/>
                  </a:lnTo>
                  <a:lnTo>
                    <a:pt x="387" y="189"/>
                  </a:lnTo>
                  <a:lnTo>
                    <a:pt x="370" y="185"/>
                  </a:lnTo>
                  <a:lnTo>
                    <a:pt x="355" y="180"/>
                  </a:lnTo>
                  <a:lnTo>
                    <a:pt x="338" y="178"/>
                  </a:lnTo>
                  <a:lnTo>
                    <a:pt x="322" y="176"/>
                  </a:lnTo>
                  <a:lnTo>
                    <a:pt x="304" y="176"/>
                  </a:lnTo>
                  <a:lnTo>
                    <a:pt x="291" y="176"/>
                  </a:lnTo>
                  <a:lnTo>
                    <a:pt x="277" y="177"/>
                  </a:lnTo>
                  <a:lnTo>
                    <a:pt x="264" y="178"/>
                  </a:lnTo>
                  <a:lnTo>
                    <a:pt x="252" y="180"/>
                  </a:lnTo>
                  <a:lnTo>
                    <a:pt x="239" y="184"/>
                  </a:lnTo>
                  <a:lnTo>
                    <a:pt x="227" y="187"/>
                  </a:lnTo>
                  <a:lnTo>
                    <a:pt x="215" y="191"/>
                  </a:lnTo>
                  <a:lnTo>
                    <a:pt x="202" y="196"/>
                  </a:lnTo>
                  <a:lnTo>
                    <a:pt x="191" y="201"/>
                  </a:lnTo>
                  <a:lnTo>
                    <a:pt x="180" y="207"/>
                  </a:lnTo>
                  <a:lnTo>
                    <a:pt x="169" y="213"/>
                  </a:lnTo>
                  <a:lnTo>
                    <a:pt x="158" y="220"/>
                  </a:lnTo>
                  <a:lnTo>
                    <a:pt x="148" y="227"/>
                  </a:lnTo>
                  <a:lnTo>
                    <a:pt x="138" y="234"/>
                  </a:lnTo>
                  <a:lnTo>
                    <a:pt x="130" y="243"/>
                  </a:lnTo>
                  <a:lnTo>
                    <a:pt x="121" y="252"/>
                  </a:lnTo>
                  <a:lnTo>
                    <a:pt x="112" y="261"/>
                  </a:lnTo>
                  <a:lnTo>
                    <a:pt x="103" y="270"/>
                  </a:lnTo>
                  <a:lnTo>
                    <a:pt x="95" y="280"/>
                  </a:lnTo>
                  <a:lnTo>
                    <a:pt x="89" y="290"/>
                  </a:lnTo>
                  <a:lnTo>
                    <a:pt x="82" y="301"/>
                  </a:lnTo>
                  <a:lnTo>
                    <a:pt x="75" y="312"/>
                  </a:lnTo>
                  <a:lnTo>
                    <a:pt x="70" y="323"/>
                  </a:lnTo>
                  <a:lnTo>
                    <a:pt x="64" y="334"/>
                  </a:lnTo>
                  <a:lnTo>
                    <a:pt x="60" y="346"/>
                  </a:lnTo>
                  <a:lnTo>
                    <a:pt x="56" y="358"/>
                  </a:lnTo>
                  <a:lnTo>
                    <a:pt x="52" y="370"/>
                  </a:lnTo>
                  <a:lnTo>
                    <a:pt x="49" y="383"/>
                  </a:lnTo>
                  <a:lnTo>
                    <a:pt x="47" y="396"/>
                  </a:lnTo>
                  <a:lnTo>
                    <a:pt x="46" y="409"/>
                  </a:lnTo>
                  <a:lnTo>
                    <a:pt x="44" y="422"/>
                  </a:lnTo>
                  <a:lnTo>
                    <a:pt x="44" y="435"/>
                  </a:lnTo>
                  <a:lnTo>
                    <a:pt x="44" y="451"/>
                  </a:lnTo>
                  <a:lnTo>
                    <a:pt x="46" y="466"/>
                  </a:lnTo>
                  <a:lnTo>
                    <a:pt x="48" y="481"/>
                  </a:lnTo>
                  <a:lnTo>
                    <a:pt x="51" y="496"/>
                  </a:lnTo>
                  <a:lnTo>
                    <a:pt x="56" y="510"/>
                  </a:lnTo>
                  <a:lnTo>
                    <a:pt x="60" y="524"/>
                  </a:lnTo>
                  <a:lnTo>
                    <a:pt x="65" y="538"/>
                  </a:lnTo>
                  <a:lnTo>
                    <a:pt x="71" y="551"/>
                  </a:lnTo>
                  <a:lnTo>
                    <a:pt x="56" y="569"/>
                  </a:lnTo>
                  <a:lnTo>
                    <a:pt x="41" y="589"/>
                  </a:lnTo>
                  <a:lnTo>
                    <a:pt x="36" y="599"/>
                  </a:lnTo>
                  <a:lnTo>
                    <a:pt x="29" y="610"/>
                  </a:lnTo>
                  <a:lnTo>
                    <a:pt x="25" y="621"/>
                  </a:lnTo>
                  <a:lnTo>
                    <a:pt x="19" y="632"/>
                  </a:lnTo>
                  <a:lnTo>
                    <a:pt x="15" y="643"/>
                  </a:lnTo>
                  <a:lnTo>
                    <a:pt x="11" y="655"/>
                  </a:lnTo>
                  <a:lnTo>
                    <a:pt x="8" y="666"/>
                  </a:lnTo>
                  <a:lnTo>
                    <a:pt x="5" y="678"/>
                  </a:lnTo>
                  <a:lnTo>
                    <a:pt x="2" y="691"/>
                  </a:lnTo>
                  <a:lnTo>
                    <a:pt x="1" y="704"/>
                  </a:lnTo>
                  <a:lnTo>
                    <a:pt x="0" y="716"/>
                  </a:lnTo>
                  <a:lnTo>
                    <a:pt x="0" y="729"/>
                  </a:lnTo>
                  <a:lnTo>
                    <a:pt x="1" y="753"/>
                  </a:lnTo>
                  <a:lnTo>
                    <a:pt x="5" y="776"/>
                  </a:lnTo>
                  <a:lnTo>
                    <a:pt x="10" y="800"/>
                  </a:lnTo>
                  <a:lnTo>
                    <a:pt x="17" y="821"/>
                  </a:lnTo>
                  <a:lnTo>
                    <a:pt x="26" y="842"/>
                  </a:lnTo>
                  <a:lnTo>
                    <a:pt x="37" y="861"/>
                  </a:lnTo>
                  <a:lnTo>
                    <a:pt x="49" y="880"/>
                  </a:lnTo>
                  <a:lnTo>
                    <a:pt x="63" y="898"/>
                  </a:lnTo>
                  <a:lnTo>
                    <a:pt x="79" y="914"/>
                  </a:lnTo>
                  <a:lnTo>
                    <a:pt x="95" y="930"/>
                  </a:lnTo>
                  <a:lnTo>
                    <a:pt x="113" y="943"/>
                  </a:lnTo>
                  <a:lnTo>
                    <a:pt x="132" y="955"/>
                  </a:lnTo>
                  <a:lnTo>
                    <a:pt x="153" y="965"/>
                  </a:lnTo>
                  <a:lnTo>
                    <a:pt x="174" y="974"/>
                  </a:lnTo>
                  <a:lnTo>
                    <a:pt x="196" y="981"/>
                  </a:lnTo>
                  <a:lnTo>
                    <a:pt x="219" y="985"/>
                  </a:lnTo>
                  <a:lnTo>
                    <a:pt x="222" y="1009"/>
                  </a:lnTo>
                  <a:lnTo>
                    <a:pt x="229" y="1031"/>
                  </a:lnTo>
                  <a:lnTo>
                    <a:pt x="238" y="1054"/>
                  </a:lnTo>
                  <a:lnTo>
                    <a:pt x="248" y="1075"/>
                  </a:lnTo>
                  <a:lnTo>
                    <a:pt x="259" y="1094"/>
                  </a:lnTo>
                  <a:lnTo>
                    <a:pt x="273" y="1113"/>
                  </a:lnTo>
                  <a:lnTo>
                    <a:pt x="287" y="1131"/>
                  </a:lnTo>
                  <a:lnTo>
                    <a:pt x="304" y="1146"/>
                  </a:lnTo>
                  <a:lnTo>
                    <a:pt x="322" y="1161"/>
                  </a:lnTo>
                  <a:lnTo>
                    <a:pt x="340" y="1174"/>
                  </a:lnTo>
                  <a:lnTo>
                    <a:pt x="361" y="1185"/>
                  </a:lnTo>
                  <a:lnTo>
                    <a:pt x="382" y="1195"/>
                  </a:lnTo>
                  <a:lnTo>
                    <a:pt x="404" y="1201"/>
                  </a:lnTo>
                  <a:lnTo>
                    <a:pt x="428" y="1207"/>
                  </a:lnTo>
                  <a:lnTo>
                    <a:pt x="440" y="1209"/>
                  </a:lnTo>
                  <a:lnTo>
                    <a:pt x="452" y="1210"/>
                  </a:lnTo>
                  <a:lnTo>
                    <a:pt x="464" y="1211"/>
                  </a:lnTo>
                  <a:lnTo>
                    <a:pt x="476" y="1211"/>
                  </a:lnTo>
                  <a:lnTo>
                    <a:pt x="492" y="1211"/>
                  </a:lnTo>
                  <a:lnTo>
                    <a:pt x="508" y="1210"/>
                  </a:lnTo>
                  <a:lnTo>
                    <a:pt x="524" y="1208"/>
                  </a:lnTo>
                  <a:lnTo>
                    <a:pt x="538" y="1205"/>
                  </a:lnTo>
                  <a:lnTo>
                    <a:pt x="554" y="1200"/>
                  </a:lnTo>
                  <a:lnTo>
                    <a:pt x="568" y="1195"/>
                  </a:lnTo>
                  <a:lnTo>
                    <a:pt x="582" y="1189"/>
                  </a:lnTo>
                  <a:lnTo>
                    <a:pt x="596" y="1183"/>
                  </a:lnTo>
                  <a:lnTo>
                    <a:pt x="609" y="1176"/>
                  </a:lnTo>
                  <a:lnTo>
                    <a:pt x="621" y="1167"/>
                  </a:lnTo>
                  <a:lnTo>
                    <a:pt x="633" y="1158"/>
                  </a:lnTo>
                  <a:lnTo>
                    <a:pt x="645" y="1150"/>
                  </a:lnTo>
                  <a:lnTo>
                    <a:pt x="656" y="1140"/>
                  </a:lnTo>
                  <a:lnTo>
                    <a:pt x="666" y="1129"/>
                  </a:lnTo>
                  <a:lnTo>
                    <a:pt x="676" y="1118"/>
                  </a:lnTo>
                  <a:lnTo>
                    <a:pt x="686" y="1105"/>
                  </a:lnTo>
                  <a:lnTo>
                    <a:pt x="695" y="1118"/>
                  </a:lnTo>
                  <a:lnTo>
                    <a:pt x="705" y="1129"/>
                  </a:lnTo>
                  <a:lnTo>
                    <a:pt x="715" y="1140"/>
                  </a:lnTo>
                  <a:lnTo>
                    <a:pt x="726" y="1150"/>
                  </a:lnTo>
                  <a:lnTo>
                    <a:pt x="738" y="1158"/>
                  </a:lnTo>
                  <a:lnTo>
                    <a:pt x="750" y="1167"/>
                  </a:lnTo>
                  <a:lnTo>
                    <a:pt x="762" y="1176"/>
                  </a:lnTo>
                  <a:lnTo>
                    <a:pt x="776" y="1183"/>
                  </a:lnTo>
                  <a:lnTo>
                    <a:pt x="790" y="1189"/>
                  </a:lnTo>
                  <a:lnTo>
                    <a:pt x="803" y="1195"/>
                  </a:lnTo>
                  <a:lnTo>
                    <a:pt x="818" y="1200"/>
                  </a:lnTo>
                  <a:lnTo>
                    <a:pt x="833" y="1205"/>
                  </a:lnTo>
                  <a:lnTo>
                    <a:pt x="847" y="1208"/>
                  </a:lnTo>
                  <a:lnTo>
                    <a:pt x="863" y="1210"/>
                  </a:lnTo>
                  <a:lnTo>
                    <a:pt x="879" y="1211"/>
                  </a:lnTo>
                  <a:lnTo>
                    <a:pt x="895" y="1211"/>
                  </a:lnTo>
                  <a:lnTo>
                    <a:pt x="907" y="1211"/>
                  </a:lnTo>
                  <a:lnTo>
                    <a:pt x="919" y="1210"/>
                  </a:lnTo>
                  <a:lnTo>
                    <a:pt x="931" y="1209"/>
                  </a:lnTo>
                  <a:lnTo>
                    <a:pt x="943" y="1207"/>
                  </a:lnTo>
                  <a:lnTo>
                    <a:pt x="967" y="1201"/>
                  </a:lnTo>
                  <a:lnTo>
                    <a:pt x="989" y="1195"/>
                  </a:lnTo>
                  <a:lnTo>
                    <a:pt x="1010" y="1185"/>
                  </a:lnTo>
                  <a:lnTo>
                    <a:pt x="1031" y="1174"/>
                  </a:lnTo>
                  <a:lnTo>
                    <a:pt x="1049" y="1161"/>
                  </a:lnTo>
                  <a:lnTo>
                    <a:pt x="1067" y="1146"/>
                  </a:lnTo>
                  <a:lnTo>
                    <a:pt x="1084" y="1131"/>
                  </a:lnTo>
                  <a:lnTo>
                    <a:pt x="1099" y="1113"/>
                  </a:lnTo>
                  <a:lnTo>
                    <a:pt x="1112" y="1094"/>
                  </a:lnTo>
                  <a:lnTo>
                    <a:pt x="1125" y="1075"/>
                  </a:lnTo>
                  <a:lnTo>
                    <a:pt x="1134" y="1054"/>
                  </a:lnTo>
                  <a:lnTo>
                    <a:pt x="1142" y="1031"/>
                  </a:lnTo>
                  <a:lnTo>
                    <a:pt x="1149" y="1009"/>
                  </a:lnTo>
                  <a:lnTo>
                    <a:pt x="1152" y="985"/>
                  </a:lnTo>
                  <a:lnTo>
                    <a:pt x="1175" y="981"/>
                  </a:lnTo>
                  <a:lnTo>
                    <a:pt x="1197" y="974"/>
                  </a:lnTo>
                  <a:lnTo>
                    <a:pt x="1218" y="965"/>
                  </a:lnTo>
                  <a:lnTo>
                    <a:pt x="1239" y="955"/>
                  </a:lnTo>
                  <a:lnTo>
                    <a:pt x="1258" y="943"/>
                  </a:lnTo>
                  <a:lnTo>
                    <a:pt x="1276" y="930"/>
                  </a:lnTo>
                  <a:lnTo>
                    <a:pt x="1292" y="914"/>
                  </a:lnTo>
                  <a:lnTo>
                    <a:pt x="1308" y="898"/>
                  </a:lnTo>
                  <a:lnTo>
                    <a:pt x="1322" y="880"/>
                  </a:lnTo>
                  <a:lnTo>
                    <a:pt x="1334" y="861"/>
                  </a:lnTo>
                  <a:lnTo>
                    <a:pt x="1345" y="842"/>
                  </a:lnTo>
                  <a:lnTo>
                    <a:pt x="1354" y="821"/>
                  </a:lnTo>
                  <a:lnTo>
                    <a:pt x="1362" y="800"/>
                  </a:lnTo>
                  <a:lnTo>
                    <a:pt x="1366" y="776"/>
                  </a:lnTo>
                  <a:lnTo>
                    <a:pt x="1370" y="753"/>
                  </a:lnTo>
                  <a:lnTo>
                    <a:pt x="1371" y="729"/>
                  </a:lnTo>
                  <a:close/>
                </a:path>
              </a:pathLst>
            </a:custGeom>
            <a:solidFill>
              <a:srgbClr val="00AF8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02" name="Google Shape;502;p9"/>
            <p:cNvSpPr/>
            <p:nvPr/>
          </p:nvSpPr>
          <p:spPr>
            <a:xfrm>
              <a:off x="9758383" y="3021676"/>
              <a:ext cx="317951" cy="309790"/>
            </a:xfrm>
            <a:custGeom>
              <a:rect b="b" l="l" r="r" t="t"/>
              <a:pathLst>
                <a:path extrusionOk="0" h="1032" w="1141">
                  <a:moveTo>
                    <a:pt x="1070" y="372"/>
                  </a:moveTo>
                  <a:lnTo>
                    <a:pt x="1076" y="359"/>
                  </a:lnTo>
                  <a:lnTo>
                    <a:pt x="1081" y="345"/>
                  </a:lnTo>
                  <a:lnTo>
                    <a:pt x="1087" y="331"/>
                  </a:lnTo>
                  <a:lnTo>
                    <a:pt x="1090" y="317"/>
                  </a:lnTo>
                  <a:lnTo>
                    <a:pt x="1093" y="302"/>
                  </a:lnTo>
                  <a:lnTo>
                    <a:pt x="1096" y="287"/>
                  </a:lnTo>
                  <a:lnTo>
                    <a:pt x="1097" y="272"/>
                  </a:lnTo>
                  <a:lnTo>
                    <a:pt x="1098" y="256"/>
                  </a:lnTo>
                  <a:lnTo>
                    <a:pt x="1097" y="233"/>
                  </a:lnTo>
                  <a:lnTo>
                    <a:pt x="1093" y="209"/>
                  </a:lnTo>
                  <a:lnTo>
                    <a:pt x="1088" y="187"/>
                  </a:lnTo>
                  <a:lnTo>
                    <a:pt x="1081" y="165"/>
                  </a:lnTo>
                  <a:lnTo>
                    <a:pt x="1071" y="144"/>
                  </a:lnTo>
                  <a:lnTo>
                    <a:pt x="1061" y="124"/>
                  </a:lnTo>
                  <a:lnTo>
                    <a:pt x="1049" y="105"/>
                  </a:lnTo>
                  <a:lnTo>
                    <a:pt x="1035" y="87"/>
                  </a:lnTo>
                  <a:lnTo>
                    <a:pt x="1019" y="72"/>
                  </a:lnTo>
                  <a:lnTo>
                    <a:pt x="1003" y="56"/>
                  </a:lnTo>
                  <a:lnTo>
                    <a:pt x="985" y="43"/>
                  </a:lnTo>
                  <a:lnTo>
                    <a:pt x="966" y="31"/>
                  </a:lnTo>
                  <a:lnTo>
                    <a:pt x="946" y="21"/>
                  </a:lnTo>
                  <a:lnTo>
                    <a:pt x="925" y="12"/>
                  </a:lnTo>
                  <a:lnTo>
                    <a:pt x="903" y="6"/>
                  </a:lnTo>
                  <a:lnTo>
                    <a:pt x="880" y="0"/>
                  </a:lnTo>
                  <a:lnTo>
                    <a:pt x="892" y="9"/>
                  </a:lnTo>
                  <a:lnTo>
                    <a:pt x="904" y="18"/>
                  </a:lnTo>
                  <a:lnTo>
                    <a:pt x="916" y="28"/>
                  </a:lnTo>
                  <a:lnTo>
                    <a:pt x="927" y="39"/>
                  </a:lnTo>
                  <a:lnTo>
                    <a:pt x="937" y="50"/>
                  </a:lnTo>
                  <a:lnTo>
                    <a:pt x="945" y="62"/>
                  </a:lnTo>
                  <a:lnTo>
                    <a:pt x="954" y="74"/>
                  </a:lnTo>
                  <a:lnTo>
                    <a:pt x="962" y="87"/>
                  </a:lnTo>
                  <a:lnTo>
                    <a:pt x="969" y="101"/>
                  </a:lnTo>
                  <a:lnTo>
                    <a:pt x="974" y="115"/>
                  </a:lnTo>
                  <a:lnTo>
                    <a:pt x="980" y="129"/>
                  </a:lnTo>
                  <a:lnTo>
                    <a:pt x="984" y="144"/>
                  </a:lnTo>
                  <a:lnTo>
                    <a:pt x="987" y="159"/>
                  </a:lnTo>
                  <a:lnTo>
                    <a:pt x="991" y="175"/>
                  </a:lnTo>
                  <a:lnTo>
                    <a:pt x="992" y="190"/>
                  </a:lnTo>
                  <a:lnTo>
                    <a:pt x="992" y="207"/>
                  </a:lnTo>
                  <a:lnTo>
                    <a:pt x="992" y="221"/>
                  </a:lnTo>
                  <a:lnTo>
                    <a:pt x="991" y="235"/>
                  </a:lnTo>
                  <a:lnTo>
                    <a:pt x="988" y="250"/>
                  </a:lnTo>
                  <a:lnTo>
                    <a:pt x="985" y="263"/>
                  </a:lnTo>
                  <a:lnTo>
                    <a:pt x="982" y="277"/>
                  </a:lnTo>
                  <a:lnTo>
                    <a:pt x="977" y="291"/>
                  </a:lnTo>
                  <a:lnTo>
                    <a:pt x="972" y="303"/>
                  </a:lnTo>
                  <a:lnTo>
                    <a:pt x="966" y="316"/>
                  </a:lnTo>
                  <a:lnTo>
                    <a:pt x="981" y="332"/>
                  </a:lnTo>
                  <a:lnTo>
                    <a:pt x="994" y="351"/>
                  </a:lnTo>
                  <a:lnTo>
                    <a:pt x="1006" y="371"/>
                  </a:lnTo>
                  <a:lnTo>
                    <a:pt x="1016" y="392"/>
                  </a:lnTo>
                  <a:lnTo>
                    <a:pt x="1019" y="403"/>
                  </a:lnTo>
                  <a:lnTo>
                    <a:pt x="1024" y="414"/>
                  </a:lnTo>
                  <a:lnTo>
                    <a:pt x="1026" y="425"/>
                  </a:lnTo>
                  <a:lnTo>
                    <a:pt x="1029" y="436"/>
                  </a:lnTo>
                  <a:lnTo>
                    <a:pt x="1031" y="448"/>
                  </a:lnTo>
                  <a:lnTo>
                    <a:pt x="1033" y="461"/>
                  </a:lnTo>
                  <a:lnTo>
                    <a:pt x="1034" y="473"/>
                  </a:lnTo>
                  <a:lnTo>
                    <a:pt x="1034" y="485"/>
                  </a:lnTo>
                  <a:lnTo>
                    <a:pt x="1033" y="507"/>
                  </a:lnTo>
                  <a:lnTo>
                    <a:pt x="1029" y="529"/>
                  </a:lnTo>
                  <a:lnTo>
                    <a:pt x="1025" y="551"/>
                  </a:lnTo>
                  <a:lnTo>
                    <a:pt x="1018" y="571"/>
                  </a:lnTo>
                  <a:lnTo>
                    <a:pt x="1009" y="591"/>
                  </a:lnTo>
                  <a:lnTo>
                    <a:pt x="999" y="611"/>
                  </a:lnTo>
                  <a:lnTo>
                    <a:pt x="987" y="628"/>
                  </a:lnTo>
                  <a:lnTo>
                    <a:pt x="974" y="645"/>
                  </a:lnTo>
                  <a:lnTo>
                    <a:pt x="960" y="660"/>
                  </a:lnTo>
                  <a:lnTo>
                    <a:pt x="944" y="675"/>
                  </a:lnTo>
                  <a:lnTo>
                    <a:pt x="927" y="687"/>
                  </a:lnTo>
                  <a:lnTo>
                    <a:pt x="909" y="699"/>
                  </a:lnTo>
                  <a:lnTo>
                    <a:pt x="889" y="708"/>
                  </a:lnTo>
                  <a:lnTo>
                    <a:pt x="869" y="717"/>
                  </a:lnTo>
                  <a:lnTo>
                    <a:pt x="848" y="722"/>
                  </a:lnTo>
                  <a:lnTo>
                    <a:pt x="827" y="727"/>
                  </a:lnTo>
                  <a:lnTo>
                    <a:pt x="823" y="750"/>
                  </a:lnTo>
                  <a:lnTo>
                    <a:pt x="817" y="771"/>
                  </a:lnTo>
                  <a:lnTo>
                    <a:pt x="810" y="792"/>
                  </a:lnTo>
                  <a:lnTo>
                    <a:pt x="800" y="812"/>
                  </a:lnTo>
                  <a:lnTo>
                    <a:pt x="789" y="830"/>
                  </a:lnTo>
                  <a:lnTo>
                    <a:pt x="775" y="848"/>
                  </a:lnTo>
                  <a:lnTo>
                    <a:pt x="762" y="865"/>
                  </a:lnTo>
                  <a:lnTo>
                    <a:pt x="745" y="880"/>
                  </a:lnTo>
                  <a:lnTo>
                    <a:pt x="729" y="893"/>
                  </a:lnTo>
                  <a:lnTo>
                    <a:pt x="711" y="905"/>
                  </a:lnTo>
                  <a:lnTo>
                    <a:pt x="691" y="916"/>
                  </a:lnTo>
                  <a:lnTo>
                    <a:pt x="671" y="925"/>
                  </a:lnTo>
                  <a:lnTo>
                    <a:pt x="650" y="932"/>
                  </a:lnTo>
                  <a:lnTo>
                    <a:pt x="628" y="937"/>
                  </a:lnTo>
                  <a:lnTo>
                    <a:pt x="606" y="941"/>
                  </a:lnTo>
                  <a:lnTo>
                    <a:pt x="583" y="942"/>
                  </a:lnTo>
                  <a:lnTo>
                    <a:pt x="568" y="941"/>
                  </a:lnTo>
                  <a:lnTo>
                    <a:pt x="553" y="940"/>
                  </a:lnTo>
                  <a:lnTo>
                    <a:pt x="538" y="937"/>
                  </a:lnTo>
                  <a:lnTo>
                    <a:pt x="523" y="934"/>
                  </a:lnTo>
                  <a:lnTo>
                    <a:pt x="510" y="931"/>
                  </a:lnTo>
                  <a:lnTo>
                    <a:pt x="496" y="925"/>
                  </a:lnTo>
                  <a:lnTo>
                    <a:pt x="483" y="920"/>
                  </a:lnTo>
                  <a:lnTo>
                    <a:pt x="470" y="914"/>
                  </a:lnTo>
                  <a:lnTo>
                    <a:pt x="457" y="907"/>
                  </a:lnTo>
                  <a:lnTo>
                    <a:pt x="446" y="900"/>
                  </a:lnTo>
                  <a:lnTo>
                    <a:pt x="434" y="891"/>
                  </a:lnTo>
                  <a:lnTo>
                    <a:pt x="423" y="882"/>
                  </a:lnTo>
                  <a:lnTo>
                    <a:pt x="413" y="872"/>
                  </a:lnTo>
                  <a:lnTo>
                    <a:pt x="403" y="862"/>
                  </a:lnTo>
                  <a:lnTo>
                    <a:pt x="393" y="852"/>
                  </a:lnTo>
                  <a:lnTo>
                    <a:pt x="384" y="841"/>
                  </a:lnTo>
                  <a:lnTo>
                    <a:pt x="375" y="852"/>
                  </a:lnTo>
                  <a:lnTo>
                    <a:pt x="367" y="862"/>
                  </a:lnTo>
                  <a:lnTo>
                    <a:pt x="357" y="872"/>
                  </a:lnTo>
                  <a:lnTo>
                    <a:pt x="347" y="882"/>
                  </a:lnTo>
                  <a:lnTo>
                    <a:pt x="336" y="891"/>
                  </a:lnTo>
                  <a:lnTo>
                    <a:pt x="324" y="900"/>
                  </a:lnTo>
                  <a:lnTo>
                    <a:pt x="311" y="907"/>
                  </a:lnTo>
                  <a:lnTo>
                    <a:pt x="299" y="914"/>
                  </a:lnTo>
                  <a:lnTo>
                    <a:pt x="286" y="920"/>
                  </a:lnTo>
                  <a:lnTo>
                    <a:pt x="273" y="925"/>
                  </a:lnTo>
                  <a:lnTo>
                    <a:pt x="260" y="931"/>
                  </a:lnTo>
                  <a:lnTo>
                    <a:pt x="245" y="934"/>
                  </a:lnTo>
                  <a:lnTo>
                    <a:pt x="231" y="937"/>
                  </a:lnTo>
                  <a:lnTo>
                    <a:pt x="216" y="940"/>
                  </a:lnTo>
                  <a:lnTo>
                    <a:pt x="202" y="941"/>
                  </a:lnTo>
                  <a:lnTo>
                    <a:pt x="187" y="942"/>
                  </a:lnTo>
                  <a:lnTo>
                    <a:pt x="172" y="941"/>
                  </a:lnTo>
                  <a:lnTo>
                    <a:pt x="159" y="940"/>
                  </a:lnTo>
                  <a:lnTo>
                    <a:pt x="146" y="939"/>
                  </a:lnTo>
                  <a:lnTo>
                    <a:pt x="133" y="935"/>
                  </a:lnTo>
                  <a:lnTo>
                    <a:pt x="119" y="932"/>
                  </a:lnTo>
                  <a:lnTo>
                    <a:pt x="106" y="929"/>
                  </a:lnTo>
                  <a:lnTo>
                    <a:pt x="94" y="923"/>
                  </a:lnTo>
                  <a:lnTo>
                    <a:pt x="82" y="919"/>
                  </a:lnTo>
                  <a:lnTo>
                    <a:pt x="71" y="912"/>
                  </a:lnTo>
                  <a:lnTo>
                    <a:pt x="60" y="905"/>
                  </a:lnTo>
                  <a:lnTo>
                    <a:pt x="49" y="899"/>
                  </a:lnTo>
                  <a:lnTo>
                    <a:pt x="38" y="891"/>
                  </a:lnTo>
                  <a:lnTo>
                    <a:pt x="28" y="883"/>
                  </a:lnTo>
                  <a:lnTo>
                    <a:pt x="18" y="875"/>
                  </a:lnTo>
                  <a:lnTo>
                    <a:pt x="9" y="865"/>
                  </a:lnTo>
                  <a:lnTo>
                    <a:pt x="0" y="856"/>
                  </a:lnTo>
                  <a:lnTo>
                    <a:pt x="8" y="875"/>
                  </a:lnTo>
                  <a:lnTo>
                    <a:pt x="15" y="892"/>
                  </a:lnTo>
                  <a:lnTo>
                    <a:pt x="25" y="910"/>
                  </a:lnTo>
                  <a:lnTo>
                    <a:pt x="36" y="926"/>
                  </a:lnTo>
                  <a:lnTo>
                    <a:pt x="50" y="942"/>
                  </a:lnTo>
                  <a:lnTo>
                    <a:pt x="63" y="957"/>
                  </a:lnTo>
                  <a:lnTo>
                    <a:pt x="77" y="971"/>
                  </a:lnTo>
                  <a:lnTo>
                    <a:pt x="93" y="983"/>
                  </a:lnTo>
                  <a:lnTo>
                    <a:pt x="109" y="994"/>
                  </a:lnTo>
                  <a:lnTo>
                    <a:pt x="127" y="1004"/>
                  </a:lnTo>
                  <a:lnTo>
                    <a:pt x="146" y="1013"/>
                  </a:lnTo>
                  <a:lnTo>
                    <a:pt x="165" y="1019"/>
                  </a:lnTo>
                  <a:lnTo>
                    <a:pt x="184" y="1026"/>
                  </a:lnTo>
                  <a:lnTo>
                    <a:pt x="204" y="1029"/>
                  </a:lnTo>
                  <a:lnTo>
                    <a:pt x="225" y="1032"/>
                  </a:lnTo>
                  <a:lnTo>
                    <a:pt x="246" y="1032"/>
                  </a:lnTo>
                  <a:lnTo>
                    <a:pt x="262" y="1032"/>
                  </a:lnTo>
                  <a:lnTo>
                    <a:pt x="278" y="1031"/>
                  </a:lnTo>
                  <a:lnTo>
                    <a:pt x="294" y="1029"/>
                  </a:lnTo>
                  <a:lnTo>
                    <a:pt x="308" y="1026"/>
                  </a:lnTo>
                  <a:lnTo>
                    <a:pt x="324" y="1021"/>
                  </a:lnTo>
                  <a:lnTo>
                    <a:pt x="338" y="1016"/>
                  </a:lnTo>
                  <a:lnTo>
                    <a:pt x="352" y="1010"/>
                  </a:lnTo>
                  <a:lnTo>
                    <a:pt x="366" y="1004"/>
                  </a:lnTo>
                  <a:lnTo>
                    <a:pt x="379" y="997"/>
                  </a:lnTo>
                  <a:lnTo>
                    <a:pt x="391" y="988"/>
                  </a:lnTo>
                  <a:lnTo>
                    <a:pt x="403" y="979"/>
                  </a:lnTo>
                  <a:lnTo>
                    <a:pt x="415" y="971"/>
                  </a:lnTo>
                  <a:lnTo>
                    <a:pt x="426" y="961"/>
                  </a:lnTo>
                  <a:lnTo>
                    <a:pt x="436" y="950"/>
                  </a:lnTo>
                  <a:lnTo>
                    <a:pt x="446" y="939"/>
                  </a:lnTo>
                  <a:lnTo>
                    <a:pt x="456" y="926"/>
                  </a:lnTo>
                  <a:lnTo>
                    <a:pt x="465" y="939"/>
                  </a:lnTo>
                  <a:lnTo>
                    <a:pt x="475" y="950"/>
                  </a:lnTo>
                  <a:lnTo>
                    <a:pt x="485" y="961"/>
                  </a:lnTo>
                  <a:lnTo>
                    <a:pt x="496" y="971"/>
                  </a:lnTo>
                  <a:lnTo>
                    <a:pt x="508" y="979"/>
                  </a:lnTo>
                  <a:lnTo>
                    <a:pt x="520" y="988"/>
                  </a:lnTo>
                  <a:lnTo>
                    <a:pt x="532" y="997"/>
                  </a:lnTo>
                  <a:lnTo>
                    <a:pt x="546" y="1004"/>
                  </a:lnTo>
                  <a:lnTo>
                    <a:pt x="560" y="1010"/>
                  </a:lnTo>
                  <a:lnTo>
                    <a:pt x="573" y="1016"/>
                  </a:lnTo>
                  <a:lnTo>
                    <a:pt x="588" y="1021"/>
                  </a:lnTo>
                  <a:lnTo>
                    <a:pt x="603" y="1026"/>
                  </a:lnTo>
                  <a:lnTo>
                    <a:pt x="617" y="1029"/>
                  </a:lnTo>
                  <a:lnTo>
                    <a:pt x="633" y="1031"/>
                  </a:lnTo>
                  <a:lnTo>
                    <a:pt x="649" y="1032"/>
                  </a:lnTo>
                  <a:lnTo>
                    <a:pt x="665" y="1032"/>
                  </a:lnTo>
                  <a:lnTo>
                    <a:pt x="677" y="1032"/>
                  </a:lnTo>
                  <a:lnTo>
                    <a:pt x="689" y="1031"/>
                  </a:lnTo>
                  <a:lnTo>
                    <a:pt x="701" y="1030"/>
                  </a:lnTo>
                  <a:lnTo>
                    <a:pt x="713" y="1028"/>
                  </a:lnTo>
                  <a:lnTo>
                    <a:pt x="737" y="1022"/>
                  </a:lnTo>
                  <a:lnTo>
                    <a:pt x="759" y="1016"/>
                  </a:lnTo>
                  <a:lnTo>
                    <a:pt x="780" y="1006"/>
                  </a:lnTo>
                  <a:lnTo>
                    <a:pt x="801" y="995"/>
                  </a:lnTo>
                  <a:lnTo>
                    <a:pt x="819" y="982"/>
                  </a:lnTo>
                  <a:lnTo>
                    <a:pt x="837" y="967"/>
                  </a:lnTo>
                  <a:lnTo>
                    <a:pt x="854" y="952"/>
                  </a:lnTo>
                  <a:lnTo>
                    <a:pt x="869" y="934"/>
                  </a:lnTo>
                  <a:lnTo>
                    <a:pt x="882" y="915"/>
                  </a:lnTo>
                  <a:lnTo>
                    <a:pt x="895" y="896"/>
                  </a:lnTo>
                  <a:lnTo>
                    <a:pt x="904" y="875"/>
                  </a:lnTo>
                  <a:lnTo>
                    <a:pt x="912" y="852"/>
                  </a:lnTo>
                  <a:lnTo>
                    <a:pt x="919" y="830"/>
                  </a:lnTo>
                  <a:lnTo>
                    <a:pt x="922" y="806"/>
                  </a:lnTo>
                  <a:lnTo>
                    <a:pt x="945" y="802"/>
                  </a:lnTo>
                  <a:lnTo>
                    <a:pt x="967" y="795"/>
                  </a:lnTo>
                  <a:lnTo>
                    <a:pt x="988" y="786"/>
                  </a:lnTo>
                  <a:lnTo>
                    <a:pt x="1009" y="776"/>
                  </a:lnTo>
                  <a:lnTo>
                    <a:pt x="1028" y="764"/>
                  </a:lnTo>
                  <a:lnTo>
                    <a:pt x="1046" y="751"/>
                  </a:lnTo>
                  <a:lnTo>
                    <a:pt x="1062" y="735"/>
                  </a:lnTo>
                  <a:lnTo>
                    <a:pt x="1078" y="719"/>
                  </a:lnTo>
                  <a:lnTo>
                    <a:pt x="1092" y="701"/>
                  </a:lnTo>
                  <a:lnTo>
                    <a:pt x="1104" y="682"/>
                  </a:lnTo>
                  <a:lnTo>
                    <a:pt x="1115" y="663"/>
                  </a:lnTo>
                  <a:lnTo>
                    <a:pt x="1124" y="642"/>
                  </a:lnTo>
                  <a:lnTo>
                    <a:pt x="1132" y="621"/>
                  </a:lnTo>
                  <a:lnTo>
                    <a:pt x="1136" y="597"/>
                  </a:lnTo>
                  <a:lnTo>
                    <a:pt x="1140" y="574"/>
                  </a:lnTo>
                  <a:lnTo>
                    <a:pt x="1141" y="550"/>
                  </a:lnTo>
                  <a:lnTo>
                    <a:pt x="1141" y="537"/>
                  </a:lnTo>
                  <a:lnTo>
                    <a:pt x="1140" y="525"/>
                  </a:lnTo>
                  <a:lnTo>
                    <a:pt x="1139" y="512"/>
                  </a:lnTo>
                  <a:lnTo>
                    <a:pt x="1136" y="499"/>
                  </a:lnTo>
                  <a:lnTo>
                    <a:pt x="1133" y="487"/>
                  </a:lnTo>
                  <a:lnTo>
                    <a:pt x="1130" y="476"/>
                  </a:lnTo>
                  <a:lnTo>
                    <a:pt x="1126" y="464"/>
                  </a:lnTo>
                  <a:lnTo>
                    <a:pt x="1122" y="453"/>
                  </a:lnTo>
                  <a:lnTo>
                    <a:pt x="1118" y="442"/>
                  </a:lnTo>
                  <a:lnTo>
                    <a:pt x="1112" y="431"/>
                  </a:lnTo>
                  <a:lnTo>
                    <a:pt x="1105" y="420"/>
                  </a:lnTo>
                  <a:lnTo>
                    <a:pt x="1100" y="410"/>
                  </a:lnTo>
                  <a:lnTo>
                    <a:pt x="1086" y="390"/>
                  </a:lnTo>
                  <a:lnTo>
                    <a:pt x="1070" y="372"/>
                  </a:lnTo>
                  <a:close/>
                </a:path>
              </a:pathLst>
            </a:custGeom>
            <a:solidFill>
              <a:srgbClr val="00937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03" name="Google Shape;503;p9"/>
            <p:cNvSpPr/>
            <p:nvPr/>
          </p:nvSpPr>
          <p:spPr>
            <a:xfrm>
              <a:off x="9698419" y="3209657"/>
              <a:ext cx="57176" cy="54138"/>
            </a:xfrm>
            <a:custGeom>
              <a:rect b="b" l="l" r="r" t="t"/>
              <a:pathLst>
                <a:path extrusionOk="0" h="178" w="207">
                  <a:moveTo>
                    <a:pt x="188" y="103"/>
                  </a:moveTo>
                  <a:lnTo>
                    <a:pt x="176" y="101"/>
                  </a:lnTo>
                  <a:lnTo>
                    <a:pt x="163" y="97"/>
                  </a:lnTo>
                  <a:lnTo>
                    <a:pt x="150" y="94"/>
                  </a:lnTo>
                  <a:lnTo>
                    <a:pt x="136" y="90"/>
                  </a:lnTo>
                  <a:lnTo>
                    <a:pt x="110" y="80"/>
                  </a:lnTo>
                  <a:lnTo>
                    <a:pt x="84" y="68"/>
                  </a:lnTo>
                  <a:lnTo>
                    <a:pt x="71" y="60"/>
                  </a:lnTo>
                  <a:lnTo>
                    <a:pt x="59" y="53"/>
                  </a:lnTo>
                  <a:lnTo>
                    <a:pt x="48" y="45"/>
                  </a:lnTo>
                  <a:lnTo>
                    <a:pt x="37" y="37"/>
                  </a:lnTo>
                  <a:lnTo>
                    <a:pt x="26" y="28"/>
                  </a:lnTo>
                  <a:lnTo>
                    <a:pt x="17" y="19"/>
                  </a:lnTo>
                  <a:lnTo>
                    <a:pt x="8" y="10"/>
                  </a:lnTo>
                  <a:lnTo>
                    <a:pt x="0" y="0"/>
                  </a:lnTo>
                  <a:lnTo>
                    <a:pt x="6" y="16"/>
                  </a:lnTo>
                  <a:lnTo>
                    <a:pt x="13" y="31"/>
                  </a:lnTo>
                  <a:lnTo>
                    <a:pt x="20" y="47"/>
                  </a:lnTo>
                  <a:lnTo>
                    <a:pt x="29" y="61"/>
                  </a:lnTo>
                  <a:lnTo>
                    <a:pt x="39" y="75"/>
                  </a:lnTo>
                  <a:lnTo>
                    <a:pt x="50" y="89"/>
                  </a:lnTo>
                  <a:lnTo>
                    <a:pt x="61" y="102"/>
                  </a:lnTo>
                  <a:lnTo>
                    <a:pt x="74" y="114"/>
                  </a:lnTo>
                  <a:lnTo>
                    <a:pt x="88" y="126"/>
                  </a:lnTo>
                  <a:lnTo>
                    <a:pt x="102" y="136"/>
                  </a:lnTo>
                  <a:lnTo>
                    <a:pt x="118" y="146"/>
                  </a:lnTo>
                  <a:lnTo>
                    <a:pt x="134" y="155"/>
                  </a:lnTo>
                  <a:lnTo>
                    <a:pt x="151" y="163"/>
                  </a:lnTo>
                  <a:lnTo>
                    <a:pt x="168" y="169"/>
                  </a:lnTo>
                  <a:lnTo>
                    <a:pt x="187" y="175"/>
                  </a:lnTo>
                  <a:lnTo>
                    <a:pt x="207" y="178"/>
                  </a:lnTo>
                  <a:lnTo>
                    <a:pt x="203" y="169"/>
                  </a:lnTo>
                  <a:lnTo>
                    <a:pt x="199" y="160"/>
                  </a:lnTo>
                  <a:lnTo>
                    <a:pt x="197" y="152"/>
                  </a:lnTo>
                  <a:lnTo>
                    <a:pt x="195" y="142"/>
                  </a:lnTo>
                  <a:lnTo>
                    <a:pt x="191" y="123"/>
                  </a:lnTo>
                  <a:lnTo>
                    <a:pt x="188" y="103"/>
                  </a:lnTo>
                  <a:close/>
                </a:path>
              </a:pathLst>
            </a:custGeom>
            <a:solidFill>
              <a:srgbClr val="00937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04" name="Google Shape;504;p9"/>
            <p:cNvSpPr/>
            <p:nvPr/>
          </p:nvSpPr>
          <p:spPr>
            <a:xfrm>
              <a:off x="10631354" y="3523957"/>
              <a:ext cx="195233" cy="57146"/>
            </a:xfrm>
            <a:prstGeom prst="ellipse">
              <a:avLst/>
            </a:prstGeom>
            <a:solidFill>
              <a:srgbClr val="0AA3A4">
                <a:alpha val="30196"/>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05" name="Google Shape;505;p9"/>
            <p:cNvSpPr/>
            <p:nvPr/>
          </p:nvSpPr>
          <p:spPr>
            <a:xfrm>
              <a:off x="10709447" y="3275825"/>
              <a:ext cx="47414" cy="281217"/>
            </a:xfrm>
            <a:custGeom>
              <a:rect b="b" l="l" r="r" t="t"/>
              <a:pathLst>
                <a:path extrusionOk="0" h="931" w="167">
                  <a:moveTo>
                    <a:pt x="106" y="0"/>
                  </a:moveTo>
                  <a:lnTo>
                    <a:pt x="15" y="0"/>
                  </a:lnTo>
                  <a:lnTo>
                    <a:pt x="0" y="931"/>
                  </a:lnTo>
                  <a:lnTo>
                    <a:pt x="167" y="931"/>
                  </a:lnTo>
                  <a:lnTo>
                    <a:pt x="106" y="0"/>
                  </a:lnTo>
                  <a:close/>
                </a:path>
              </a:pathLst>
            </a:custGeom>
            <a:solidFill>
              <a:srgbClr val="9A5E0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06" name="Google Shape;506;p9"/>
            <p:cNvSpPr/>
            <p:nvPr/>
          </p:nvSpPr>
          <p:spPr>
            <a:xfrm>
              <a:off x="10572784" y="2890843"/>
              <a:ext cx="320740" cy="449646"/>
            </a:xfrm>
            <a:custGeom>
              <a:rect b="b" l="l" r="r" t="t"/>
              <a:pathLst>
                <a:path extrusionOk="0" h="1496" w="1154">
                  <a:moveTo>
                    <a:pt x="1118" y="495"/>
                  </a:moveTo>
                  <a:lnTo>
                    <a:pt x="1129" y="537"/>
                  </a:lnTo>
                  <a:lnTo>
                    <a:pt x="1138" y="580"/>
                  </a:lnTo>
                  <a:lnTo>
                    <a:pt x="1145" y="624"/>
                  </a:lnTo>
                  <a:lnTo>
                    <a:pt x="1149" y="667"/>
                  </a:lnTo>
                  <a:lnTo>
                    <a:pt x="1153" y="711"/>
                  </a:lnTo>
                  <a:lnTo>
                    <a:pt x="1154" y="754"/>
                  </a:lnTo>
                  <a:lnTo>
                    <a:pt x="1153" y="797"/>
                  </a:lnTo>
                  <a:lnTo>
                    <a:pt x="1150" y="842"/>
                  </a:lnTo>
                  <a:lnTo>
                    <a:pt x="1146" y="884"/>
                  </a:lnTo>
                  <a:lnTo>
                    <a:pt x="1139" y="927"/>
                  </a:lnTo>
                  <a:lnTo>
                    <a:pt x="1131" y="969"/>
                  </a:lnTo>
                  <a:lnTo>
                    <a:pt x="1121" y="1009"/>
                  </a:lnTo>
                  <a:lnTo>
                    <a:pt x="1110" y="1049"/>
                  </a:lnTo>
                  <a:lnTo>
                    <a:pt x="1096" y="1089"/>
                  </a:lnTo>
                  <a:lnTo>
                    <a:pt x="1081" y="1128"/>
                  </a:lnTo>
                  <a:lnTo>
                    <a:pt x="1064" y="1164"/>
                  </a:lnTo>
                  <a:lnTo>
                    <a:pt x="1045" y="1199"/>
                  </a:lnTo>
                  <a:lnTo>
                    <a:pt x="1026" y="1234"/>
                  </a:lnTo>
                  <a:lnTo>
                    <a:pt x="1004" y="1267"/>
                  </a:lnTo>
                  <a:lnTo>
                    <a:pt x="979" y="1298"/>
                  </a:lnTo>
                  <a:lnTo>
                    <a:pt x="955" y="1327"/>
                  </a:lnTo>
                  <a:lnTo>
                    <a:pt x="927" y="1354"/>
                  </a:lnTo>
                  <a:lnTo>
                    <a:pt x="900" y="1379"/>
                  </a:lnTo>
                  <a:lnTo>
                    <a:pt x="870" y="1402"/>
                  </a:lnTo>
                  <a:lnTo>
                    <a:pt x="838" y="1423"/>
                  </a:lnTo>
                  <a:lnTo>
                    <a:pt x="806" y="1442"/>
                  </a:lnTo>
                  <a:lnTo>
                    <a:pt x="771" y="1458"/>
                  </a:lnTo>
                  <a:lnTo>
                    <a:pt x="735" y="1471"/>
                  </a:lnTo>
                  <a:lnTo>
                    <a:pt x="698" y="1482"/>
                  </a:lnTo>
                  <a:lnTo>
                    <a:pt x="659" y="1490"/>
                  </a:lnTo>
                  <a:lnTo>
                    <a:pt x="618" y="1494"/>
                  </a:lnTo>
                  <a:lnTo>
                    <a:pt x="577" y="1496"/>
                  </a:lnTo>
                  <a:lnTo>
                    <a:pt x="535" y="1494"/>
                  </a:lnTo>
                  <a:lnTo>
                    <a:pt x="496" y="1490"/>
                  </a:lnTo>
                  <a:lnTo>
                    <a:pt x="456" y="1482"/>
                  </a:lnTo>
                  <a:lnTo>
                    <a:pt x="418" y="1471"/>
                  </a:lnTo>
                  <a:lnTo>
                    <a:pt x="383" y="1458"/>
                  </a:lnTo>
                  <a:lnTo>
                    <a:pt x="349" y="1442"/>
                  </a:lnTo>
                  <a:lnTo>
                    <a:pt x="316" y="1423"/>
                  </a:lnTo>
                  <a:lnTo>
                    <a:pt x="285" y="1402"/>
                  </a:lnTo>
                  <a:lnTo>
                    <a:pt x="254" y="1379"/>
                  </a:lnTo>
                  <a:lnTo>
                    <a:pt x="226" y="1354"/>
                  </a:lnTo>
                  <a:lnTo>
                    <a:pt x="200" y="1327"/>
                  </a:lnTo>
                  <a:lnTo>
                    <a:pt x="174" y="1298"/>
                  </a:lnTo>
                  <a:lnTo>
                    <a:pt x="151" y="1267"/>
                  </a:lnTo>
                  <a:lnTo>
                    <a:pt x="129" y="1234"/>
                  </a:lnTo>
                  <a:lnTo>
                    <a:pt x="108" y="1199"/>
                  </a:lnTo>
                  <a:lnTo>
                    <a:pt x="90" y="1164"/>
                  </a:lnTo>
                  <a:lnTo>
                    <a:pt x="73" y="1128"/>
                  </a:lnTo>
                  <a:lnTo>
                    <a:pt x="58" y="1089"/>
                  </a:lnTo>
                  <a:lnTo>
                    <a:pt x="45" y="1049"/>
                  </a:lnTo>
                  <a:lnTo>
                    <a:pt x="33" y="1009"/>
                  </a:lnTo>
                  <a:lnTo>
                    <a:pt x="23" y="969"/>
                  </a:lnTo>
                  <a:lnTo>
                    <a:pt x="15" y="927"/>
                  </a:lnTo>
                  <a:lnTo>
                    <a:pt x="8" y="884"/>
                  </a:lnTo>
                  <a:lnTo>
                    <a:pt x="4" y="842"/>
                  </a:lnTo>
                  <a:lnTo>
                    <a:pt x="1" y="797"/>
                  </a:lnTo>
                  <a:lnTo>
                    <a:pt x="0" y="754"/>
                  </a:lnTo>
                  <a:lnTo>
                    <a:pt x="1" y="711"/>
                  </a:lnTo>
                  <a:lnTo>
                    <a:pt x="4" y="667"/>
                  </a:lnTo>
                  <a:lnTo>
                    <a:pt x="8" y="624"/>
                  </a:lnTo>
                  <a:lnTo>
                    <a:pt x="16" y="580"/>
                  </a:lnTo>
                  <a:lnTo>
                    <a:pt x="24" y="537"/>
                  </a:lnTo>
                  <a:lnTo>
                    <a:pt x="35" y="495"/>
                  </a:lnTo>
                  <a:lnTo>
                    <a:pt x="44" y="466"/>
                  </a:lnTo>
                  <a:lnTo>
                    <a:pt x="53" y="439"/>
                  </a:lnTo>
                  <a:lnTo>
                    <a:pt x="63" y="411"/>
                  </a:lnTo>
                  <a:lnTo>
                    <a:pt x="74" y="386"/>
                  </a:lnTo>
                  <a:lnTo>
                    <a:pt x="86" y="359"/>
                  </a:lnTo>
                  <a:lnTo>
                    <a:pt x="98" y="335"/>
                  </a:lnTo>
                  <a:lnTo>
                    <a:pt x="111" y="311"/>
                  </a:lnTo>
                  <a:lnTo>
                    <a:pt x="124" y="287"/>
                  </a:lnTo>
                  <a:lnTo>
                    <a:pt x="139" y="265"/>
                  </a:lnTo>
                  <a:lnTo>
                    <a:pt x="153" y="243"/>
                  </a:lnTo>
                  <a:lnTo>
                    <a:pt x="169" y="223"/>
                  </a:lnTo>
                  <a:lnTo>
                    <a:pt x="185" y="204"/>
                  </a:lnTo>
                  <a:lnTo>
                    <a:pt x="202" y="184"/>
                  </a:lnTo>
                  <a:lnTo>
                    <a:pt x="218" y="166"/>
                  </a:lnTo>
                  <a:lnTo>
                    <a:pt x="236" y="148"/>
                  </a:lnTo>
                  <a:lnTo>
                    <a:pt x="254" y="132"/>
                  </a:lnTo>
                  <a:lnTo>
                    <a:pt x="272" y="116"/>
                  </a:lnTo>
                  <a:lnTo>
                    <a:pt x="291" y="102"/>
                  </a:lnTo>
                  <a:lnTo>
                    <a:pt x="310" y="89"/>
                  </a:lnTo>
                  <a:lnTo>
                    <a:pt x="330" y="76"/>
                  </a:lnTo>
                  <a:lnTo>
                    <a:pt x="350" y="63"/>
                  </a:lnTo>
                  <a:lnTo>
                    <a:pt x="370" y="53"/>
                  </a:lnTo>
                  <a:lnTo>
                    <a:pt x="389" y="43"/>
                  </a:lnTo>
                  <a:lnTo>
                    <a:pt x="409" y="35"/>
                  </a:lnTo>
                  <a:lnTo>
                    <a:pt x="430" y="26"/>
                  </a:lnTo>
                  <a:lnTo>
                    <a:pt x="451" y="19"/>
                  </a:lnTo>
                  <a:lnTo>
                    <a:pt x="472" y="14"/>
                  </a:lnTo>
                  <a:lnTo>
                    <a:pt x="493" y="9"/>
                  </a:lnTo>
                  <a:lnTo>
                    <a:pt x="514" y="5"/>
                  </a:lnTo>
                  <a:lnTo>
                    <a:pt x="535" y="3"/>
                  </a:lnTo>
                  <a:lnTo>
                    <a:pt x="556" y="0"/>
                  </a:lnTo>
                  <a:lnTo>
                    <a:pt x="577" y="0"/>
                  </a:lnTo>
                  <a:lnTo>
                    <a:pt x="598" y="0"/>
                  </a:lnTo>
                  <a:lnTo>
                    <a:pt x="619" y="3"/>
                  </a:lnTo>
                  <a:lnTo>
                    <a:pt x="640" y="5"/>
                  </a:lnTo>
                  <a:lnTo>
                    <a:pt x="661" y="9"/>
                  </a:lnTo>
                  <a:lnTo>
                    <a:pt x="682" y="14"/>
                  </a:lnTo>
                  <a:lnTo>
                    <a:pt x="702" y="19"/>
                  </a:lnTo>
                  <a:lnTo>
                    <a:pt x="723" y="26"/>
                  </a:lnTo>
                  <a:lnTo>
                    <a:pt x="744" y="35"/>
                  </a:lnTo>
                  <a:lnTo>
                    <a:pt x="764" y="43"/>
                  </a:lnTo>
                  <a:lnTo>
                    <a:pt x="785" y="53"/>
                  </a:lnTo>
                  <a:lnTo>
                    <a:pt x="805" y="63"/>
                  </a:lnTo>
                  <a:lnTo>
                    <a:pt x="824" y="76"/>
                  </a:lnTo>
                  <a:lnTo>
                    <a:pt x="843" y="89"/>
                  </a:lnTo>
                  <a:lnTo>
                    <a:pt x="862" y="102"/>
                  </a:lnTo>
                  <a:lnTo>
                    <a:pt x="881" y="116"/>
                  </a:lnTo>
                  <a:lnTo>
                    <a:pt x="900" y="132"/>
                  </a:lnTo>
                  <a:lnTo>
                    <a:pt x="917" y="148"/>
                  </a:lnTo>
                  <a:lnTo>
                    <a:pt x="935" y="166"/>
                  </a:lnTo>
                  <a:lnTo>
                    <a:pt x="952" y="184"/>
                  </a:lnTo>
                  <a:lnTo>
                    <a:pt x="968" y="204"/>
                  </a:lnTo>
                  <a:lnTo>
                    <a:pt x="985" y="223"/>
                  </a:lnTo>
                  <a:lnTo>
                    <a:pt x="1000" y="243"/>
                  </a:lnTo>
                  <a:lnTo>
                    <a:pt x="1015" y="265"/>
                  </a:lnTo>
                  <a:lnTo>
                    <a:pt x="1029" y="287"/>
                  </a:lnTo>
                  <a:lnTo>
                    <a:pt x="1043" y="311"/>
                  </a:lnTo>
                  <a:lnTo>
                    <a:pt x="1057" y="335"/>
                  </a:lnTo>
                  <a:lnTo>
                    <a:pt x="1069" y="359"/>
                  </a:lnTo>
                  <a:lnTo>
                    <a:pt x="1080" y="386"/>
                  </a:lnTo>
                  <a:lnTo>
                    <a:pt x="1091" y="411"/>
                  </a:lnTo>
                  <a:lnTo>
                    <a:pt x="1101" y="439"/>
                  </a:lnTo>
                  <a:lnTo>
                    <a:pt x="1111" y="466"/>
                  </a:lnTo>
                  <a:lnTo>
                    <a:pt x="1118" y="495"/>
                  </a:lnTo>
                  <a:close/>
                </a:path>
              </a:pathLst>
            </a:custGeom>
            <a:solidFill>
              <a:srgbClr val="54B84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07" name="Google Shape;507;p9"/>
            <p:cNvSpPr/>
            <p:nvPr/>
          </p:nvSpPr>
          <p:spPr>
            <a:xfrm>
              <a:off x="10578362" y="2890843"/>
              <a:ext cx="315162" cy="449646"/>
            </a:xfrm>
            <a:custGeom>
              <a:rect b="b" l="l" r="r" t="t"/>
              <a:pathLst>
                <a:path extrusionOk="0" h="1496" w="1131">
                  <a:moveTo>
                    <a:pt x="554" y="0"/>
                  </a:moveTo>
                  <a:lnTo>
                    <a:pt x="547" y="0"/>
                  </a:lnTo>
                  <a:lnTo>
                    <a:pt x="539" y="0"/>
                  </a:lnTo>
                  <a:lnTo>
                    <a:pt x="555" y="4"/>
                  </a:lnTo>
                  <a:lnTo>
                    <a:pt x="572" y="7"/>
                  </a:lnTo>
                  <a:lnTo>
                    <a:pt x="588" y="11"/>
                  </a:lnTo>
                  <a:lnTo>
                    <a:pt x="605" y="17"/>
                  </a:lnTo>
                  <a:lnTo>
                    <a:pt x="622" y="24"/>
                  </a:lnTo>
                  <a:lnTo>
                    <a:pt x="638" y="30"/>
                  </a:lnTo>
                  <a:lnTo>
                    <a:pt x="654" y="37"/>
                  </a:lnTo>
                  <a:lnTo>
                    <a:pt x="670" y="46"/>
                  </a:lnTo>
                  <a:lnTo>
                    <a:pt x="686" y="55"/>
                  </a:lnTo>
                  <a:lnTo>
                    <a:pt x="701" y="63"/>
                  </a:lnTo>
                  <a:lnTo>
                    <a:pt x="715" y="74"/>
                  </a:lnTo>
                  <a:lnTo>
                    <a:pt x="731" y="84"/>
                  </a:lnTo>
                  <a:lnTo>
                    <a:pt x="745" y="96"/>
                  </a:lnTo>
                  <a:lnTo>
                    <a:pt x="760" y="109"/>
                  </a:lnTo>
                  <a:lnTo>
                    <a:pt x="773" y="122"/>
                  </a:lnTo>
                  <a:lnTo>
                    <a:pt x="787" y="135"/>
                  </a:lnTo>
                  <a:lnTo>
                    <a:pt x="799" y="149"/>
                  </a:lnTo>
                  <a:lnTo>
                    <a:pt x="813" y="165"/>
                  </a:lnTo>
                  <a:lnTo>
                    <a:pt x="825" y="180"/>
                  </a:lnTo>
                  <a:lnTo>
                    <a:pt x="837" y="196"/>
                  </a:lnTo>
                  <a:lnTo>
                    <a:pt x="848" y="212"/>
                  </a:lnTo>
                  <a:lnTo>
                    <a:pt x="859" y="230"/>
                  </a:lnTo>
                  <a:lnTo>
                    <a:pt x="869" y="248"/>
                  </a:lnTo>
                  <a:lnTo>
                    <a:pt x="879" y="266"/>
                  </a:lnTo>
                  <a:lnTo>
                    <a:pt x="889" y="285"/>
                  </a:lnTo>
                  <a:lnTo>
                    <a:pt x="898" y="305"/>
                  </a:lnTo>
                  <a:lnTo>
                    <a:pt x="905" y="325"/>
                  </a:lnTo>
                  <a:lnTo>
                    <a:pt x="913" y="346"/>
                  </a:lnTo>
                  <a:lnTo>
                    <a:pt x="921" y="367"/>
                  </a:lnTo>
                  <a:lnTo>
                    <a:pt x="926" y="389"/>
                  </a:lnTo>
                  <a:lnTo>
                    <a:pt x="933" y="411"/>
                  </a:lnTo>
                  <a:lnTo>
                    <a:pt x="937" y="434"/>
                  </a:lnTo>
                  <a:lnTo>
                    <a:pt x="944" y="470"/>
                  </a:lnTo>
                  <a:lnTo>
                    <a:pt x="949" y="506"/>
                  </a:lnTo>
                  <a:lnTo>
                    <a:pt x="952" y="541"/>
                  </a:lnTo>
                  <a:lnTo>
                    <a:pt x="953" y="578"/>
                  </a:lnTo>
                  <a:lnTo>
                    <a:pt x="952" y="614"/>
                  </a:lnTo>
                  <a:lnTo>
                    <a:pt x="950" y="650"/>
                  </a:lnTo>
                  <a:lnTo>
                    <a:pt x="946" y="686"/>
                  </a:lnTo>
                  <a:lnTo>
                    <a:pt x="942" y="721"/>
                  </a:lnTo>
                  <a:lnTo>
                    <a:pt x="935" y="756"/>
                  </a:lnTo>
                  <a:lnTo>
                    <a:pt x="926" y="791"/>
                  </a:lnTo>
                  <a:lnTo>
                    <a:pt x="916" y="825"/>
                  </a:lnTo>
                  <a:lnTo>
                    <a:pt x="905" y="858"/>
                  </a:lnTo>
                  <a:lnTo>
                    <a:pt x="893" y="890"/>
                  </a:lnTo>
                  <a:lnTo>
                    <a:pt x="879" y="922"/>
                  </a:lnTo>
                  <a:lnTo>
                    <a:pt x="863" y="953"/>
                  </a:lnTo>
                  <a:lnTo>
                    <a:pt x="847" y="983"/>
                  </a:lnTo>
                  <a:lnTo>
                    <a:pt x="829" y="1012"/>
                  </a:lnTo>
                  <a:lnTo>
                    <a:pt x="809" y="1039"/>
                  </a:lnTo>
                  <a:lnTo>
                    <a:pt x="789" y="1066"/>
                  </a:lnTo>
                  <a:lnTo>
                    <a:pt x="767" y="1091"/>
                  </a:lnTo>
                  <a:lnTo>
                    <a:pt x="744" y="1114"/>
                  </a:lnTo>
                  <a:lnTo>
                    <a:pt x="720" y="1136"/>
                  </a:lnTo>
                  <a:lnTo>
                    <a:pt x="694" y="1156"/>
                  </a:lnTo>
                  <a:lnTo>
                    <a:pt x="667" y="1175"/>
                  </a:lnTo>
                  <a:lnTo>
                    <a:pt x="639" y="1192"/>
                  </a:lnTo>
                  <a:lnTo>
                    <a:pt x="611" y="1206"/>
                  </a:lnTo>
                  <a:lnTo>
                    <a:pt x="581" y="1219"/>
                  </a:lnTo>
                  <a:lnTo>
                    <a:pt x="550" y="1229"/>
                  </a:lnTo>
                  <a:lnTo>
                    <a:pt x="517" y="1238"/>
                  </a:lnTo>
                  <a:lnTo>
                    <a:pt x="484" y="1245"/>
                  </a:lnTo>
                  <a:lnTo>
                    <a:pt x="449" y="1248"/>
                  </a:lnTo>
                  <a:lnTo>
                    <a:pt x="415" y="1249"/>
                  </a:lnTo>
                  <a:lnTo>
                    <a:pt x="397" y="1249"/>
                  </a:lnTo>
                  <a:lnTo>
                    <a:pt x="380" y="1248"/>
                  </a:lnTo>
                  <a:lnTo>
                    <a:pt x="363" y="1246"/>
                  </a:lnTo>
                  <a:lnTo>
                    <a:pt x="346" y="1243"/>
                  </a:lnTo>
                  <a:lnTo>
                    <a:pt x="329" y="1240"/>
                  </a:lnTo>
                  <a:lnTo>
                    <a:pt x="313" y="1237"/>
                  </a:lnTo>
                  <a:lnTo>
                    <a:pt x="297" y="1232"/>
                  </a:lnTo>
                  <a:lnTo>
                    <a:pt x="281" y="1227"/>
                  </a:lnTo>
                  <a:lnTo>
                    <a:pt x="266" y="1221"/>
                  </a:lnTo>
                  <a:lnTo>
                    <a:pt x="251" y="1215"/>
                  </a:lnTo>
                  <a:lnTo>
                    <a:pt x="235" y="1208"/>
                  </a:lnTo>
                  <a:lnTo>
                    <a:pt x="221" y="1200"/>
                  </a:lnTo>
                  <a:lnTo>
                    <a:pt x="206" y="1193"/>
                  </a:lnTo>
                  <a:lnTo>
                    <a:pt x="193" y="1184"/>
                  </a:lnTo>
                  <a:lnTo>
                    <a:pt x="179" y="1175"/>
                  </a:lnTo>
                  <a:lnTo>
                    <a:pt x="166" y="1165"/>
                  </a:lnTo>
                  <a:lnTo>
                    <a:pt x="152" y="1155"/>
                  </a:lnTo>
                  <a:lnTo>
                    <a:pt x="140" y="1145"/>
                  </a:lnTo>
                  <a:lnTo>
                    <a:pt x="128" y="1133"/>
                  </a:lnTo>
                  <a:lnTo>
                    <a:pt x="116" y="1122"/>
                  </a:lnTo>
                  <a:lnTo>
                    <a:pt x="104" y="1110"/>
                  </a:lnTo>
                  <a:lnTo>
                    <a:pt x="93" y="1098"/>
                  </a:lnTo>
                  <a:lnTo>
                    <a:pt x="82" y="1085"/>
                  </a:lnTo>
                  <a:lnTo>
                    <a:pt x="71" y="1071"/>
                  </a:lnTo>
                  <a:lnTo>
                    <a:pt x="51" y="1043"/>
                  </a:lnTo>
                  <a:lnTo>
                    <a:pt x="32" y="1013"/>
                  </a:lnTo>
                  <a:lnTo>
                    <a:pt x="15" y="982"/>
                  </a:lnTo>
                  <a:lnTo>
                    <a:pt x="0" y="949"/>
                  </a:lnTo>
                  <a:lnTo>
                    <a:pt x="6" y="977"/>
                  </a:lnTo>
                  <a:lnTo>
                    <a:pt x="13" y="1005"/>
                  </a:lnTo>
                  <a:lnTo>
                    <a:pt x="22" y="1033"/>
                  </a:lnTo>
                  <a:lnTo>
                    <a:pt x="31" y="1059"/>
                  </a:lnTo>
                  <a:lnTo>
                    <a:pt x="41" y="1086"/>
                  </a:lnTo>
                  <a:lnTo>
                    <a:pt x="51" y="1112"/>
                  </a:lnTo>
                  <a:lnTo>
                    <a:pt x="62" y="1138"/>
                  </a:lnTo>
                  <a:lnTo>
                    <a:pt x="74" y="1162"/>
                  </a:lnTo>
                  <a:lnTo>
                    <a:pt x="87" y="1186"/>
                  </a:lnTo>
                  <a:lnTo>
                    <a:pt x="100" y="1210"/>
                  </a:lnTo>
                  <a:lnTo>
                    <a:pt x="115" y="1232"/>
                  </a:lnTo>
                  <a:lnTo>
                    <a:pt x="129" y="1256"/>
                  </a:lnTo>
                  <a:lnTo>
                    <a:pt x="145" y="1277"/>
                  </a:lnTo>
                  <a:lnTo>
                    <a:pt x="161" y="1298"/>
                  </a:lnTo>
                  <a:lnTo>
                    <a:pt x="178" y="1317"/>
                  </a:lnTo>
                  <a:lnTo>
                    <a:pt x="195" y="1336"/>
                  </a:lnTo>
                  <a:lnTo>
                    <a:pt x="213" y="1354"/>
                  </a:lnTo>
                  <a:lnTo>
                    <a:pt x="232" y="1372"/>
                  </a:lnTo>
                  <a:lnTo>
                    <a:pt x="252" y="1387"/>
                  </a:lnTo>
                  <a:lnTo>
                    <a:pt x="272" y="1402"/>
                  </a:lnTo>
                  <a:lnTo>
                    <a:pt x="291" y="1417"/>
                  </a:lnTo>
                  <a:lnTo>
                    <a:pt x="313" y="1430"/>
                  </a:lnTo>
                  <a:lnTo>
                    <a:pt x="334" y="1442"/>
                  </a:lnTo>
                  <a:lnTo>
                    <a:pt x="357" y="1453"/>
                  </a:lnTo>
                  <a:lnTo>
                    <a:pt x="380" y="1463"/>
                  </a:lnTo>
                  <a:lnTo>
                    <a:pt x="403" y="1471"/>
                  </a:lnTo>
                  <a:lnTo>
                    <a:pt x="427" y="1479"/>
                  </a:lnTo>
                  <a:lnTo>
                    <a:pt x="452" y="1485"/>
                  </a:lnTo>
                  <a:lnTo>
                    <a:pt x="476" y="1490"/>
                  </a:lnTo>
                  <a:lnTo>
                    <a:pt x="501" y="1493"/>
                  </a:lnTo>
                  <a:lnTo>
                    <a:pt x="528" y="1495"/>
                  </a:lnTo>
                  <a:lnTo>
                    <a:pt x="554" y="1496"/>
                  </a:lnTo>
                  <a:lnTo>
                    <a:pt x="595" y="1494"/>
                  </a:lnTo>
                  <a:lnTo>
                    <a:pt x="636" y="1490"/>
                  </a:lnTo>
                  <a:lnTo>
                    <a:pt x="675" y="1482"/>
                  </a:lnTo>
                  <a:lnTo>
                    <a:pt x="712" y="1471"/>
                  </a:lnTo>
                  <a:lnTo>
                    <a:pt x="748" y="1458"/>
                  </a:lnTo>
                  <a:lnTo>
                    <a:pt x="783" y="1442"/>
                  </a:lnTo>
                  <a:lnTo>
                    <a:pt x="815" y="1423"/>
                  </a:lnTo>
                  <a:lnTo>
                    <a:pt x="847" y="1402"/>
                  </a:lnTo>
                  <a:lnTo>
                    <a:pt x="877" y="1379"/>
                  </a:lnTo>
                  <a:lnTo>
                    <a:pt x="904" y="1354"/>
                  </a:lnTo>
                  <a:lnTo>
                    <a:pt x="932" y="1327"/>
                  </a:lnTo>
                  <a:lnTo>
                    <a:pt x="956" y="1298"/>
                  </a:lnTo>
                  <a:lnTo>
                    <a:pt x="981" y="1267"/>
                  </a:lnTo>
                  <a:lnTo>
                    <a:pt x="1003" y="1234"/>
                  </a:lnTo>
                  <a:lnTo>
                    <a:pt x="1022" y="1199"/>
                  </a:lnTo>
                  <a:lnTo>
                    <a:pt x="1041" y="1164"/>
                  </a:lnTo>
                  <a:lnTo>
                    <a:pt x="1058" y="1128"/>
                  </a:lnTo>
                  <a:lnTo>
                    <a:pt x="1073" y="1089"/>
                  </a:lnTo>
                  <a:lnTo>
                    <a:pt x="1087" y="1049"/>
                  </a:lnTo>
                  <a:lnTo>
                    <a:pt x="1098" y="1009"/>
                  </a:lnTo>
                  <a:lnTo>
                    <a:pt x="1108" y="969"/>
                  </a:lnTo>
                  <a:lnTo>
                    <a:pt x="1116" y="927"/>
                  </a:lnTo>
                  <a:lnTo>
                    <a:pt x="1123" y="884"/>
                  </a:lnTo>
                  <a:lnTo>
                    <a:pt x="1127" y="842"/>
                  </a:lnTo>
                  <a:lnTo>
                    <a:pt x="1130" y="797"/>
                  </a:lnTo>
                  <a:lnTo>
                    <a:pt x="1131" y="754"/>
                  </a:lnTo>
                  <a:lnTo>
                    <a:pt x="1130" y="711"/>
                  </a:lnTo>
                  <a:lnTo>
                    <a:pt x="1126" y="667"/>
                  </a:lnTo>
                  <a:lnTo>
                    <a:pt x="1122" y="624"/>
                  </a:lnTo>
                  <a:lnTo>
                    <a:pt x="1115" y="580"/>
                  </a:lnTo>
                  <a:lnTo>
                    <a:pt x="1106" y="537"/>
                  </a:lnTo>
                  <a:lnTo>
                    <a:pt x="1095" y="495"/>
                  </a:lnTo>
                  <a:lnTo>
                    <a:pt x="1088" y="466"/>
                  </a:lnTo>
                  <a:lnTo>
                    <a:pt x="1078" y="439"/>
                  </a:lnTo>
                  <a:lnTo>
                    <a:pt x="1068" y="411"/>
                  </a:lnTo>
                  <a:lnTo>
                    <a:pt x="1057" y="386"/>
                  </a:lnTo>
                  <a:lnTo>
                    <a:pt x="1046" y="359"/>
                  </a:lnTo>
                  <a:lnTo>
                    <a:pt x="1034" y="335"/>
                  </a:lnTo>
                  <a:lnTo>
                    <a:pt x="1020" y="311"/>
                  </a:lnTo>
                  <a:lnTo>
                    <a:pt x="1006" y="287"/>
                  </a:lnTo>
                  <a:lnTo>
                    <a:pt x="992" y="265"/>
                  </a:lnTo>
                  <a:lnTo>
                    <a:pt x="977" y="243"/>
                  </a:lnTo>
                  <a:lnTo>
                    <a:pt x="962" y="223"/>
                  </a:lnTo>
                  <a:lnTo>
                    <a:pt x="945" y="204"/>
                  </a:lnTo>
                  <a:lnTo>
                    <a:pt x="929" y="184"/>
                  </a:lnTo>
                  <a:lnTo>
                    <a:pt x="912" y="166"/>
                  </a:lnTo>
                  <a:lnTo>
                    <a:pt x="894" y="148"/>
                  </a:lnTo>
                  <a:lnTo>
                    <a:pt x="877" y="132"/>
                  </a:lnTo>
                  <a:lnTo>
                    <a:pt x="858" y="116"/>
                  </a:lnTo>
                  <a:lnTo>
                    <a:pt x="839" y="102"/>
                  </a:lnTo>
                  <a:lnTo>
                    <a:pt x="820" y="89"/>
                  </a:lnTo>
                  <a:lnTo>
                    <a:pt x="801" y="76"/>
                  </a:lnTo>
                  <a:lnTo>
                    <a:pt x="782" y="63"/>
                  </a:lnTo>
                  <a:lnTo>
                    <a:pt x="762" y="53"/>
                  </a:lnTo>
                  <a:lnTo>
                    <a:pt x="741" y="43"/>
                  </a:lnTo>
                  <a:lnTo>
                    <a:pt x="721" y="35"/>
                  </a:lnTo>
                  <a:lnTo>
                    <a:pt x="700" y="26"/>
                  </a:lnTo>
                  <a:lnTo>
                    <a:pt x="679" y="19"/>
                  </a:lnTo>
                  <a:lnTo>
                    <a:pt x="659" y="14"/>
                  </a:lnTo>
                  <a:lnTo>
                    <a:pt x="638" y="9"/>
                  </a:lnTo>
                  <a:lnTo>
                    <a:pt x="617" y="5"/>
                  </a:lnTo>
                  <a:lnTo>
                    <a:pt x="596" y="3"/>
                  </a:lnTo>
                  <a:lnTo>
                    <a:pt x="575" y="0"/>
                  </a:lnTo>
                  <a:lnTo>
                    <a:pt x="554" y="0"/>
                  </a:lnTo>
                  <a:close/>
                </a:path>
              </a:pathLst>
            </a:custGeom>
            <a:solidFill>
              <a:srgbClr val="49A84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08" name="Google Shape;508;p9"/>
            <p:cNvSpPr/>
            <p:nvPr/>
          </p:nvSpPr>
          <p:spPr>
            <a:xfrm>
              <a:off x="11394855" y="3415683"/>
              <a:ext cx="195233" cy="57146"/>
            </a:xfrm>
            <a:prstGeom prst="ellipse">
              <a:avLst/>
            </a:prstGeom>
            <a:solidFill>
              <a:srgbClr val="0AA3A4">
                <a:alpha val="30196"/>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09" name="Google Shape;509;p9"/>
            <p:cNvSpPr/>
            <p:nvPr/>
          </p:nvSpPr>
          <p:spPr>
            <a:xfrm>
              <a:off x="11472251" y="3167549"/>
              <a:ext cx="68332" cy="279714"/>
            </a:xfrm>
            <a:custGeom>
              <a:rect b="b" l="l" r="r" t="t"/>
              <a:pathLst>
                <a:path extrusionOk="0" h="930" w="244">
                  <a:moveTo>
                    <a:pt x="227" y="489"/>
                  </a:moveTo>
                  <a:lnTo>
                    <a:pt x="216" y="493"/>
                  </a:lnTo>
                  <a:lnTo>
                    <a:pt x="196" y="504"/>
                  </a:lnTo>
                  <a:lnTo>
                    <a:pt x="170" y="520"/>
                  </a:lnTo>
                  <a:lnTo>
                    <a:pt x="141" y="537"/>
                  </a:lnTo>
                  <a:lnTo>
                    <a:pt x="107" y="0"/>
                  </a:lnTo>
                  <a:lnTo>
                    <a:pt x="15" y="0"/>
                  </a:lnTo>
                  <a:lnTo>
                    <a:pt x="0" y="930"/>
                  </a:lnTo>
                  <a:lnTo>
                    <a:pt x="167" y="930"/>
                  </a:lnTo>
                  <a:lnTo>
                    <a:pt x="146" y="613"/>
                  </a:lnTo>
                  <a:lnTo>
                    <a:pt x="175" y="584"/>
                  </a:lnTo>
                  <a:lnTo>
                    <a:pt x="202" y="557"/>
                  </a:lnTo>
                  <a:lnTo>
                    <a:pt x="223" y="537"/>
                  </a:lnTo>
                  <a:lnTo>
                    <a:pt x="234" y="528"/>
                  </a:lnTo>
                  <a:lnTo>
                    <a:pt x="238" y="523"/>
                  </a:lnTo>
                  <a:lnTo>
                    <a:pt x="242" y="518"/>
                  </a:lnTo>
                  <a:lnTo>
                    <a:pt x="244" y="510"/>
                  </a:lnTo>
                  <a:lnTo>
                    <a:pt x="244" y="503"/>
                  </a:lnTo>
                  <a:lnTo>
                    <a:pt x="242" y="498"/>
                  </a:lnTo>
                  <a:lnTo>
                    <a:pt x="238" y="492"/>
                  </a:lnTo>
                  <a:lnTo>
                    <a:pt x="236" y="491"/>
                  </a:lnTo>
                  <a:lnTo>
                    <a:pt x="234" y="490"/>
                  </a:lnTo>
                  <a:lnTo>
                    <a:pt x="231" y="489"/>
                  </a:lnTo>
                  <a:lnTo>
                    <a:pt x="227" y="489"/>
                  </a:lnTo>
                  <a:close/>
                </a:path>
              </a:pathLst>
            </a:custGeom>
            <a:solidFill>
              <a:srgbClr val="9A5E0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10" name="Google Shape;510;p9"/>
            <p:cNvSpPr/>
            <p:nvPr/>
          </p:nvSpPr>
          <p:spPr>
            <a:xfrm>
              <a:off x="11299330" y="2931447"/>
              <a:ext cx="382099" cy="363929"/>
            </a:xfrm>
            <a:custGeom>
              <a:rect b="b" l="l" r="r" t="t"/>
              <a:pathLst>
                <a:path extrusionOk="0" h="1212" w="1372">
                  <a:moveTo>
                    <a:pt x="1372" y="730"/>
                  </a:moveTo>
                  <a:lnTo>
                    <a:pt x="1372" y="716"/>
                  </a:lnTo>
                  <a:lnTo>
                    <a:pt x="1370" y="704"/>
                  </a:lnTo>
                  <a:lnTo>
                    <a:pt x="1368" y="691"/>
                  </a:lnTo>
                  <a:lnTo>
                    <a:pt x="1366" y="679"/>
                  </a:lnTo>
                  <a:lnTo>
                    <a:pt x="1364" y="667"/>
                  </a:lnTo>
                  <a:lnTo>
                    <a:pt x="1360" y="655"/>
                  </a:lnTo>
                  <a:lnTo>
                    <a:pt x="1357" y="644"/>
                  </a:lnTo>
                  <a:lnTo>
                    <a:pt x="1353" y="631"/>
                  </a:lnTo>
                  <a:lnTo>
                    <a:pt x="1347" y="620"/>
                  </a:lnTo>
                  <a:lnTo>
                    <a:pt x="1342" y="609"/>
                  </a:lnTo>
                  <a:lnTo>
                    <a:pt x="1336" y="599"/>
                  </a:lnTo>
                  <a:lnTo>
                    <a:pt x="1330" y="588"/>
                  </a:lnTo>
                  <a:lnTo>
                    <a:pt x="1316" y="570"/>
                  </a:lnTo>
                  <a:lnTo>
                    <a:pt x="1300" y="551"/>
                  </a:lnTo>
                  <a:lnTo>
                    <a:pt x="1306" y="538"/>
                  </a:lnTo>
                  <a:lnTo>
                    <a:pt x="1312" y="524"/>
                  </a:lnTo>
                  <a:lnTo>
                    <a:pt x="1316" y="510"/>
                  </a:lnTo>
                  <a:lnTo>
                    <a:pt x="1321" y="496"/>
                  </a:lnTo>
                  <a:lnTo>
                    <a:pt x="1323" y="481"/>
                  </a:lnTo>
                  <a:lnTo>
                    <a:pt x="1325" y="466"/>
                  </a:lnTo>
                  <a:lnTo>
                    <a:pt x="1327" y="452"/>
                  </a:lnTo>
                  <a:lnTo>
                    <a:pt x="1327" y="436"/>
                  </a:lnTo>
                  <a:lnTo>
                    <a:pt x="1327" y="423"/>
                  </a:lnTo>
                  <a:lnTo>
                    <a:pt x="1326" y="410"/>
                  </a:lnTo>
                  <a:lnTo>
                    <a:pt x="1324" y="396"/>
                  </a:lnTo>
                  <a:lnTo>
                    <a:pt x="1322" y="383"/>
                  </a:lnTo>
                  <a:lnTo>
                    <a:pt x="1320" y="371"/>
                  </a:lnTo>
                  <a:lnTo>
                    <a:pt x="1316" y="359"/>
                  </a:lnTo>
                  <a:lnTo>
                    <a:pt x="1312" y="347"/>
                  </a:lnTo>
                  <a:lnTo>
                    <a:pt x="1307" y="335"/>
                  </a:lnTo>
                  <a:lnTo>
                    <a:pt x="1302" y="323"/>
                  </a:lnTo>
                  <a:lnTo>
                    <a:pt x="1296" y="312"/>
                  </a:lnTo>
                  <a:lnTo>
                    <a:pt x="1290" y="301"/>
                  </a:lnTo>
                  <a:lnTo>
                    <a:pt x="1283" y="290"/>
                  </a:lnTo>
                  <a:lnTo>
                    <a:pt x="1275" y="280"/>
                  </a:lnTo>
                  <a:lnTo>
                    <a:pt x="1268" y="270"/>
                  </a:lnTo>
                  <a:lnTo>
                    <a:pt x="1260" y="261"/>
                  </a:lnTo>
                  <a:lnTo>
                    <a:pt x="1251" y="252"/>
                  </a:lnTo>
                  <a:lnTo>
                    <a:pt x="1242" y="243"/>
                  </a:lnTo>
                  <a:lnTo>
                    <a:pt x="1232" y="235"/>
                  </a:lnTo>
                  <a:lnTo>
                    <a:pt x="1224" y="227"/>
                  </a:lnTo>
                  <a:lnTo>
                    <a:pt x="1212" y="221"/>
                  </a:lnTo>
                  <a:lnTo>
                    <a:pt x="1203" y="213"/>
                  </a:lnTo>
                  <a:lnTo>
                    <a:pt x="1191" y="208"/>
                  </a:lnTo>
                  <a:lnTo>
                    <a:pt x="1180" y="201"/>
                  </a:lnTo>
                  <a:lnTo>
                    <a:pt x="1168" y="197"/>
                  </a:lnTo>
                  <a:lnTo>
                    <a:pt x="1157" y="192"/>
                  </a:lnTo>
                  <a:lnTo>
                    <a:pt x="1145" y="188"/>
                  </a:lnTo>
                  <a:lnTo>
                    <a:pt x="1133" y="184"/>
                  </a:lnTo>
                  <a:lnTo>
                    <a:pt x="1120" y="181"/>
                  </a:lnTo>
                  <a:lnTo>
                    <a:pt x="1108" y="179"/>
                  </a:lnTo>
                  <a:lnTo>
                    <a:pt x="1094" y="177"/>
                  </a:lnTo>
                  <a:lnTo>
                    <a:pt x="1081" y="177"/>
                  </a:lnTo>
                  <a:lnTo>
                    <a:pt x="1068" y="176"/>
                  </a:lnTo>
                  <a:lnTo>
                    <a:pt x="1050" y="177"/>
                  </a:lnTo>
                  <a:lnTo>
                    <a:pt x="1034" y="178"/>
                  </a:lnTo>
                  <a:lnTo>
                    <a:pt x="1017" y="181"/>
                  </a:lnTo>
                  <a:lnTo>
                    <a:pt x="1000" y="184"/>
                  </a:lnTo>
                  <a:lnTo>
                    <a:pt x="985" y="189"/>
                  </a:lnTo>
                  <a:lnTo>
                    <a:pt x="970" y="194"/>
                  </a:lnTo>
                  <a:lnTo>
                    <a:pt x="955" y="201"/>
                  </a:lnTo>
                  <a:lnTo>
                    <a:pt x="941" y="209"/>
                  </a:lnTo>
                  <a:lnTo>
                    <a:pt x="935" y="187"/>
                  </a:lnTo>
                  <a:lnTo>
                    <a:pt x="929" y="166"/>
                  </a:lnTo>
                  <a:lnTo>
                    <a:pt x="919" y="146"/>
                  </a:lnTo>
                  <a:lnTo>
                    <a:pt x="909" y="126"/>
                  </a:lnTo>
                  <a:lnTo>
                    <a:pt x="897" y="108"/>
                  </a:lnTo>
                  <a:lnTo>
                    <a:pt x="883" y="91"/>
                  </a:lnTo>
                  <a:lnTo>
                    <a:pt x="868" y="75"/>
                  </a:lnTo>
                  <a:lnTo>
                    <a:pt x="851" y="60"/>
                  </a:lnTo>
                  <a:lnTo>
                    <a:pt x="834" y="46"/>
                  </a:lnTo>
                  <a:lnTo>
                    <a:pt x="816" y="35"/>
                  </a:lnTo>
                  <a:lnTo>
                    <a:pt x="796" y="24"/>
                  </a:lnTo>
                  <a:lnTo>
                    <a:pt x="775" y="17"/>
                  </a:lnTo>
                  <a:lnTo>
                    <a:pt x="754" y="9"/>
                  </a:lnTo>
                  <a:lnTo>
                    <a:pt x="732" y="4"/>
                  </a:lnTo>
                  <a:lnTo>
                    <a:pt x="709" y="1"/>
                  </a:lnTo>
                  <a:lnTo>
                    <a:pt x="686" y="0"/>
                  </a:lnTo>
                  <a:lnTo>
                    <a:pt x="662" y="1"/>
                  </a:lnTo>
                  <a:lnTo>
                    <a:pt x="639" y="4"/>
                  </a:lnTo>
                  <a:lnTo>
                    <a:pt x="617" y="9"/>
                  </a:lnTo>
                  <a:lnTo>
                    <a:pt x="596" y="17"/>
                  </a:lnTo>
                  <a:lnTo>
                    <a:pt x="575" y="24"/>
                  </a:lnTo>
                  <a:lnTo>
                    <a:pt x="556" y="35"/>
                  </a:lnTo>
                  <a:lnTo>
                    <a:pt x="538" y="46"/>
                  </a:lnTo>
                  <a:lnTo>
                    <a:pt x="520" y="60"/>
                  </a:lnTo>
                  <a:lnTo>
                    <a:pt x="503" y="75"/>
                  </a:lnTo>
                  <a:lnTo>
                    <a:pt x="489" y="91"/>
                  </a:lnTo>
                  <a:lnTo>
                    <a:pt x="475" y="108"/>
                  </a:lnTo>
                  <a:lnTo>
                    <a:pt x="463" y="126"/>
                  </a:lnTo>
                  <a:lnTo>
                    <a:pt x="453" y="146"/>
                  </a:lnTo>
                  <a:lnTo>
                    <a:pt x="444" y="166"/>
                  </a:lnTo>
                  <a:lnTo>
                    <a:pt x="436" y="187"/>
                  </a:lnTo>
                  <a:lnTo>
                    <a:pt x="431" y="209"/>
                  </a:lnTo>
                  <a:lnTo>
                    <a:pt x="416" y="201"/>
                  </a:lnTo>
                  <a:lnTo>
                    <a:pt x="402" y="194"/>
                  </a:lnTo>
                  <a:lnTo>
                    <a:pt x="386" y="189"/>
                  </a:lnTo>
                  <a:lnTo>
                    <a:pt x="371" y="184"/>
                  </a:lnTo>
                  <a:lnTo>
                    <a:pt x="354" y="181"/>
                  </a:lnTo>
                  <a:lnTo>
                    <a:pt x="338" y="178"/>
                  </a:lnTo>
                  <a:lnTo>
                    <a:pt x="321" y="177"/>
                  </a:lnTo>
                  <a:lnTo>
                    <a:pt x="305" y="176"/>
                  </a:lnTo>
                  <a:lnTo>
                    <a:pt x="291" y="177"/>
                  </a:lnTo>
                  <a:lnTo>
                    <a:pt x="278" y="177"/>
                  </a:lnTo>
                  <a:lnTo>
                    <a:pt x="265" y="179"/>
                  </a:lnTo>
                  <a:lnTo>
                    <a:pt x="252" y="181"/>
                  </a:lnTo>
                  <a:lnTo>
                    <a:pt x="240" y="184"/>
                  </a:lnTo>
                  <a:lnTo>
                    <a:pt x="227" y="188"/>
                  </a:lnTo>
                  <a:lnTo>
                    <a:pt x="215" y="192"/>
                  </a:lnTo>
                  <a:lnTo>
                    <a:pt x="203" y="197"/>
                  </a:lnTo>
                  <a:lnTo>
                    <a:pt x="192" y="201"/>
                  </a:lnTo>
                  <a:lnTo>
                    <a:pt x="180" y="208"/>
                  </a:lnTo>
                  <a:lnTo>
                    <a:pt x="170" y="213"/>
                  </a:lnTo>
                  <a:lnTo>
                    <a:pt x="159" y="221"/>
                  </a:lnTo>
                  <a:lnTo>
                    <a:pt x="149" y="227"/>
                  </a:lnTo>
                  <a:lnTo>
                    <a:pt x="139" y="235"/>
                  </a:lnTo>
                  <a:lnTo>
                    <a:pt x="129" y="243"/>
                  </a:lnTo>
                  <a:lnTo>
                    <a:pt x="120" y="252"/>
                  </a:lnTo>
                  <a:lnTo>
                    <a:pt x="111" y="261"/>
                  </a:lnTo>
                  <a:lnTo>
                    <a:pt x="104" y="270"/>
                  </a:lnTo>
                  <a:lnTo>
                    <a:pt x="96" y="280"/>
                  </a:lnTo>
                  <a:lnTo>
                    <a:pt x="88" y="290"/>
                  </a:lnTo>
                  <a:lnTo>
                    <a:pt x="82" y="301"/>
                  </a:lnTo>
                  <a:lnTo>
                    <a:pt x="76" y="312"/>
                  </a:lnTo>
                  <a:lnTo>
                    <a:pt x="69" y="323"/>
                  </a:lnTo>
                  <a:lnTo>
                    <a:pt x="65" y="335"/>
                  </a:lnTo>
                  <a:lnTo>
                    <a:pt x="60" y="347"/>
                  </a:lnTo>
                  <a:lnTo>
                    <a:pt x="56" y="359"/>
                  </a:lnTo>
                  <a:lnTo>
                    <a:pt x="53" y="371"/>
                  </a:lnTo>
                  <a:lnTo>
                    <a:pt x="50" y="383"/>
                  </a:lnTo>
                  <a:lnTo>
                    <a:pt x="47" y="396"/>
                  </a:lnTo>
                  <a:lnTo>
                    <a:pt x="45" y="410"/>
                  </a:lnTo>
                  <a:lnTo>
                    <a:pt x="45" y="423"/>
                  </a:lnTo>
                  <a:lnTo>
                    <a:pt x="44" y="436"/>
                  </a:lnTo>
                  <a:lnTo>
                    <a:pt x="45" y="452"/>
                  </a:lnTo>
                  <a:lnTo>
                    <a:pt x="46" y="466"/>
                  </a:lnTo>
                  <a:lnTo>
                    <a:pt x="48" y="481"/>
                  </a:lnTo>
                  <a:lnTo>
                    <a:pt x="52" y="496"/>
                  </a:lnTo>
                  <a:lnTo>
                    <a:pt x="55" y="510"/>
                  </a:lnTo>
                  <a:lnTo>
                    <a:pt x="60" y="524"/>
                  </a:lnTo>
                  <a:lnTo>
                    <a:pt x="65" y="538"/>
                  </a:lnTo>
                  <a:lnTo>
                    <a:pt x="72" y="551"/>
                  </a:lnTo>
                  <a:lnTo>
                    <a:pt x="56" y="570"/>
                  </a:lnTo>
                  <a:lnTo>
                    <a:pt x="42" y="588"/>
                  </a:lnTo>
                  <a:lnTo>
                    <a:pt x="35" y="599"/>
                  </a:lnTo>
                  <a:lnTo>
                    <a:pt x="30" y="609"/>
                  </a:lnTo>
                  <a:lnTo>
                    <a:pt x="24" y="620"/>
                  </a:lnTo>
                  <a:lnTo>
                    <a:pt x="20" y="631"/>
                  </a:lnTo>
                  <a:lnTo>
                    <a:pt x="15" y="644"/>
                  </a:lnTo>
                  <a:lnTo>
                    <a:pt x="11" y="655"/>
                  </a:lnTo>
                  <a:lnTo>
                    <a:pt x="8" y="667"/>
                  </a:lnTo>
                  <a:lnTo>
                    <a:pt x="5" y="679"/>
                  </a:lnTo>
                  <a:lnTo>
                    <a:pt x="3" y="691"/>
                  </a:lnTo>
                  <a:lnTo>
                    <a:pt x="2" y="704"/>
                  </a:lnTo>
                  <a:lnTo>
                    <a:pt x="1" y="716"/>
                  </a:lnTo>
                  <a:lnTo>
                    <a:pt x="0" y="730"/>
                  </a:lnTo>
                  <a:lnTo>
                    <a:pt x="1" y="753"/>
                  </a:lnTo>
                  <a:lnTo>
                    <a:pt x="4" y="777"/>
                  </a:lnTo>
                  <a:lnTo>
                    <a:pt x="10" y="799"/>
                  </a:lnTo>
                  <a:lnTo>
                    <a:pt x="18" y="821"/>
                  </a:lnTo>
                  <a:lnTo>
                    <a:pt x="26" y="842"/>
                  </a:lnTo>
                  <a:lnTo>
                    <a:pt x="36" y="862"/>
                  </a:lnTo>
                  <a:lnTo>
                    <a:pt x="50" y="881"/>
                  </a:lnTo>
                  <a:lnTo>
                    <a:pt x="63" y="899"/>
                  </a:lnTo>
                  <a:lnTo>
                    <a:pt x="78" y="915"/>
                  </a:lnTo>
                  <a:lnTo>
                    <a:pt x="95" y="930"/>
                  </a:lnTo>
                  <a:lnTo>
                    <a:pt x="114" y="944"/>
                  </a:lnTo>
                  <a:lnTo>
                    <a:pt x="132" y="956"/>
                  </a:lnTo>
                  <a:lnTo>
                    <a:pt x="152" y="966"/>
                  </a:lnTo>
                  <a:lnTo>
                    <a:pt x="174" y="975"/>
                  </a:lnTo>
                  <a:lnTo>
                    <a:pt x="196" y="981"/>
                  </a:lnTo>
                  <a:lnTo>
                    <a:pt x="219" y="986"/>
                  </a:lnTo>
                  <a:lnTo>
                    <a:pt x="223" y="1009"/>
                  </a:lnTo>
                  <a:lnTo>
                    <a:pt x="230" y="1032"/>
                  </a:lnTo>
                  <a:lnTo>
                    <a:pt x="237" y="1054"/>
                  </a:lnTo>
                  <a:lnTo>
                    <a:pt x="247" y="1075"/>
                  </a:lnTo>
                  <a:lnTo>
                    <a:pt x="259" y="1095"/>
                  </a:lnTo>
                  <a:lnTo>
                    <a:pt x="273" y="1114"/>
                  </a:lnTo>
                  <a:lnTo>
                    <a:pt x="288" y="1130"/>
                  </a:lnTo>
                  <a:lnTo>
                    <a:pt x="305" y="1147"/>
                  </a:lnTo>
                  <a:lnTo>
                    <a:pt x="322" y="1161"/>
                  </a:lnTo>
                  <a:lnTo>
                    <a:pt x="341" y="1175"/>
                  </a:lnTo>
                  <a:lnTo>
                    <a:pt x="361" y="1186"/>
                  </a:lnTo>
                  <a:lnTo>
                    <a:pt x="383" y="1195"/>
                  </a:lnTo>
                  <a:lnTo>
                    <a:pt x="405" y="1202"/>
                  </a:lnTo>
                  <a:lnTo>
                    <a:pt x="428" y="1208"/>
                  </a:lnTo>
                  <a:lnTo>
                    <a:pt x="441" y="1210"/>
                  </a:lnTo>
                  <a:lnTo>
                    <a:pt x="452" y="1211"/>
                  </a:lnTo>
                  <a:lnTo>
                    <a:pt x="464" y="1212"/>
                  </a:lnTo>
                  <a:lnTo>
                    <a:pt x="477" y="1212"/>
                  </a:lnTo>
                  <a:lnTo>
                    <a:pt x="492" y="1212"/>
                  </a:lnTo>
                  <a:lnTo>
                    <a:pt x="508" y="1210"/>
                  </a:lnTo>
                  <a:lnTo>
                    <a:pt x="523" y="1208"/>
                  </a:lnTo>
                  <a:lnTo>
                    <a:pt x="539" y="1204"/>
                  </a:lnTo>
                  <a:lnTo>
                    <a:pt x="553" y="1200"/>
                  </a:lnTo>
                  <a:lnTo>
                    <a:pt x="568" y="1196"/>
                  </a:lnTo>
                  <a:lnTo>
                    <a:pt x="582" y="1190"/>
                  </a:lnTo>
                  <a:lnTo>
                    <a:pt x="595" y="1183"/>
                  </a:lnTo>
                  <a:lnTo>
                    <a:pt x="608" y="1176"/>
                  </a:lnTo>
                  <a:lnTo>
                    <a:pt x="622" y="1168"/>
                  </a:lnTo>
                  <a:lnTo>
                    <a:pt x="634" y="1159"/>
                  </a:lnTo>
                  <a:lnTo>
                    <a:pt x="645" y="1149"/>
                  </a:lnTo>
                  <a:lnTo>
                    <a:pt x="656" y="1139"/>
                  </a:lnTo>
                  <a:lnTo>
                    <a:pt x="667" y="1129"/>
                  </a:lnTo>
                  <a:lnTo>
                    <a:pt x="677" y="1117"/>
                  </a:lnTo>
                  <a:lnTo>
                    <a:pt x="686" y="1106"/>
                  </a:lnTo>
                  <a:lnTo>
                    <a:pt x="695" y="1117"/>
                  </a:lnTo>
                  <a:lnTo>
                    <a:pt x="704" y="1129"/>
                  </a:lnTo>
                  <a:lnTo>
                    <a:pt x="716" y="1139"/>
                  </a:lnTo>
                  <a:lnTo>
                    <a:pt x="727" y="1149"/>
                  </a:lnTo>
                  <a:lnTo>
                    <a:pt x="738" y="1159"/>
                  </a:lnTo>
                  <a:lnTo>
                    <a:pt x="750" y="1168"/>
                  </a:lnTo>
                  <a:lnTo>
                    <a:pt x="763" y="1176"/>
                  </a:lnTo>
                  <a:lnTo>
                    <a:pt x="776" y="1183"/>
                  </a:lnTo>
                  <a:lnTo>
                    <a:pt x="790" y="1190"/>
                  </a:lnTo>
                  <a:lnTo>
                    <a:pt x="804" y="1196"/>
                  </a:lnTo>
                  <a:lnTo>
                    <a:pt x="818" y="1200"/>
                  </a:lnTo>
                  <a:lnTo>
                    <a:pt x="833" y="1204"/>
                  </a:lnTo>
                  <a:lnTo>
                    <a:pt x="848" y="1208"/>
                  </a:lnTo>
                  <a:lnTo>
                    <a:pt x="863" y="1210"/>
                  </a:lnTo>
                  <a:lnTo>
                    <a:pt x="879" y="1212"/>
                  </a:lnTo>
                  <a:lnTo>
                    <a:pt x="896" y="1212"/>
                  </a:lnTo>
                  <a:lnTo>
                    <a:pt x="908" y="1212"/>
                  </a:lnTo>
                  <a:lnTo>
                    <a:pt x="920" y="1211"/>
                  </a:lnTo>
                  <a:lnTo>
                    <a:pt x="932" y="1210"/>
                  </a:lnTo>
                  <a:lnTo>
                    <a:pt x="944" y="1208"/>
                  </a:lnTo>
                  <a:lnTo>
                    <a:pt x="966" y="1202"/>
                  </a:lnTo>
                  <a:lnTo>
                    <a:pt x="989" y="1195"/>
                  </a:lnTo>
                  <a:lnTo>
                    <a:pt x="1010" y="1186"/>
                  </a:lnTo>
                  <a:lnTo>
                    <a:pt x="1030" y="1175"/>
                  </a:lnTo>
                  <a:lnTo>
                    <a:pt x="1050" y="1161"/>
                  </a:lnTo>
                  <a:lnTo>
                    <a:pt x="1068" y="1147"/>
                  </a:lnTo>
                  <a:lnTo>
                    <a:pt x="1084" y="1130"/>
                  </a:lnTo>
                  <a:lnTo>
                    <a:pt x="1099" y="1114"/>
                  </a:lnTo>
                  <a:lnTo>
                    <a:pt x="1112" y="1095"/>
                  </a:lnTo>
                  <a:lnTo>
                    <a:pt x="1124" y="1075"/>
                  </a:lnTo>
                  <a:lnTo>
                    <a:pt x="1134" y="1054"/>
                  </a:lnTo>
                  <a:lnTo>
                    <a:pt x="1143" y="1032"/>
                  </a:lnTo>
                  <a:lnTo>
                    <a:pt x="1148" y="1009"/>
                  </a:lnTo>
                  <a:lnTo>
                    <a:pt x="1153" y="986"/>
                  </a:lnTo>
                  <a:lnTo>
                    <a:pt x="1176" y="981"/>
                  </a:lnTo>
                  <a:lnTo>
                    <a:pt x="1198" y="975"/>
                  </a:lnTo>
                  <a:lnTo>
                    <a:pt x="1219" y="966"/>
                  </a:lnTo>
                  <a:lnTo>
                    <a:pt x="1239" y="956"/>
                  </a:lnTo>
                  <a:lnTo>
                    <a:pt x="1259" y="944"/>
                  </a:lnTo>
                  <a:lnTo>
                    <a:pt x="1277" y="930"/>
                  </a:lnTo>
                  <a:lnTo>
                    <a:pt x="1293" y="915"/>
                  </a:lnTo>
                  <a:lnTo>
                    <a:pt x="1309" y="899"/>
                  </a:lnTo>
                  <a:lnTo>
                    <a:pt x="1323" y="881"/>
                  </a:lnTo>
                  <a:lnTo>
                    <a:pt x="1335" y="862"/>
                  </a:lnTo>
                  <a:lnTo>
                    <a:pt x="1346" y="842"/>
                  </a:lnTo>
                  <a:lnTo>
                    <a:pt x="1355" y="821"/>
                  </a:lnTo>
                  <a:lnTo>
                    <a:pt x="1362" y="799"/>
                  </a:lnTo>
                  <a:lnTo>
                    <a:pt x="1367" y="777"/>
                  </a:lnTo>
                  <a:lnTo>
                    <a:pt x="1370" y="753"/>
                  </a:lnTo>
                  <a:lnTo>
                    <a:pt x="1372" y="730"/>
                  </a:lnTo>
                  <a:close/>
                </a:path>
              </a:pathLst>
            </a:custGeom>
            <a:solidFill>
              <a:srgbClr val="00AF8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11" name="Google Shape;511;p9"/>
            <p:cNvSpPr/>
            <p:nvPr/>
          </p:nvSpPr>
          <p:spPr>
            <a:xfrm>
              <a:off x="11363479" y="2985584"/>
              <a:ext cx="317951" cy="309790"/>
            </a:xfrm>
            <a:custGeom>
              <a:rect b="b" l="l" r="r" t="t"/>
              <a:pathLst>
                <a:path extrusionOk="0" h="1032" w="1141">
                  <a:moveTo>
                    <a:pt x="1069" y="371"/>
                  </a:moveTo>
                  <a:lnTo>
                    <a:pt x="1075" y="358"/>
                  </a:lnTo>
                  <a:lnTo>
                    <a:pt x="1081" y="344"/>
                  </a:lnTo>
                  <a:lnTo>
                    <a:pt x="1085" y="330"/>
                  </a:lnTo>
                  <a:lnTo>
                    <a:pt x="1090" y="316"/>
                  </a:lnTo>
                  <a:lnTo>
                    <a:pt x="1092" y="301"/>
                  </a:lnTo>
                  <a:lnTo>
                    <a:pt x="1094" y="286"/>
                  </a:lnTo>
                  <a:lnTo>
                    <a:pt x="1096" y="272"/>
                  </a:lnTo>
                  <a:lnTo>
                    <a:pt x="1096" y="256"/>
                  </a:lnTo>
                  <a:lnTo>
                    <a:pt x="1095" y="232"/>
                  </a:lnTo>
                  <a:lnTo>
                    <a:pt x="1092" y="209"/>
                  </a:lnTo>
                  <a:lnTo>
                    <a:pt x="1087" y="187"/>
                  </a:lnTo>
                  <a:lnTo>
                    <a:pt x="1080" y="164"/>
                  </a:lnTo>
                  <a:lnTo>
                    <a:pt x="1071" y="143"/>
                  </a:lnTo>
                  <a:lnTo>
                    <a:pt x="1060" y="124"/>
                  </a:lnTo>
                  <a:lnTo>
                    <a:pt x="1048" y="105"/>
                  </a:lnTo>
                  <a:lnTo>
                    <a:pt x="1034" y="87"/>
                  </a:lnTo>
                  <a:lnTo>
                    <a:pt x="1019" y="71"/>
                  </a:lnTo>
                  <a:lnTo>
                    <a:pt x="1002" y="56"/>
                  </a:lnTo>
                  <a:lnTo>
                    <a:pt x="985" y="42"/>
                  </a:lnTo>
                  <a:lnTo>
                    <a:pt x="965" y="30"/>
                  </a:lnTo>
                  <a:lnTo>
                    <a:pt x="945" y="20"/>
                  </a:lnTo>
                  <a:lnTo>
                    <a:pt x="924" y="11"/>
                  </a:lnTo>
                  <a:lnTo>
                    <a:pt x="902" y="4"/>
                  </a:lnTo>
                  <a:lnTo>
                    <a:pt x="880" y="0"/>
                  </a:lnTo>
                  <a:lnTo>
                    <a:pt x="892" y="9"/>
                  </a:lnTo>
                  <a:lnTo>
                    <a:pt x="904" y="18"/>
                  </a:lnTo>
                  <a:lnTo>
                    <a:pt x="915" y="28"/>
                  </a:lnTo>
                  <a:lnTo>
                    <a:pt x="925" y="39"/>
                  </a:lnTo>
                  <a:lnTo>
                    <a:pt x="935" y="50"/>
                  </a:lnTo>
                  <a:lnTo>
                    <a:pt x="945" y="62"/>
                  </a:lnTo>
                  <a:lnTo>
                    <a:pt x="953" y="74"/>
                  </a:lnTo>
                  <a:lnTo>
                    <a:pt x="960" y="87"/>
                  </a:lnTo>
                  <a:lnTo>
                    <a:pt x="967" y="100"/>
                  </a:lnTo>
                  <a:lnTo>
                    <a:pt x="974" y="114"/>
                  </a:lnTo>
                  <a:lnTo>
                    <a:pt x="979" y="129"/>
                  </a:lnTo>
                  <a:lnTo>
                    <a:pt x="984" y="143"/>
                  </a:lnTo>
                  <a:lnTo>
                    <a:pt x="987" y="159"/>
                  </a:lnTo>
                  <a:lnTo>
                    <a:pt x="989" y="174"/>
                  </a:lnTo>
                  <a:lnTo>
                    <a:pt x="990" y="190"/>
                  </a:lnTo>
                  <a:lnTo>
                    <a:pt x="991" y="205"/>
                  </a:lnTo>
                  <a:lnTo>
                    <a:pt x="991" y="221"/>
                  </a:lnTo>
                  <a:lnTo>
                    <a:pt x="989" y="235"/>
                  </a:lnTo>
                  <a:lnTo>
                    <a:pt x="987" y="248"/>
                  </a:lnTo>
                  <a:lnTo>
                    <a:pt x="985" y="263"/>
                  </a:lnTo>
                  <a:lnTo>
                    <a:pt x="981" y="276"/>
                  </a:lnTo>
                  <a:lnTo>
                    <a:pt x="977" y="289"/>
                  </a:lnTo>
                  <a:lnTo>
                    <a:pt x="972" y="302"/>
                  </a:lnTo>
                  <a:lnTo>
                    <a:pt x="966" y="315"/>
                  </a:lnTo>
                  <a:lnTo>
                    <a:pt x="980" y="332"/>
                  </a:lnTo>
                  <a:lnTo>
                    <a:pt x="994" y="351"/>
                  </a:lnTo>
                  <a:lnTo>
                    <a:pt x="1005" y="371"/>
                  </a:lnTo>
                  <a:lnTo>
                    <a:pt x="1015" y="392"/>
                  </a:lnTo>
                  <a:lnTo>
                    <a:pt x="1019" y="402"/>
                  </a:lnTo>
                  <a:lnTo>
                    <a:pt x="1022" y="413"/>
                  </a:lnTo>
                  <a:lnTo>
                    <a:pt x="1026" y="425"/>
                  </a:lnTo>
                  <a:lnTo>
                    <a:pt x="1028" y="436"/>
                  </a:lnTo>
                  <a:lnTo>
                    <a:pt x="1030" y="448"/>
                  </a:lnTo>
                  <a:lnTo>
                    <a:pt x="1032" y="459"/>
                  </a:lnTo>
                  <a:lnTo>
                    <a:pt x="1032" y="471"/>
                  </a:lnTo>
                  <a:lnTo>
                    <a:pt x="1033" y="483"/>
                  </a:lnTo>
                  <a:lnTo>
                    <a:pt x="1032" y="507"/>
                  </a:lnTo>
                  <a:lnTo>
                    <a:pt x="1029" y="529"/>
                  </a:lnTo>
                  <a:lnTo>
                    <a:pt x="1023" y="550"/>
                  </a:lnTo>
                  <a:lnTo>
                    <a:pt x="1017" y="571"/>
                  </a:lnTo>
                  <a:lnTo>
                    <a:pt x="1009" y="591"/>
                  </a:lnTo>
                  <a:lnTo>
                    <a:pt x="998" y="609"/>
                  </a:lnTo>
                  <a:lnTo>
                    <a:pt x="987" y="627"/>
                  </a:lnTo>
                  <a:lnTo>
                    <a:pt x="974" y="644"/>
                  </a:lnTo>
                  <a:lnTo>
                    <a:pt x="959" y="659"/>
                  </a:lnTo>
                  <a:lnTo>
                    <a:pt x="943" y="673"/>
                  </a:lnTo>
                  <a:lnTo>
                    <a:pt x="926" y="687"/>
                  </a:lnTo>
                  <a:lnTo>
                    <a:pt x="907" y="698"/>
                  </a:lnTo>
                  <a:lnTo>
                    <a:pt x="889" y="708"/>
                  </a:lnTo>
                  <a:lnTo>
                    <a:pt x="869" y="715"/>
                  </a:lnTo>
                  <a:lnTo>
                    <a:pt x="848" y="722"/>
                  </a:lnTo>
                  <a:lnTo>
                    <a:pt x="826" y="726"/>
                  </a:lnTo>
                  <a:lnTo>
                    <a:pt x="822" y="748"/>
                  </a:lnTo>
                  <a:lnTo>
                    <a:pt x="816" y="771"/>
                  </a:lnTo>
                  <a:lnTo>
                    <a:pt x="808" y="792"/>
                  </a:lnTo>
                  <a:lnTo>
                    <a:pt x="799" y="811"/>
                  </a:lnTo>
                  <a:lnTo>
                    <a:pt x="788" y="830"/>
                  </a:lnTo>
                  <a:lnTo>
                    <a:pt x="775" y="848"/>
                  </a:lnTo>
                  <a:lnTo>
                    <a:pt x="761" y="864"/>
                  </a:lnTo>
                  <a:lnTo>
                    <a:pt x="745" y="879"/>
                  </a:lnTo>
                  <a:lnTo>
                    <a:pt x="729" y="893"/>
                  </a:lnTo>
                  <a:lnTo>
                    <a:pt x="710" y="905"/>
                  </a:lnTo>
                  <a:lnTo>
                    <a:pt x="691" y="915"/>
                  </a:lnTo>
                  <a:lnTo>
                    <a:pt x="671" y="924"/>
                  </a:lnTo>
                  <a:lnTo>
                    <a:pt x="650" y="932"/>
                  </a:lnTo>
                  <a:lnTo>
                    <a:pt x="628" y="936"/>
                  </a:lnTo>
                  <a:lnTo>
                    <a:pt x="605" y="939"/>
                  </a:lnTo>
                  <a:lnTo>
                    <a:pt x="582" y="941"/>
                  </a:lnTo>
                  <a:lnTo>
                    <a:pt x="567" y="941"/>
                  </a:lnTo>
                  <a:lnTo>
                    <a:pt x="552" y="939"/>
                  </a:lnTo>
                  <a:lnTo>
                    <a:pt x="538" y="937"/>
                  </a:lnTo>
                  <a:lnTo>
                    <a:pt x="523" y="934"/>
                  </a:lnTo>
                  <a:lnTo>
                    <a:pt x="509" y="929"/>
                  </a:lnTo>
                  <a:lnTo>
                    <a:pt x="496" y="925"/>
                  </a:lnTo>
                  <a:lnTo>
                    <a:pt x="482" y="920"/>
                  </a:lnTo>
                  <a:lnTo>
                    <a:pt x="469" y="913"/>
                  </a:lnTo>
                  <a:lnTo>
                    <a:pt x="457" y="906"/>
                  </a:lnTo>
                  <a:lnTo>
                    <a:pt x="445" y="899"/>
                  </a:lnTo>
                  <a:lnTo>
                    <a:pt x="434" y="891"/>
                  </a:lnTo>
                  <a:lnTo>
                    <a:pt x="423" y="882"/>
                  </a:lnTo>
                  <a:lnTo>
                    <a:pt x="412" y="872"/>
                  </a:lnTo>
                  <a:lnTo>
                    <a:pt x="402" y="862"/>
                  </a:lnTo>
                  <a:lnTo>
                    <a:pt x="393" y="851"/>
                  </a:lnTo>
                  <a:lnTo>
                    <a:pt x="384" y="840"/>
                  </a:lnTo>
                  <a:lnTo>
                    <a:pt x="375" y="851"/>
                  </a:lnTo>
                  <a:lnTo>
                    <a:pt x="366" y="862"/>
                  </a:lnTo>
                  <a:lnTo>
                    <a:pt x="356" y="872"/>
                  </a:lnTo>
                  <a:lnTo>
                    <a:pt x="345" y="882"/>
                  </a:lnTo>
                  <a:lnTo>
                    <a:pt x="334" y="891"/>
                  </a:lnTo>
                  <a:lnTo>
                    <a:pt x="323" y="899"/>
                  </a:lnTo>
                  <a:lnTo>
                    <a:pt x="311" y="906"/>
                  </a:lnTo>
                  <a:lnTo>
                    <a:pt x="299" y="913"/>
                  </a:lnTo>
                  <a:lnTo>
                    <a:pt x="286" y="920"/>
                  </a:lnTo>
                  <a:lnTo>
                    <a:pt x="272" y="925"/>
                  </a:lnTo>
                  <a:lnTo>
                    <a:pt x="259" y="929"/>
                  </a:lnTo>
                  <a:lnTo>
                    <a:pt x="245" y="934"/>
                  </a:lnTo>
                  <a:lnTo>
                    <a:pt x="231" y="937"/>
                  </a:lnTo>
                  <a:lnTo>
                    <a:pt x="216" y="939"/>
                  </a:lnTo>
                  <a:lnTo>
                    <a:pt x="201" y="941"/>
                  </a:lnTo>
                  <a:lnTo>
                    <a:pt x="185" y="941"/>
                  </a:lnTo>
                  <a:lnTo>
                    <a:pt x="172" y="941"/>
                  </a:lnTo>
                  <a:lnTo>
                    <a:pt x="158" y="939"/>
                  </a:lnTo>
                  <a:lnTo>
                    <a:pt x="144" y="937"/>
                  </a:lnTo>
                  <a:lnTo>
                    <a:pt x="131" y="935"/>
                  </a:lnTo>
                  <a:lnTo>
                    <a:pt x="119" y="932"/>
                  </a:lnTo>
                  <a:lnTo>
                    <a:pt x="106" y="927"/>
                  </a:lnTo>
                  <a:lnTo>
                    <a:pt x="94" y="923"/>
                  </a:lnTo>
                  <a:lnTo>
                    <a:pt x="81" y="917"/>
                  </a:lnTo>
                  <a:lnTo>
                    <a:pt x="69" y="912"/>
                  </a:lnTo>
                  <a:lnTo>
                    <a:pt x="58" y="905"/>
                  </a:lnTo>
                  <a:lnTo>
                    <a:pt x="47" y="899"/>
                  </a:lnTo>
                  <a:lnTo>
                    <a:pt x="37" y="891"/>
                  </a:lnTo>
                  <a:lnTo>
                    <a:pt x="27" y="882"/>
                  </a:lnTo>
                  <a:lnTo>
                    <a:pt x="17" y="873"/>
                  </a:lnTo>
                  <a:lnTo>
                    <a:pt x="7" y="864"/>
                  </a:lnTo>
                  <a:lnTo>
                    <a:pt x="0" y="854"/>
                  </a:lnTo>
                  <a:lnTo>
                    <a:pt x="6" y="874"/>
                  </a:lnTo>
                  <a:lnTo>
                    <a:pt x="15" y="892"/>
                  </a:lnTo>
                  <a:lnTo>
                    <a:pt x="25" y="910"/>
                  </a:lnTo>
                  <a:lnTo>
                    <a:pt x="36" y="926"/>
                  </a:lnTo>
                  <a:lnTo>
                    <a:pt x="48" y="942"/>
                  </a:lnTo>
                  <a:lnTo>
                    <a:pt x="62" y="956"/>
                  </a:lnTo>
                  <a:lnTo>
                    <a:pt x="77" y="969"/>
                  </a:lnTo>
                  <a:lnTo>
                    <a:pt x="92" y="982"/>
                  </a:lnTo>
                  <a:lnTo>
                    <a:pt x="109" y="994"/>
                  </a:lnTo>
                  <a:lnTo>
                    <a:pt x="127" y="1003"/>
                  </a:lnTo>
                  <a:lnTo>
                    <a:pt x="144" y="1012"/>
                  </a:lnTo>
                  <a:lnTo>
                    <a:pt x="163" y="1019"/>
                  </a:lnTo>
                  <a:lnTo>
                    <a:pt x="183" y="1024"/>
                  </a:lnTo>
                  <a:lnTo>
                    <a:pt x="203" y="1029"/>
                  </a:lnTo>
                  <a:lnTo>
                    <a:pt x="224" y="1031"/>
                  </a:lnTo>
                  <a:lnTo>
                    <a:pt x="246" y="1032"/>
                  </a:lnTo>
                  <a:lnTo>
                    <a:pt x="261" y="1032"/>
                  </a:lnTo>
                  <a:lnTo>
                    <a:pt x="277" y="1030"/>
                  </a:lnTo>
                  <a:lnTo>
                    <a:pt x="292" y="1028"/>
                  </a:lnTo>
                  <a:lnTo>
                    <a:pt x="308" y="1024"/>
                  </a:lnTo>
                  <a:lnTo>
                    <a:pt x="322" y="1020"/>
                  </a:lnTo>
                  <a:lnTo>
                    <a:pt x="337" y="1016"/>
                  </a:lnTo>
                  <a:lnTo>
                    <a:pt x="351" y="1010"/>
                  </a:lnTo>
                  <a:lnTo>
                    <a:pt x="364" y="1003"/>
                  </a:lnTo>
                  <a:lnTo>
                    <a:pt x="377" y="996"/>
                  </a:lnTo>
                  <a:lnTo>
                    <a:pt x="391" y="988"/>
                  </a:lnTo>
                  <a:lnTo>
                    <a:pt x="403" y="979"/>
                  </a:lnTo>
                  <a:lnTo>
                    <a:pt x="414" y="969"/>
                  </a:lnTo>
                  <a:lnTo>
                    <a:pt x="425" y="959"/>
                  </a:lnTo>
                  <a:lnTo>
                    <a:pt x="436" y="949"/>
                  </a:lnTo>
                  <a:lnTo>
                    <a:pt x="446" y="937"/>
                  </a:lnTo>
                  <a:lnTo>
                    <a:pt x="455" y="926"/>
                  </a:lnTo>
                  <a:lnTo>
                    <a:pt x="464" y="937"/>
                  </a:lnTo>
                  <a:lnTo>
                    <a:pt x="473" y="949"/>
                  </a:lnTo>
                  <a:lnTo>
                    <a:pt x="485" y="959"/>
                  </a:lnTo>
                  <a:lnTo>
                    <a:pt x="496" y="969"/>
                  </a:lnTo>
                  <a:lnTo>
                    <a:pt x="507" y="979"/>
                  </a:lnTo>
                  <a:lnTo>
                    <a:pt x="519" y="988"/>
                  </a:lnTo>
                  <a:lnTo>
                    <a:pt x="532" y="996"/>
                  </a:lnTo>
                  <a:lnTo>
                    <a:pt x="545" y="1003"/>
                  </a:lnTo>
                  <a:lnTo>
                    <a:pt x="559" y="1010"/>
                  </a:lnTo>
                  <a:lnTo>
                    <a:pt x="573" y="1016"/>
                  </a:lnTo>
                  <a:lnTo>
                    <a:pt x="587" y="1020"/>
                  </a:lnTo>
                  <a:lnTo>
                    <a:pt x="602" y="1024"/>
                  </a:lnTo>
                  <a:lnTo>
                    <a:pt x="617" y="1028"/>
                  </a:lnTo>
                  <a:lnTo>
                    <a:pt x="632" y="1030"/>
                  </a:lnTo>
                  <a:lnTo>
                    <a:pt x="648" y="1032"/>
                  </a:lnTo>
                  <a:lnTo>
                    <a:pt x="665" y="1032"/>
                  </a:lnTo>
                  <a:lnTo>
                    <a:pt x="677" y="1032"/>
                  </a:lnTo>
                  <a:lnTo>
                    <a:pt x="689" y="1031"/>
                  </a:lnTo>
                  <a:lnTo>
                    <a:pt x="701" y="1030"/>
                  </a:lnTo>
                  <a:lnTo>
                    <a:pt x="713" y="1028"/>
                  </a:lnTo>
                  <a:lnTo>
                    <a:pt x="735" y="1022"/>
                  </a:lnTo>
                  <a:lnTo>
                    <a:pt x="758" y="1015"/>
                  </a:lnTo>
                  <a:lnTo>
                    <a:pt x="779" y="1006"/>
                  </a:lnTo>
                  <a:lnTo>
                    <a:pt x="799" y="995"/>
                  </a:lnTo>
                  <a:lnTo>
                    <a:pt x="819" y="981"/>
                  </a:lnTo>
                  <a:lnTo>
                    <a:pt x="837" y="967"/>
                  </a:lnTo>
                  <a:lnTo>
                    <a:pt x="853" y="950"/>
                  </a:lnTo>
                  <a:lnTo>
                    <a:pt x="868" y="934"/>
                  </a:lnTo>
                  <a:lnTo>
                    <a:pt x="881" y="915"/>
                  </a:lnTo>
                  <a:lnTo>
                    <a:pt x="893" y="895"/>
                  </a:lnTo>
                  <a:lnTo>
                    <a:pt x="903" y="874"/>
                  </a:lnTo>
                  <a:lnTo>
                    <a:pt x="912" y="852"/>
                  </a:lnTo>
                  <a:lnTo>
                    <a:pt x="917" y="829"/>
                  </a:lnTo>
                  <a:lnTo>
                    <a:pt x="922" y="806"/>
                  </a:lnTo>
                  <a:lnTo>
                    <a:pt x="945" y="801"/>
                  </a:lnTo>
                  <a:lnTo>
                    <a:pt x="967" y="795"/>
                  </a:lnTo>
                  <a:lnTo>
                    <a:pt x="988" y="786"/>
                  </a:lnTo>
                  <a:lnTo>
                    <a:pt x="1008" y="776"/>
                  </a:lnTo>
                  <a:lnTo>
                    <a:pt x="1028" y="764"/>
                  </a:lnTo>
                  <a:lnTo>
                    <a:pt x="1046" y="750"/>
                  </a:lnTo>
                  <a:lnTo>
                    <a:pt x="1062" y="735"/>
                  </a:lnTo>
                  <a:lnTo>
                    <a:pt x="1078" y="719"/>
                  </a:lnTo>
                  <a:lnTo>
                    <a:pt x="1092" y="701"/>
                  </a:lnTo>
                  <a:lnTo>
                    <a:pt x="1104" y="682"/>
                  </a:lnTo>
                  <a:lnTo>
                    <a:pt x="1115" y="662"/>
                  </a:lnTo>
                  <a:lnTo>
                    <a:pt x="1124" y="641"/>
                  </a:lnTo>
                  <a:lnTo>
                    <a:pt x="1131" y="619"/>
                  </a:lnTo>
                  <a:lnTo>
                    <a:pt x="1136" y="597"/>
                  </a:lnTo>
                  <a:lnTo>
                    <a:pt x="1139" y="573"/>
                  </a:lnTo>
                  <a:lnTo>
                    <a:pt x="1141" y="550"/>
                  </a:lnTo>
                  <a:lnTo>
                    <a:pt x="1141" y="536"/>
                  </a:lnTo>
                  <a:lnTo>
                    <a:pt x="1139" y="524"/>
                  </a:lnTo>
                  <a:lnTo>
                    <a:pt x="1137" y="511"/>
                  </a:lnTo>
                  <a:lnTo>
                    <a:pt x="1135" y="499"/>
                  </a:lnTo>
                  <a:lnTo>
                    <a:pt x="1133" y="487"/>
                  </a:lnTo>
                  <a:lnTo>
                    <a:pt x="1129" y="475"/>
                  </a:lnTo>
                  <a:lnTo>
                    <a:pt x="1126" y="464"/>
                  </a:lnTo>
                  <a:lnTo>
                    <a:pt x="1122" y="451"/>
                  </a:lnTo>
                  <a:lnTo>
                    <a:pt x="1116" y="440"/>
                  </a:lnTo>
                  <a:lnTo>
                    <a:pt x="1111" y="429"/>
                  </a:lnTo>
                  <a:lnTo>
                    <a:pt x="1105" y="419"/>
                  </a:lnTo>
                  <a:lnTo>
                    <a:pt x="1099" y="408"/>
                  </a:lnTo>
                  <a:lnTo>
                    <a:pt x="1085" y="390"/>
                  </a:lnTo>
                  <a:lnTo>
                    <a:pt x="1069" y="371"/>
                  </a:lnTo>
                  <a:close/>
                </a:path>
              </a:pathLst>
            </a:custGeom>
            <a:solidFill>
              <a:srgbClr val="00937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12" name="Google Shape;512;p9"/>
            <p:cNvSpPr/>
            <p:nvPr/>
          </p:nvSpPr>
          <p:spPr>
            <a:xfrm>
              <a:off x="8839394" y="3461548"/>
              <a:ext cx="195233" cy="57146"/>
            </a:xfrm>
            <a:prstGeom prst="ellipse">
              <a:avLst/>
            </a:prstGeom>
            <a:solidFill>
              <a:srgbClr val="0AA3A4">
                <a:alpha val="30196"/>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13" name="Google Shape;513;p9"/>
            <p:cNvSpPr/>
            <p:nvPr/>
          </p:nvSpPr>
          <p:spPr>
            <a:xfrm>
              <a:off x="8916091" y="3213416"/>
              <a:ext cx="47414" cy="281217"/>
            </a:xfrm>
            <a:custGeom>
              <a:rect b="b" l="l" r="r" t="t"/>
              <a:pathLst>
                <a:path extrusionOk="0" h="931" w="167">
                  <a:moveTo>
                    <a:pt x="107" y="0"/>
                  </a:moveTo>
                  <a:lnTo>
                    <a:pt x="16" y="0"/>
                  </a:lnTo>
                  <a:lnTo>
                    <a:pt x="0" y="931"/>
                  </a:lnTo>
                  <a:lnTo>
                    <a:pt x="167" y="931"/>
                  </a:lnTo>
                  <a:lnTo>
                    <a:pt x="107" y="0"/>
                  </a:lnTo>
                  <a:close/>
                </a:path>
              </a:pathLst>
            </a:custGeom>
            <a:solidFill>
              <a:srgbClr val="9A5E0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14" name="Google Shape;514;p9"/>
            <p:cNvSpPr/>
            <p:nvPr/>
          </p:nvSpPr>
          <p:spPr>
            <a:xfrm>
              <a:off x="8779428" y="2828434"/>
              <a:ext cx="322135" cy="449646"/>
            </a:xfrm>
            <a:custGeom>
              <a:rect b="b" l="l" r="r" t="t"/>
              <a:pathLst>
                <a:path extrusionOk="0" h="1496" w="1154">
                  <a:moveTo>
                    <a:pt x="1118" y="495"/>
                  </a:moveTo>
                  <a:lnTo>
                    <a:pt x="1129" y="537"/>
                  </a:lnTo>
                  <a:lnTo>
                    <a:pt x="1137" y="580"/>
                  </a:lnTo>
                  <a:lnTo>
                    <a:pt x="1145" y="624"/>
                  </a:lnTo>
                  <a:lnTo>
                    <a:pt x="1149" y="667"/>
                  </a:lnTo>
                  <a:lnTo>
                    <a:pt x="1153" y="711"/>
                  </a:lnTo>
                  <a:lnTo>
                    <a:pt x="1154" y="754"/>
                  </a:lnTo>
                  <a:lnTo>
                    <a:pt x="1153" y="797"/>
                  </a:lnTo>
                  <a:lnTo>
                    <a:pt x="1149" y="842"/>
                  </a:lnTo>
                  <a:lnTo>
                    <a:pt x="1145" y="884"/>
                  </a:lnTo>
                  <a:lnTo>
                    <a:pt x="1138" y="927"/>
                  </a:lnTo>
                  <a:lnTo>
                    <a:pt x="1130" y="969"/>
                  </a:lnTo>
                  <a:lnTo>
                    <a:pt x="1121" y="1009"/>
                  </a:lnTo>
                  <a:lnTo>
                    <a:pt x="1110" y="1049"/>
                  </a:lnTo>
                  <a:lnTo>
                    <a:pt x="1095" y="1089"/>
                  </a:lnTo>
                  <a:lnTo>
                    <a:pt x="1081" y="1128"/>
                  </a:lnTo>
                  <a:lnTo>
                    <a:pt x="1063" y="1164"/>
                  </a:lnTo>
                  <a:lnTo>
                    <a:pt x="1045" y="1199"/>
                  </a:lnTo>
                  <a:lnTo>
                    <a:pt x="1024" y="1234"/>
                  </a:lnTo>
                  <a:lnTo>
                    <a:pt x="1002" y="1267"/>
                  </a:lnTo>
                  <a:lnTo>
                    <a:pt x="979" y="1298"/>
                  </a:lnTo>
                  <a:lnTo>
                    <a:pt x="954" y="1327"/>
                  </a:lnTo>
                  <a:lnTo>
                    <a:pt x="927" y="1354"/>
                  </a:lnTo>
                  <a:lnTo>
                    <a:pt x="900" y="1379"/>
                  </a:lnTo>
                  <a:lnTo>
                    <a:pt x="870" y="1402"/>
                  </a:lnTo>
                  <a:lnTo>
                    <a:pt x="838" y="1423"/>
                  </a:lnTo>
                  <a:lnTo>
                    <a:pt x="805" y="1442"/>
                  </a:lnTo>
                  <a:lnTo>
                    <a:pt x="770" y="1458"/>
                  </a:lnTo>
                  <a:lnTo>
                    <a:pt x="735" y="1471"/>
                  </a:lnTo>
                  <a:lnTo>
                    <a:pt x="698" y="1482"/>
                  </a:lnTo>
                  <a:lnTo>
                    <a:pt x="659" y="1490"/>
                  </a:lnTo>
                  <a:lnTo>
                    <a:pt x="618" y="1494"/>
                  </a:lnTo>
                  <a:lnTo>
                    <a:pt x="576" y="1496"/>
                  </a:lnTo>
                  <a:lnTo>
                    <a:pt x="535" y="1494"/>
                  </a:lnTo>
                  <a:lnTo>
                    <a:pt x="494" y="1490"/>
                  </a:lnTo>
                  <a:lnTo>
                    <a:pt x="456" y="1482"/>
                  </a:lnTo>
                  <a:lnTo>
                    <a:pt x="418" y="1471"/>
                  </a:lnTo>
                  <a:lnTo>
                    <a:pt x="383" y="1458"/>
                  </a:lnTo>
                  <a:lnTo>
                    <a:pt x="349" y="1442"/>
                  </a:lnTo>
                  <a:lnTo>
                    <a:pt x="315" y="1423"/>
                  </a:lnTo>
                  <a:lnTo>
                    <a:pt x="283" y="1402"/>
                  </a:lnTo>
                  <a:lnTo>
                    <a:pt x="254" y="1379"/>
                  </a:lnTo>
                  <a:lnTo>
                    <a:pt x="226" y="1354"/>
                  </a:lnTo>
                  <a:lnTo>
                    <a:pt x="198" y="1327"/>
                  </a:lnTo>
                  <a:lnTo>
                    <a:pt x="174" y="1298"/>
                  </a:lnTo>
                  <a:lnTo>
                    <a:pt x="150" y="1267"/>
                  </a:lnTo>
                  <a:lnTo>
                    <a:pt x="129" y="1234"/>
                  </a:lnTo>
                  <a:lnTo>
                    <a:pt x="108" y="1199"/>
                  </a:lnTo>
                  <a:lnTo>
                    <a:pt x="89" y="1164"/>
                  </a:lnTo>
                  <a:lnTo>
                    <a:pt x="73" y="1128"/>
                  </a:lnTo>
                  <a:lnTo>
                    <a:pt x="57" y="1089"/>
                  </a:lnTo>
                  <a:lnTo>
                    <a:pt x="44" y="1049"/>
                  </a:lnTo>
                  <a:lnTo>
                    <a:pt x="33" y="1009"/>
                  </a:lnTo>
                  <a:lnTo>
                    <a:pt x="23" y="969"/>
                  </a:lnTo>
                  <a:lnTo>
                    <a:pt x="14" y="927"/>
                  </a:lnTo>
                  <a:lnTo>
                    <a:pt x="8" y="884"/>
                  </a:lnTo>
                  <a:lnTo>
                    <a:pt x="3" y="842"/>
                  </a:lnTo>
                  <a:lnTo>
                    <a:pt x="1" y="797"/>
                  </a:lnTo>
                  <a:lnTo>
                    <a:pt x="0" y="754"/>
                  </a:lnTo>
                  <a:lnTo>
                    <a:pt x="1" y="711"/>
                  </a:lnTo>
                  <a:lnTo>
                    <a:pt x="4" y="667"/>
                  </a:lnTo>
                  <a:lnTo>
                    <a:pt x="8" y="624"/>
                  </a:lnTo>
                  <a:lnTo>
                    <a:pt x="15" y="580"/>
                  </a:lnTo>
                  <a:lnTo>
                    <a:pt x="24" y="537"/>
                  </a:lnTo>
                  <a:lnTo>
                    <a:pt x="35" y="495"/>
                  </a:lnTo>
                  <a:lnTo>
                    <a:pt x="43" y="466"/>
                  </a:lnTo>
                  <a:lnTo>
                    <a:pt x="53" y="439"/>
                  </a:lnTo>
                  <a:lnTo>
                    <a:pt x="63" y="411"/>
                  </a:lnTo>
                  <a:lnTo>
                    <a:pt x="74" y="386"/>
                  </a:lnTo>
                  <a:lnTo>
                    <a:pt x="85" y="359"/>
                  </a:lnTo>
                  <a:lnTo>
                    <a:pt x="97" y="335"/>
                  </a:lnTo>
                  <a:lnTo>
                    <a:pt x="110" y="311"/>
                  </a:lnTo>
                  <a:lnTo>
                    <a:pt x="124" y="287"/>
                  </a:lnTo>
                  <a:lnTo>
                    <a:pt x="139" y="265"/>
                  </a:lnTo>
                  <a:lnTo>
                    <a:pt x="153" y="243"/>
                  </a:lnTo>
                  <a:lnTo>
                    <a:pt x="169" y="223"/>
                  </a:lnTo>
                  <a:lnTo>
                    <a:pt x="185" y="204"/>
                  </a:lnTo>
                  <a:lnTo>
                    <a:pt x="202" y="184"/>
                  </a:lnTo>
                  <a:lnTo>
                    <a:pt x="218" y="166"/>
                  </a:lnTo>
                  <a:lnTo>
                    <a:pt x="236" y="148"/>
                  </a:lnTo>
                  <a:lnTo>
                    <a:pt x="254" y="132"/>
                  </a:lnTo>
                  <a:lnTo>
                    <a:pt x="272" y="116"/>
                  </a:lnTo>
                  <a:lnTo>
                    <a:pt x="291" y="102"/>
                  </a:lnTo>
                  <a:lnTo>
                    <a:pt x="310" y="89"/>
                  </a:lnTo>
                  <a:lnTo>
                    <a:pt x="330" y="76"/>
                  </a:lnTo>
                  <a:lnTo>
                    <a:pt x="349" y="63"/>
                  </a:lnTo>
                  <a:lnTo>
                    <a:pt x="368" y="53"/>
                  </a:lnTo>
                  <a:lnTo>
                    <a:pt x="389" y="43"/>
                  </a:lnTo>
                  <a:lnTo>
                    <a:pt x="409" y="35"/>
                  </a:lnTo>
                  <a:lnTo>
                    <a:pt x="430" y="26"/>
                  </a:lnTo>
                  <a:lnTo>
                    <a:pt x="451" y="19"/>
                  </a:lnTo>
                  <a:lnTo>
                    <a:pt x="471" y="14"/>
                  </a:lnTo>
                  <a:lnTo>
                    <a:pt x="492" y="9"/>
                  </a:lnTo>
                  <a:lnTo>
                    <a:pt x="513" y="5"/>
                  </a:lnTo>
                  <a:lnTo>
                    <a:pt x="534" y="3"/>
                  </a:lnTo>
                  <a:lnTo>
                    <a:pt x="555" y="0"/>
                  </a:lnTo>
                  <a:lnTo>
                    <a:pt x="576" y="0"/>
                  </a:lnTo>
                  <a:lnTo>
                    <a:pt x="597" y="0"/>
                  </a:lnTo>
                  <a:lnTo>
                    <a:pt x="618" y="3"/>
                  </a:lnTo>
                  <a:lnTo>
                    <a:pt x="639" y="5"/>
                  </a:lnTo>
                  <a:lnTo>
                    <a:pt x="660" y="9"/>
                  </a:lnTo>
                  <a:lnTo>
                    <a:pt x="681" y="14"/>
                  </a:lnTo>
                  <a:lnTo>
                    <a:pt x="702" y="19"/>
                  </a:lnTo>
                  <a:lnTo>
                    <a:pt x="723" y="26"/>
                  </a:lnTo>
                  <a:lnTo>
                    <a:pt x="744" y="35"/>
                  </a:lnTo>
                  <a:lnTo>
                    <a:pt x="764" y="43"/>
                  </a:lnTo>
                  <a:lnTo>
                    <a:pt x="784" y="53"/>
                  </a:lnTo>
                  <a:lnTo>
                    <a:pt x="804" y="63"/>
                  </a:lnTo>
                  <a:lnTo>
                    <a:pt x="823" y="76"/>
                  </a:lnTo>
                  <a:lnTo>
                    <a:pt x="843" y="89"/>
                  </a:lnTo>
                  <a:lnTo>
                    <a:pt x="862" y="102"/>
                  </a:lnTo>
                  <a:lnTo>
                    <a:pt x="881" y="116"/>
                  </a:lnTo>
                  <a:lnTo>
                    <a:pt x="900" y="132"/>
                  </a:lnTo>
                  <a:lnTo>
                    <a:pt x="917" y="148"/>
                  </a:lnTo>
                  <a:lnTo>
                    <a:pt x="935" y="166"/>
                  </a:lnTo>
                  <a:lnTo>
                    <a:pt x="952" y="184"/>
                  </a:lnTo>
                  <a:lnTo>
                    <a:pt x="968" y="204"/>
                  </a:lnTo>
                  <a:lnTo>
                    <a:pt x="985" y="223"/>
                  </a:lnTo>
                  <a:lnTo>
                    <a:pt x="1000" y="243"/>
                  </a:lnTo>
                  <a:lnTo>
                    <a:pt x="1015" y="265"/>
                  </a:lnTo>
                  <a:lnTo>
                    <a:pt x="1029" y="287"/>
                  </a:lnTo>
                  <a:lnTo>
                    <a:pt x="1043" y="311"/>
                  </a:lnTo>
                  <a:lnTo>
                    <a:pt x="1055" y="335"/>
                  </a:lnTo>
                  <a:lnTo>
                    <a:pt x="1068" y="359"/>
                  </a:lnTo>
                  <a:lnTo>
                    <a:pt x="1080" y="386"/>
                  </a:lnTo>
                  <a:lnTo>
                    <a:pt x="1091" y="411"/>
                  </a:lnTo>
                  <a:lnTo>
                    <a:pt x="1101" y="439"/>
                  </a:lnTo>
                  <a:lnTo>
                    <a:pt x="1110" y="466"/>
                  </a:lnTo>
                  <a:lnTo>
                    <a:pt x="1118" y="495"/>
                  </a:lnTo>
                  <a:close/>
                </a:path>
              </a:pathLst>
            </a:custGeom>
            <a:solidFill>
              <a:srgbClr val="54B84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15" name="Google Shape;515;p9"/>
            <p:cNvSpPr/>
            <p:nvPr/>
          </p:nvSpPr>
          <p:spPr>
            <a:xfrm>
              <a:off x="8786400" y="2828434"/>
              <a:ext cx="315162" cy="449646"/>
            </a:xfrm>
            <a:custGeom>
              <a:rect b="b" l="l" r="r" t="t"/>
              <a:pathLst>
                <a:path extrusionOk="0" h="1496" w="1131">
                  <a:moveTo>
                    <a:pt x="553" y="0"/>
                  </a:moveTo>
                  <a:lnTo>
                    <a:pt x="545" y="0"/>
                  </a:lnTo>
                  <a:lnTo>
                    <a:pt x="539" y="0"/>
                  </a:lnTo>
                  <a:lnTo>
                    <a:pt x="555" y="4"/>
                  </a:lnTo>
                  <a:lnTo>
                    <a:pt x="572" y="7"/>
                  </a:lnTo>
                  <a:lnTo>
                    <a:pt x="588" y="11"/>
                  </a:lnTo>
                  <a:lnTo>
                    <a:pt x="605" y="17"/>
                  </a:lnTo>
                  <a:lnTo>
                    <a:pt x="622" y="24"/>
                  </a:lnTo>
                  <a:lnTo>
                    <a:pt x="638" y="30"/>
                  </a:lnTo>
                  <a:lnTo>
                    <a:pt x="654" y="37"/>
                  </a:lnTo>
                  <a:lnTo>
                    <a:pt x="669" y="46"/>
                  </a:lnTo>
                  <a:lnTo>
                    <a:pt x="685" y="55"/>
                  </a:lnTo>
                  <a:lnTo>
                    <a:pt x="700" y="63"/>
                  </a:lnTo>
                  <a:lnTo>
                    <a:pt x="715" y="74"/>
                  </a:lnTo>
                  <a:lnTo>
                    <a:pt x="730" y="84"/>
                  </a:lnTo>
                  <a:lnTo>
                    <a:pt x="745" y="96"/>
                  </a:lnTo>
                  <a:lnTo>
                    <a:pt x="759" y="109"/>
                  </a:lnTo>
                  <a:lnTo>
                    <a:pt x="773" y="122"/>
                  </a:lnTo>
                  <a:lnTo>
                    <a:pt x="786" y="135"/>
                  </a:lnTo>
                  <a:lnTo>
                    <a:pt x="799" y="149"/>
                  </a:lnTo>
                  <a:lnTo>
                    <a:pt x="813" y="165"/>
                  </a:lnTo>
                  <a:lnTo>
                    <a:pt x="825" y="180"/>
                  </a:lnTo>
                  <a:lnTo>
                    <a:pt x="837" y="196"/>
                  </a:lnTo>
                  <a:lnTo>
                    <a:pt x="848" y="212"/>
                  </a:lnTo>
                  <a:lnTo>
                    <a:pt x="859" y="230"/>
                  </a:lnTo>
                  <a:lnTo>
                    <a:pt x="869" y="248"/>
                  </a:lnTo>
                  <a:lnTo>
                    <a:pt x="879" y="266"/>
                  </a:lnTo>
                  <a:lnTo>
                    <a:pt x="889" y="285"/>
                  </a:lnTo>
                  <a:lnTo>
                    <a:pt x="898" y="305"/>
                  </a:lnTo>
                  <a:lnTo>
                    <a:pt x="905" y="325"/>
                  </a:lnTo>
                  <a:lnTo>
                    <a:pt x="913" y="346"/>
                  </a:lnTo>
                  <a:lnTo>
                    <a:pt x="920" y="367"/>
                  </a:lnTo>
                  <a:lnTo>
                    <a:pt x="926" y="389"/>
                  </a:lnTo>
                  <a:lnTo>
                    <a:pt x="932" y="411"/>
                  </a:lnTo>
                  <a:lnTo>
                    <a:pt x="937" y="434"/>
                  </a:lnTo>
                  <a:lnTo>
                    <a:pt x="943" y="470"/>
                  </a:lnTo>
                  <a:lnTo>
                    <a:pt x="948" y="506"/>
                  </a:lnTo>
                  <a:lnTo>
                    <a:pt x="951" y="541"/>
                  </a:lnTo>
                  <a:lnTo>
                    <a:pt x="952" y="578"/>
                  </a:lnTo>
                  <a:lnTo>
                    <a:pt x="952" y="614"/>
                  </a:lnTo>
                  <a:lnTo>
                    <a:pt x="950" y="650"/>
                  </a:lnTo>
                  <a:lnTo>
                    <a:pt x="946" y="686"/>
                  </a:lnTo>
                  <a:lnTo>
                    <a:pt x="941" y="721"/>
                  </a:lnTo>
                  <a:lnTo>
                    <a:pt x="934" y="756"/>
                  </a:lnTo>
                  <a:lnTo>
                    <a:pt x="926" y="791"/>
                  </a:lnTo>
                  <a:lnTo>
                    <a:pt x="916" y="825"/>
                  </a:lnTo>
                  <a:lnTo>
                    <a:pt x="905" y="858"/>
                  </a:lnTo>
                  <a:lnTo>
                    <a:pt x="893" y="890"/>
                  </a:lnTo>
                  <a:lnTo>
                    <a:pt x="879" y="922"/>
                  </a:lnTo>
                  <a:lnTo>
                    <a:pt x="863" y="953"/>
                  </a:lnTo>
                  <a:lnTo>
                    <a:pt x="847" y="983"/>
                  </a:lnTo>
                  <a:lnTo>
                    <a:pt x="829" y="1012"/>
                  </a:lnTo>
                  <a:lnTo>
                    <a:pt x="809" y="1039"/>
                  </a:lnTo>
                  <a:lnTo>
                    <a:pt x="788" y="1066"/>
                  </a:lnTo>
                  <a:lnTo>
                    <a:pt x="766" y="1091"/>
                  </a:lnTo>
                  <a:lnTo>
                    <a:pt x="743" y="1114"/>
                  </a:lnTo>
                  <a:lnTo>
                    <a:pt x="719" y="1136"/>
                  </a:lnTo>
                  <a:lnTo>
                    <a:pt x="693" y="1156"/>
                  </a:lnTo>
                  <a:lnTo>
                    <a:pt x="667" y="1175"/>
                  </a:lnTo>
                  <a:lnTo>
                    <a:pt x="639" y="1192"/>
                  </a:lnTo>
                  <a:lnTo>
                    <a:pt x="611" y="1206"/>
                  </a:lnTo>
                  <a:lnTo>
                    <a:pt x="580" y="1219"/>
                  </a:lnTo>
                  <a:lnTo>
                    <a:pt x="549" y="1229"/>
                  </a:lnTo>
                  <a:lnTo>
                    <a:pt x="517" y="1238"/>
                  </a:lnTo>
                  <a:lnTo>
                    <a:pt x="484" y="1245"/>
                  </a:lnTo>
                  <a:lnTo>
                    <a:pt x="449" y="1248"/>
                  </a:lnTo>
                  <a:lnTo>
                    <a:pt x="414" y="1249"/>
                  </a:lnTo>
                  <a:lnTo>
                    <a:pt x="396" y="1249"/>
                  </a:lnTo>
                  <a:lnTo>
                    <a:pt x="380" y="1248"/>
                  </a:lnTo>
                  <a:lnTo>
                    <a:pt x="362" y="1246"/>
                  </a:lnTo>
                  <a:lnTo>
                    <a:pt x="345" y="1243"/>
                  </a:lnTo>
                  <a:lnTo>
                    <a:pt x="329" y="1240"/>
                  </a:lnTo>
                  <a:lnTo>
                    <a:pt x="312" y="1237"/>
                  </a:lnTo>
                  <a:lnTo>
                    <a:pt x="297" y="1232"/>
                  </a:lnTo>
                  <a:lnTo>
                    <a:pt x="280" y="1227"/>
                  </a:lnTo>
                  <a:lnTo>
                    <a:pt x="265" y="1221"/>
                  </a:lnTo>
                  <a:lnTo>
                    <a:pt x="250" y="1215"/>
                  </a:lnTo>
                  <a:lnTo>
                    <a:pt x="235" y="1208"/>
                  </a:lnTo>
                  <a:lnTo>
                    <a:pt x="221" y="1200"/>
                  </a:lnTo>
                  <a:lnTo>
                    <a:pt x="206" y="1193"/>
                  </a:lnTo>
                  <a:lnTo>
                    <a:pt x="192" y="1184"/>
                  </a:lnTo>
                  <a:lnTo>
                    <a:pt x="179" y="1175"/>
                  </a:lnTo>
                  <a:lnTo>
                    <a:pt x="165" y="1165"/>
                  </a:lnTo>
                  <a:lnTo>
                    <a:pt x="152" y="1155"/>
                  </a:lnTo>
                  <a:lnTo>
                    <a:pt x="140" y="1145"/>
                  </a:lnTo>
                  <a:lnTo>
                    <a:pt x="127" y="1133"/>
                  </a:lnTo>
                  <a:lnTo>
                    <a:pt x="116" y="1122"/>
                  </a:lnTo>
                  <a:lnTo>
                    <a:pt x="104" y="1110"/>
                  </a:lnTo>
                  <a:lnTo>
                    <a:pt x="93" y="1098"/>
                  </a:lnTo>
                  <a:lnTo>
                    <a:pt x="82" y="1085"/>
                  </a:lnTo>
                  <a:lnTo>
                    <a:pt x="70" y="1071"/>
                  </a:lnTo>
                  <a:lnTo>
                    <a:pt x="51" y="1043"/>
                  </a:lnTo>
                  <a:lnTo>
                    <a:pt x="32" y="1013"/>
                  </a:lnTo>
                  <a:lnTo>
                    <a:pt x="15" y="982"/>
                  </a:lnTo>
                  <a:lnTo>
                    <a:pt x="0" y="949"/>
                  </a:lnTo>
                  <a:lnTo>
                    <a:pt x="6" y="977"/>
                  </a:lnTo>
                  <a:lnTo>
                    <a:pt x="13" y="1005"/>
                  </a:lnTo>
                  <a:lnTo>
                    <a:pt x="22" y="1033"/>
                  </a:lnTo>
                  <a:lnTo>
                    <a:pt x="31" y="1059"/>
                  </a:lnTo>
                  <a:lnTo>
                    <a:pt x="40" y="1086"/>
                  </a:lnTo>
                  <a:lnTo>
                    <a:pt x="51" y="1112"/>
                  </a:lnTo>
                  <a:lnTo>
                    <a:pt x="62" y="1138"/>
                  </a:lnTo>
                  <a:lnTo>
                    <a:pt x="74" y="1162"/>
                  </a:lnTo>
                  <a:lnTo>
                    <a:pt x="86" y="1186"/>
                  </a:lnTo>
                  <a:lnTo>
                    <a:pt x="99" y="1210"/>
                  </a:lnTo>
                  <a:lnTo>
                    <a:pt x="114" y="1232"/>
                  </a:lnTo>
                  <a:lnTo>
                    <a:pt x="129" y="1256"/>
                  </a:lnTo>
                  <a:lnTo>
                    <a:pt x="144" y="1277"/>
                  </a:lnTo>
                  <a:lnTo>
                    <a:pt x="160" y="1298"/>
                  </a:lnTo>
                  <a:lnTo>
                    <a:pt x="178" y="1317"/>
                  </a:lnTo>
                  <a:lnTo>
                    <a:pt x="194" y="1336"/>
                  </a:lnTo>
                  <a:lnTo>
                    <a:pt x="213" y="1354"/>
                  </a:lnTo>
                  <a:lnTo>
                    <a:pt x="232" y="1372"/>
                  </a:lnTo>
                  <a:lnTo>
                    <a:pt x="250" y="1387"/>
                  </a:lnTo>
                  <a:lnTo>
                    <a:pt x="270" y="1402"/>
                  </a:lnTo>
                  <a:lnTo>
                    <a:pt x="291" y="1417"/>
                  </a:lnTo>
                  <a:lnTo>
                    <a:pt x="312" y="1430"/>
                  </a:lnTo>
                  <a:lnTo>
                    <a:pt x="334" y="1442"/>
                  </a:lnTo>
                  <a:lnTo>
                    <a:pt x="357" y="1453"/>
                  </a:lnTo>
                  <a:lnTo>
                    <a:pt x="380" y="1463"/>
                  </a:lnTo>
                  <a:lnTo>
                    <a:pt x="403" y="1471"/>
                  </a:lnTo>
                  <a:lnTo>
                    <a:pt x="427" y="1479"/>
                  </a:lnTo>
                  <a:lnTo>
                    <a:pt x="451" y="1485"/>
                  </a:lnTo>
                  <a:lnTo>
                    <a:pt x="476" y="1490"/>
                  </a:lnTo>
                  <a:lnTo>
                    <a:pt x="501" y="1493"/>
                  </a:lnTo>
                  <a:lnTo>
                    <a:pt x="528" y="1495"/>
                  </a:lnTo>
                  <a:lnTo>
                    <a:pt x="553" y="1496"/>
                  </a:lnTo>
                  <a:lnTo>
                    <a:pt x="595" y="1494"/>
                  </a:lnTo>
                  <a:lnTo>
                    <a:pt x="636" y="1490"/>
                  </a:lnTo>
                  <a:lnTo>
                    <a:pt x="675" y="1482"/>
                  </a:lnTo>
                  <a:lnTo>
                    <a:pt x="712" y="1471"/>
                  </a:lnTo>
                  <a:lnTo>
                    <a:pt x="747" y="1458"/>
                  </a:lnTo>
                  <a:lnTo>
                    <a:pt x="782" y="1442"/>
                  </a:lnTo>
                  <a:lnTo>
                    <a:pt x="815" y="1423"/>
                  </a:lnTo>
                  <a:lnTo>
                    <a:pt x="847" y="1402"/>
                  </a:lnTo>
                  <a:lnTo>
                    <a:pt x="877" y="1379"/>
                  </a:lnTo>
                  <a:lnTo>
                    <a:pt x="904" y="1354"/>
                  </a:lnTo>
                  <a:lnTo>
                    <a:pt x="931" y="1327"/>
                  </a:lnTo>
                  <a:lnTo>
                    <a:pt x="956" y="1298"/>
                  </a:lnTo>
                  <a:lnTo>
                    <a:pt x="979" y="1267"/>
                  </a:lnTo>
                  <a:lnTo>
                    <a:pt x="1001" y="1234"/>
                  </a:lnTo>
                  <a:lnTo>
                    <a:pt x="1022" y="1199"/>
                  </a:lnTo>
                  <a:lnTo>
                    <a:pt x="1040" y="1164"/>
                  </a:lnTo>
                  <a:lnTo>
                    <a:pt x="1058" y="1128"/>
                  </a:lnTo>
                  <a:lnTo>
                    <a:pt x="1072" y="1089"/>
                  </a:lnTo>
                  <a:lnTo>
                    <a:pt x="1087" y="1049"/>
                  </a:lnTo>
                  <a:lnTo>
                    <a:pt x="1098" y="1009"/>
                  </a:lnTo>
                  <a:lnTo>
                    <a:pt x="1107" y="969"/>
                  </a:lnTo>
                  <a:lnTo>
                    <a:pt x="1115" y="927"/>
                  </a:lnTo>
                  <a:lnTo>
                    <a:pt x="1122" y="884"/>
                  </a:lnTo>
                  <a:lnTo>
                    <a:pt x="1126" y="842"/>
                  </a:lnTo>
                  <a:lnTo>
                    <a:pt x="1130" y="797"/>
                  </a:lnTo>
                  <a:lnTo>
                    <a:pt x="1131" y="754"/>
                  </a:lnTo>
                  <a:lnTo>
                    <a:pt x="1130" y="711"/>
                  </a:lnTo>
                  <a:lnTo>
                    <a:pt x="1126" y="667"/>
                  </a:lnTo>
                  <a:lnTo>
                    <a:pt x="1122" y="624"/>
                  </a:lnTo>
                  <a:lnTo>
                    <a:pt x="1114" y="580"/>
                  </a:lnTo>
                  <a:lnTo>
                    <a:pt x="1106" y="537"/>
                  </a:lnTo>
                  <a:lnTo>
                    <a:pt x="1095" y="495"/>
                  </a:lnTo>
                  <a:lnTo>
                    <a:pt x="1087" y="466"/>
                  </a:lnTo>
                  <a:lnTo>
                    <a:pt x="1078" y="439"/>
                  </a:lnTo>
                  <a:lnTo>
                    <a:pt x="1068" y="411"/>
                  </a:lnTo>
                  <a:lnTo>
                    <a:pt x="1057" y="386"/>
                  </a:lnTo>
                  <a:lnTo>
                    <a:pt x="1045" y="359"/>
                  </a:lnTo>
                  <a:lnTo>
                    <a:pt x="1032" y="335"/>
                  </a:lnTo>
                  <a:lnTo>
                    <a:pt x="1020" y="311"/>
                  </a:lnTo>
                  <a:lnTo>
                    <a:pt x="1006" y="287"/>
                  </a:lnTo>
                  <a:lnTo>
                    <a:pt x="992" y="265"/>
                  </a:lnTo>
                  <a:lnTo>
                    <a:pt x="977" y="243"/>
                  </a:lnTo>
                  <a:lnTo>
                    <a:pt x="962" y="223"/>
                  </a:lnTo>
                  <a:lnTo>
                    <a:pt x="945" y="204"/>
                  </a:lnTo>
                  <a:lnTo>
                    <a:pt x="929" y="184"/>
                  </a:lnTo>
                  <a:lnTo>
                    <a:pt x="912" y="166"/>
                  </a:lnTo>
                  <a:lnTo>
                    <a:pt x="894" y="148"/>
                  </a:lnTo>
                  <a:lnTo>
                    <a:pt x="877" y="132"/>
                  </a:lnTo>
                  <a:lnTo>
                    <a:pt x="858" y="116"/>
                  </a:lnTo>
                  <a:lnTo>
                    <a:pt x="839" y="102"/>
                  </a:lnTo>
                  <a:lnTo>
                    <a:pt x="820" y="89"/>
                  </a:lnTo>
                  <a:lnTo>
                    <a:pt x="800" y="76"/>
                  </a:lnTo>
                  <a:lnTo>
                    <a:pt x="781" y="63"/>
                  </a:lnTo>
                  <a:lnTo>
                    <a:pt x="761" y="53"/>
                  </a:lnTo>
                  <a:lnTo>
                    <a:pt x="741" y="43"/>
                  </a:lnTo>
                  <a:lnTo>
                    <a:pt x="721" y="35"/>
                  </a:lnTo>
                  <a:lnTo>
                    <a:pt x="700" y="26"/>
                  </a:lnTo>
                  <a:lnTo>
                    <a:pt x="679" y="19"/>
                  </a:lnTo>
                  <a:lnTo>
                    <a:pt x="658" y="14"/>
                  </a:lnTo>
                  <a:lnTo>
                    <a:pt x="637" y="9"/>
                  </a:lnTo>
                  <a:lnTo>
                    <a:pt x="616" y="5"/>
                  </a:lnTo>
                  <a:lnTo>
                    <a:pt x="595" y="3"/>
                  </a:lnTo>
                  <a:lnTo>
                    <a:pt x="574" y="0"/>
                  </a:lnTo>
                  <a:lnTo>
                    <a:pt x="553" y="0"/>
                  </a:lnTo>
                  <a:close/>
                </a:path>
              </a:pathLst>
            </a:custGeom>
            <a:solidFill>
              <a:srgbClr val="49A84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0" name="Shape 520"/>
        <p:cNvGrpSpPr/>
        <p:nvPr/>
      </p:nvGrpSpPr>
      <p:grpSpPr>
        <a:xfrm>
          <a:off x="0" y="0"/>
          <a:ext cx="0" cy="0"/>
          <a:chOff x="0" y="0"/>
          <a:chExt cx="0" cy="0"/>
        </a:xfrm>
      </p:grpSpPr>
      <p:grpSp>
        <p:nvGrpSpPr>
          <p:cNvPr id="521" name="Google Shape;521;p10"/>
          <p:cNvGrpSpPr/>
          <p:nvPr/>
        </p:nvGrpSpPr>
        <p:grpSpPr>
          <a:xfrm>
            <a:off x="661896" y="1509442"/>
            <a:ext cx="2407270" cy="3266626"/>
            <a:chOff x="531450" y="1767450"/>
            <a:chExt cx="1346700" cy="1827450"/>
          </a:xfrm>
        </p:grpSpPr>
        <p:sp>
          <p:nvSpPr>
            <p:cNvPr id="522" name="Google Shape;522;p10"/>
            <p:cNvSpPr/>
            <p:nvPr/>
          </p:nvSpPr>
          <p:spPr>
            <a:xfrm rot="10800000">
              <a:off x="531450" y="2248200"/>
              <a:ext cx="1346700" cy="1346700"/>
            </a:xfrm>
            <a:prstGeom prst="arc">
              <a:avLst>
                <a:gd fmla="val 10811050" name="adj1"/>
                <a:gd fmla="val 0" name="adj2"/>
              </a:avLst>
            </a:prstGeom>
            <a:noFill/>
            <a:ln cap="flat" cmpd="sng" w="76200">
              <a:solidFill>
                <a:srgbClr val="62A84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cxnSp>
          <p:nvCxnSpPr>
            <p:cNvPr id="523" name="Google Shape;523;p10"/>
            <p:cNvCxnSpPr>
              <a:stCxn id="522" idx="2"/>
            </p:cNvCxnSpPr>
            <p:nvPr/>
          </p:nvCxnSpPr>
          <p:spPr>
            <a:xfrm rot="10800000">
              <a:off x="531450" y="1767450"/>
              <a:ext cx="0" cy="1154100"/>
            </a:xfrm>
            <a:prstGeom prst="straightConnector1">
              <a:avLst/>
            </a:prstGeom>
            <a:noFill/>
            <a:ln cap="flat" cmpd="sng" w="76200">
              <a:solidFill>
                <a:srgbClr val="62A844"/>
              </a:solidFill>
              <a:prstDash val="solid"/>
              <a:round/>
              <a:headEnd len="sm" w="sm" type="none"/>
              <a:tailEnd len="sm" w="sm" type="none"/>
            </a:ln>
          </p:spPr>
        </p:cxnSp>
        <p:grpSp>
          <p:nvGrpSpPr>
            <p:cNvPr id="524" name="Google Shape;524;p10"/>
            <p:cNvGrpSpPr/>
            <p:nvPr/>
          </p:nvGrpSpPr>
          <p:grpSpPr>
            <a:xfrm>
              <a:off x="836677" y="2156250"/>
              <a:ext cx="736471" cy="1142036"/>
              <a:chOff x="836677" y="2156250"/>
              <a:chExt cx="736471" cy="1142036"/>
            </a:xfrm>
          </p:grpSpPr>
          <p:cxnSp>
            <p:nvCxnSpPr>
              <p:cNvPr id="525" name="Google Shape;525;p10"/>
              <p:cNvCxnSpPr/>
              <p:nvPr/>
            </p:nvCxnSpPr>
            <p:spPr>
              <a:xfrm rot="10800000">
                <a:off x="1200425" y="2156250"/>
                <a:ext cx="0" cy="289800"/>
              </a:xfrm>
              <a:prstGeom prst="straightConnector1">
                <a:avLst/>
              </a:prstGeom>
              <a:noFill/>
              <a:ln cap="flat" cmpd="sng" w="9525">
                <a:solidFill>
                  <a:schemeClr val="dk2"/>
                </a:solidFill>
                <a:prstDash val="solid"/>
                <a:round/>
                <a:headEnd len="med" w="med" type="oval"/>
                <a:tailEnd len="med" w="med" type="oval"/>
              </a:ln>
            </p:spPr>
          </p:cxnSp>
          <p:grpSp>
            <p:nvGrpSpPr>
              <p:cNvPr id="526" name="Google Shape;526;p10"/>
              <p:cNvGrpSpPr/>
              <p:nvPr/>
            </p:nvGrpSpPr>
            <p:grpSpPr>
              <a:xfrm>
                <a:off x="836677" y="2561257"/>
                <a:ext cx="736471" cy="737029"/>
                <a:chOff x="836677" y="2561257"/>
                <a:chExt cx="736471" cy="737029"/>
              </a:xfrm>
            </p:grpSpPr>
            <p:sp>
              <p:nvSpPr>
                <p:cNvPr id="527" name="Google Shape;527;p10"/>
                <p:cNvSpPr/>
                <p:nvPr/>
              </p:nvSpPr>
              <p:spPr>
                <a:xfrm>
                  <a:off x="836677" y="2561257"/>
                  <a:ext cx="736471" cy="737029"/>
                </a:xfrm>
                <a:custGeom>
                  <a:rect b="b" l="l" r="r" t="t"/>
                  <a:pathLst>
                    <a:path extrusionOk="0" h="42279" w="42247">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62A844"/>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528" name="Google Shape;528;p10"/>
                <p:cNvSpPr/>
                <p:nvPr/>
              </p:nvSpPr>
              <p:spPr>
                <a:xfrm>
                  <a:off x="948635" y="2674263"/>
                  <a:ext cx="510900" cy="510900"/>
                </a:xfrm>
                <a:prstGeom prst="ellipse">
                  <a:avLst/>
                </a:prstGeom>
                <a:solidFill>
                  <a:srgbClr val="FFFFFF"/>
                </a:solidFill>
                <a:ln>
                  <a:noFill/>
                </a:ln>
              </p:spPr>
              <p:txBody>
                <a:bodyPr anchorCtr="0" anchor="ctr" bIns="91425" lIns="91425" spcFirstLastPara="1" rIns="91425" wrap="square" tIns="91425">
                  <a:noAutofit/>
                </a:bodyPr>
                <a:lstStyle/>
                <a:p>
                  <a:pPr indent="0" lvl="0" marL="0" marR="0" rtl="0" algn="ctr">
                    <a:spcBef>
                      <a:spcPts val="0"/>
                    </a:spcBef>
                    <a:spcAft>
                      <a:spcPts val="0"/>
                    </a:spcAft>
                    <a:buClr>
                      <a:schemeClr val="dk1"/>
                    </a:buClr>
                    <a:buSzPts val="1700"/>
                    <a:buFont typeface="Calibri"/>
                    <a:buNone/>
                  </a:pPr>
                  <a:r>
                    <a:t/>
                  </a:r>
                  <a:endParaRPr sz="1700">
                    <a:solidFill>
                      <a:schemeClr val="accent1"/>
                    </a:solidFill>
                    <a:latin typeface="Calibri"/>
                    <a:ea typeface="Calibri"/>
                    <a:cs typeface="Calibri"/>
                    <a:sym typeface="Calibri"/>
                  </a:endParaRPr>
                </a:p>
              </p:txBody>
            </p:sp>
          </p:grpSp>
        </p:grpSp>
      </p:grpSp>
      <p:grpSp>
        <p:nvGrpSpPr>
          <p:cNvPr id="529" name="Google Shape;529;p10"/>
          <p:cNvGrpSpPr/>
          <p:nvPr/>
        </p:nvGrpSpPr>
        <p:grpSpPr>
          <a:xfrm>
            <a:off x="5477282" y="2204435"/>
            <a:ext cx="2407268" cy="2571632"/>
            <a:chOff x="3225325" y="2156250"/>
            <a:chExt cx="1346700" cy="1438650"/>
          </a:xfrm>
        </p:grpSpPr>
        <p:sp>
          <p:nvSpPr>
            <p:cNvPr id="530" name="Google Shape;530;p10"/>
            <p:cNvSpPr/>
            <p:nvPr/>
          </p:nvSpPr>
          <p:spPr>
            <a:xfrm rot="10800000">
              <a:off x="3225325" y="2248200"/>
              <a:ext cx="1346700" cy="1346700"/>
            </a:xfrm>
            <a:prstGeom prst="arc">
              <a:avLst>
                <a:gd fmla="val 10811050" name="adj1"/>
                <a:gd fmla="val 0" name="adj2"/>
              </a:avLst>
            </a:prstGeom>
            <a:noFill/>
            <a:ln cap="flat" cmpd="sng" w="76200">
              <a:solidFill>
                <a:srgbClr val="0289AE"/>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grpSp>
          <p:nvGrpSpPr>
            <p:cNvPr id="531" name="Google Shape;531;p10"/>
            <p:cNvGrpSpPr/>
            <p:nvPr/>
          </p:nvGrpSpPr>
          <p:grpSpPr>
            <a:xfrm>
              <a:off x="3530407" y="2156250"/>
              <a:ext cx="736471" cy="1142036"/>
              <a:chOff x="3530407" y="2156250"/>
              <a:chExt cx="736471" cy="1142036"/>
            </a:xfrm>
          </p:grpSpPr>
          <p:cxnSp>
            <p:nvCxnSpPr>
              <p:cNvPr id="532" name="Google Shape;532;p10"/>
              <p:cNvCxnSpPr/>
              <p:nvPr/>
            </p:nvCxnSpPr>
            <p:spPr>
              <a:xfrm rot="10800000">
                <a:off x="3898644" y="2156250"/>
                <a:ext cx="0" cy="289800"/>
              </a:xfrm>
              <a:prstGeom prst="straightConnector1">
                <a:avLst/>
              </a:prstGeom>
              <a:noFill/>
              <a:ln cap="flat" cmpd="sng" w="9525">
                <a:solidFill>
                  <a:schemeClr val="dk2"/>
                </a:solidFill>
                <a:prstDash val="solid"/>
                <a:round/>
                <a:headEnd len="med" w="med" type="oval"/>
                <a:tailEnd len="med" w="med" type="oval"/>
              </a:ln>
            </p:spPr>
          </p:cxnSp>
          <p:grpSp>
            <p:nvGrpSpPr>
              <p:cNvPr id="533" name="Google Shape;533;p10"/>
              <p:cNvGrpSpPr/>
              <p:nvPr/>
            </p:nvGrpSpPr>
            <p:grpSpPr>
              <a:xfrm>
                <a:off x="3530407" y="2561257"/>
                <a:ext cx="736471" cy="737029"/>
                <a:chOff x="3530407" y="2561257"/>
                <a:chExt cx="736471" cy="737029"/>
              </a:xfrm>
            </p:grpSpPr>
            <p:sp>
              <p:nvSpPr>
                <p:cNvPr id="534" name="Google Shape;534;p10"/>
                <p:cNvSpPr/>
                <p:nvPr/>
              </p:nvSpPr>
              <p:spPr>
                <a:xfrm>
                  <a:off x="3530407" y="2561257"/>
                  <a:ext cx="736471" cy="737029"/>
                </a:xfrm>
                <a:custGeom>
                  <a:rect b="b" l="l" r="r" t="t"/>
                  <a:pathLst>
                    <a:path extrusionOk="0" h="42279" w="42247">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0289AE"/>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535" name="Google Shape;535;p10"/>
                <p:cNvSpPr/>
                <p:nvPr/>
              </p:nvSpPr>
              <p:spPr>
                <a:xfrm>
                  <a:off x="3643185" y="2674263"/>
                  <a:ext cx="510900" cy="510900"/>
                </a:xfrm>
                <a:prstGeom prst="ellipse">
                  <a:avLst/>
                </a:prstGeom>
                <a:solidFill>
                  <a:srgbClr val="FFFFFF"/>
                </a:solidFill>
                <a:ln>
                  <a:noFill/>
                </a:ln>
              </p:spPr>
              <p:txBody>
                <a:bodyPr anchorCtr="0" anchor="ctr" bIns="91425" lIns="91425" spcFirstLastPara="1" rIns="91425" wrap="square" tIns="91425">
                  <a:noAutofit/>
                </a:bodyPr>
                <a:lstStyle/>
                <a:p>
                  <a:pPr indent="0" lvl="0" marL="0" marR="0" rtl="0" algn="ctr">
                    <a:spcBef>
                      <a:spcPts val="0"/>
                    </a:spcBef>
                    <a:spcAft>
                      <a:spcPts val="0"/>
                    </a:spcAft>
                    <a:buClr>
                      <a:schemeClr val="dk1"/>
                    </a:buClr>
                    <a:buSzPts val="1100"/>
                    <a:buFont typeface="Arial"/>
                    <a:buNone/>
                  </a:pPr>
                  <a:r>
                    <a:t/>
                  </a:r>
                  <a:endParaRPr sz="1800">
                    <a:solidFill>
                      <a:schemeClr val="accent3"/>
                    </a:solidFill>
                    <a:latin typeface="Calibri"/>
                    <a:ea typeface="Calibri"/>
                    <a:cs typeface="Calibri"/>
                    <a:sym typeface="Calibri"/>
                  </a:endParaRPr>
                </a:p>
              </p:txBody>
            </p:sp>
          </p:grpSp>
        </p:grpSp>
      </p:grpSp>
      <p:grpSp>
        <p:nvGrpSpPr>
          <p:cNvPr id="536" name="Google Shape;536;p10"/>
          <p:cNvGrpSpPr/>
          <p:nvPr/>
        </p:nvGrpSpPr>
        <p:grpSpPr>
          <a:xfrm>
            <a:off x="3066713" y="2380284"/>
            <a:ext cx="2413170" cy="2589509"/>
            <a:chOff x="1876776" y="2254625"/>
            <a:chExt cx="1350000" cy="1448650"/>
          </a:xfrm>
        </p:grpSpPr>
        <p:sp>
          <p:nvSpPr>
            <p:cNvPr id="537" name="Google Shape;537;p10"/>
            <p:cNvSpPr/>
            <p:nvPr/>
          </p:nvSpPr>
          <p:spPr>
            <a:xfrm>
              <a:off x="1876776" y="2254625"/>
              <a:ext cx="1350000" cy="1350000"/>
            </a:xfrm>
            <a:prstGeom prst="arc">
              <a:avLst>
                <a:gd fmla="val 10811050" name="adj1"/>
                <a:gd fmla="val 0" name="adj2"/>
              </a:avLst>
            </a:prstGeom>
            <a:noFill/>
            <a:ln cap="flat" cmpd="sng" w="76200">
              <a:solidFill>
                <a:srgbClr val="3D824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grpSp>
          <p:nvGrpSpPr>
            <p:cNvPr id="538" name="Google Shape;538;p10"/>
            <p:cNvGrpSpPr/>
            <p:nvPr/>
          </p:nvGrpSpPr>
          <p:grpSpPr>
            <a:xfrm>
              <a:off x="2183542" y="2561257"/>
              <a:ext cx="736471" cy="1142018"/>
              <a:chOff x="2183542" y="2561257"/>
              <a:chExt cx="736471" cy="1142018"/>
            </a:xfrm>
          </p:grpSpPr>
          <p:cxnSp>
            <p:nvCxnSpPr>
              <p:cNvPr id="539" name="Google Shape;539;p10"/>
              <p:cNvCxnSpPr/>
              <p:nvPr/>
            </p:nvCxnSpPr>
            <p:spPr>
              <a:xfrm rot="10800000">
                <a:off x="2551800" y="3413475"/>
                <a:ext cx="0" cy="289800"/>
              </a:xfrm>
              <a:prstGeom prst="straightConnector1">
                <a:avLst/>
              </a:prstGeom>
              <a:noFill/>
              <a:ln cap="flat" cmpd="sng" w="9525">
                <a:solidFill>
                  <a:schemeClr val="dk2"/>
                </a:solidFill>
                <a:prstDash val="solid"/>
                <a:round/>
                <a:headEnd len="med" w="med" type="oval"/>
                <a:tailEnd len="med" w="med" type="oval"/>
              </a:ln>
            </p:spPr>
          </p:cxnSp>
          <p:grpSp>
            <p:nvGrpSpPr>
              <p:cNvPr id="540" name="Google Shape;540;p10"/>
              <p:cNvGrpSpPr/>
              <p:nvPr/>
            </p:nvGrpSpPr>
            <p:grpSpPr>
              <a:xfrm>
                <a:off x="2183542" y="2561257"/>
                <a:ext cx="736471" cy="737029"/>
                <a:chOff x="2183542" y="2561257"/>
                <a:chExt cx="736471" cy="737029"/>
              </a:xfrm>
            </p:grpSpPr>
            <p:sp>
              <p:nvSpPr>
                <p:cNvPr id="541" name="Google Shape;541;p10"/>
                <p:cNvSpPr/>
                <p:nvPr/>
              </p:nvSpPr>
              <p:spPr>
                <a:xfrm>
                  <a:off x="2183542" y="2561257"/>
                  <a:ext cx="736471" cy="737029"/>
                </a:xfrm>
                <a:custGeom>
                  <a:rect b="b" l="l" r="r" t="t"/>
                  <a:pathLst>
                    <a:path extrusionOk="0" h="42279" w="42247">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3D8241"/>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542" name="Google Shape;542;p10"/>
                <p:cNvSpPr/>
                <p:nvPr/>
              </p:nvSpPr>
              <p:spPr>
                <a:xfrm>
                  <a:off x="2296297" y="2674263"/>
                  <a:ext cx="510900" cy="510900"/>
                </a:xfrm>
                <a:prstGeom prst="ellipse">
                  <a:avLst/>
                </a:prstGeom>
                <a:solidFill>
                  <a:srgbClr val="FFFFFF"/>
                </a:solidFill>
                <a:ln>
                  <a:noFill/>
                </a:ln>
              </p:spPr>
              <p:txBody>
                <a:bodyPr anchorCtr="0" anchor="ctr" bIns="91425" lIns="91425" spcFirstLastPara="1" rIns="91425" wrap="square" tIns="91425">
                  <a:noAutofit/>
                </a:bodyPr>
                <a:lstStyle/>
                <a:p>
                  <a:pPr indent="0" lvl="0" marL="0" marR="0" rtl="0" algn="ctr">
                    <a:spcBef>
                      <a:spcPts val="0"/>
                    </a:spcBef>
                    <a:spcAft>
                      <a:spcPts val="0"/>
                    </a:spcAft>
                    <a:buClr>
                      <a:schemeClr val="dk1"/>
                    </a:buClr>
                    <a:buSzPts val="1100"/>
                    <a:buFont typeface="Arial"/>
                    <a:buNone/>
                  </a:pPr>
                  <a:r>
                    <a:t/>
                  </a:r>
                  <a:endParaRPr sz="1800">
                    <a:solidFill>
                      <a:schemeClr val="accent2"/>
                    </a:solidFill>
                    <a:latin typeface="Calibri"/>
                    <a:ea typeface="Calibri"/>
                    <a:cs typeface="Calibri"/>
                    <a:sym typeface="Calibri"/>
                  </a:endParaRPr>
                </a:p>
              </p:txBody>
            </p:sp>
          </p:grpSp>
        </p:grpSp>
      </p:grpSp>
      <p:grpSp>
        <p:nvGrpSpPr>
          <p:cNvPr id="543" name="Google Shape;543;p10"/>
          <p:cNvGrpSpPr/>
          <p:nvPr/>
        </p:nvGrpSpPr>
        <p:grpSpPr>
          <a:xfrm>
            <a:off x="7881833" y="2380285"/>
            <a:ext cx="2413168" cy="2589509"/>
            <a:chOff x="4570501" y="2254625"/>
            <a:chExt cx="1350000" cy="1448650"/>
          </a:xfrm>
        </p:grpSpPr>
        <p:sp>
          <p:nvSpPr>
            <p:cNvPr id="544" name="Google Shape;544;p10"/>
            <p:cNvSpPr/>
            <p:nvPr/>
          </p:nvSpPr>
          <p:spPr>
            <a:xfrm>
              <a:off x="4570501" y="2254625"/>
              <a:ext cx="1350000" cy="1350000"/>
            </a:xfrm>
            <a:prstGeom prst="arc">
              <a:avLst>
                <a:gd fmla="val 10811050" name="adj1"/>
                <a:gd fmla="val 0" name="adj2"/>
              </a:avLst>
            </a:prstGeom>
            <a:noFill/>
            <a:ln cap="flat" cmpd="sng" w="76200">
              <a:solidFill>
                <a:srgbClr val="06677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grpSp>
          <p:nvGrpSpPr>
            <p:cNvPr id="545" name="Google Shape;545;p10"/>
            <p:cNvGrpSpPr/>
            <p:nvPr/>
          </p:nvGrpSpPr>
          <p:grpSpPr>
            <a:xfrm>
              <a:off x="4877272" y="2561257"/>
              <a:ext cx="736471" cy="1142018"/>
              <a:chOff x="4877272" y="2561257"/>
              <a:chExt cx="736471" cy="1142018"/>
            </a:xfrm>
          </p:grpSpPr>
          <p:cxnSp>
            <p:nvCxnSpPr>
              <p:cNvPr id="546" name="Google Shape;546;p10"/>
              <p:cNvCxnSpPr/>
              <p:nvPr/>
            </p:nvCxnSpPr>
            <p:spPr>
              <a:xfrm rot="10800000">
                <a:off x="5245500" y="3413475"/>
                <a:ext cx="0" cy="289800"/>
              </a:xfrm>
              <a:prstGeom prst="straightConnector1">
                <a:avLst/>
              </a:prstGeom>
              <a:noFill/>
              <a:ln cap="flat" cmpd="sng" w="9525">
                <a:solidFill>
                  <a:schemeClr val="dk2"/>
                </a:solidFill>
                <a:prstDash val="solid"/>
                <a:round/>
                <a:headEnd len="med" w="med" type="oval"/>
                <a:tailEnd len="med" w="med" type="oval"/>
              </a:ln>
            </p:spPr>
          </p:cxnSp>
          <p:grpSp>
            <p:nvGrpSpPr>
              <p:cNvPr id="547" name="Google Shape;547;p10"/>
              <p:cNvGrpSpPr/>
              <p:nvPr/>
            </p:nvGrpSpPr>
            <p:grpSpPr>
              <a:xfrm>
                <a:off x="4877272" y="2561257"/>
                <a:ext cx="736471" cy="737029"/>
                <a:chOff x="4877272" y="2561257"/>
                <a:chExt cx="736471" cy="737029"/>
              </a:xfrm>
            </p:grpSpPr>
            <p:sp>
              <p:nvSpPr>
                <p:cNvPr id="548" name="Google Shape;548;p10"/>
                <p:cNvSpPr/>
                <p:nvPr/>
              </p:nvSpPr>
              <p:spPr>
                <a:xfrm>
                  <a:off x="4877272" y="2561257"/>
                  <a:ext cx="736471" cy="737029"/>
                </a:xfrm>
                <a:custGeom>
                  <a:rect b="b" l="l" r="r" t="t"/>
                  <a:pathLst>
                    <a:path extrusionOk="0" h="42279" w="42247">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06677F"/>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549" name="Google Shape;549;p10"/>
                <p:cNvSpPr/>
                <p:nvPr/>
              </p:nvSpPr>
              <p:spPr>
                <a:xfrm>
                  <a:off x="4990072" y="2674263"/>
                  <a:ext cx="510900" cy="510900"/>
                </a:xfrm>
                <a:prstGeom prst="ellipse">
                  <a:avLst/>
                </a:prstGeom>
                <a:solidFill>
                  <a:srgbClr val="FFFFFF"/>
                </a:solidFill>
                <a:ln>
                  <a:noFill/>
                </a:ln>
              </p:spPr>
              <p:txBody>
                <a:bodyPr anchorCtr="0" anchor="ctr" bIns="91425" lIns="91425" spcFirstLastPara="1" rIns="91425" wrap="square" tIns="91425">
                  <a:noAutofit/>
                </a:bodyPr>
                <a:lstStyle/>
                <a:p>
                  <a:pPr indent="0" lvl="0" marL="0" marR="0" rtl="0" algn="ctr">
                    <a:spcBef>
                      <a:spcPts val="0"/>
                    </a:spcBef>
                    <a:spcAft>
                      <a:spcPts val="0"/>
                    </a:spcAft>
                    <a:buClr>
                      <a:schemeClr val="dk1"/>
                    </a:buClr>
                    <a:buSzPts val="1100"/>
                    <a:buFont typeface="Arial"/>
                    <a:buNone/>
                  </a:pPr>
                  <a:r>
                    <a:t/>
                  </a:r>
                  <a:endParaRPr sz="1800">
                    <a:solidFill>
                      <a:schemeClr val="accent4"/>
                    </a:solidFill>
                    <a:latin typeface="Calibri"/>
                    <a:ea typeface="Calibri"/>
                    <a:cs typeface="Calibri"/>
                    <a:sym typeface="Calibri"/>
                  </a:endParaRPr>
                </a:p>
              </p:txBody>
            </p:sp>
          </p:grpSp>
        </p:grpSp>
      </p:grpSp>
      <p:sp>
        <p:nvSpPr>
          <p:cNvPr id="550" name="Google Shape;550;p10"/>
          <p:cNvSpPr txBox="1"/>
          <p:nvPr/>
        </p:nvSpPr>
        <p:spPr>
          <a:xfrm>
            <a:off x="3235004" y="4271605"/>
            <a:ext cx="2100595" cy="1078955"/>
          </a:xfrm>
          <a:prstGeom prst="rect">
            <a:avLst/>
          </a:prstGeom>
          <a:noFill/>
          <a:ln>
            <a:noFill/>
          </a:ln>
        </p:spPr>
        <p:txBody>
          <a:bodyPr anchorCtr="0" anchor="t" bIns="91425" lIns="91425" spcFirstLastPara="1" rIns="91425" wrap="square" tIns="91425">
            <a:noAutofit/>
          </a:bodyPr>
          <a:lstStyle/>
          <a:p>
            <a:pPr indent="0" lvl="0" marL="0" marR="0" rtl="0" algn="ctr">
              <a:lnSpc>
                <a:spcPct val="81000"/>
              </a:lnSpc>
              <a:spcBef>
                <a:spcPts val="0"/>
              </a:spcBef>
              <a:spcAft>
                <a:spcPts val="0"/>
              </a:spcAft>
              <a:buNone/>
            </a:pPr>
            <a:r>
              <a:rPr lang="en-US" sz="2000">
                <a:solidFill>
                  <a:srgbClr val="262626"/>
                </a:solidFill>
                <a:latin typeface="Calibri"/>
                <a:ea typeface="Calibri"/>
                <a:cs typeface="Calibri"/>
                <a:sym typeface="Calibri"/>
              </a:rPr>
              <a:t>Señalización clara</a:t>
            </a:r>
            <a:endParaRPr/>
          </a:p>
          <a:p>
            <a:pPr indent="0" lvl="0" marL="0" marR="0" rtl="0" algn="ctr">
              <a:lnSpc>
                <a:spcPct val="81000"/>
              </a:lnSpc>
              <a:spcBef>
                <a:spcPts val="0"/>
              </a:spcBef>
              <a:spcAft>
                <a:spcPts val="0"/>
              </a:spcAft>
              <a:buNone/>
            </a:pPr>
            <a:r>
              <a:t/>
            </a:r>
            <a:endParaRPr sz="2000">
              <a:solidFill>
                <a:srgbClr val="262626"/>
              </a:solidFill>
              <a:latin typeface="Calibri"/>
              <a:ea typeface="Calibri"/>
              <a:cs typeface="Calibri"/>
              <a:sym typeface="Calibri"/>
            </a:endParaRPr>
          </a:p>
          <a:p>
            <a:pPr indent="0" lvl="0" marL="0" marR="0" rtl="0" algn="ctr">
              <a:lnSpc>
                <a:spcPct val="81000"/>
              </a:lnSpc>
              <a:spcBef>
                <a:spcPts val="0"/>
              </a:spcBef>
              <a:spcAft>
                <a:spcPts val="0"/>
              </a:spcAft>
              <a:buNone/>
            </a:pPr>
            <a:r>
              <a:t/>
            </a:r>
            <a:endParaRPr sz="2000">
              <a:solidFill>
                <a:srgbClr val="262626"/>
              </a:solidFill>
              <a:latin typeface="Calibri"/>
              <a:ea typeface="Calibri"/>
              <a:cs typeface="Calibri"/>
              <a:sym typeface="Calibri"/>
            </a:endParaRPr>
          </a:p>
          <a:p>
            <a:pPr indent="0" lvl="0" marL="0" marR="0" rtl="0" algn="ctr">
              <a:lnSpc>
                <a:spcPct val="81000"/>
              </a:lnSpc>
              <a:spcBef>
                <a:spcPts val="0"/>
              </a:spcBef>
              <a:spcAft>
                <a:spcPts val="0"/>
              </a:spcAft>
              <a:buNone/>
            </a:pPr>
            <a:r>
              <a:rPr lang="en-US" sz="2000">
                <a:solidFill>
                  <a:srgbClr val="262626"/>
                </a:solidFill>
                <a:latin typeface="Calibri"/>
                <a:ea typeface="Calibri"/>
                <a:cs typeface="Calibri"/>
                <a:sym typeface="Calibri"/>
              </a:rPr>
              <a:t>Facilidad</a:t>
            </a:r>
            <a:endParaRPr/>
          </a:p>
          <a:p>
            <a:pPr indent="0" lvl="0" marL="0" marR="0" rtl="0" algn="ctr">
              <a:lnSpc>
                <a:spcPct val="81000"/>
              </a:lnSpc>
              <a:spcBef>
                <a:spcPts val="0"/>
              </a:spcBef>
              <a:spcAft>
                <a:spcPts val="0"/>
              </a:spcAft>
              <a:buNone/>
            </a:pPr>
            <a:r>
              <a:t/>
            </a:r>
            <a:endParaRPr sz="2000">
              <a:solidFill>
                <a:srgbClr val="262626"/>
              </a:solidFill>
              <a:latin typeface="Calibri"/>
              <a:ea typeface="Calibri"/>
              <a:cs typeface="Calibri"/>
              <a:sym typeface="Calibri"/>
            </a:endParaRPr>
          </a:p>
        </p:txBody>
      </p:sp>
      <p:sp>
        <p:nvSpPr>
          <p:cNvPr id="551" name="Google Shape;551;p10"/>
          <p:cNvSpPr txBox="1"/>
          <p:nvPr/>
        </p:nvSpPr>
        <p:spPr>
          <a:xfrm>
            <a:off x="639776" y="1897538"/>
            <a:ext cx="2451864" cy="1078955"/>
          </a:xfrm>
          <a:prstGeom prst="rect">
            <a:avLst/>
          </a:prstGeom>
          <a:noFill/>
          <a:ln>
            <a:noFill/>
          </a:ln>
        </p:spPr>
        <p:txBody>
          <a:bodyPr anchorCtr="0" anchor="b" bIns="91425" lIns="91425" spcFirstLastPara="1" rIns="91425" wrap="square" tIns="91425">
            <a:noAutofit/>
          </a:bodyPr>
          <a:lstStyle/>
          <a:p>
            <a:pPr indent="0" lvl="0" marL="0" marR="0" rtl="0" algn="ctr">
              <a:lnSpc>
                <a:spcPct val="81000"/>
              </a:lnSpc>
              <a:spcBef>
                <a:spcPts val="0"/>
              </a:spcBef>
              <a:spcAft>
                <a:spcPts val="0"/>
              </a:spcAft>
              <a:buNone/>
            </a:pPr>
            <a:r>
              <a:rPr lang="en-US" sz="2000">
                <a:solidFill>
                  <a:srgbClr val="262626"/>
                </a:solidFill>
                <a:latin typeface="Calibri"/>
                <a:ea typeface="Calibri"/>
                <a:cs typeface="Calibri"/>
                <a:sym typeface="Calibri"/>
              </a:rPr>
              <a:t>Abastecimiento local</a:t>
            </a:r>
            <a:endParaRPr/>
          </a:p>
          <a:p>
            <a:pPr indent="0" lvl="0" marL="0" marR="0" rtl="0" algn="ctr">
              <a:lnSpc>
                <a:spcPct val="81000"/>
              </a:lnSpc>
              <a:spcBef>
                <a:spcPts val="0"/>
              </a:spcBef>
              <a:spcAft>
                <a:spcPts val="0"/>
              </a:spcAft>
              <a:buNone/>
            </a:pPr>
            <a:r>
              <a:t/>
            </a:r>
            <a:endParaRPr sz="2000">
              <a:solidFill>
                <a:srgbClr val="262626"/>
              </a:solidFill>
              <a:latin typeface="Calibri"/>
              <a:ea typeface="Calibri"/>
              <a:cs typeface="Calibri"/>
              <a:sym typeface="Calibri"/>
            </a:endParaRPr>
          </a:p>
          <a:p>
            <a:pPr indent="0" lvl="0" marL="0" marR="0" rtl="0" algn="ctr">
              <a:lnSpc>
                <a:spcPct val="81000"/>
              </a:lnSpc>
              <a:spcBef>
                <a:spcPts val="0"/>
              </a:spcBef>
              <a:spcAft>
                <a:spcPts val="0"/>
              </a:spcAft>
              <a:buNone/>
            </a:pPr>
            <a:r>
              <a:t/>
            </a:r>
            <a:endParaRPr sz="2000">
              <a:solidFill>
                <a:srgbClr val="262626"/>
              </a:solidFill>
              <a:latin typeface="Calibri"/>
              <a:ea typeface="Calibri"/>
              <a:cs typeface="Calibri"/>
              <a:sym typeface="Calibri"/>
            </a:endParaRPr>
          </a:p>
          <a:p>
            <a:pPr indent="0" lvl="0" marL="0" marR="0" rtl="0" algn="ctr">
              <a:lnSpc>
                <a:spcPct val="81000"/>
              </a:lnSpc>
              <a:spcBef>
                <a:spcPts val="0"/>
              </a:spcBef>
              <a:spcAft>
                <a:spcPts val="0"/>
              </a:spcAft>
              <a:buNone/>
            </a:pPr>
            <a:r>
              <a:rPr lang="en-US" sz="2000">
                <a:solidFill>
                  <a:srgbClr val="262626"/>
                </a:solidFill>
                <a:latin typeface="Calibri"/>
                <a:ea typeface="Calibri"/>
                <a:cs typeface="Calibri"/>
                <a:sym typeface="Calibri"/>
              </a:rPr>
              <a:t>Autenticidad</a:t>
            </a:r>
            <a:endParaRPr/>
          </a:p>
        </p:txBody>
      </p:sp>
      <p:sp>
        <p:nvSpPr>
          <p:cNvPr id="552" name="Google Shape;552;p10"/>
          <p:cNvSpPr txBox="1"/>
          <p:nvPr/>
        </p:nvSpPr>
        <p:spPr>
          <a:xfrm>
            <a:off x="5450917" y="1897003"/>
            <a:ext cx="2451864" cy="1079491"/>
          </a:xfrm>
          <a:prstGeom prst="rect">
            <a:avLst/>
          </a:prstGeom>
          <a:noFill/>
          <a:ln>
            <a:noFill/>
          </a:ln>
        </p:spPr>
        <p:txBody>
          <a:bodyPr anchorCtr="0" anchor="b" bIns="91425" lIns="91425" spcFirstLastPara="1" rIns="91425" wrap="square" tIns="91425">
            <a:noAutofit/>
          </a:bodyPr>
          <a:lstStyle/>
          <a:p>
            <a:pPr indent="0" lvl="0" marL="0" marR="0" rtl="0" algn="ctr">
              <a:lnSpc>
                <a:spcPct val="81000"/>
              </a:lnSpc>
              <a:spcBef>
                <a:spcPts val="0"/>
              </a:spcBef>
              <a:spcAft>
                <a:spcPts val="0"/>
              </a:spcAft>
              <a:buNone/>
            </a:pPr>
            <a:r>
              <a:rPr lang="en-US" sz="2000">
                <a:solidFill>
                  <a:srgbClr val="262626"/>
                </a:solidFill>
                <a:latin typeface="Calibri"/>
                <a:ea typeface="Calibri"/>
                <a:cs typeface="Calibri"/>
                <a:sym typeface="Calibri"/>
              </a:rPr>
              <a:t>Diseño inteligente</a:t>
            </a:r>
            <a:endParaRPr/>
          </a:p>
          <a:p>
            <a:pPr indent="0" lvl="0" marL="0" marR="0" rtl="0" algn="ctr">
              <a:lnSpc>
                <a:spcPct val="81000"/>
              </a:lnSpc>
              <a:spcBef>
                <a:spcPts val="0"/>
              </a:spcBef>
              <a:spcAft>
                <a:spcPts val="0"/>
              </a:spcAft>
              <a:buNone/>
            </a:pPr>
            <a:r>
              <a:t/>
            </a:r>
            <a:endParaRPr sz="2000">
              <a:solidFill>
                <a:srgbClr val="262626"/>
              </a:solidFill>
              <a:latin typeface="Calibri"/>
              <a:ea typeface="Calibri"/>
              <a:cs typeface="Calibri"/>
              <a:sym typeface="Calibri"/>
            </a:endParaRPr>
          </a:p>
          <a:p>
            <a:pPr indent="0" lvl="0" marL="0" marR="0" rtl="0" algn="ctr">
              <a:lnSpc>
                <a:spcPct val="81000"/>
              </a:lnSpc>
              <a:spcBef>
                <a:spcPts val="0"/>
              </a:spcBef>
              <a:spcAft>
                <a:spcPts val="0"/>
              </a:spcAft>
              <a:buNone/>
            </a:pPr>
            <a:r>
              <a:t/>
            </a:r>
            <a:endParaRPr sz="2000">
              <a:solidFill>
                <a:srgbClr val="262626"/>
              </a:solidFill>
              <a:latin typeface="Calibri"/>
              <a:ea typeface="Calibri"/>
              <a:cs typeface="Calibri"/>
              <a:sym typeface="Calibri"/>
            </a:endParaRPr>
          </a:p>
          <a:p>
            <a:pPr indent="0" lvl="0" marL="0" marR="0" rtl="0" algn="ctr">
              <a:lnSpc>
                <a:spcPct val="81000"/>
              </a:lnSpc>
              <a:spcBef>
                <a:spcPts val="0"/>
              </a:spcBef>
              <a:spcAft>
                <a:spcPts val="0"/>
              </a:spcAft>
              <a:buNone/>
            </a:pPr>
            <a:r>
              <a:rPr lang="en-US" sz="2000">
                <a:solidFill>
                  <a:srgbClr val="262626"/>
                </a:solidFill>
                <a:latin typeface="Calibri"/>
                <a:ea typeface="Calibri"/>
                <a:cs typeface="Calibri"/>
                <a:sym typeface="Calibri"/>
              </a:rPr>
              <a:t>Comodidad</a:t>
            </a:r>
            <a:endParaRPr/>
          </a:p>
        </p:txBody>
      </p:sp>
      <p:sp>
        <p:nvSpPr>
          <p:cNvPr id="553" name="Google Shape;553;p10"/>
          <p:cNvSpPr txBox="1"/>
          <p:nvPr/>
        </p:nvSpPr>
        <p:spPr>
          <a:xfrm>
            <a:off x="7862568" y="4271605"/>
            <a:ext cx="2451864" cy="1079491"/>
          </a:xfrm>
          <a:prstGeom prst="rect">
            <a:avLst/>
          </a:prstGeom>
          <a:noFill/>
          <a:ln>
            <a:noFill/>
          </a:ln>
        </p:spPr>
        <p:txBody>
          <a:bodyPr anchorCtr="0" anchor="t" bIns="91425" lIns="91425" spcFirstLastPara="1" rIns="91425" wrap="square" tIns="91425">
            <a:noAutofit/>
          </a:bodyPr>
          <a:lstStyle/>
          <a:p>
            <a:pPr indent="0" lvl="0" marL="0" marR="0" rtl="0" algn="ctr">
              <a:lnSpc>
                <a:spcPct val="81000"/>
              </a:lnSpc>
              <a:spcBef>
                <a:spcPts val="0"/>
              </a:spcBef>
              <a:spcAft>
                <a:spcPts val="0"/>
              </a:spcAft>
              <a:buNone/>
            </a:pPr>
            <a:r>
              <a:rPr lang="en-US" sz="2000">
                <a:solidFill>
                  <a:srgbClr val="262626"/>
                </a:solidFill>
                <a:latin typeface="Calibri"/>
                <a:ea typeface="Calibri"/>
                <a:cs typeface="Calibri"/>
                <a:sym typeface="Calibri"/>
              </a:rPr>
              <a:t>Información inclusiva</a:t>
            </a:r>
            <a:endParaRPr/>
          </a:p>
          <a:p>
            <a:pPr indent="0" lvl="0" marL="0" marR="0" rtl="0" algn="ctr">
              <a:lnSpc>
                <a:spcPct val="81000"/>
              </a:lnSpc>
              <a:spcBef>
                <a:spcPts val="0"/>
              </a:spcBef>
              <a:spcAft>
                <a:spcPts val="0"/>
              </a:spcAft>
              <a:buNone/>
            </a:pPr>
            <a:r>
              <a:t/>
            </a:r>
            <a:endParaRPr sz="2000">
              <a:solidFill>
                <a:srgbClr val="262626"/>
              </a:solidFill>
              <a:latin typeface="Calibri"/>
              <a:ea typeface="Calibri"/>
              <a:cs typeface="Calibri"/>
              <a:sym typeface="Calibri"/>
            </a:endParaRPr>
          </a:p>
          <a:p>
            <a:pPr indent="0" lvl="0" marL="0" marR="0" rtl="0" algn="ctr">
              <a:lnSpc>
                <a:spcPct val="81000"/>
              </a:lnSpc>
              <a:spcBef>
                <a:spcPts val="0"/>
              </a:spcBef>
              <a:spcAft>
                <a:spcPts val="0"/>
              </a:spcAft>
              <a:buNone/>
            </a:pPr>
            <a:r>
              <a:t/>
            </a:r>
            <a:endParaRPr sz="2000">
              <a:solidFill>
                <a:srgbClr val="262626"/>
              </a:solidFill>
              <a:latin typeface="Calibri"/>
              <a:ea typeface="Calibri"/>
              <a:cs typeface="Calibri"/>
              <a:sym typeface="Calibri"/>
            </a:endParaRPr>
          </a:p>
          <a:p>
            <a:pPr indent="0" lvl="0" marL="0" marR="0" rtl="0" algn="ctr">
              <a:lnSpc>
                <a:spcPct val="81000"/>
              </a:lnSpc>
              <a:spcBef>
                <a:spcPts val="0"/>
              </a:spcBef>
              <a:spcAft>
                <a:spcPts val="0"/>
              </a:spcAft>
              <a:buNone/>
            </a:pPr>
            <a:r>
              <a:rPr lang="en-US" sz="2000">
                <a:solidFill>
                  <a:srgbClr val="262626"/>
                </a:solidFill>
                <a:latin typeface="Calibri"/>
                <a:ea typeface="Calibri"/>
                <a:cs typeface="Calibri"/>
                <a:sym typeface="Calibri"/>
              </a:rPr>
              <a:t>Sentido de pertenencia</a:t>
            </a:r>
            <a:endParaRPr/>
          </a:p>
          <a:p>
            <a:pPr indent="0" lvl="0" marL="0" marR="0" rtl="0" algn="ctr">
              <a:lnSpc>
                <a:spcPct val="81000"/>
              </a:lnSpc>
              <a:spcBef>
                <a:spcPts val="0"/>
              </a:spcBef>
              <a:spcAft>
                <a:spcPts val="0"/>
              </a:spcAft>
              <a:buNone/>
            </a:pPr>
            <a:r>
              <a:t/>
            </a:r>
            <a:endParaRPr sz="2000">
              <a:solidFill>
                <a:srgbClr val="262626"/>
              </a:solidFill>
              <a:latin typeface="Calibri"/>
              <a:ea typeface="Calibri"/>
              <a:cs typeface="Calibri"/>
              <a:sym typeface="Calibri"/>
            </a:endParaRPr>
          </a:p>
          <a:p>
            <a:pPr indent="0" lvl="0" marL="0" marR="0" rtl="0" algn="ctr">
              <a:lnSpc>
                <a:spcPct val="81000"/>
              </a:lnSpc>
              <a:spcBef>
                <a:spcPts val="0"/>
              </a:spcBef>
              <a:spcAft>
                <a:spcPts val="0"/>
              </a:spcAft>
              <a:buNone/>
            </a:pPr>
            <a:r>
              <a:t/>
            </a:r>
            <a:endParaRPr sz="2000">
              <a:solidFill>
                <a:srgbClr val="262626"/>
              </a:solidFill>
              <a:latin typeface="Calibri"/>
              <a:ea typeface="Calibri"/>
              <a:cs typeface="Calibri"/>
              <a:sym typeface="Calibri"/>
            </a:endParaRPr>
          </a:p>
        </p:txBody>
      </p:sp>
      <p:sp>
        <p:nvSpPr>
          <p:cNvPr id="554" name="Google Shape;554;p10"/>
          <p:cNvSpPr txBox="1"/>
          <p:nvPr/>
        </p:nvSpPr>
        <p:spPr>
          <a:xfrm>
            <a:off x="1393627" y="3527778"/>
            <a:ext cx="913250" cy="913249"/>
          </a:xfrm>
          <a:prstGeom prst="rect">
            <a:avLst/>
          </a:prstGeom>
          <a:noFill/>
          <a:ln>
            <a:noFill/>
          </a:ln>
        </p:spPr>
        <p:txBody>
          <a:bodyPr anchorCtr="0" anchor="t" bIns="91425" lIns="91425" spcFirstLastPara="1" rIns="91425" wrap="square" tIns="91425">
            <a:noAutofit/>
          </a:bodyPr>
          <a:lstStyle/>
          <a:p>
            <a:pPr indent="0" lvl="0" marL="0" marR="0" rtl="0" algn="ctr">
              <a:lnSpc>
                <a:spcPct val="33750"/>
              </a:lnSpc>
              <a:spcBef>
                <a:spcPts val="0"/>
              </a:spcBef>
              <a:spcAft>
                <a:spcPts val="0"/>
              </a:spcAft>
              <a:buNone/>
            </a:pPr>
            <a:r>
              <a:rPr b="1" lang="en-US" sz="4800">
                <a:solidFill>
                  <a:srgbClr val="62A844"/>
                </a:solidFill>
                <a:latin typeface="Calibri"/>
                <a:ea typeface="Calibri"/>
                <a:cs typeface="Calibri"/>
                <a:sym typeface="Calibri"/>
              </a:rPr>
              <a:t>01</a:t>
            </a:r>
            <a:endParaRPr b="1" sz="4800">
              <a:solidFill>
                <a:srgbClr val="62A844"/>
              </a:solidFill>
              <a:latin typeface="Calibri"/>
              <a:ea typeface="Calibri"/>
              <a:cs typeface="Calibri"/>
              <a:sym typeface="Calibri"/>
            </a:endParaRPr>
          </a:p>
        </p:txBody>
      </p:sp>
      <p:sp>
        <p:nvSpPr>
          <p:cNvPr id="555" name="Google Shape;555;p10"/>
          <p:cNvSpPr txBox="1"/>
          <p:nvPr/>
        </p:nvSpPr>
        <p:spPr>
          <a:xfrm>
            <a:off x="3828678" y="3527778"/>
            <a:ext cx="913250" cy="913249"/>
          </a:xfrm>
          <a:prstGeom prst="rect">
            <a:avLst/>
          </a:prstGeom>
          <a:noFill/>
          <a:ln>
            <a:noFill/>
          </a:ln>
        </p:spPr>
        <p:txBody>
          <a:bodyPr anchorCtr="0" anchor="t" bIns="91425" lIns="91425" spcFirstLastPara="1" rIns="91425" wrap="square" tIns="91425">
            <a:noAutofit/>
          </a:bodyPr>
          <a:lstStyle/>
          <a:p>
            <a:pPr indent="0" lvl="0" marL="0" marR="0" rtl="0" algn="ctr">
              <a:lnSpc>
                <a:spcPct val="33750"/>
              </a:lnSpc>
              <a:spcBef>
                <a:spcPts val="0"/>
              </a:spcBef>
              <a:spcAft>
                <a:spcPts val="0"/>
              </a:spcAft>
              <a:buNone/>
            </a:pPr>
            <a:r>
              <a:rPr b="1" lang="en-US" sz="4800">
                <a:solidFill>
                  <a:srgbClr val="3D8241"/>
                </a:solidFill>
                <a:latin typeface="Calibri"/>
                <a:ea typeface="Calibri"/>
                <a:cs typeface="Calibri"/>
                <a:sym typeface="Calibri"/>
              </a:rPr>
              <a:t>02</a:t>
            </a:r>
            <a:endParaRPr b="1" sz="4800">
              <a:solidFill>
                <a:srgbClr val="3D8241"/>
              </a:solidFill>
              <a:latin typeface="Calibri"/>
              <a:ea typeface="Calibri"/>
              <a:cs typeface="Calibri"/>
              <a:sym typeface="Calibri"/>
            </a:endParaRPr>
          </a:p>
        </p:txBody>
      </p:sp>
      <p:sp>
        <p:nvSpPr>
          <p:cNvPr id="556" name="Google Shape;556;p10"/>
          <p:cNvSpPr txBox="1"/>
          <p:nvPr/>
        </p:nvSpPr>
        <p:spPr>
          <a:xfrm>
            <a:off x="6196779" y="3527778"/>
            <a:ext cx="913250" cy="913249"/>
          </a:xfrm>
          <a:prstGeom prst="rect">
            <a:avLst/>
          </a:prstGeom>
          <a:noFill/>
          <a:ln>
            <a:noFill/>
          </a:ln>
        </p:spPr>
        <p:txBody>
          <a:bodyPr anchorCtr="0" anchor="t" bIns="91425" lIns="91425" spcFirstLastPara="1" rIns="91425" wrap="square" tIns="91425">
            <a:noAutofit/>
          </a:bodyPr>
          <a:lstStyle/>
          <a:p>
            <a:pPr indent="0" lvl="0" marL="0" marR="0" rtl="0" algn="ctr">
              <a:lnSpc>
                <a:spcPct val="33750"/>
              </a:lnSpc>
              <a:spcBef>
                <a:spcPts val="0"/>
              </a:spcBef>
              <a:spcAft>
                <a:spcPts val="0"/>
              </a:spcAft>
              <a:buNone/>
            </a:pPr>
            <a:r>
              <a:rPr b="1" lang="en-US" sz="4800">
                <a:solidFill>
                  <a:srgbClr val="0289AE"/>
                </a:solidFill>
                <a:latin typeface="Calibri"/>
                <a:ea typeface="Calibri"/>
                <a:cs typeface="Calibri"/>
                <a:sym typeface="Calibri"/>
              </a:rPr>
              <a:t>03</a:t>
            </a:r>
            <a:endParaRPr b="1" sz="4800">
              <a:solidFill>
                <a:srgbClr val="0289AE"/>
              </a:solidFill>
              <a:latin typeface="Calibri"/>
              <a:ea typeface="Calibri"/>
              <a:cs typeface="Calibri"/>
              <a:sym typeface="Calibri"/>
            </a:endParaRPr>
          </a:p>
        </p:txBody>
      </p:sp>
      <p:sp>
        <p:nvSpPr>
          <p:cNvPr id="557" name="Google Shape;557;p10"/>
          <p:cNvSpPr txBox="1"/>
          <p:nvPr/>
        </p:nvSpPr>
        <p:spPr>
          <a:xfrm>
            <a:off x="8631831" y="3527778"/>
            <a:ext cx="913250" cy="913249"/>
          </a:xfrm>
          <a:prstGeom prst="rect">
            <a:avLst/>
          </a:prstGeom>
          <a:noFill/>
          <a:ln>
            <a:noFill/>
          </a:ln>
        </p:spPr>
        <p:txBody>
          <a:bodyPr anchorCtr="0" anchor="t" bIns="91425" lIns="91425" spcFirstLastPara="1" rIns="91425" wrap="square" tIns="91425">
            <a:noAutofit/>
          </a:bodyPr>
          <a:lstStyle/>
          <a:p>
            <a:pPr indent="0" lvl="0" marL="0" marR="0" rtl="0" algn="ctr">
              <a:lnSpc>
                <a:spcPct val="33750"/>
              </a:lnSpc>
              <a:spcBef>
                <a:spcPts val="0"/>
              </a:spcBef>
              <a:spcAft>
                <a:spcPts val="0"/>
              </a:spcAft>
              <a:buNone/>
            </a:pPr>
            <a:r>
              <a:rPr b="1" lang="en-US" sz="4800">
                <a:solidFill>
                  <a:srgbClr val="06677F"/>
                </a:solidFill>
                <a:latin typeface="Calibri"/>
                <a:ea typeface="Calibri"/>
                <a:cs typeface="Calibri"/>
                <a:sym typeface="Calibri"/>
              </a:rPr>
              <a:t>04</a:t>
            </a:r>
            <a:endParaRPr b="1" sz="4800">
              <a:solidFill>
                <a:srgbClr val="06677F"/>
              </a:solidFill>
              <a:latin typeface="Calibri"/>
              <a:ea typeface="Calibri"/>
              <a:cs typeface="Calibri"/>
              <a:sym typeface="Calibri"/>
            </a:endParaRPr>
          </a:p>
        </p:txBody>
      </p:sp>
      <p:sp>
        <p:nvSpPr>
          <p:cNvPr id="558" name="Google Shape;558;p10"/>
          <p:cNvSpPr/>
          <p:nvPr/>
        </p:nvSpPr>
        <p:spPr>
          <a:xfrm flipH="1">
            <a:off x="639776" y="5560463"/>
            <a:ext cx="7633416"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Calibri"/>
                <a:ea typeface="Calibri"/>
                <a:cs typeface="Calibri"/>
                <a:sym typeface="Calibri"/>
              </a:rPr>
              <a:t>El diseño sostenible crea una experiencia más cuidada y valiosa para el huésped.</a:t>
            </a:r>
            <a:endParaRPr b="1" sz="2000">
              <a:solidFill>
                <a:srgbClr val="262626"/>
              </a:solidFill>
              <a:latin typeface="Calibri"/>
              <a:ea typeface="Calibri"/>
              <a:cs typeface="Calibri"/>
              <a:sym typeface="Calibri"/>
            </a:endParaRPr>
          </a:p>
        </p:txBody>
      </p:sp>
      <p:sp>
        <p:nvSpPr>
          <p:cNvPr id="559" name="Google Shape;559;p10"/>
          <p:cNvSpPr/>
          <p:nvPr/>
        </p:nvSpPr>
        <p:spPr>
          <a:xfrm rot="-5400000">
            <a:off x="1730726" y="2269653"/>
            <a:ext cx="224862" cy="375889"/>
          </a:xfrm>
          <a:custGeom>
            <a:rect b="b" l="l" r="r" t="t"/>
            <a:pathLst>
              <a:path extrusionOk="0" h="533400" w="319087">
                <a:moveTo>
                  <a:pt x="119063" y="266700"/>
                </a:moveTo>
                <a:lnTo>
                  <a:pt x="319088" y="0"/>
                </a:lnTo>
                <a:lnTo>
                  <a:pt x="200025" y="0"/>
                </a:lnTo>
                <a:lnTo>
                  <a:pt x="0" y="266700"/>
                </a:lnTo>
                <a:lnTo>
                  <a:pt x="200025" y="533400"/>
                </a:lnTo>
                <a:lnTo>
                  <a:pt x="319088" y="533400"/>
                </a:lnTo>
                <a:lnTo>
                  <a:pt x="119063" y="266700"/>
                </a:lnTo>
                <a:close/>
              </a:path>
            </a:pathLst>
          </a:cu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60" name="Google Shape;560;p10"/>
          <p:cNvSpPr/>
          <p:nvPr/>
        </p:nvSpPr>
        <p:spPr>
          <a:xfrm rot="-5400000">
            <a:off x="4173057" y="4586156"/>
            <a:ext cx="224864" cy="375892"/>
          </a:xfrm>
          <a:custGeom>
            <a:rect b="b" l="l" r="r" t="t"/>
            <a:pathLst>
              <a:path extrusionOk="0" h="533400" w="319087">
                <a:moveTo>
                  <a:pt x="0" y="266700"/>
                </a:moveTo>
                <a:lnTo>
                  <a:pt x="200025" y="533400"/>
                </a:lnTo>
                <a:lnTo>
                  <a:pt x="319088" y="533400"/>
                </a:lnTo>
                <a:lnTo>
                  <a:pt x="119063" y="266700"/>
                </a:lnTo>
                <a:lnTo>
                  <a:pt x="319088" y="0"/>
                </a:lnTo>
                <a:lnTo>
                  <a:pt x="200025" y="0"/>
                </a:lnTo>
                <a:lnTo>
                  <a:pt x="0" y="266700"/>
                </a:lnTo>
                <a:close/>
              </a:path>
            </a:pathLst>
          </a:custGeom>
          <a:solidFill>
            <a:srgbClr val="3D824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61" name="Google Shape;561;p10"/>
          <p:cNvSpPr/>
          <p:nvPr/>
        </p:nvSpPr>
        <p:spPr>
          <a:xfrm rot="-5400000">
            <a:off x="6565274" y="2277852"/>
            <a:ext cx="224862" cy="375889"/>
          </a:xfrm>
          <a:custGeom>
            <a:rect b="b" l="l" r="r" t="t"/>
            <a:pathLst>
              <a:path extrusionOk="0" h="533400" w="319087">
                <a:moveTo>
                  <a:pt x="119063" y="266700"/>
                </a:moveTo>
                <a:lnTo>
                  <a:pt x="319088" y="0"/>
                </a:lnTo>
                <a:lnTo>
                  <a:pt x="200025" y="0"/>
                </a:lnTo>
                <a:lnTo>
                  <a:pt x="0" y="266700"/>
                </a:lnTo>
                <a:lnTo>
                  <a:pt x="200025" y="533400"/>
                </a:lnTo>
                <a:lnTo>
                  <a:pt x="319088" y="533400"/>
                </a:lnTo>
                <a:lnTo>
                  <a:pt x="119063" y="266700"/>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62" name="Google Shape;562;p10"/>
          <p:cNvSpPr/>
          <p:nvPr/>
        </p:nvSpPr>
        <p:spPr>
          <a:xfrm rot="-5400000">
            <a:off x="9007605" y="4594355"/>
            <a:ext cx="224864" cy="375892"/>
          </a:xfrm>
          <a:custGeom>
            <a:rect b="b" l="l" r="r" t="t"/>
            <a:pathLst>
              <a:path extrusionOk="0" h="533400" w="319087">
                <a:moveTo>
                  <a:pt x="0" y="266700"/>
                </a:moveTo>
                <a:lnTo>
                  <a:pt x="200025" y="533400"/>
                </a:lnTo>
                <a:lnTo>
                  <a:pt x="319088" y="533400"/>
                </a:lnTo>
                <a:lnTo>
                  <a:pt x="119063" y="266700"/>
                </a:lnTo>
                <a:lnTo>
                  <a:pt x="319088" y="0"/>
                </a:lnTo>
                <a:lnTo>
                  <a:pt x="200025" y="0"/>
                </a:lnTo>
                <a:lnTo>
                  <a:pt x="0" y="266700"/>
                </a:lnTo>
                <a:close/>
              </a:path>
            </a:pathLst>
          </a:custGeom>
          <a:solidFill>
            <a:srgbClr val="06677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563" name="Google Shape;563;p10"/>
          <p:cNvCxnSpPr/>
          <p:nvPr/>
        </p:nvCxnSpPr>
        <p:spPr>
          <a:xfrm rot="10800000">
            <a:off x="10295001" y="3554447"/>
            <a:ext cx="0" cy="3303553"/>
          </a:xfrm>
          <a:prstGeom prst="straightConnector1">
            <a:avLst/>
          </a:prstGeom>
          <a:noFill/>
          <a:ln cap="flat" cmpd="sng" w="76200">
            <a:solidFill>
              <a:srgbClr val="06677F"/>
            </a:solidFill>
            <a:prstDash val="solid"/>
            <a:round/>
            <a:headEnd len="sm" w="sm" type="none"/>
            <a:tailEnd len="sm" w="sm" type="none"/>
          </a:ln>
        </p:spPr>
      </p:cxnSp>
      <p:sp>
        <p:nvSpPr>
          <p:cNvPr id="564" name="Google Shape;564;p10"/>
          <p:cNvSpPr txBox="1"/>
          <p:nvPr/>
        </p:nvSpPr>
        <p:spPr>
          <a:xfrm>
            <a:off x="367916" y="511991"/>
            <a:ext cx="8177135"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06677F"/>
              </a:buClr>
              <a:buSzPts val="3400"/>
              <a:buFont typeface="Arial"/>
              <a:buNone/>
            </a:pPr>
            <a:r>
              <a:rPr b="1" lang="en-US" sz="3400">
                <a:solidFill>
                  <a:srgbClr val="06677F"/>
                </a:solidFill>
                <a:latin typeface="Calibri"/>
                <a:ea typeface="Calibri"/>
                <a:cs typeface="Calibri"/>
                <a:sym typeface="Calibri"/>
              </a:rPr>
              <a:t>La experiencia y la sostenibilidad se solapan</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565" name="Google Shape;565;p10"/>
          <p:cNvCxnSpPr/>
          <p:nvPr/>
        </p:nvCxnSpPr>
        <p:spPr>
          <a:xfrm>
            <a:off x="0" y="1509491"/>
            <a:ext cx="6827520" cy="0"/>
          </a:xfrm>
          <a:prstGeom prst="straightConnector1">
            <a:avLst/>
          </a:prstGeom>
          <a:noFill/>
          <a:ln cap="flat" cmpd="sng" w="34925">
            <a:solidFill>
              <a:srgbClr val="62A844"/>
            </a:solidFill>
            <a:prstDash val="dot"/>
            <a:miter lim="8000"/>
            <a:headEnd len="sm" w="sm" type="none"/>
            <a:tailEnd len="sm" w="sm" type="none"/>
          </a:ln>
        </p:spPr>
      </p:cxn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0" name="Shape 570"/>
        <p:cNvGrpSpPr/>
        <p:nvPr/>
      </p:nvGrpSpPr>
      <p:grpSpPr>
        <a:xfrm>
          <a:off x="0" y="0"/>
          <a:ext cx="0" cy="0"/>
          <a:chOff x="0" y="0"/>
          <a:chExt cx="0" cy="0"/>
        </a:xfrm>
      </p:grpSpPr>
      <p:pic>
        <p:nvPicPr>
          <p:cNvPr id="571" name="Google Shape;571;p11"/>
          <p:cNvPicPr preferRelativeResize="0"/>
          <p:nvPr/>
        </p:nvPicPr>
        <p:blipFill rotWithShape="1">
          <a:blip r:embed="rId3">
            <a:alphaModFix/>
          </a:blip>
          <a:srcRect b="0" l="0" r="0" t="0"/>
          <a:stretch/>
        </p:blipFill>
        <p:spPr>
          <a:xfrm>
            <a:off x="6096000" y="1477156"/>
            <a:ext cx="5834176" cy="4065103"/>
          </a:xfrm>
          <a:prstGeom prst="rect">
            <a:avLst/>
          </a:prstGeom>
          <a:noFill/>
          <a:ln>
            <a:noFill/>
          </a:ln>
        </p:spPr>
      </p:pic>
      <p:sp>
        <p:nvSpPr>
          <p:cNvPr id="572" name="Google Shape;572;p11"/>
          <p:cNvSpPr txBox="1"/>
          <p:nvPr/>
        </p:nvSpPr>
        <p:spPr>
          <a:xfrm>
            <a:off x="429114" y="697595"/>
            <a:ext cx="8889057"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62A844"/>
              </a:buClr>
              <a:buSzPts val="3400"/>
              <a:buFont typeface="Arial"/>
              <a:buNone/>
            </a:pPr>
            <a:r>
              <a:rPr b="1" lang="en-US" sz="3400">
                <a:solidFill>
                  <a:srgbClr val="62A844"/>
                </a:solidFill>
                <a:latin typeface="Calibri"/>
                <a:ea typeface="Calibri"/>
                <a:cs typeface="Calibri"/>
                <a:sym typeface="Calibri"/>
              </a:rPr>
              <a:t>Concepto: La economía de la experiencia</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573" name="Google Shape;573;p11"/>
          <p:cNvCxnSpPr/>
          <p:nvPr/>
        </p:nvCxnSpPr>
        <p:spPr>
          <a:xfrm>
            <a:off x="71120" y="1449962"/>
            <a:ext cx="7136503" cy="0"/>
          </a:xfrm>
          <a:prstGeom prst="straightConnector1">
            <a:avLst/>
          </a:prstGeom>
          <a:noFill/>
          <a:ln cap="flat" cmpd="sng" w="34925">
            <a:solidFill>
              <a:srgbClr val="62A844"/>
            </a:solidFill>
            <a:prstDash val="dot"/>
            <a:miter lim="8000"/>
            <a:headEnd len="sm" w="sm" type="none"/>
            <a:tailEnd len="sm" w="sm" type="none"/>
          </a:ln>
        </p:spPr>
      </p:cxnSp>
      <p:sp>
        <p:nvSpPr>
          <p:cNvPr id="574" name="Google Shape;574;p11"/>
          <p:cNvSpPr/>
          <p:nvPr/>
        </p:nvSpPr>
        <p:spPr>
          <a:xfrm flipH="1">
            <a:off x="429114" y="1486889"/>
            <a:ext cx="5834176" cy="4452501"/>
          </a:xfrm>
          <a:prstGeom prst="rect">
            <a:avLst/>
          </a:prstGeom>
          <a:noFill/>
          <a:ln>
            <a:noFill/>
          </a:ln>
        </p:spPr>
        <p:txBody>
          <a:bodyPr anchorCtr="0" anchor="t" bIns="45700" lIns="91425" spcFirstLastPara="1" rIns="91425" wrap="square" tIns="45700">
            <a:spAutoFit/>
          </a:bodyPr>
          <a:lstStyle/>
          <a:p>
            <a:pPr indent="0" lvl="0" marL="0" marR="0" rtl="0" algn="l">
              <a:lnSpc>
                <a:spcPct val="108888"/>
              </a:lnSpc>
              <a:spcBef>
                <a:spcPts val="0"/>
              </a:spcBef>
              <a:spcAft>
                <a:spcPts val="0"/>
              </a:spcAft>
              <a:buNone/>
            </a:pPr>
            <a:r>
              <a:rPr lang="en-US" sz="1600">
                <a:solidFill>
                  <a:srgbClr val="262626"/>
                </a:solidFill>
                <a:latin typeface="Calibri"/>
                <a:ea typeface="Calibri"/>
                <a:cs typeface="Calibri"/>
                <a:sym typeface="Calibri"/>
              </a:rPr>
              <a:t>Una idea clásica de gestión de Pine y Gilmore sostiene que las empresas crean cada vez más valor a medida que pasan de </a:t>
            </a:r>
            <a:r>
              <a:rPr b="1" lang="en-US" sz="1600">
                <a:solidFill>
                  <a:srgbClr val="262626"/>
                </a:solidFill>
                <a:latin typeface="Calibri"/>
                <a:ea typeface="Calibri"/>
                <a:cs typeface="Calibri"/>
                <a:sym typeface="Calibri"/>
              </a:rPr>
              <a:t>los productos básicos </a:t>
            </a:r>
            <a:r>
              <a:rPr lang="en-US" sz="1600">
                <a:solidFill>
                  <a:srgbClr val="262626"/>
                </a:solidFill>
                <a:latin typeface="Calibri"/>
                <a:ea typeface="Calibri"/>
                <a:cs typeface="Calibri"/>
                <a:sym typeface="Calibri"/>
              </a:rPr>
              <a:t>a </a:t>
            </a:r>
            <a:r>
              <a:rPr b="1" lang="en-US" sz="1600">
                <a:solidFill>
                  <a:srgbClr val="262626"/>
                </a:solidFill>
                <a:latin typeface="Calibri"/>
                <a:ea typeface="Calibri"/>
                <a:cs typeface="Calibri"/>
                <a:sym typeface="Calibri"/>
              </a:rPr>
              <a:t>los bienes</a:t>
            </a:r>
            <a:r>
              <a:rPr lang="en-US" sz="1600">
                <a:solidFill>
                  <a:srgbClr val="262626"/>
                </a:solidFill>
                <a:latin typeface="Calibri"/>
                <a:ea typeface="Calibri"/>
                <a:cs typeface="Calibri"/>
                <a:sym typeface="Calibri"/>
              </a:rPr>
              <a:t>, de </a:t>
            </a:r>
            <a:r>
              <a:rPr b="1" lang="en-US" sz="1600">
                <a:solidFill>
                  <a:srgbClr val="262626"/>
                </a:solidFill>
                <a:latin typeface="Calibri"/>
                <a:ea typeface="Calibri"/>
                <a:cs typeface="Calibri"/>
                <a:sym typeface="Calibri"/>
              </a:rPr>
              <a:t>los bienes </a:t>
            </a:r>
            <a:r>
              <a:rPr lang="en-US" sz="1600">
                <a:solidFill>
                  <a:srgbClr val="262626"/>
                </a:solidFill>
                <a:latin typeface="Calibri"/>
                <a:ea typeface="Calibri"/>
                <a:cs typeface="Calibri"/>
                <a:sym typeface="Calibri"/>
              </a:rPr>
              <a:t>a </a:t>
            </a:r>
            <a:r>
              <a:rPr b="1" lang="en-US" sz="1600">
                <a:solidFill>
                  <a:srgbClr val="262626"/>
                </a:solidFill>
                <a:latin typeface="Calibri"/>
                <a:ea typeface="Calibri"/>
                <a:cs typeface="Calibri"/>
                <a:sym typeface="Calibri"/>
              </a:rPr>
              <a:t>los servicios </a:t>
            </a:r>
            <a:r>
              <a:rPr lang="en-US" sz="1600">
                <a:solidFill>
                  <a:srgbClr val="262626"/>
                </a:solidFill>
                <a:latin typeface="Calibri"/>
                <a:ea typeface="Calibri"/>
                <a:cs typeface="Calibri"/>
                <a:sym typeface="Calibri"/>
              </a:rPr>
              <a:t>y de </a:t>
            </a:r>
            <a:r>
              <a:rPr b="1" lang="en-US" sz="1600">
                <a:solidFill>
                  <a:srgbClr val="262626"/>
                </a:solidFill>
                <a:latin typeface="Calibri"/>
                <a:ea typeface="Calibri"/>
                <a:cs typeface="Calibri"/>
                <a:sym typeface="Calibri"/>
              </a:rPr>
              <a:t>los servicios </a:t>
            </a:r>
            <a:r>
              <a:rPr lang="en-US" sz="1600">
                <a:solidFill>
                  <a:srgbClr val="262626"/>
                </a:solidFill>
                <a:latin typeface="Calibri"/>
                <a:ea typeface="Calibri"/>
                <a:cs typeface="Calibri"/>
                <a:sym typeface="Calibri"/>
              </a:rPr>
              <a:t>a </a:t>
            </a:r>
            <a:r>
              <a:rPr b="1" lang="en-US" sz="1600">
                <a:solidFill>
                  <a:srgbClr val="262626"/>
                </a:solidFill>
                <a:latin typeface="Calibri"/>
                <a:ea typeface="Calibri"/>
                <a:cs typeface="Calibri"/>
                <a:sym typeface="Calibri"/>
              </a:rPr>
              <a:t>las experiencias</a:t>
            </a:r>
            <a:r>
              <a:rPr lang="en-US" sz="1600">
                <a:solidFill>
                  <a:srgbClr val="262626"/>
                </a:solidFill>
                <a:latin typeface="Calibri"/>
                <a:ea typeface="Calibri"/>
                <a:cs typeface="Calibri"/>
                <a:sym typeface="Calibri"/>
              </a:rPr>
              <a:t>.</a:t>
            </a:r>
            <a:endParaRPr sz="1200"/>
          </a:p>
          <a:p>
            <a:pPr indent="0" lvl="0" marL="0" marR="0" rtl="0" algn="l">
              <a:lnSpc>
                <a:spcPct val="108888"/>
              </a:lnSpc>
              <a:spcBef>
                <a:spcPts val="0"/>
              </a:spcBef>
              <a:spcAft>
                <a:spcPts val="0"/>
              </a:spcAft>
              <a:buNone/>
            </a:pPr>
            <a:r>
              <a:t/>
            </a:r>
            <a:endParaRPr b="1" sz="1600">
              <a:solidFill>
                <a:srgbClr val="262626"/>
              </a:solidFill>
              <a:latin typeface="Calibri"/>
              <a:ea typeface="Calibri"/>
              <a:cs typeface="Calibri"/>
              <a:sym typeface="Calibri"/>
            </a:endParaRPr>
          </a:p>
          <a:p>
            <a:pPr indent="0" lvl="0" marL="0" marR="0" rtl="0" algn="l">
              <a:lnSpc>
                <a:spcPct val="98000"/>
              </a:lnSpc>
              <a:spcBef>
                <a:spcPts val="0"/>
              </a:spcBef>
              <a:spcAft>
                <a:spcPts val="0"/>
              </a:spcAft>
              <a:buNone/>
            </a:pPr>
            <a:r>
              <a:rPr b="1" lang="en-US" sz="1800">
                <a:solidFill>
                  <a:srgbClr val="0289AE"/>
                </a:solidFill>
                <a:latin typeface="Calibri"/>
                <a:ea typeface="Calibri"/>
                <a:cs typeface="Calibri"/>
                <a:sym typeface="Calibri"/>
              </a:rPr>
              <a:t>Traducción aplicada a la hostelería</a:t>
            </a:r>
            <a:endParaRPr sz="1800">
              <a:solidFill>
                <a:srgbClr val="0289AE"/>
              </a:solidFill>
              <a:latin typeface="Calibri"/>
              <a:ea typeface="Calibri"/>
              <a:cs typeface="Calibri"/>
              <a:sym typeface="Calibri"/>
            </a:endParaRPr>
          </a:p>
          <a:p>
            <a:pPr indent="-330200" lvl="0" marL="342900" marR="0" rtl="0" algn="l">
              <a:lnSpc>
                <a:spcPct val="108888"/>
              </a:lnSpc>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Una habitación es un servicio</a:t>
            </a:r>
            <a:endParaRPr sz="1200"/>
          </a:p>
          <a:p>
            <a:pPr indent="-330200" lvl="0" marL="342900" marR="0" rtl="0" algn="l">
              <a:lnSpc>
                <a:spcPct val="108888"/>
              </a:lnSpc>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Una estancia significativa es una experiencia</a:t>
            </a:r>
            <a:endParaRPr sz="1200"/>
          </a:p>
          <a:p>
            <a:pPr indent="-330200" lvl="0" marL="342900" marR="0" rtl="0" algn="l">
              <a:lnSpc>
                <a:spcPct val="108888"/>
              </a:lnSpc>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Una estancia sostenible, arraigada en la localidad y emocionalmente coherente es una experiencia más distintiva</a:t>
            </a:r>
            <a:endParaRPr sz="1200"/>
          </a:p>
          <a:p>
            <a:pPr indent="0" lvl="0" marL="0" marR="0" rtl="0" algn="l">
              <a:lnSpc>
                <a:spcPct val="108888"/>
              </a:lnSpc>
              <a:spcBef>
                <a:spcPts val="0"/>
              </a:spcBef>
              <a:spcAft>
                <a:spcPts val="0"/>
              </a:spcAft>
              <a:buNone/>
            </a:pPr>
            <a:r>
              <a:t/>
            </a:r>
            <a:endParaRPr sz="1600">
              <a:solidFill>
                <a:srgbClr val="262626"/>
              </a:solidFill>
              <a:latin typeface="Calibri"/>
              <a:ea typeface="Calibri"/>
              <a:cs typeface="Calibri"/>
              <a:sym typeface="Calibri"/>
            </a:endParaRPr>
          </a:p>
          <a:p>
            <a:pPr indent="0" lvl="0" marL="0" marR="0" rtl="0" algn="l">
              <a:lnSpc>
                <a:spcPct val="108888"/>
              </a:lnSpc>
              <a:spcBef>
                <a:spcPts val="0"/>
              </a:spcBef>
              <a:spcAft>
                <a:spcPts val="0"/>
              </a:spcAft>
              <a:buNone/>
            </a:pPr>
            <a:r>
              <a:rPr b="1" lang="en-US" sz="1600">
                <a:solidFill>
                  <a:srgbClr val="62A844"/>
                </a:solidFill>
                <a:latin typeface="Calibri"/>
                <a:ea typeface="Calibri"/>
                <a:cs typeface="Calibri"/>
                <a:sym typeface="Calibri"/>
              </a:rPr>
              <a:t>Los huéspedes recuerdan momentos, historias, sentimientos y significado, más allá del alojamiento, la comida o la transacción del servicio.</a:t>
            </a:r>
            <a:endParaRPr sz="1200"/>
          </a:p>
          <a:p>
            <a:pPr indent="0" lvl="0" marL="0" marR="0" rtl="0" algn="l">
              <a:lnSpc>
                <a:spcPct val="108888"/>
              </a:lnSpc>
              <a:spcBef>
                <a:spcPts val="0"/>
              </a:spcBef>
              <a:spcAft>
                <a:spcPts val="0"/>
              </a:spcAft>
              <a:buNone/>
            </a:pPr>
            <a:r>
              <a:t/>
            </a:r>
            <a:endParaRPr b="1" sz="1600">
              <a:solidFill>
                <a:srgbClr val="262626"/>
              </a:solidFill>
              <a:latin typeface="Calibri"/>
              <a:ea typeface="Calibri"/>
              <a:cs typeface="Calibri"/>
              <a:sym typeface="Calibri"/>
            </a:endParaRPr>
          </a:p>
          <a:p>
            <a:pPr indent="0" lvl="0" marL="0" marR="0" rtl="0" algn="l">
              <a:lnSpc>
                <a:spcPct val="98000"/>
              </a:lnSpc>
              <a:spcBef>
                <a:spcPts val="0"/>
              </a:spcBef>
              <a:spcAft>
                <a:spcPts val="0"/>
              </a:spcAft>
              <a:buNone/>
            </a:pPr>
            <a:r>
              <a:rPr b="1" lang="en-US" sz="1800">
                <a:solidFill>
                  <a:srgbClr val="0289AE"/>
                </a:solidFill>
                <a:latin typeface="Calibri"/>
                <a:ea typeface="Calibri"/>
                <a:cs typeface="Calibri"/>
                <a:sym typeface="Calibri"/>
              </a:rPr>
              <a:t>Implicaciones para el diseño de la experiencia del cliente:</a:t>
            </a:r>
            <a:br>
              <a:rPr lang="en-US" sz="1600">
                <a:solidFill>
                  <a:srgbClr val="262626"/>
                </a:solidFill>
                <a:latin typeface="Calibri"/>
                <a:ea typeface="Calibri"/>
                <a:cs typeface="Calibri"/>
                <a:sym typeface="Calibri"/>
              </a:rPr>
            </a:br>
            <a:r>
              <a:rPr lang="en-US" sz="1600">
                <a:solidFill>
                  <a:srgbClr val="262626"/>
                </a:solidFill>
                <a:latin typeface="Calibri"/>
                <a:ea typeface="Calibri"/>
                <a:cs typeface="Calibri"/>
                <a:sym typeface="Calibri"/>
              </a:rPr>
              <a:t>La sostenibilidad cobra más fuerza cuando se experimenta, se siente y se vive.</a:t>
            </a:r>
            <a:endParaRPr sz="1200"/>
          </a:p>
        </p:txBody>
      </p:sp>
      <p:sp>
        <p:nvSpPr>
          <p:cNvPr id="575" name="Google Shape;575;p11"/>
          <p:cNvSpPr txBox="1"/>
          <p:nvPr/>
        </p:nvSpPr>
        <p:spPr>
          <a:xfrm>
            <a:off x="7207623" y="5342204"/>
            <a:ext cx="4020569" cy="40011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r">
              <a:spcBef>
                <a:spcPts val="0"/>
              </a:spcBef>
              <a:spcAft>
                <a:spcPts val="0"/>
              </a:spcAft>
              <a:buNone/>
            </a:pPr>
            <a:r>
              <a:t/>
            </a:r>
            <a:endParaRPr sz="2000">
              <a:solidFill>
                <a:srgbClr val="62A844"/>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0" name="Shape 580"/>
        <p:cNvGrpSpPr/>
        <p:nvPr/>
      </p:nvGrpSpPr>
      <p:grpSpPr>
        <a:xfrm>
          <a:off x="0" y="0"/>
          <a:ext cx="0" cy="0"/>
          <a:chOff x="0" y="0"/>
          <a:chExt cx="0" cy="0"/>
        </a:xfrm>
      </p:grpSpPr>
      <p:pic>
        <p:nvPicPr>
          <p:cNvPr id="581" name="Google Shape;581;p12"/>
          <p:cNvPicPr preferRelativeResize="0"/>
          <p:nvPr/>
        </p:nvPicPr>
        <p:blipFill>
          <a:blip r:embed="rId3">
            <a:alphaModFix/>
          </a:blip>
          <a:stretch>
            <a:fillRect/>
          </a:stretch>
        </p:blipFill>
        <p:spPr>
          <a:xfrm>
            <a:off x="4636075" y="-1069225"/>
            <a:ext cx="8047750" cy="3805974"/>
          </a:xfrm>
          <a:prstGeom prst="rect">
            <a:avLst/>
          </a:prstGeom>
          <a:noFill/>
          <a:ln>
            <a:noFill/>
          </a:ln>
        </p:spPr>
      </p:pic>
      <p:sp>
        <p:nvSpPr>
          <p:cNvPr id="582" name="Google Shape;582;p12"/>
          <p:cNvSpPr/>
          <p:nvPr/>
        </p:nvSpPr>
        <p:spPr>
          <a:xfrm>
            <a:off x="0" y="1337196"/>
            <a:ext cx="12192000" cy="918882"/>
          </a:xfrm>
          <a:custGeom>
            <a:rect b="b" l="l" r="r" t="t"/>
            <a:pathLst>
              <a:path extrusionOk="0" h="961650" w="852645">
                <a:moveTo>
                  <a:pt x="0" y="0"/>
                </a:moveTo>
                <a:lnTo>
                  <a:pt x="852646" y="0"/>
                </a:lnTo>
                <a:lnTo>
                  <a:pt x="852646" y="961651"/>
                </a:lnTo>
                <a:lnTo>
                  <a:pt x="0" y="961651"/>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83" name="Google Shape;583;p12"/>
          <p:cNvSpPr txBox="1"/>
          <p:nvPr/>
        </p:nvSpPr>
        <p:spPr>
          <a:xfrm>
            <a:off x="711413" y="3196842"/>
            <a:ext cx="6590340" cy="2516073"/>
          </a:xfrm>
          <a:prstGeom prst="rect">
            <a:avLst/>
          </a:prstGeom>
          <a:noFill/>
          <a:ln>
            <a:noFill/>
          </a:ln>
        </p:spPr>
        <p:txBody>
          <a:bodyPr anchorCtr="0" anchor="t" bIns="45700" lIns="91425" spcFirstLastPara="1" rIns="91425" wrap="square" tIns="45700">
            <a:spAutoFit/>
          </a:bodyPr>
          <a:lstStyle/>
          <a:p>
            <a:pPr indent="0" lvl="0" marL="0" marR="0" rtl="0" algn="l">
              <a:lnSpc>
                <a:spcPct val="111666"/>
              </a:lnSpc>
              <a:spcBef>
                <a:spcPts val="0"/>
              </a:spcBef>
              <a:spcAft>
                <a:spcPts val="0"/>
              </a:spcAft>
              <a:buNone/>
            </a:pPr>
            <a:r>
              <a:rPr lang="en-US" sz="2400">
                <a:solidFill>
                  <a:srgbClr val="262626"/>
                </a:solidFill>
                <a:latin typeface="Calibri"/>
                <a:ea typeface="Calibri"/>
                <a:cs typeface="Calibri"/>
                <a:sym typeface="Calibri"/>
              </a:rPr>
              <a:t>Se puede consultar un resumen actualizado de la teoría de la «economía de la experiencia» </a:t>
            </a:r>
            <a:r>
              <a:rPr b="1" lang="en-US" sz="2400">
                <a:solidFill>
                  <a:srgbClr val="262626"/>
                </a:solidFill>
                <a:latin typeface="Calibri"/>
                <a:ea typeface="Calibri"/>
                <a:cs typeface="Calibri"/>
                <a:sym typeface="Calibri"/>
              </a:rPr>
              <a:t>de Pine y Gilmore </a:t>
            </a:r>
            <a:r>
              <a:rPr lang="en-US" sz="2400">
                <a:solidFill>
                  <a:srgbClr val="262626"/>
                </a:solidFill>
                <a:latin typeface="Calibri"/>
                <a:ea typeface="Calibri"/>
                <a:cs typeface="Calibri"/>
                <a:sym typeface="Calibri"/>
              </a:rPr>
              <a:t>en la entrevista que Qualtrics realizó a Joe Pine</a:t>
            </a:r>
            <a:endParaRPr sz="2400" u="sng">
              <a:solidFill>
                <a:srgbClr val="262626"/>
              </a:solidFill>
              <a:latin typeface="Calibri"/>
              <a:ea typeface="Calibri"/>
              <a:cs typeface="Calibri"/>
              <a:sym typeface="Calibri"/>
              <a:hlinkClick r:id="rId4">
                <a:extLst>
                  <a:ext uri="{A12FA001-AC4F-418D-AE19-62706E023703}">
                    <ahyp:hlinkClr val="tx"/>
                  </a:ext>
                </a:extLst>
              </a:hlinkClick>
            </a:endParaRPr>
          </a:p>
          <a:p>
            <a:pPr indent="0" lvl="0" marL="0" marR="0" rtl="0" algn="l">
              <a:lnSpc>
                <a:spcPct val="111666"/>
              </a:lnSpc>
              <a:spcBef>
                <a:spcPts val="0"/>
              </a:spcBef>
              <a:spcAft>
                <a:spcPts val="0"/>
              </a:spcAft>
              <a:buNone/>
            </a:pPr>
            <a:r>
              <a:t/>
            </a:r>
            <a:endParaRPr sz="2400" u="sng">
              <a:solidFill>
                <a:srgbClr val="262626"/>
              </a:solidFill>
              <a:latin typeface="Calibri"/>
              <a:ea typeface="Calibri"/>
              <a:cs typeface="Calibri"/>
              <a:sym typeface="Calibri"/>
              <a:hlinkClick r:id="rId5">
                <a:extLst>
                  <a:ext uri="{A12FA001-AC4F-418D-AE19-62706E023703}">
                    <ahyp:hlinkClr val="tx"/>
                  </a:ext>
                </a:extLst>
              </a:hlinkClick>
            </a:endParaRPr>
          </a:p>
          <a:p>
            <a:pPr indent="0" lvl="0" marL="0" marR="0" rtl="0" algn="l">
              <a:lnSpc>
                <a:spcPct val="111666"/>
              </a:lnSpc>
              <a:spcBef>
                <a:spcPts val="0"/>
              </a:spcBef>
              <a:spcAft>
                <a:spcPts val="0"/>
              </a:spcAft>
              <a:buNone/>
            </a:pPr>
            <a:r>
              <a:rPr lang="en-US" sz="2400" u="sng">
                <a:solidFill>
                  <a:srgbClr val="262626"/>
                </a:solidFill>
                <a:latin typeface="Calibri"/>
                <a:ea typeface="Calibri"/>
                <a:cs typeface="Calibri"/>
                <a:sym typeface="Calibri"/>
                <a:hlinkClick r:id="rId6">
                  <a:extLst>
                    <a:ext uri="{A12FA001-AC4F-418D-AE19-62706E023703}">
                      <ahyp:hlinkClr val="tx"/>
                    </a:ext>
                  </a:extLst>
                </a:hlinkClick>
              </a:rPr>
              <a:t>https://www.qualtrics.com/articles/customer-experience/experience-economy-godfather/</a:t>
            </a:r>
            <a:endParaRPr sz="2400">
              <a:solidFill>
                <a:srgbClr val="262626"/>
              </a:solidFill>
              <a:latin typeface="Calibri"/>
              <a:ea typeface="Calibri"/>
              <a:cs typeface="Calibri"/>
              <a:sym typeface="Calibri"/>
            </a:endParaRPr>
          </a:p>
          <a:p>
            <a:pPr indent="0" lvl="0" marL="0" marR="0" rtl="0" algn="l">
              <a:lnSpc>
                <a:spcPct val="111666"/>
              </a:lnSpc>
              <a:spcBef>
                <a:spcPts val="0"/>
              </a:spcBef>
              <a:spcAft>
                <a:spcPts val="0"/>
              </a:spcAft>
              <a:buNone/>
            </a:pPr>
            <a:r>
              <a:t/>
            </a:r>
            <a:endParaRPr sz="2400">
              <a:solidFill>
                <a:srgbClr val="262626"/>
              </a:solidFill>
              <a:latin typeface="Calibri"/>
              <a:ea typeface="Calibri"/>
              <a:cs typeface="Calibri"/>
              <a:sym typeface="Calibri"/>
            </a:endParaRPr>
          </a:p>
        </p:txBody>
      </p:sp>
      <p:sp>
        <p:nvSpPr>
          <p:cNvPr id="584" name="Google Shape;584;p12"/>
          <p:cNvSpPr txBox="1"/>
          <p:nvPr/>
        </p:nvSpPr>
        <p:spPr>
          <a:xfrm>
            <a:off x="711412" y="1501363"/>
            <a:ext cx="10213848" cy="61555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400">
                <a:solidFill>
                  <a:schemeClr val="lt1"/>
                </a:solidFill>
                <a:latin typeface="Calibri"/>
                <a:ea typeface="Calibri"/>
                <a:cs typeface="Calibri"/>
                <a:sym typeface="Calibri"/>
              </a:rPr>
              <a:t>Más información:</a:t>
            </a:r>
            <a:endParaRPr/>
          </a:p>
        </p:txBody>
      </p:sp>
      <p:sp>
        <p:nvSpPr>
          <p:cNvPr id="585" name="Google Shape;585;p12"/>
          <p:cNvSpPr/>
          <p:nvPr/>
        </p:nvSpPr>
        <p:spPr>
          <a:xfrm rot="5400000">
            <a:off x="1314218" y="1425507"/>
            <a:ext cx="108000" cy="1685648"/>
          </a:xfrm>
          <a:custGeom>
            <a:rect b="b" l="l" r="r" t="t"/>
            <a:pathLst>
              <a:path extrusionOk="0" h="260044" w="30700">
                <a:moveTo>
                  <a:pt x="0" y="0"/>
                </a:moveTo>
                <a:lnTo>
                  <a:pt x="30701" y="0"/>
                </a:lnTo>
                <a:lnTo>
                  <a:pt x="30701" y="260044"/>
                </a:lnTo>
                <a:lnTo>
                  <a:pt x="0" y="260044"/>
                </a:lnTo>
                <a:close/>
              </a:path>
            </a:pathLst>
          </a:custGeom>
          <a:solidFill>
            <a:srgbClr val="0289AE"/>
          </a:solidFill>
          <a:ln cap="flat" cmpd="sng" w="9525">
            <a:solidFill>
              <a:srgbClr val="009AC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586" name="Google Shape;586;p12"/>
          <p:cNvPicPr preferRelativeResize="0"/>
          <p:nvPr/>
        </p:nvPicPr>
        <p:blipFill>
          <a:blip r:embed="rId7">
            <a:alphaModFix/>
          </a:blip>
          <a:stretch>
            <a:fillRect/>
          </a:stretch>
        </p:blipFill>
        <p:spPr>
          <a:xfrm>
            <a:off x="8043866" y="219450"/>
            <a:ext cx="4378419" cy="6858001"/>
          </a:xfrm>
          <a:prstGeom prst="rect">
            <a:avLst/>
          </a:prstGeom>
          <a:noFill/>
          <a:ln>
            <a:noFill/>
          </a:ln>
        </p:spPr>
      </p:pic>
      <p:pic>
        <p:nvPicPr>
          <p:cNvPr descr="The image shows a document or article with a focus on the future of the economy, emphasizing the importance of experience over monetary wealth.&#10;&#10;KI-generierte Inhalte können fehlerhaft sein." id="587" name="Google Shape;587;p12"/>
          <p:cNvPicPr preferRelativeResize="0"/>
          <p:nvPr/>
        </p:nvPicPr>
        <p:blipFill rotWithShape="1">
          <a:blip r:embed="rId8">
            <a:alphaModFix/>
          </a:blip>
          <a:srcRect b="0" l="1572" r="1572" t="0"/>
          <a:stretch/>
        </p:blipFill>
        <p:spPr>
          <a:xfrm>
            <a:off x="8882675" y="1274475"/>
            <a:ext cx="2668075" cy="4749076"/>
          </a:xfrm>
          <a:prstGeom prst="rect">
            <a:avLst/>
          </a:prstGeom>
          <a:solidFill>
            <a:srgbClr val="D8D8D8"/>
          </a:solidFill>
          <a:ln>
            <a:noFill/>
          </a:ln>
        </p:spPr>
      </p:pic>
      <p:grpSp>
        <p:nvGrpSpPr>
          <p:cNvPr id="588" name="Google Shape;588;p12"/>
          <p:cNvGrpSpPr/>
          <p:nvPr/>
        </p:nvGrpSpPr>
        <p:grpSpPr>
          <a:xfrm rot="-454298">
            <a:off x="7660661" y="3519187"/>
            <a:ext cx="1456095" cy="1406604"/>
            <a:chOff x="7735025" y="4274827"/>
            <a:chExt cx="1456095" cy="1406604"/>
          </a:xfrm>
        </p:grpSpPr>
        <p:sp>
          <p:nvSpPr>
            <p:cNvPr id="589" name="Google Shape;589;p12"/>
            <p:cNvSpPr/>
            <p:nvPr/>
          </p:nvSpPr>
          <p:spPr>
            <a:xfrm>
              <a:off x="7777737" y="4274827"/>
              <a:ext cx="1406604" cy="1406604"/>
            </a:xfrm>
            <a:prstGeom prst="ellipse">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90" name="Google Shape;590;p12"/>
            <p:cNvSpPr txBox="1"/>
            <p:nvPr/>
          </p:nvSpPr>
          <p:spPr>
            <a:xfrm>
              <a:off x="7735025" y="4596150"/>
              <a:ext cx="1456095" cy="759182"/>
            </a:xfrm>
            <a:prstGeom prst="rect">
              <a:avLst/>
            </a:prstGeom>
            <a:noFill/>
            <a:ln>
              <a:noFill/>
            </a:ln>
          </p:spPr>
          <p:txBody>
            <a:bodyPr anchorCtr="0" anchor="t" bIns="45700" lIns="91425" spcFirstLastPara="1" rIns="91425" wrap="square" tIns="45700">
              <a:spAutoFit/>
            </a:bodyPr>
            <a:lstStyle/>
            <a:p>
              <a:pPr indent="0" lvl="0" marL="0" marR="0" rtl="0" algn="ctr">
                <a:lnSpc>
                  <a:spcPct val="129000"/>
                </a:lnSpc>
                <a:spcBef>
                  <a:spcPts val="0"/>
                </a:spcBef>
                <a:spcAft>
                  <a:spcPts val="0"/>
                </a:spcAft>
                <a:buNone/>
              </a:pPr>
              <a:r>
                <a:rPr b="1" lang="en-US" sz="2000">
                  <a:solidFill>
                    <a:schemeClr val="lt1"/>
                  </a:solidFill>
                  <a:latin typeface="Calibri"/>
                  <a:ea typeface="Calibri"/>
                  <a:cs typeface="Calibri"/>
                  <a:sym typeface="Calibri"/>
                </a:rPr>
                <a:t>HAGA CLIC PARA </a:t>
              </a:r>
              <a:r>
                <a:rPr b="1" lang="en-US" sz="2000" u="sng">
                  <a:solidFill>
                    <a:schemeClr val="lt1"/>
                  </a:solidFill>
                  <a:latin typeface="Calibri"/>
                  <a:ea typeface="Calibri"/>
                  <a:cs typeface="Calibri"/>
                  <a:sym typeface="Calibri"/>
                  <a:hlinkClick r:id="rId9">
                    <a:extLst>
                      <a:ext uri="{A12FA001-AC4F-418D-AE19-62706E023703}">
                        <ahyp:hlinkClr val="tx"/>
                      </a:ext>
                    </a:extLst>
                  </a:hlinkClick>
                </a:rPr>
                <a:t>VER</a:t>
              </a:r>
              <a:endParaRPr b="1" sz="2000">
                <a:solidFill>
                  <a:schemeClr val="lt1"/>
                </a:solidFill>
                <a:latin typeface="Calibri"/>
                <a:ea typeface="Calibri"/>
                <a:cs typeface="Calibri"/>
                <a:sym typeface="Calibri"/>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5" name="Shape 595"/>
        <p:cNvGrpSpPr/>
        <p:nvPr/>
      </p:nvGrpSpPr>
      <p:grpSpPr>
        <a:xfrm>
          <a:off x="0" y="0"/>
          <a:ext cx="0" cy="0"/>
          <a:chOff x="0" y="0"/>
          <a:chExt cx="0" cy="0"/>
        </a:xfrm>
      </p:grpSpPr>
      <p:pic>
        <p:nvPicPr>
          <p:cNvPr id="596" name="Google Shape;596;p13"/>
          <p:cNvPicPr preferRelativeResize="0"/>
          <p:nvPr/>
        </p:nvPicPr>
        <p:blipFill rotWithShape="1">
          <a:blip r:embed="rId3">
            <a:alphaModFix/>
          </a:blip>
          <a:srcRect b="0" l="0" r="8268" t="0"/>
          <a:stretch/>
        </p:blipFill>
        <p:spPr>
          <a:xfrm>
            <a:off x="6946704" y="2205318"/>
            <a:ext cx="4658352" cy="3675021"/>
          </a:xfrm>
          <a:prstGeom prst="rect">
            <a:avLst/>
          </a:prstGeom>
          <a:noFill/>
          <a:ln>
            <a:noFill/>
          </a:ln>
        </p:spPr>
      </p:pic>
      <p:sp>
        <p:nvSpPr>
          <p:cNvPr id="597" name="Google Shape;597;p13"/>
          <p:cNvSpPr txBox="1"/>
          <p:nvPr/>
        </p:nvSpPr>
        <p:spPr>
          <a:xfrm>
            <a:off x="429115" y="561947"/>
            <a:ext cx="6092709"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chemeClr val="dk1"/>
              </a:buClr>
              <a:buSzPts val="3400"/>
              <a:buFont typeface="Arial"/>
              <a:buNone/>
            </a:pPr>
            <a:r>
              <a:rPr b="1" lang="en-US" sz="3400">
                <a:solidFill>
                  <a:schemeClr val="dk1"/>
                </a:solidFill>
                <a:latin typeface="Calibri"/>
                <a:ea typeface="Calibri"/>
                <a:cs typeface="Calibri"/>
                <a:sym typeface="Calibri"/>
              </a:rPr>
              <a:t>Concepto: Diseño de servicios</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598" name="Google Shape;598;p13"/>
          <p:cNvCxnSpPr/>
          <p:nvPr/>
        </p:nvCxnSpPr>
        <p:spPr>
          <a:xfrm>
            <a:off x="71120" y="1254353"/>
            <a:ext cx="7252138" cy="0"/>
          </a:xfrm>
          <a:prstGeom prst="straightConnector1">
            <a:avLst/>
          </a:prstGeom>
          <a:noFill/>
          <a:ln cap="flat" cmpd="sng" w="34925">
            <a:solidFill>
              <a:srgbClr val="62A844"/>
            </a:solidFill>
            <a:prstDash val="dot"/>
            <a:miter lim="8000"/>
            <a:headEnd len="sm" w="sm" type="none"/>
            <a:tailEnd len="sm" w="sm" type="none"/>
          </a:ln>
        </p:spPr>
      </p:cxnSp>
      <p:sp>
        <p:nvSpPr>
          <p:cNvPr id="599" name="Google Shape;599;p13"/>
          <p:cNvSpPr/>
          <p:nvPr/>
        </p:nvSpPr>
        <p:spPr>
          <a:xfrm flipH="1">
            <a:off x="586950" y="1431800"/>
            <a:ext cx="3222900" cy="4965600"/>
          </a:xfrm>
          <a:prstGeom prst="rect">
            <a:avLst/>
          </a:prstGeom>
          <a:noFill/>
          <a:ln>
            <a:noFill/>
          </a:ln>
        </p:spPr>
        <p:txBody>
          <a:bodyPr anchorCtr="0" anchor="t" bIns="45700" lIns="91425" spcFirstLastPara="1" rIns="91425" wrap="square" tIns="45700">
            <a:spAutoFit/>
          </a:bodyPr>
          <a:lstStyle/>
          <a:p>
            <a:pPr indent="0" lvl="0" marL="0" marR="0" rtl="0" algn="l">
              <a:lnSpc>
                <a:spcPct val="108888"/>
              </a:lnSpc>
              <a:spcBef>
                <a:spcPts val="0"/>
              </a:spcBef>
              <a:spcAft>
                <a:spcPts val="0"/>
              </a:spcAft>
              <a:buNone/>
            </a:pPr>
            <a:r>
              <a:rPr lang="en-US" sz="1800">
                <a:solidFill>
                  <a:srgbClr val="262626"/>
                </a:solidFill>
                <a:latin typeface="Calibri"/>
                <a:ea typeface="Calibri"/>
                <a:cs typeface="Calibri"/>
                <a:sym typeface="Calibri"/>
              </a:rPr>
              <a:t>El diseño de servicios da forma a las experiencias en todo el sistema de servicios, incluyendo cada momento, tanto visible como invisible.</a:t>
            </a:r>
            <a:endParaRPr/>
          </a:p>
          <a:p>
            <a:pPr indent="0" lvl="0" marL="0" marR="0" rtl="0" algn="l">
              <a:lnSpc>
                <a:spcPct val="108888"/>
              </a:lnSpc>
              <a:spcBef>
                <a:spcPts val="0"/>
              </a:spcBef>
              <a:spcAft>
                <a:spcPts val="0"/>
              </a:spcAft>
              <a:buNone/>
            </a:pPr>
            <a:r>
              <a:t/>
            </a:r>
            <a:endParaRPr sz="1800">
              <a:solidFill>
                <a:srgbClr val="262626"/>
              </a:solidFill>
              <a:latin typeface="Calibri"/>
              <a:ea typeface="Calibri"/>
              <a:cs typeface="Calibri"/>
              <a:sym typeface="Calibri"/>
            </a:endParaRPr>
          </a:p>
          <a:p>
            <a:pPr indent="0" lvl="0" marL="0" marR="0" rtl="0" algn="l">
              <a:lnSpc>
                <a:spcPct val="98000"/>
              </a:lnSpc>
              <a:spcBef>
                <a:spcPts val="0"/>
              </a:spcBef>
              <a:spcAft>
                <a:spcPts val="0"/>
              </a:spcAft>
              <a:buNone/>
            </a:pPr>
            <a:r>
              <a:rPr b="1" lang="en-US" sz="2000">
                <a:solidFill>
                  <a:srgbClr val="0289AE"/>
                </a:solidFill>
                <a:latin typeface="Calibri"/>
                <a:ea typeface="Calibri"/>
                <a:cs typeface="Calibri"/>
                <a:sym typeface="Calibri"/>
              </a:rPr>
              <a:t>Se centra en:</a:t>
            </a:r>
            <a:endParaRPr/>
          </a:p>
          <a:p>
            <a:pPr indent="-342900" lvl="0" marL="342900" marR="0" rtl="0" algn="l">
              <a:lnSpc>
                <a:spcPct val="108888"/>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las personas</a:t>
            </a:r>
            <a:endParaRPr/>
          </a:p>
          <a:p>
            <a:pPr indent="-342900" lvl="0" marL="342900" marR="0" rtl="0" algn="l">
              <a:lnSpc>
                <a:spcPct val="108888"/>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los procesos</a:t>
            </a:r>
            <a:endParaRPr/>
          </a:p>
          <a:p>
            <a:pPr indent="-342900" lvl="0" marL="342900" marR="0" rtl="0" algn="l">
              <a:lnSpc>
                <a:spcPct val="108888"/>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los espacios</a:t>
            </a:r>
            <a:endParaRPr/>
          </a:p>
          <a:p>
            <a:pPr indent="-342900" lvl="0" marL="342900" marR="0" rtl="0" algn="l">
              <a:lnSpc>
                <a:spcPct val="108888"/>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los canales digitales</a:t>
            </a:r>
            <a:endParaRPr/>
          </a:p>
          <a:p>
            <a:pPr indent="-342900" lvl="0" marL="342900" marR="0" rtl="0" algn="l">
              <a:lnSpc>
                <a:spcPct val="108888"/>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pruebas físicas</a:t>
            </a:r>
            <a:endParaRPr/>
          </a:p>
          <a:p>
            <a:pPr indent="-342900" lvl="0" marL="342900" marR="0" rtl="0" algn="l">
              <a:lnSpc>
                <a:spcPct val="108888"/>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apoyo entre bastidores</a:t>
            </a:r>
            <a:endParaRPr/>
          </a:p>
          <a:p>
            <a:pPr indent="0" lvl="0" marL="0" marR="0" rtl="0" algn="l">
              <a:lnSpc>
                <a:spcPct val="108888"/>
              </a:lnSpc>
              <a:spcBef>
                <a:spcPts val="0"/>
              </a:spcBef>
              <a:spcAft>
                <a:spcPts val="0"/>
              </a:spcAft>
              <a:buNone/>
            </a:pPr>
            <a:r>
              <a:t/>
            </a:r>
            <a:endParaRPr sz="1800">
              <a:solidFill>
                <a:srgbClr val="262626"/>
              </a:solidFill>
              <a:latin typeface="Calibri"/>
              <a:ea typeface="Calibri"/>
              <a:cs typeface="Calibri"/>
              <a:sym typeface="Calibri"/>
            </a:endParaRPr>
          </a:p>
          <a:p>
            <a:pPr indent="0" lvl="0" marL="0" marR="0" rtl="0" algn="l">
              <a:lnSpc>
                <a:spcPct val="108888"/>
              </a:lnSpc>
              <a:spcBef>
                <a:spcPts val="0"/>
              </a:spcBef>
              <a:spcAft>
                <a:spcPts val="0"/>
              </a:spcAft>
              <a:buNone/>
            </a:pPr>
            <a:r>
              <a:t/>
            </a:r>
            <a:endParaRPr sz="1800">
              <a:solidFill>
                <a:srgbClr val="262626"/>
              </a:solidFill>
              <a:latin typeface="Calibri"/>
              <a:ea typeface="Calibri"/>
              <a:cs typeface="Calibri"/>
              <a:sym typeface="Calibri"/>
            </a:endParaRPr>
          </a:p>
          <a:p>
            <a:pPr indent="0" lvl="0" marL="0" marR="0" rtl="0" algn="l">
              <a:lnSpc>
                <a:spcPct val="108888"/>
              </a:lnSpc>
              <a:spcBef>
                <a:spcPts val="0"/>
              </a:spcBef>
              <a:spcAft>
                <a:spcPts val="0"/>
              </a:spcAft>
              <a:buNone/>
            </a:pPr>
            <a:r>
              <a:t/>
            </a:r>
            <a:endParaRPr sz="1800">
              <a:solidFill>
                <a:srgbClr val="262626"/>
              </a:solidFill>
              <a:latin typeface="Calibri"/>
              <a:ea typeface="Calibri"/>
              <a:cs typeface="Calibri"/>
              <a:sym typeface="Calibri"/>
            </a:endParaRPr>
          </a:p>
          <a:p>
            <a:pPr indent="0" lvl="0" marL="0" marR="0" rtl="0" algn="l">
              <a:lnSpc>
                <a:spcPct val="108888"/>
              </a:lnSpc>
              <a:spcBef>
                <a:spcPts val="0"/>
              </a:spcBef>
              <a:spcAft>
                <a:spcPts val="0"/>
              </a:spcAft>
              <a:buNone/>
            </a:pPr>
            <a:r>
              <a:t/>
            </a:r>
            <a:endParaRPr sz="1800">
              <a:solidFill>
                <a:srgbClr val="262626"/>
              </a:solidFill>
              <a:latin typeface="Calibri"/>
              <a:ea typeface="Calibri"/>
              <a:cs typeface="Calibri"/>
              <a:sym typeface="Calibri"/>
            </a:endParaRPr>
          </a:p>
          <a:p>
            <a:pPr indent="0" lvl="0" marL="0" marR="0" rtl="0" algn="l">
              <a:lnSpc>
                <a:spcPct val="108888"/>
              </a:lnSpc>
              <a:spcBef>
                <a:spcPts val="0"/>
              </a:spcBef>
              <a:spcAft>
                <a:spcPts val="0"/>
              </a:spcAft>
              <a:buNone/>
            </a:pPr>
            <a:r>
              <a:t/>
            </a:r>
            <a:endParaRPr sz="1800">
              <a:solidFill>
                <a:srgbClr val="262626"/>
              </a:solidFill>
              <a:latin typeface="Calibri"/>
              <a:ea typeface="Calibri"/>
              <a:cs typeface="Calibri"/>
              <a:sym typeface="Calibri"/>
            </a:endParaRPr>
          </a:p>
          <a:p>
            <a:pPr indent="0" lvl="0" marL="0" marR="0" rtl="0" algn="l">
              <a:lnSpc>
                <a:spcPct val="108888"/>
              </a:lnSpc>
              <a:spcBef>
                <a:spcPts val="0"/>
              </a:spcBef>
              <a:spcAft>
                <a:spcPts val="0"/>
              </a:spcAft>
              <a:buNone/>
            </a:pPr>
            <a:r>
              <a:t/>
            </a:r>
            <a:endParaRPr sz="1800">
              <a:solidFill>
                <a:srgbClr val="262626"/>
              </a:solidFill>
              <a:latin typeface="Calibri"/>
              <a:ea typeface="Calibri"/>
              <a:cs typeface="Calibri"/>
              <a:sym typeface="Calibri"/>
            </a:endParaRPr>
          </a:p>
          <a:p>
            <a:pPr indent="0" lvl="0" marL="0" marR="0" rtl="0" algn="l">
              <a:lnSpc>
                <a:spcPct val="108888"/>
              </a:lnSpc>
              <a:spcBef>
                <a:spcPts val="0"/>
              </a:spcBef>
              <a:spcAft>
                <a:spcPts val="0"/>
              </a:spcAft>
              <a:buNone/>
            </a:pPr>
            <a:r>
              <a:t/>
            </a:r>
            <a:endParaRPr sz="1800">
              <a:solidFill>
                <a:srgbClr val="262626"/>
              </a:solidFill>
              <a:latin typeface="Calibri"/>
              <a:ea typeface="Calibri"/>
              <a:cs typeface="Calibri"/>
              <a:sym typeface="Calibri"/>
            </a:endParaRPr>
          </a:p>
          <a:p>
            <a:pPr indent="0" lvl="0" marL="0" marR="0" rtl="0" algn="l">
              <a:lnSpc>
                <a:spcPct val="108888"/>
              </a:lnSpc>
              <a:spcBef>
                <a:spcPts val="0"/>
              </a:spcBef>
              <a:spcAft>
                <a:spcPts val="0"/>
              </a:spcAft>
              <a:buNone/>
            </a:pPr>
            <a:r>
              <a:t/>
            </a:r>
            <a:endParaRPr/>
          </a:p>
        </p:txBody>
      </p:sp>
      <p:sp>
        <p:nvSpPr>
          <p:cNvPr id="600" name="Google Shape;600;p13"/>
          <p:cNvSpPr txBox="1"/>
          <p:nvPr/>
        </p:nvSpPr>
        <p:spPr>
          <a:xfrm>
            <a:off x="586950" y="5880350"/>
            <a:ext cx="8414700" cy="1046700"/>
          </a:xfrm>
          <a:prstGeom prst="rect">
            <a:avLst/>
          </a:prstGeom>
          <a:noFill/>
          <a:ln>
            <a:noFill/>
          </a:ln>
        </p:spPr>
        <p:txBody>
          <a:bodyPr anchorCtr="0" anchor="t" bIns="45700" lIns="91425" spcFirstLastPara="1" rIns="91425" wrap="square" tIns="45700">
            <a:spAutoFit/>
          </a:bodyPr>
          <a:lstStyle/>
          <a:p>
            <a:pPr indent="0" lvl="0" marL="0" marR="0" rtl="0" algn="l">
              <a:lnSpc>
                <a:spcPct val="104999"/>
              </a:lnSpc>
              <a:spcBef>
                <a:spcPts val="0"/>
              </a:spcBef>
              <a:spcAft>
                <a:spcPts val="0"/>
              </a:spcAft>
              <a:buNone/>
            </a:pPr>
            <a:r>
              <a:rPr b="1" lang="en-US" sz="2000">
                <a:solidFill>
                  <a:srgbClr val="62A844"/>
                </a:solidFill>
                <a:latin typeface="Calibri"/>
                <a:ea typeface="Calibri"/>
                <a:cs typeface="Calibri"/>
                <a:sym typeface="Calibri"/>
              </a:rPr>
              <a:t>Si queremos que la experiencia de los huéspedes sea sostenible, debemos diseñar tanto la experiencia visible como el sistema que hay detrás.</a:t>
            </a:r>
            <a:endParaRPr/>
          </a:p>
          <a:p>
            <a:pPr indent="0" lvl="0" marL="0" marR="0" rtl="0" algn="l">
              <a:lnSpc>
                <a:spcPct val="104999"/>
              </a:lnSpc>
              <a:spcBef>
                <a:spcPts val="0"/>
              </a:spcBef>
              <a:spcAft>
                <a:spcPts val="0"/>
              </a:spcAft>
              <a:buNone/>
            </a:pPr>
            <a:r>
              <a:t/>
            </a:r>
            <a:endParaRPr sz="2000">
              <a:solidFill>
                <a:srgbClr val="62A844"/>
              </a:solidFill>
              <a:latin typeface="Calibri"/>
              <a:ea typeface="Calibri"/>
              <a:cs typeface="Calibri"/>
              <a:sym typeface="Calibri"/>
            </a:endParaRPr>
          </a:p>
        </p:txBody>
      </p:sp>
      <p:sp>
        <p:nvSpPr>
          <p:cNvPr id="601" name="Google Shape;601;p13"/>
          <p:cNvSpPr txBox="1"/>
          <p:nvPr/>
        </p:nvSpPr>
        <p:spPr>
          <a:xfrm>
            <a:off x="4051475" y="1368750"/>
            <a:ext cx="3514800" cy="4263000"/>
          </a:xfrm>
          <a:prstGeom prst="rect">
            <a:avLst/>
          </a:prstGeom>
          <a:noFill/>
          <a:ln>
            <a:noFill/>
          </a:ln>
        </p:spPr>
        <p:txBody>
          <a:bodyPr anchorCtr="0" anchor="t" bIns="91425" lIns="91425" spcFirstLastPara="1" rIns="91425" wrap="square" tIns="91425">
            <a:spAutoFit/>
          </a:bodyPr>
          <a:lstStyle/>
          <a:p>
            <a:pPr indent="0" lvl="0" marL="0" rtl="0" algn="l">
              <a:lnSpc>
                <a:spcPct val="98000"/>
              </a:lnSpc>
              <a:spcBef>
                <a:spcPts val="0"/>
              </a:spcBef>
              <a:spcAft>
                <a:spcPts val="0"/>
              </a:spcAft>
              <a:buNone/>
            </a:pPr>
            <a:r>
              <a:rPr lang="en-US" sz="1800">
                <a:solidFill>
                  <a:srgbClr val="262626"/>
                </a:solidFill>
                <a:latin typeface="Calibri"/>
                <a:ea typeface="Calibri"/>
                <a:cs typeface="Calibri"/>
                <a:sym typeface="Calibri"/>
              </a:rPr>
              <a:t>En el sector hotelero, esto significa que la experiencia del huésped depende de mucho más que de la amabilidad del personal de cara al público</a:t>
            </a:r>
            <a:r>
              <a:rPr lang="en-US" sz="2000">
                <a:solidFill>
                  <a:srgbClr val="262626"/>
                </a:solidFill>
                <a:latin typeface="Calibri"/>
                <a:ea typeface="Calibri"/>
                <a:cs typeface="Calibri"/>
                <a:sym typeface="Calibri"/>
              </a:rPr>
              <a:t>.</a:t>
            </a:r>
            <a:endParaRPr b="1" sz="2000">
              <a:solidFill>
                <a:srgbClr val="0289AE"/>
              </a:solidFill>
              <a:latin typeface="Calibri"/>
              <a:ea typeface="Calibri"/>
              <a:cs typeface="Calibri"/>
              <a:sym typeface="Calibri"/>
            </a:endParaRPr>
          </a:p>
          <a:p>
            <a:pPr indent="0" lvl="0" marL="0" rtl="0" algn="l">
              <a:lnSpc>
                <a:spcPct val="98000"/>
              </a:lnSpc>
              <a:spcBef>
                <a:spcPts val="0"/>
              </a:spcBef>
              <a:spcAft>
                <a:spcPts val="0"/>
              </a:spcAft>
              <a:buNone/>
            </a:pPr>
            <a:r>
              <a:t/>
            </a:r>
            <a:endParaRPr b="1" sz="2000">
              <a:solidFill>
                <a:srgbClr val="0289AE"/>
              </a:solidFill>
              <a:latin typeface="Calibri"/>
              <a:ea typeface="Calibri"/>
              <a:cs typeface="Calibri"/>
              <a:sym typeface="Calibri"/>
            </a:endParaRPr>
          </a:p>
          <a:p>
            <a:pPr indent="0" lvl="0" marL="0" rtl="0" algn="l">
              <a:lnSpc>
                <a:spcPct val="98000"/>
              </a:lnSpc>
              <a:spcBef>
                <a:spcPts val="0"/>
              </a:spcBef>
              <a:spcAft>
                <a:spcPts val="0"/>
              </a:spcAft>
              <a:buNone/>
            </a:pPr>
            <a:r>
              <a:rPr b="1" lang="en-US" sz="2000">
                <a:solidFill>
                  <a:srgbClr val="0289AE"/>
                </a:solidFill>
                <a:latin typeface="Calibri"/>
                <a:ea typeface="Calibri"/>
                <a:cs typeface="Calibri"/>
                <a:sym typeface="Calibri"/>
              </a:rPr>
              <a:t>También depende de:</a:t>
            </a:r>
            <a:endParaRPr/>
          </a:p>
          <a:p>
            <a:pPr indent="-342900" lvl="0" marL="342900" rtl="0" algn="l">
              <a:lnSpc>
                <a:spcPct val="108888"/>
              </a:lnSpc>
              <a:spcBef>
                <a:spcPts val="0"/>
              </a:spcBef>
              <a:spcAft>
                <a:spcPts val="0"/>
              </a:spcAft>
              <a:buClr>
                <a:srgbClr val="62A844"/>
              </a:buClr>
              <a:buSzPts val="1800"/>
              <a:buChar char="•"/>
            </a:pPr>
            <a:r>
              <a:rPr lang="en-US" sz="1800">
                <a:solidFill>
                  <a:srgbClr val="262626"/>
                </a:solidFill>
                <a:latin typeface="Calibri"/>
                <a:ea typeface="Calibri"/>
                <a:cs typeface="Calibri"/>
                <a:sym typeface="Calibri"/>
              </a:rPr>
              <a:t>la confirmación de la reserva</a:t>
            </a:r>
            <a:endParaRPr/>
          </a:p>
          <a:p>
            <a:pPr indent="-342900" lvl="0" marL="342900" rtl="0" algn="l">
              <a:lnSpc>
                <a:spcPct val="108888"/>
              </a:lnSpc>
              <a:spcBef>
                <a:spcPts val="0"/>
              </a:spcBef>
              <a:spcAft>
                <a:spcPts val="0"/>
              </a:spcAft>
              <a:buClr>
                <a:srgbClr val="62A844"/>
              </a:buClr>
              <a:buSzPts val="1800"/>
              <a:buChar char="•"/>
            </a:pPr>
            <a:r>
              <a:rPr lang="en-US" sz="1800">
                <a:solidFill>
                  <a:srgbClr val="262626"/>
                </a:solidFill>
                <a:latin typeface="Calibri"/>
                <a:ea typeface="Calibri"/>
                <a:cs typeface="Calibri"/>
                <a:sym typeface="Calibri"/>
              </a:rPr>
              <a:t>la señalización</a:t>
            </a:r>
            <a:endParaRPr/>
          </a:p>
          <a:p>
            <a:pPr indent="-342900" lvl="0" marL="342900" rtl="0" algn="l">
              <a:lnSpc>
                <a:spcPct val="108888"/>
              </a:lnSpc>
              <a:spcBef>
                <a:spcPts val="0"/>
              </a:spcBef>
              <a:spcAft>
                <a:spcPts val="0"/>
              </a:spcAft>
              <a:buClr>
                <a:srgbClr val="62A844"/>
              </a:buClr>
              <a:buSzPts val="1800"/>
              <a:buChar char="•"/>
            </a:pPr>
            <a:r>
              <a:rPr lang="en-US" sz="1800">
                <a:solidFill>
                  <a:srgbClr val="262626"/>
                </a:solidFill>
                <a:latin typeface="Calibri"/>
                <a:ea typeface="Calibri"/>
                <a:cs typeface="Calibri"/>
                <a:sym typeface="Calibri"/>
              </a:rPr>
              <a:t>el proceso de registro</a:t>
            </a:r>
            <a:endParaRPr/>
          </a:p>
          <a:p>
            <a:pPr indent="-342900" lvl="0" marL="342900" rtl="0" algn="l">
              <a:lnSpc>
                <a:spcPct val="108888"/>
              </a:lnSpc>
              <a:spcBef>
                <a:spcPts val="0"/>
              </a:spcBef>
              <a:spcAft>
                <a:spcPts val="0"/>
              </a:spcAft>
              <a:buClr>
                <a:srgbClr val="62A844"/>
              </a:buClr>
              <a:buSzPts val="1800"/>
              <a:buChar char="•"/>
            </a:pPr>
            <a:r>
              <a:rPr lang="en-US" sz="1800">
                <a:solidFill>
                  <a:srgbClr val="262626"/>
                </a:solidFill>
                <a:latin typeface="Calibri"/>
                <a:ea typeface="Calibri"/>
                <a:cs typeface="Calibri"/>
                <a:sym typeface="Calibri"/>
              </a:rPr>
              <a:t>las opciones de limpieza</a:t>
            </a:r>
            <a:endParaRPr/>
          </a:p>
          <a:p>
            <a:pPr indent="-342900" lvl="0" marL="342900" rtl="0" algn="l">
              <a:lnSpc>
                <a:spcPct val="108888"/>
              </a:lnSpc>
              <a:spcBef>
                <a:spcPts val="0"/>
              </a:spcBef>
              <a:spcAft>
                <a:spcPts val="0"/>
              </a:spcAft>
              <a:buClr>
                <a:srgbClr val="62A844"/>
              </a:buClr>
              <a:buSzPts val="1800"/>
              <a:buChar char="•"/>
            </a:pPr>
            <a:r>
              <a:rPr lang="en-US" sz="1800">
                <a:solidFill>
                  <a:srgbClr val="262626"/>
                </a:solidFill>
                <a:latin typeface="Calibri"/>
                <a:ea typeface="Calibri"/>
                <a:cs typeface="Calibri"/>
                <a:sym typeface="Calibri"/>
              </a:rPr>
              <a:t>explicación del menú</a:t>
            </a:r>
            <a:endParaRPr/>
          </a:p>
          <a:p>
            <a:pPr indent="-342900" lvl="0" marL="342900" rtl="0" algn="l">
              <a:lnSpc>
                <a:spcPct val="108888"/>
              </a:lnSpc>
              <a:spcBef>
                <a:spcPts val="0"/>
              </a:spcBef>
              <a:spcAft>
                <a:spcPts val="0"/>
              </a:spcAft>
              <a:buClr>
                <a:srgbClr val="62A844"/>
              </a:buClr>
              <a:buSzPts val="1800"/>
              <a:buChar char="•"/>
            </a:pPr>
            <a:r>
              <a:rPr lang="en-US" sz="1800">
                <a:solidFill>
                  <a:srgbClr val="262626"/>
                </a:solidFill>
                <a:latin typeface="Calibri"/>
                <a:ea typeface="Calibri"/>
                <a:cs typeface="Calibri"/>
                <a:sym typeface="Calibri"/>
              </a:rPr>
              <a:t>coordinación del personal</a:t>
            </a:r>
            <a:endParaRPr/>
          </a:p>
          <a:p>
            <a:pPr indent="-342900" lvl="0" marL="342900" rtl="0" algn="l">
              <a:lnSpc>
                <a:spcPct val="108888"/>
              </a:lnSpc>
              <a:spcBef>
                <a:spcPts val="0"/>
              </a:spcBef>
              <a:spcAft>
                <a:spcPts val="0"/>
              </a:spcAft>
              <a:buClr>
                <a:srgbClr val="62A844"/>
              </a:buClr>
              <a:buSzPts val="1800"/>
              <a:buChar char="•"/>
            </a:pPr>
            <a:r>
              <a:rPr lang="en-US" sz="1800">
                <a:solidFill>
                  <a:srgbClr val="262626"/>
                </a:solidFill>
                <a:latin typeface="Calibri"/>
                <a:ea typeface="Calibri"/>
                <a:cs typeface="Calibri"/>
                <a:sym typeface="Calibri"/>
              </a:rPr>
              <a:t>seguimiento tras la salida</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6" name="Shape 606"/>
        <p:cNvGrpSpPr/>
        <p:nvPr/>
      </p:nvGrpSpPr>
      <p:grpSpPr>
        <a:xfrm>
          <a:off x="0" y="0"/>
          <a:ext cx="0" cy="0"/>
          <a:chOff x="0" y="0"/>
          <a:chExt cx="0" cy="0"/>
        </a:xfrm>
      </p:grpSpPr>
      <p:sp>
        <p:nvSpPr>
          <p:cNvPr id="607" name="Google Shape;607;p14"/>
          <p:cNvSpPr/>
          <p:nvPr/>
        </p:nvSpPr>
        <p:spPr>
          <a:xfrm>
            <a:off x="0" y="1337196"/>
            <a:ext cx="12192000" cy="918882"/>
          </a:xfrm>
          <a:custGeom>
            <a:rect b="b" l="l" r="r" t="t"/>
            <a:pathLst>
              <a:path extrusionOk="0" h="961650" w="852645">
                <a:moveTo>
                  <a:pt x="0" y="0"/>
                </a:moveTo>
                <a:lnTo>
                  <a:pt x="852646" y="0"/>
                </a:lnTo>
                <a:lnTo>
                  <a:pt x="852646" y="961651"/>
                </a:lnTo>
                <a:lnTo>
                  <a:pt x="0" y="961651"/>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08" name="Google Shape;608;p14"/>
          <p:cNvSpPr txBox="1"/>
          <p:nvPr/>
        </p:nvSpPr>
        <p:spPr>
          <a:xfrm>
            <a:off x="632505" y="2756628"/>
            <a:ext cx="6955004" cy="3554819"/>
          </a:xfrm>
          <a:prstGeom prst="rect">
            <a:avLst/>
          </a:prstGeom>
          <a:noFill/>
          <a:ln>
            <a:noFill/>
          </a:ln>
        </p:spPr>
        <p:txBody>
          <a:bodyPr anchorCtr="0" anchor="t" bIns="45700" lIns="91425" spcFirstLastPara="1" rIns="91425" wrap="square" tIns="45700">
            <a:spAutoFit/>
          </a:bodyPr>
          <a:lstStyle/>
          <a:p>
            <a:pPr indent="0" lvl="0" marL="0" marR="0" rtl="0" algn="l">
              <a:lnSpc>
                <a:spcPct val="111666"/>
              </a:lnSpc>
              <a:spcBef>
                <a:spcPts val="0"/>
              </a:spcBef>
              <a:spcAft>
                <a:spcPts val="0"/>
              </a:spcAft>
              <a:buNone/>
            </a:pPr>
            <a:r>
              <a:rPr lang="en-US" sz="2400">
                <a:solidFill>
                  <a:srgbClr val="262626"/>
                </a:solidFill>
                <a:latin typeface="Calibri"/>
                <a:ea typeface="Calibri"/>
                <a:cs typeface="Calibri"/>
                <a:sym typeface="Calibri"/>
              </a:rPr>
              <a:t>Tanto la Interaction Design Foundation como la Service Design Network describen el diseño de servicios como una forma de crear soluciones integrales, sostenibles y centradas en el usuario en todos los sistemas de servicios. </a:t>
            </a:r>
            <a:endParaRPr/>
          </a:p>
          <a:p>
            <a:pPr indent="0" lvl="0" marL="0" marR="0" rtl="0" algn="l">
              <a:lnSpc>
                <a:spcPct val="111666"/>
              </a:lnSpc>
              <a:spcBef>
                <a:spcPts val="0"/>
              </a:spcBef>
              <a:spcAft>
                <a:spcPts val="0"/>
              </a:spcAft>
              <a:buNone/>
            </a:pPr>
            <a:r>
              <a:t/>
            </a:r>
            <a:endParaRPr sz="2400" u="sng">
              <a:solidFill>
                <a:srgbClr val="262626"/>
              </a:solidFill>
              <a:latin typeface="Calibri"/>
              <a:ea typeface="Calibri"/>
              <a:cs typeface="Calibri"/>
              <a:sym typeface="Calibri"/>
              <a:hlinkClick r:id="rId3">
                <a:extLst>
                  <a:ext uri="{A12FA001-AC4F-418D-AE19-62706E023703}">
                    <ahyp:hlinkClr val="tx"/>
                  </a:ext>
                </a:extLst>
              </a:hlinkClick>
            </a:endParaRPr>
          </a:p>
          <a:p>
            <a:pPr indent="0" lvl="0" marL="0" marR="0" rtl="0" algn="l">
              <a:lnSpc>
                <a:spcPct val="111666"/>
              </a:lnSpc>
              <a:spcBef>
                <a:spcPts val="0"/>
              </a:spcBef>
              <a:spcAft>
                <a:spcPts val="0"/>
              </a:spcAft>
              <a:buNone/>
            </a:pPr>
            <a:r>
              <a:rPr lang="en-US" sz="2400" u="sng">
                <a:solidFill>
                  <a:srgbClr val="262626"/>
                </a:solidFill>
                <a:latin typeface="Calibri"/>
                <a:ea typeface="Calibri"/>
                <a:cs typeface="Calibri"/>
                <a:sym typeface="Calibri"/>
                <a:hlinkClick r:id="rId4">
                  <a:extLst>
                    <a:ext uri="{A12FA001-AC4F-418D-AE19-62706E023703}">
                      <ahyp:hlinkClr val="tx"/>
                    </a:ext>
                  </a:extLst>
                </a:hlinkClick>
              </a:rPr>
              <a:t>https://www.service-design-network.org/community-knowledge/what-is-service-design</a:t>
            </a:r>
            <a:endParaRPr/>
          </a:p>
          <a:p>
            <a:pPr indent="0" lvl="0" marL="0" marR="0" rtl="0" algn="l">
              <a:lnSpc>
                <a:spcPct val="111666"/>
              </a:lnSpc>
              <a:spcBef>
                <a:spcPts val="0"/>
              </a:spcBef>
              <a:spcAft>
                <a:spcPts val="0"/>
              </a:spcAft>
              <a:buNone/>
            </a:pPr>
            <a:r>
              <a:t/>
            </a:r>
            <a:endParaRPr sz="2400" u="sng">
              <a:solidFill>
                <a:srgbClr val="262626"/>
              </a:solidFill>
              <a:latin typeface="Calibri"/>
              <a:ea typeface="Calibri"/>
              <a:cs typeface="Calibri"/>
              <a:sym typeface="Calibri"/>
              <a:hlinkClick r:id="rId5">
                <a:extLst>
                  <a:ext uri="{A12FA001-AC4F-418D-AE19-62706E023703}">
                    <ahyp:hlinkClr val="tx"/>
                  </a:ext>
                </a:extLst>
              </a:hlinkClick>
            </a:endParaRPr>
          </a:p>
          <a:p>
            <a:pPr indent="0" lvl="0" marL="0" marR="0" rtl="0" algn="l">
              <a:lnSpc>
                <a:spcPct val="111666"/>
              </a:lnSpc>
              <a:spcBef>
                <a:spcPts val="0"/>
              </a:spcBef>
              <a:spcAft>
                <a:spcPts val="0"/>
              </a:spcAft>
              <a:buNone/>
            </a:pPr>
            <a:r>
              <a:rPr lang="en-US" sz="2400" u="sng">
                <a:solidFill>
                  <a:srgbClr val="262626"/>
                </a:solidFill>
                <a:latin typeface="Calibri"/>
                <a:ea typeface="Calibri"/>
                <a:cs typeface="Calibri"/>
                <a:sym typeface="Calibri"/>
                <a:hlinkClick r:id="rId6">
                  <a:extLst>
                    <a:ext uri="{A12FA001-AC4F-418D-AE19-62706E023703}">
                      <ahyp:hlinkClr val="tx"/>
                    </a:ext>
                  </a:extLst>
                </a:hlinkClick>
              </a:rPr>
              <a:t>https://ixdf.org/literature/topics/service-design</a:t>
            </a:r>
            <a:endParaRPr sz="2400">
              <a:solidFill>
                <a:srgbClr val="262626"/>
              </a:solidFill>
              <a:latin typeface="Calibri"/>
              <a:ea typeface="Calibri"/>
              <a:cs typeface="Calibri"/>
              <a:sym typeface="Calibri"/>
            </a:endParaRPr>
          </a:p>
          <a:p>
            <a:pPr indent="0" lvl="0" marL="0" marR="0" rtl="0" algn="l">
              <a:lnSpc>
                <a:spcPct val="111666"/>
              </a:lnSpc>
              <a:spcBef>
                <a:spcPts val="0"/>
              </a:spcBef>
              <a:spcAft>
                <a:spcPts val="0"/>
              </a:spcAft>
              <a:buNone/>
            </a:pPr>
            <a:r>
              <a:t/>
            </a:r>
            <a:endParaRPr sz="2400">
              <a:solidFill>
                <a:srgbClr val="262626"/>
              </a:solidFill>
              <a:latin typeface="Calibri"/>
              <a:ea typeface="Calibri"/>
              <a:cs typeface="Calibri"/>
              <a:sym typeface="Calibri"/>
            </a:endParaRPr>
          </a:p>
        </p:txBody>
      </p:sp>
      <p:sp>
        <p:nvSpPr>
          <p:cNvPr id="609" name="Google Shape;609;p14"/>
          <p:cNvSpPr txBox="1"/>
          <p:nvPr/>
        </p:nvSpPr>
        <p:spPr>
          <a:xfrm>
            <a:off x="711412" y="1501363"/>
            <a:ext cx="10213848" cy="61555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400">
                <a:solidFill>
                  <a:schemeClr val="lt1"/>
                </a:solidFill>
                <a:latin typeface="Calibri"/>
                <a:ea typeface="Calibri"/>
                <a:cs typeface="Calibri"/>
                <a:sym typeface="Calibri"/>
              </a:rPr>
              <a:t>Más información:</a:t>
            </a:r>
            <a:endParaRPr/>
          </a:p>
        </p:txBody>
      </p:sp>
      <p:sp>
        <p:nvSpPr>
          <p:cNvPr id="610" name="Google Shape;610;p14"/>
          <p:cNvSpPr/>
          <p:nvPr/>
        </p:nvSpPr>
        <p:spPr>
          <a:xfrm rot="5400000">
            <a:off x="1314218" y="1425507"/>
            <a:ext cx="108000" cy="1685648"/>
          </a:xfrm>
          <a:custGeom>
            <a:rect b="b" l="l" r="r" t="t"/>
            <a:pathLst>
              <a:path extrusionOk="0" h="260044" w="30700">
                <a:moveTo>
                  <a:pt x="0" y="0"/>
                </a:moveTo>
                <a:lnTo>
                  <a:pt x="30701" y="0"/>
                </a:lnTo>
                <a:lnTo>
                  <a:pt x="30701" y="260044"/>
                </a:lnTo>
                <a:lnTo>
                  <a:pt x="0" y="260044"/>
                </a:lnTo>
                <a:close/>
              </a:path>
            </a:pathLst>
          </a:custGeom>
          <a:solidFill>
            <a:srgbClr val="0289AE"/>
          </a:solidFill>
          <a:ln cap="flat" cmpd="sng" w="9525">
            <a:solidFill>
              <a:srgbClr val="009AC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611" name="Google Shape;611;p14"/>
          <p:cNvPicPr preferRelativeResize="0"/>
          <p:nvPr/>
        </p:nvPicPr>
        <p:blipFill>
          <a:blip r:embed="rId7">
            <a:alphaModFix/>
          </a:blip>
          <a:stretch>
            <a:fillRect/>
          </a:stretch>
        </p:blipFill>
        <p:spPr>
          <a:xfrm>
            <a:off x="4636075" y="-1069225"/>
            <a:ext cx="8047750" cy="3805974"/>
          </a:xfrm>
          <a:prstGeom prst="rect">
            <a:avLst/>
          </a:prstGeom>
          <a:noFill/>
          <a:ln>
            <a:noFill/>
          </a:ln>
        </p:spPr>
      </p:pic>
      <p:pic>
        <p:nvPicPr>
          <p:cNvPr id="612" name="Google Shape;612;p14"/>
          <p:cNvPicPr preferRelativeResize="0"/>
          <p:nvPr/>
        </p:nvPicPr>
        <p:blipFill>
          <a:blip r:embed="rId8">
            <a:alphaModFix/>
          </a:blip>
          <a:stretch>
            <a:fillRect/>
          </a:stretch>
        </p:blipFill>
        <p:spPr>
          <a:xfrm>
            <a:off x="7983441" y="152350"/>
            <a:ext cx="4378419" cy="6858001"/>
          </a:xfrm>
          <a:prstGeom prst="rect">
            <a:avLst/>
          </a:prstGeom>
          <a:noFill/>
          <a:ln>
            <a:noFill/>
          </a:ln>
        </p:spPr>
      </p:pic>
      <p:pic>
        <p:nvPicPr>
          <p:cNvPr id="613" name="Google Shape;613;p14"/>
          <p:cNvPicPr preferRelativeResize="0"/>
          <p:nvPr/>
        </p:nvPicPr>
        <p:blipFill rotWithShape="1">
          <a:blip r:embed="rId9">
            <a:alphaModFix/>
          </a:blip>
          <a:srcRect b="0" l="2410" r="0" t="0"/>
          <a:stretch/>
        </p:blipFill>
        <p:spPr>
          <a:xfrm>
            <a:off x="8805600" y="1220800"/>
            <a:ext cx="2678050" cy="4729300"/>
          </a:xfrm>
          <a:prstGeom prst="rect">
            <a:avLst/>
          </a:prstGeom>
          <a:solidFill>
            <a:srgbClr val="D8D8D8"/>
          </a:solidFill>
          <a:ln>
            <a:noFill/>
          </a:ln>
        </p:spPr>
      </p:pic>
      <p:grpSp>
        <p:nvGrpSpPr>
          <p:cNvPr id="614" name="Google Shape;614;p14"/>
          <p:cNvGrpSpPr/>
          <p:nvPr/>
        </p:nvGrpSpPr>
        <p:grpSpPr>
          <a:xfrm rot="-454298">
            <a:off x="7683385" y="3516160"/>
            <a:ext cx="1456200" cy="1406604"/>
            <a:chOff x="7757949" y="4274827"/>
            <a:chExt cx="1456200" cy="1406604"/>
          </a:xfrm>
        </p:grpSpPr>
        <p:sp>
          <p:nvSpPr>
            <p:cNvPr id="615" name="Google Shape;615;p14"/>
            <p:cNvSpPr/>
            <p:nvPr/>
          </p:nvSpPr>
          <p:spPr>
            <a:xfrm>
              <a:off x="7777737" y="4274827"/>
              <a:ext cx="1406604" cy="1406604"/>
            </a:xfrm>
            <a:prstGeom prst="ellipse">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16" name="Google Shape;616;p14"/>
            <p:cNvSpPr txBox="1"/>
            <p:nvPr/>
          </p:nvSpPr>
          <p:spPr>
            <a:xfrm>
              <a:off x="7757949" y="4561238"/>
              <a:ext cx="1456200" cy="797400"/>
            </a:xfrm>
            <a:prstGeom prst="rect">
              <a:avLst/>
            </a:prstGeom>
            <a:noFill/>
            <a:ln>
              <a:noFill/>
            </a:ln>
          </p:spPr>
          <p:txBody>
            <a:bodyPr anchorCtr="0" anchor="t" bIns="45700" lIns="91425" spcFirstLastPara="1" rIns="91425" wrap="square" tIns="45700">
              <a:spAutoFit/>
            </a:bodyPr>
            <a:lstStyle/>
            <a:p>
              <a:pPr indent="0" lvl="0" marL="0" marR="0" rtl="0" algn="ctr">
                <a:lnSpc>
                  <a:spcPct val="129000"/>
                </a:lnSpc>
                <a:spcBef>
                  <a:spcPts val="0"/>
                </a:spcBef>
                <a:spcAft>
                  <a:spcPts val="0"/>
                </a:spcAft>
                <a:buNone/>
              </a:pPr>
              <a:r>
                <a:rPr b="1" lang="en-US" sz="2000">
                  <a:solidFill>
                    <a:schemeClr val="lt1"/>
                  </a:solidFill>
                  <a:latin typeface="Calibri"/>
                  <a:ea typeface="Calibri"/>
                  <a:cs typeface="Calibri"/>
                  <a:sym typeface="Calibri"/>
                </a:rPr>
                <a:t>HAGA CLIC PARA </a:t>
              </a:r>
              <a:r>
                <a:rPr b="1" lang="en-US" sz="2000" u="sng">
                  <a:solidFill>
                    <a:schemeClr val="lt1"/>
                  </a:solidFill>
                  <a:latin typeface="Calibri"/>
                  <a:ea typeface="Calibri"/>
                  <a:cs typeface="Calibri"/>
                  <a:sym typeface="Calibri"/>
                  <a:hlinkClick r:id="rId10">
                    <a:extLst>
                      <a:ext uri="{A12FA001-AC4F-418D-AE19-62706E023703}">
                        <ahyp:hlinkClr val="tx"/>
                      </a:ext>
                    </a:extLst>
                  </a:hlinkClick>
                </a:rPr>
                <a:t>VER</a:t>
              </a:r>
              <a:endParaRPr b="1" sz="2000">
                <a:solidFill>
                  <a:schemeClr val="lt1"/>
                </a:solidFill>
                <a:latin typeface="Calibri"/>
                <a:ea typeface="Calibri"/>
                <a:cs typeface="Calibri"/>
                <a:sym typeface="Calibri"/>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1" name="Shape 621"/>
        <p:cNvGrpSpPr/>
        <p:nvPr/>
      </p:nvGrpSpPr>
      <p:grpSpPr>
        <a:xfrm>
          <a:off x="0" y="0"/>
          <a:ext cx="0" cy="0"/>
          <a:chOff x="0" y="0"/>
          <a:chExt cx="0" cy="0"/>
        </a:xfrm>
      </p:grpSpPr>
      <p:sp>
        <p:nvSpPr>
          <p:cNvPr id="622" name="Google Shape;622;p15"/>
          <p:cNvSpPr txBox="1"/>
          <p:nvPr/>
        </p:nvSpPr>
        <p:spPr>
          <a:xfrm>
            <a:off x="2253800" y="259600"/>
            <a:ext cx="82212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62A844"/>
              </a:buClr>
              <a:buSzPts val="2400"/>
              <a:buFont typeface="Arial"/>
              <a:buNone/>
            </a:pPr>
            <a:r>
              <a:rPr b="1" lang="en-US" sz="2400">
                <a:solidFill>
                  <a:srgbClr val="62A844"/>
                </a:solidFill>
                <a:latin typeface="Calibri"/>
                <a:ea typeface="Calibri"/>
                <a:cs typeface="Calibri"/>
                <a:sym typeface="Calibri"/>
              </a:rPr>
              <a:t>				 Coco Hotel, Copenhague</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623" name="Google Shape;623;p15"/>
          <p:cNvCxnSpPr/>
          <p:nvPr/>
        </p:nvCxnSpPr>
        <p:spPr>
          <a:xfrm>
            <a:off x="440914" y="817323"/>
            <a:ext cx="7609840" cy="0"/>
          </a:xfrm>
          <a:prstGeom prst="straightConnector1">
            <a:avLst/>
          </a:prstGeom>
          <a:noFill/>
          <a:ln cap="flat" cmpd="sng" w="34925">
            <a:solidFill>
              <a:srgbClr val="62A844"/>
            </a:solidFill>
            <a:prstDash val="dot"/>
            <a:miter lim="8000"/>
            <a:headEnd len="sm" w="sm" type="none"/>
            <a:tailEnd len="sm" w="sm" type="none"/>
          </a:ln>
        </p:spPr>
      </p:cxnSp>
      <p:sp>
        <p:nvSpPr>
          <p:cNvPr id="624" name="Google Shape;624;p15"/>
          <p:cNvSpPr/>
          <p:nvPr/>
        </p:nvSpPr>
        <p:spPr>
          <a:xfrm flipH="1">
            <a:off x="341709" y="904179"/>
            <a:ext cx="7060877" cy="5647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900">
                <a:solidFill>
                  <a:schemeClr val="dk1"/>
                </a:solidFill>
                <a:latin typeface="Calibri"/>
                <a:ea typeface="Calibri"/>
                <a:cs typeface="Calibri"/>
                <a:sym typeface="Calibri"/>
              </a:rPr>
              <a:t>El Coco Hotel demuestra cómo la sostenibilidad puede formar parte del ambiente emocional de una estancia, en lugar de ser un mensaje medioambiental independiente. Los huéspedes experimentan la sostenibilidad a través de detalles de diseño, comodidad y la experiencia espacial mucho antes de leer una declaración de política. El hotel combina el check-in a través del móvil, las energías renovables, los productos de aseo con bajo contenido en plástico, la clasificación de residuos en la habitación y el apoyo a la movilidad en bicicleta dentro de un entorno boutique cuidadosamente diseñado. </a:t>
            </a:r>
            <a:endParaRPr/>
          </a:p>
          <a:p>
            <a:pPr indent="0" lvl="0" marL="0" marR="0" rtl="0" algn="l">
              <a:spcBef>
                <a:spcPts val="0"/>
              </a:spcBef>
              <a:spcAft>
                <a:spcPts val="0"/>
              </a:spcAft>
              <a:buNone/>
            </a:pPr>
            <a:r>
              <a:t/>
            </a:r>
            <a:endParaRPr sz="1900">
              <a:solidFill>
                <a:schemeClr val="dk1"/>
              </a:solidFill>
              <a:latin typeface="Calibri"/>
              <a:ea typeface="Calibri"/>
              <a:cs typeface="Calibri"/>
              <a:sym typeface="Calibri"/>
            </a:endParaRPr>
          </a:p>
          <a:p>
            <a:pPr indent="0" lvl="0" marL="0" marR="0" rtl="0" algn="l">
              <a:spcBef>
                <a:spcPts val="0"/>
              </a:spcBef>
              <a:spcAft>
                <a:spcPts val="0"/>
              </a:spcAft>
              <a:buNone/>
            </a:pPr>
            <a:r>
              <a:rPr lang="en-US" sz="1900">
                <a:solidFill>
                  <a:schemeClr val="dk1"/>
                </a:solidFill>
                <a:latin typeface="Calibri"/>
                <a:ea typeface="Calibri"/>
                <a:cs typeface="Calibri"/>
                <a:sym typeface="Calibri"/>
              </a:rPr>
              <a:t>Esto refleja el principio del «servicescape»: los huéspedes interpretan la calidad, la atención y la credibilidad a través del propio entorno físico y comunicativo. En el Coco Hotel, la sostenibilidad se transmite a través de la coherencia de la experiencia, más que mediante explicaciones exhaustivas. </a:t>
            </a:r>
            <a:endParaRPr/>
          </a:p>
          <a:p>
            <a:pPr indent="0" lvl="0" marL="0" marR="0" rtl="0" algn="l">
              <a:spcBef>
                <a:spcPts val="0"/>
              </a:spcBef>
              <a:spcAft>
                <a:spcPts val="0"/>
              </a:spcAft>
              <a:buNone/>
            </a:pPr>
            <a:r>
              <a:t/>
            </a:r>
            <a:endParaRPr sz="1900">
              <a:solidFill>
                <a:schemeClr val="dk1"/>
              </a:solidFill>
              <a:latin typeface="Calibri"/>
              <a:ea typeface="Calibri"/>
              <a:cs typeface="Calibri"/>
              <a:sym typeface="Calibri"/>
            </a:endParaRPr>
          </a:p>
          <a:p>
            <a:pPr indent="0" lvl="0" marL="0" marR="0" rtl="0" algn="l">
              <a:spcBef>
                <a:spcPts val="0"/>
              </a:spcBef>
              <a:spcAft>
                <a:spcPts val="0"/>
              </a:spcAft>
              <a:buNone/>
            </a:pPr>
            <a:r>
              <a:rPr b="1" lang="en-US" sz="1900">
                <a:solidFill>
                  <a:srgbClr val="62A844"/>
                </a:solidFill>
                <a:latin typeface="Calibri"/>
                <a:ea typeface="Calibri"/>
                <a:cs typeface="Calibri"/>
                <a:sym typeface="Calibri"/>
              </a:rPr>
              <a:t>Conclusión clave: </a:t>
            </a:r>
            <a:r>
              <a:rPr lang="en-US" sz="1900">
                <a:solidFill>
                  <a:schemeClr val="dk1"/>
                </a:solidFill>
                <a:latin typeface="Calibri"/>
                <a:ea typeface="Calibri"/>
                <a:cs typeface="Calibri"/>
                <a:sym typeface="Calibri"/>
              </a:rPr>
              <a:t>Los huéspedes suelen decidir si la sostenibilidad les parece auténtica a través del ambiente, la coherencia y los detalles operativos visibles, más que a través de meras afirmaciones formales.</a:t>
            </a:r>
            <a:endParaRPr/>
          </a:p>
        </p:txBody>
      </p:sp>
      <p:pic>
        <p:nvPicPr>
          <p:cNvPr id="625" name="Google Shape;625;p15"/>
          <p:cNvPicPr preferRelativeResize="0"/>
          <p:nvPr/>
        </p:nvPicPr>
        <p:blipFill rotWithShape="1">
          <a:blip r:embed="rId3">
            <a:alphaModFix/>
          </a:blip>
          <a:srcRect b="0" l="0" r="0" t="0"/>
          <a:stretch/>
        </p:blipFill>
        <p:spPr>
          <a:xfrm>
            <a:off x="7501790" y="114301"/>
            <a:ext cx="4690210" cy="6689911"/>
          </a:xfrm>
          <a:prstGeom prst="rect">
            <a:avLst/>
          </a:prstGeom>
          <a:noFill/>
          <a:ln>
            <a:noFill/>
          </a:ln>
        </p:spPr>
      </p:pic>
      <p:pic>
        <p:nvPicPr>
          <p:cNvPr id="626" name="Google Shape;626;p15"/>
          <p:cNvPicPr preferRelativeResize="0"/>
          <p:nvPr/>
        </p:nvPicPr>
        <p:blipFill rotWithShape="1">
          <a:blip r:embed="rId4">
            <a:alphaModFix/>
          </a:blip>
          <a:srcRect b="0" l="0" r="0" t="0"/>
          <a:stretch/>
        </p:blipFill>
        <p:spPr>
          <a:xfrm>
            <a:off x="440914" y="48536"/>
            <a:ext cx="3640268" cy="72535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1" name="Shape 631"/>
        <p:cNvGrpSpPr/>
        <p:nvPr/>
      </p:nvGrpSpPr>
      <p:grpSpPr>
        <a:xfrm>
          <a:off x="0" y="0"/>
          <a:ext cx="0" cy="0"/>
          <a:chOff x="0" y="0"/>
          <a:chExt cx="0" cy="0"/>
        </a:xfrm>
      </p:grpSpPr>
      <p:pic>
        <p:nvPicPr>
          <p:cNvPr id="632" name="Google Shape;632;p16"/>
          <p:cNvPicPr preferRelativeResize="0"/>
          <p:nvPr/>
        </p:nvPicPr>
        <p:blipFill rotWithShape="1">
          <a:blip r:embed="rId3">
            <a:alphaModFix/>
          </a:blip>
          <a:srcRect b="0" l="0" r="7855" t="0"/>
          <a:stretch/>
        </p:blipFill>
        <p:spPr>
          <a:xfrm>
            <a:off x="6622703" y="1889685"/>
            <a:ext cx="4750706" cy="5037622"/>
          </a:xfrm>
          <a:prstGeom prst="rect">
            <a:avLst/>
          </a:prstGeom>
          <a:noFill/>
          <a:ln>
            <a:noFill/>
          </a:ln>
        </p:spPr>
      </p:pic>
      <p:sp>
        <p:nvSpPr>
          <p:cNvPr id="633" name="Google Shape;633;p16"/>
          <p:cNvSpPr txBox="1"/>
          <p:nvPr/>
        </p:nvSpPr>
        <p:spPr>
          <a:xfrm>
            <a:off x="429115" y="561947"/>
            <a:ext cx="8141861"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chemeClr val="dk1"/>
              </a:buClr>
              <a:buSzPts val="3400"/>
              <a:buFont typeface="Arial"/>
              <a:buNone/>
            </a:pPr>
            <a:r>
              <a:rPr b="1" lang="en-US" sz="3400">
                <a:solidFill>
                  <a:schemeClr val="dk1"/>
                </a:solidFill>
                <a:latin typeface="Calibri"/>
                <a:ea typeface="Calibri"/>
                <a:cs typeface="Calibri"/>
                <a:sym typeface="Calibri"/>
              </a:rPr>
              <a:t>El espacio habla antes que el personal</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634" name="Google Shape;634;p16"/>
          <p:cNvCxnSpPr/>
          <p:nvPr/>
        </p:nvCxnSpPr>
        <p:spPr>
          <a:xfrm>
            <a:off x="71120" y="1254353"/>
            <a:ext cx="7609840" cy="0"/>
          </a:xfrm>
          <a:prstGeom prst="straightConnector1">
            <a:avLst/>
          </a:prstGeom>
          <a:noFill/>
          <a:ln cap="flat" cmpd="sng" w="34925">
            <a:solidFill>
              <a:srgbClr val="62A844"/>
            </a:solidFill>
            <a:prstDash val="dot"/>
            <a:miter lim="8000"/>
            <a:headEnd len="sm" w="sm" type="none"/>
            <a:tailEnd len="sm" w="sm" type="none"/>
          </a:ln>
        </p:spPr>
      </p:cxnSp>
      <p:sp>
        <p:nvSpPr>
          <p:cNvPr id="635" name="Google Shape;635;p16"/>
          <p:cNvSpPr/>
          <p:nvPr/>
        </p:nvSpPr>
        <p:spPr>
          <a:xfrm flipH="1">
            <a:off x="586944" y="2844224"/>
            <a:ext cx="6736314" cy="2657138"/>
          </a:xfrm>
          <a:prstGeom prst="rect">
            <a:avLst/>
          </a:prstGeom>
          <a:noFill/>
          <a:ln>
            <a:noFill/>
          </a:ln>
        </p:spPr>
        <p:txBody>
          <a:bodyPr anchorCtr="0" anchor="t" bIns="45700" lIns="91425" spcFirstLastPara="1" rIns="91425" wrap="square" tIns="45700">
            <a:spAutoFit/>
          </a:bodyPr>
          <a:lstStyle/>
          <a:p>
            <a:pPr indent="0" lvl="0" marL="0" marR="0" rtl="0" algn="l">
              <a:lnSpc>
                <a:spcPct val="98000"/>
              </a:lnSpc>
              <a:spcBef>
                <a:spcPts val="0"/>
              </a:spcBef>
              <a:spcAft>
                <a:spcPts val="0"/>
              </a:spcAft>
              <a:buNone/>
            </a:pPr>
            <a:r>
              <a:rPr b="1" lang="en-US" sz="2000">
                <a:solidFill>
                  <a:srgbClr val="0289AE"/>
                </a:solidFill>
                <a:latin typeface="Calibri"/>
                <a:ea typeface="Calibri"/>
                <a:cs typeface="Calibri"/>
                <a:sym typeface="Calibri"/>
              </a:rPr>
              <a:t>Se dan cuenta:</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materiales</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iluminación</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limpieza</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el aroma</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las estaciones de recarga</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presentación del menú</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uniformes</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señalización</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interfaces digitales. </a:t>
            </a:r>
            <a:endParaRPr/>
          </a:p>
          <a:p>
            <a:pPr indent="0" lvl="0" marL="0" marR="0" rtl="0" algn="l">
              <a:lnSpc>
                <a:spcPct val="98000"/>
              </a:lnSpc>
              <a:spcBef>
                <a:spcPts val="0"/>
              </a:spcBef>
              <a:spcAft>
                <a:spcPts val="0"/>
              </a:spcAft>
              <a:buNone/>
            </a:pPr>
            <a:r>
              <a:rPr b="1" lang="en-US" sz="2000">
                <a:solidFill>
                  <a:srgbClr val="0289AE"/>
                </a:solidFill>
                <a:latin typeface="Calibri"/>
                <a:ea typeface="Calibri"/>
                <a:cs typeface="Calibri"/>
                <a:sym typeface="Calibri"/>
              </a:rPr>
              <a:t>Estos detalles transmiten sutilmente si la experiencia se percibe como:</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de primera calidad o barata</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atenta o descuidada</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local o genérica</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de confianza o superficial</a:t>
            </a:r>
            <a:endParaRPr/>
          </a:p>
          <a:p>
            <a:pPr indent="-171450" lvl="0" marL="285750" marR="0" rtl="0" algn="l">
              <a:lnSpc>
                <a:spcPct val="108888"/>
              </a:lnSpc>
              <a:spcBef>
                <a:spcPts val="0"/>
              </a:spcBef>
              <a:spcAft>
                <a:spcPts val="0"/>
              </a:spcAft>
              <a:buClr>
                <a:srgbClr val="62A844"/>
              </a:buClr>
              <a:buSzPts val="1800"/>
              <a:buFont typeface="Arial"/>
              <a:buNone/>
            </a:pPr>
            <a:r>
              <a:t/>
            </a:r>
            <a:endParaRPr sz="1800">
              <a:solidFill>
                <a:srgbClr val="262626"/>
              </a:solidFill>
              <a:latin typeface="Calibri"/>
              <a:ea typeface="Calibri"/>
              <a:cs typeface="Calibri"/>
              <a:sym typeface="Calibri"/>
            </a:endParaRPr>
          </a:p>
        </p:txBody>
      </p:sp>
      <p:sp>
        <p:nvSpPr>
          <p:cNvPr id="636" name="Google Shape;636;p16"/>
          <p:cNvSpPr txBox="1"/>
          <p:nvPr/>
        </p:nvSpPr>
        <p:spPr>
          <a:xfrm>
            <a:off x="586943" y="5603647"/>
            <a:ext cx="6736315" cy="900631"/>
          </a:xfrm>
          <a:prstGeom prst="rect">
            <a:avLst/>
          </a:prstGeom>
          <a:noFill/>
          <a:ln>
            <a:noFill/>
          </a:ln>
        </p:spPr>
        <p:txBody>
          <a:bodyPr anchorCtr="0" anchor="t" bIns="45700" lIns="91425" spcFirstLastPara="1" rIns="91425" wrap="square" tIns="45700">
            <a:spAutoFit/>
          </a:bodyPr>
          <a:lstStyle/>
          <a:p>
            <a:pPr indent="0" lvl="0" marL="0" marR="0" rtl="0" algn="l">
              <a:lnSpc>
                <a:spcPct val="104999"/>
              </a:lnSpc>
              <a:spcBef>
                <a:spcPts val="0"/>
              </a:spcBef>
              <a:spcAft>
                <a:spcPts val="0"/>
              </a:spcAft>
              <a:buNone/>
            </a:pPr>
            <a:r>
              <a:rPr b="1" lang="en-US" sz="2000">
                <a:solidFill>
                  <a:srgbClr val="62A844"/>
                </a:solidFill>
                <a:latin typeface="Calibri"/>
                <a:ea typeface="Calibri"/>
                <a:cs typeface="Calibri"/>
                <a:sym typeface="Calibri"/>
              </a:rPr>
              <a:t>El diseño de la experiencia del huésped se construye tanto a través de la evidencia como de la explicación.</a:t>
            </a:r>
            <a:endParaRPr/>
          </a:p>
          <a:p>
            <a:pPr indent="0" lvl="0" marL="0" marR="0" rtl="0" algn="l">
              <a:lnSpc>
                <a:spcPct val="104999"/>
              </a:lnSpc>
              <a:spcBef>
                <a:spcPts val="0"/>
              </a:spcBef>
              <a:spcAft>
                <a:spcPts val="0"/>
              </a:spcAft>
              <a:buNone/>
            </a:pPr>
            <a:r>
              <a:t/>
            </a:r>
            <a:endParaRPr sz="2000">
              <a:solidFill>
                <a:srgbClr val="62A844"/>
              </a:solidFill>
              <a:latin typeface="Calibri"/>
              <a:ea typeface="Calibri"/>
              <a:cs typeface="Calibri"/>
              <a:sym typeface="Calibri"/>
            </a:endParaRPr>
          </a:p>
        </p:txBody>
      </p:sp>
      <p:sp>
        <p:nvSpPr>
          <p:cNvPr id="637" name="Google Shape;637;p16"/>
          <p:cNvSpPr txBox="1"/>
          <p:nvPr/>
        </p:nvSpPr>
        <p:spPr>
          <a:xfrm>
            <a:off x="649189" y="1466654"/>
            <a:ext cx="10724220" cy="861774"/>
          </a:xfrm>
          <a:prstGeom prst="rect">
            <a:avLst/>
          </a:prstGeom>
          <a:noFill/>
          <a:ln>
            <a:noFill/>
          </a:ln>
        </p:spPr>
        <p:txBody>
          <a:bodyPr anchorCtr="0" anchor="t" bIns="45700" lIns="91425" spcFirstLastPara="1" rIns="91425" wrap="square" tIns="45700">
            <a:spAutoFit/>
          </a:bodyPr>
          <a:lstStyle/>
          <a:p>
            <a:pPr indent="0" lvl="0" marL="0" marR="0" rtl="0" algn="l">
              <a:lnSpc>
                <a:spcPct val="108888"/>
              </a:lnSpc>
              <a:spcBef>
                <a:spcPts val="0"/>
              </a:spcBef>
              <a:spcAft>
                <a:spcPts val="0"/>
              </a:spcAft>
              <a:buNone/>
            </a:pPr>
            <a:r>
              <a:rPr lang="en-US" sz="1800">
                <a:solidFill>
                  <a:srgbClr val="262626"/>
                </a:solidFill>
                <a:latin typeface="Calibri"/>
                <a:ea typeface="Calibri"/>
                <a:cs typeface="Calibri"/>
                <a:sym typeface="Calibri"/>
              </a:rPr>
              <a:t>En la gestión de servicios, el entorno visible se suele abordar a través del concepto de </a:t>
            </a:r>
            <a:r>
              <a:rPr b="1" lang="en-US" sz="1800">
                <a:solidFill>
                  <a:srgbClr val="262626"/>
                </a:solidFill>
                <a:latin typeface="Calibri"/>
                <a:ea typeface="Calibri"/>
                <a:cs typeface="Calibri"/>
                <a:sym typeface="Calibri"/>
              </a:rPr>
              <a:t>«</a:t>
            </a:r>
            <a:r>
              <a:rPr b="1" lang="en-US" sz="1800">
                <a:solidFill>
                  <a:srgbClr val="FF0000"/>
                </a:solidFill>
                <a:latin typeface="Calibri"/>
                <a:ea typeface="Calibri"/>
                <a:cs typeface="Calibri"/>
                <a:sym typeface="Calibri"/>
              </a:rPr>
              <a:t>servicescape</a:t>
            </a:r>
            <a:r>
              <a:rPr lang="en-US" sz="1800">
                <a:solidFill>
                  <a:srgbClr val="262626"/>
                </a:solidFill>
                <a:latin typeface="Calibri"/>
                <a:ea typeface="Calibri"/>
                <a:cs typeface="Calibri"/>
                <a:sym typeface="Calibri"/>
              </a:rPr>
              <a:t>»: el entorno físico y comunicativo en el que se experimenta el servicio. Los huéspedes perciben las pruebas antes de leer una política de sostenibilidad.</a:t>
            </a:r>
            <a:endParaRPr/>
          </a:p>
        </p:txBody>
      </p:sp>
      <p:sp>
        <p:nvSpPr>
          <p:cNvPr id="638" name="Google Shape;638;p16"/>
          <p:cNvSpPr/>
          <p:nvPr/>
        </p:nvSpPr>
        <p:spPr>
          <a:xfrm flipH="1" rot="9923041">
            <a:off x="2657562" y="3116378"/>
            <a:ext cx="926896" cy="526949"/>
          </a:xfrm>
          <a:custGeom>
            <a:rect b="b" l="l" r="r" t="t"/>
            <a:pathLst>
              <a:path extrusionOk="0" h="589562" w="1037030">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3" name="Shape 643"/>
        <p:cNvGrpSpPr/>
        <p:nvPr/>
      </p:nvGrpSpPr>
      <p:grpSpPr>
        <a:xfrm>
          <a:off x="0" y="0"/>
          <a:ext cx="0" cy="0"/>
          <a:chOff x="0" y="0"/>
          <a:chExt cx="0" cy="0"/>
        </a:xfrm>
      </p:grpSpPr>
      <p:sp>
        <p:nvSpPr>
          <p:cNvPr id="644" name="Google Shape;644;p17"/>
          <p:cNvSpPr/>
          <p:nvPr/>
        </p:nvSpPr>
        <p:spPr>
          <a:xfrm>
            <a:off x="0" y="1337196"/>
            <a:ext cx="12192000" cy="918882"/>
          </a:xfrm>
          <a:custGeom>
            <a:rect b="b" l="l" r="r" t="t"/>
            <a:pathLst>
              <a:path extrusionOk="0" h="961650" w="852645">
                <a:moveTo>
                  <a:pt x="0" y="0"/>
                </a:moveTo>
                <a:lnTo>
                  <a:pt x="852646" y="0"/>
                </a:lnTo>
                <a:lnTo>
                  <a:pt x="852646" y="961651"/>
                </a:lnTo>
                <a:lnTo>
                  <a:pt x="0" y="961651"/>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45" name="Google Shape;645;p17"/>
          <p:cNvSpPr txBox="1"/>
          <p:nvPr/>
        </p:nvSpPr>
        <p:spPr>
          <a:xfrm>
            <a:off x="711413" y="3196842"/>
            <a:ext cx="5384588" cy="193899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rgbClr val="262626"/>
                </a:solidFill>
                <a:latin typeface="Calibri"/>
                <a:ea typeface="Calibri"/>
                <a:cs typeface="Calibri"/>
                <a:sym typeface="Calibri"/>
              </a:rPr>
              <a:t>Bitner, M. J. (1992). </a:t>
            </a:r>
            <a:r>
              <a:rPr i="1" lang="en-US" sz="2400">
                <a:solidFill>
                  <a:srgbClr val="262626"/>
                </a:solidFill>
                <a:latin typeface="Calibri"/>
                <a:ea typeface="Calibri"/>
                <a:cs typeface="Calibri"/>
                <a:sym typeface="Calibri"/>
              </a:rPr>
              <a:t>«Servicescapes: El impacto del entorno físico en los clientes y los empleados</a:t>
            </a:r>
            <a:r>
              <a:rPr lang="en-US" sz="2400">
                <a:solidFill>
                  <a:srgbClr val="262626"/>
                </a:solidFill>
                <a:latin typeface="Calibri"/>
                <a:ea typeface="Calibri"/>
                <a:cs typeface="Calibri"/>
                <a:sym typeface="Calibri"/>
              </a:rPr>
              <a:t>». </a:t>
            </a:r>
            <a:r>
              <a:rPr i="1" lang="en-US" sz="2400">
                <a:solidFill>
                  <a:srgbClr val="262626"/>
                </a:solidFill>
                <a:latin typeface="Calibri"/>
                <a:ea typeface="Calibri"/>
                <a:cs typeface="Calibri"/>
                <a:sym typeface="Calibri"/>
              </a:rPr>
              <a:t>Journal of Marketing</a:t>
            </a:r>
            <a:r>
              <a:rPr lang="en-US" sz="2400">
                <a:solidFill>
                  <a:srgbClr val="262626"/>
                </a:solidFill>
                <a:latin typeface="Calibri"/>
                <a:ea typeface="Calibri"/>
                <a:cs typeface="Calibri"/>
                <a:sym typeface="Calibri"/>
              </a:rPr>
              <a:t>, 56(2), 57-71.</a:t>
            </a:r>
            <a:endParaRPr/>
          </a:p>
          <a:p>
            <a:pPr indent="0" lvl="0" marL="0" marR="0" rtl="0" algn="l">
              <a:spcBef>
                <a:spcPts val="0"/>
              </a:spcBef>
              <a:spcAft>
                <a:spcPts val="0"/>
              </a:spcAft>
              <a:buNone/>
            </a:pPr>
            <a:r>
              <a:t/>
            </a:r>
            <a:endParaRPr sz="2400">
              <a:solidFill>
                <a:srgbClr val="262626"/>
              </a:solidFill>
              <a:latin typeface="Calibri"/>
              <a:ea typeface="Calibri"/>
              <a:cs typeface="Calibri"/>
              <a:sym typeface="Calibri"/>
            </a:endParaRPr>
          </a:p>
        </p:txBody>
      </p:sp>
      <p:sp>
        <p:nvSpPr>
          <p:cNvPr id="646" name="Google Shape;646;p17"/>
          <p:cNvSpPr txBox="1"/>
          <p:nvPr/>
        </p:nvSpPr>
        <p:spPr>
          <a:xfrm>
            <a:off x="711412" y="1501363"/>
            <a:ext cx="10213848" cy="61555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400">
                <a:solidFill>
                  <a:schemeClr val="lt1"/>
                </a:solidFill>
                <a:latin typeface="Calibri"/>
                <a:ea typeface="Calibri"/>
                <a:cs typeface="Calibri"/>
                <a:sym typeface="Calibri"/>
              </a:rPr>
              <a:t>Lecturas recomendadas:</a:t>
            </a:r>
            <a:endParaRPr/>
          </a:p>
        </p:txBody>
      </p:sp>
      <p:sp>
        <p:nvSpPr>
          <p:cNvPr id="647" name="Google Shape;647;p17"/>
          <p:cNvSpPr/>
          <p:nvPr/>
        </p:nvSpPr>
        <p:spPr>
          <a:xfrm rot="5400000">
            <a:off x="1314218" y="1425507"/>
            <a:ext cx="108000" cy="1685648"/>
          </a:xfrm>
          <a:custGeom>
            <a:rect b="b" l="l" r="r" t="t"/>
            <a:pathLst>
              <a:path extrusionOk="0" h="260044" w="30700">
                <a:moveTo>
                  <a:pt x="0" y="0"/>
                </a:moveTo>
                <a:lnTo>
                  <a:pt x="30701" y="0"/>
                </a:lnTo>
                <a:lnTo>
                  <a:pt x="30701" y="260044"/>
                </a:lnTo>
                <a:lnTo>
                  <a:pt x="0" y="260044"/>
                </a:lnTo>
                <a:close/>
              </a:path>
            </a:pathLst>
          </a:custGeom>
          <a:solidFill>
            <a:srgbClr val="0289AE"/>
          </a:solidFill>
          <a:ln cap="flat" cmpd="sng" w="9525">
            <a:solidFill>
              <a:srgbClr val="009AC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648" name="Google Shape;648;p17"/>
          <p:cNvPicPr preferRelativeResize="0"/>
          <p:nvPr/>
        </p:nvPicPr>
        <p:blipFill>
          <a:blip r:embed="rId3">
            <a:alphaModFix/>
          </a:blip>
          <a:stretch>
            <a:fillRect/>
          </a:stretch>
        </p:blipFill>
        <p:spPr>
          <a:xfrm>
            <a:off x="4328190" y="-193350"/>
            <a:ext cx="7648361" cy="3617100"/>
          </a:xfrm>
          <a:prstGeom prst="rect">
            <a:avLst/>
          </a:prstGeom>
          <a:noFill/>
          <a:ln>
            <a:noFill/>
          </a:ln>
        </p:spPr>
      </p:pic>
      <p:pic>
        <p:nvPicPr>
          <p:cNvPr id="649" name="Google Shape;649;p17"/>
          <p:cNvPicPr preferRelativeResize="0"/>
          <p:nvPr/>
        </p:nvPicPr>
        <p:blipFill>
          <a:blip r:embed="rId4">
            <a:alphaModFix/>
          </a:blip>
          <a:stretch>
            <a:fillRect/>
          </a:stretch>
        </p:blipFill>
        <p:spPr>
          <a:xfrm>
            <a:off x="8043866" y="219450"/>
            <a:ext cx="4378419" cy="6858001"/>
          </a:xfrm>
          <a:prstGeom prst="rect">
            <a:avLst/>
          </a:prstGeom>
          <a:noFill/>
          <a:ln>
            <a:noFill/>
          </a:ln>
        </p:spPr>
      </p:pic>
      <p:pic>
        <p:nvPicPr>
          <p:cNvPr id="650" name="Google Shape;650;p17"/>
          <p:cNvPicPr preferRelativeResize="0"/>
          <p:nvPr/>
        </p:nvPicPr>
        <p:blipFill rotWithShape="1">
          <a:blip r:embed="rId5">
            <a:alphaModFix/>
          </a:blip>
          <a:srcRect b="0" l="14524" r="6544" t="0"/>
          <a:stretch/>
        </p:blipFill>
        <p:spPr>
          <a:xfrm>
            <a:off x="8873675" y="1181200"/>
            <a:ext cx="2718800" cy="4842351"/>
          </a:xfrm>
          <a:prstGeom prst="rect">
            <a:avLst/>
          </a:prstGeom>
          <a:solidFill>
            <a:srgbClr val="D8D8D8"/>
          </a:solidFill>
          <a:ln>
            <a:noFill/>
          </a:ln>
        </p:spPr>
      </p:pic>
      <p:grpSp>
        <p:nvGrpSpPr>
          <p:cNvPr id="651" name="Google Shape;651;p17"/>
          <p:cNvGrpSpPr/>
          <p:nvPr/>
        </p:nvGrpSpPr>
        <p:grpSpPr>
          <a:xfrm rot="-454298">
            <a:off x="7703000" y="3513559"/>
            <a:ext cx="1456095" cy="1406604"/>
            <a:chOff x="7777737" y="4274827"/>
            <a:chExt cx="1456095" cy="1406604"/>
          </a:xfrm>
        </p:grpSpPr>
        <p:sp>
          <p:nvSpPr>
            <p:cNvPr id="652" name="Google Shape;652;p17"/>
            <p:cNvSpPr/>
            <p:nvPr/>
          </p:nvSpPr>
          <p:spPr>
            <a:xfrm>
              <a:off x="7777737" y="4274827"/>
              <a:ext cx="1406604" cy="1406604"/>
            </a:xfrm>
            <a:prstGeom prst="ellipse">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53" name="Google Shape;653;p17"/>
            <p:cNvSpPr txBox="1"/>
            <p:nvPr/>
          </p:nvSpPr>
          <p:spPr>
            <a:xfrm>
              <a:off x="7777737" y="4652326"/>
              <a:ext cx="1456095" cy="759182"/>
            </a:xfrm>
            <a:prstGeom prst="rect">
              <a:avLst/>
            </a:prstGeom>
            <a:noFill/>
            <a:ln>
              <a:noFill/>
            </a:ln>
          </p:spPr>
          <p:txBody>
            <a:bodyPr anchorCtr="0" anchor="t" bIns="45700" lIns="91425" spcFirstLastPara="1" rIns="91425" wrap="square" tIns="45700">
              <a:spAutoFit/>
            </a:bodyPr>
            <a:lstStyle/>
            <a:p>
              <a:pPr indent="0" lvl="0" marL="0" marR="0" rtl="0" algn="ctr">
                <a:lnSpc>
                  <a:spcPct val="129000"/>
                </a:lnSpc>
                <a:spcBef>
                  <a:spcPts val="0"/>
                </a:spcBef>
                <a:spcAft>
                  <a:spcPts val="0"/>
                </a:spcAft>
                <a:buNone/>
              </a:pPr>
              <a:r>
                <a:rPr b="1" lang="en-US" sz="2000">
                  <a:solidFill>
                    <a:schemeClr val="lt1"/>
                  </a:solidFill>
                  <a:latin typeface="Calibri"/>
                  <a:ea typeface="Calibri"/>
                  <a:cs typeface="Calibri"/>
                  <a:sym typeface="Calibri"/>
                </a:rPr>
                <a:t>HAGA CLIC PARA </a:t>
              </a:r>
              <a:r>
                <a:rPr b="1" lang="en-US" sz="2000" u="sng">
                  <a:solidFill>
                    <a:schemeClr val="lt1"/>
                  </a:solidFill>
                  <a:latin typeface="Calibri"/>
                  <a:ea typeface="Calibri"/>
                  <a:cs typeface="Calibri"/>
                  <a:sym typeface="Calibri"/>
                  <a:hlinkClick r:id="rId6">
                    <a:extLst>
                      <a:ext uri="{A12FA001-AC4F-418D-AE19-62706E023703}">
                        <ahyp:hlinkClr val="tx"/>
                      </a:ext>
                    </a:extLst>
                  </a:hlinkClick>
                </a:rPr>
                <a:t>VER</a:t>
              </a:r>
              <a:endParaRPr b="1" sz="2000">
                <a:solidFill>
                  <a:schemeClr val="lt1"/>
                </a:solidFill>
                <a:latin typeface="Calibri"/>
                <a:ea typeface="Calibri"/>
                <a:cs typeface="Calibri"/>
                <a:sym typeface="Calibri"/>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8" name="Shape 658"/>
        <p:cNvGrpSpPr/>
        <p:nvPr/>
      </p:nvGrpSpPr>
      <p:grpSpPr>
        <a:xfrm>
          <a:off x="0" y="0"/>
          <a:ext cx="0" cy="0"/>
          <a:chOff x="0" y="0"/>
          <a:chExt cx="0" cy="0"/>
        </a:xfrm>
      </p:grpSpPr>
      <p:sp>
        <p:nvSpPr>
          <p:cNvPr id="659" name="Google Shape;659;p18"/>
          <p:cNvSpPr txBox="1"/>
          <p:nvPr/>
        </p:nvSpPr>
        <p:spPr>
          <a:xfrm>
            <a:off x="447090" y="138917"/>
            <a:ext cx="105438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chemeClr val="dk1"/>
              </a:buClr>
              <a:buSzPts val="3400"/>
              <a:buFont typeface="Arial"/>
              <a:buNone/>
            </a:pPr>
            <a:r>
              <a:rPr b="1" lang="en-US" sz="3400">
                <a:solidFill>
                  <a:schemeClr val="dk1"/>
                </a:solidFill>
                <a:latin typeface="Calibri"/>
                <a:ea typeface="Calibri"/>
                <a:cs typeface="Calibri"/>
                <a:sym typeface="Calibri"/>
              </a:rPr>
              <a:t>Los huéspedes deben participar activamente en la creación de la experiencia</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660" name="Google Shape;660;p18"/>
          <p:cNvCxnSpPr/>
          <p:nvPr/>
        </p:nvCxnSpPr>
        <p:spPr>
          <a:xfrm>
            <a:off x="0" y="1254353"/>
            <a:ext cx="7609840" cy="0"/>
          </a:xfrm>
          <a:prstGeom prst="straightConnector1">
            <a:avLst/>
          </a:prstGeom>
          <a:noFill/>
          <a:ln cap="flat" cmpd="sng" w="34925">
            <a:solidFill>
              <a:srgbClr val="62A844"/>
            </a:solidFill>
            <a:prstDash val="dot"/>
            <a:miter lim="8000"/>
            <a:headEnd len="sm" w="sm" type="none"/>
            <a:tailEnd len="sm" w="sm" type="none"/>
          </a:ln>
        </p:spPr>
      </p:cxnSp>
      <p:sp>
        <p:nvSpPr>
          <p:cNvPr id="661" name="Google Shape;661;p18"/>
          <p:cNvSpPr txBox="1"/>
          <p:nvPr/>
        </p:nvSpPr>
        <p:spPr>
          <a:xfrm>
            <a:off x="554800" y="1677375"/>
            <a:ext cx="7055100" cy="5499900"/>
          </a:xfrm>
          <a:prstGeom prst="rect">
            <a:avLst/>
          </a:prstGeom>
          <a:noFill/>
          <a:ln>
            <a:noFill/>
          </a:ln>
        </p:spPr>
        <p:txBody>
          <a:bodyPr anchorCtr="0" anchor="t" bIns="45700" lIns="91425" spcFirstLastPara="1" rIns="91425" wrap="square" tIns="45700">
            <a:spAutoFit/>
          </a:bodyPr>
          <a:lstStyle/>
          <a:p>
            <a:pPr indent="0" lvl="0" marL="0" marR="0" rtl="0" algn="l">
              <a:lnSpc>
                <a:spcPct val="108888"/>
              </a:lnSpc>
              <a:spcBef>
                <a:spcPts val="0"/>
              </a:spcBef>
              <a:spcAft>
                <a:spcPts val="0"/>
              </a:spcAft>
              <a:buNone/>
            </a:pPr>
            <a:r>
              <a:rPr lang="en-US" sz="1700">
                <a:solidFill>
                  <a:srgbClr val="262626"/>
                </a:solidFill>
                <a:latin typeface="Calibri"/>
                <a:ea typeface="Calibri"/>
                <a:cs typeface="Calibri"/>
                <a:sym typeface="Calibri"/>
              </a:rPr>
              <a:t>Las mejores experiencias de hospitalidad sostenible suelen ser </a:t>
            </a:r>
            <a:r>
              <a:rPr b="1" lang="en-US" sz="1700">
                <a:solidFill>
                  <a:srgbClr val="262626"/>
                </a:solidFill>
                <a:latin typeface="Calibri"/>
                <a:ea typeface="Calibri"/>
                <a:cs typeface="Calibri"/>
                <a:sym typeface="Calibri"/>
              </a:rPr>
              <a:t>creadas conjuntamente</a:t>
            </a:r>
            <a:r>
              <a:rPr lang="en-US" sz="1700">
                <a:solidFill>
                  <a:srgbClr val="262626"/>
                </a:solidFill>
                <a:latin typeface="Calibri"/>
                <a:ea typeface="Calibri"/>
                <a:cs typeface="Calibri"/>
                <a:sym typeface="Calibri"/>
              </a:rPr>
              <a:t>.</a:t>
            </a:r>
            <a:endParaRPr sz="1300"/>
          </a:p>
          <a:p>
            <a:pPr indent="0" lvl="0" marL="0" marR="0" rtl="0" algn="l">
              <a:lnSpc>
                <a:spcPct val="108888"/>
              </a:lnSpc>
              <a:spcBef>
                <a:spcPts val="0"/>
              </a:spcBef>
              <a:spcAft>
                <a:spcPts val="0"/>
              </a:spcAft>
              <a:buNone/>
            </a:pPr>
            <a:r>
              <a:t/>
            </a:r>
            <a:endParaRPr sz="1700">
              <a:solidFill>
                <a:srgbClr val="262626"/>
              </a:solidFill>
              <a:latin typeface="Calibri"/>
              <a:ea typeface="Calibri"/>
              <a:cs typeface="Calibri"/>
              <a:sym typeface="Calibri"/>
            </a:endParaRPr>
          </a:p>
          <a:p>
            <a:pPr indent="0" lvl="0" marL="0" marR="0" rtl="0" algn="l">
              <a:lnSpc>
                <a:spcPct val="108888"/>
              </a:lnSpc>
              <a:spcBef>
                <a:spcPts val="0"/>
              </a:spcBef>
              <a:spcAft>
                <a:spcPts val="0"/>
              </a:spcAft>
              <a:buNone/>
            </a:pPr>
            <a:r>
              <a:rPr lang="en-US" sz="1700">
                <a:solidFill>
                  <a:srgbClr val="262626"/>
                </a:solidFill>
                <a:latin typeface="Calibri"/>
                <a:ea typeface="Calibri"/>
                <a:cs typeface="Calibri"/>
                <a:sym typeface="Calibri"/>
              </a:rPr>
              <a:t>Esto significa que el valor se crea a partir de lo que ofrece el negocio y por la forma en que participa el huésped.</a:t>
            </a:r>
            <a:endParaRPr sz="1300"/>
          </a:p>
          <a:p>
            <a:pPr indent="0" lvl="0" marL="0" marR="0" rtl="0" algn="l">
              <a:lnSpc>
                <a:spcPct val="108888"/>
              </a:lnSpc>
              <a:spcBef>
                <a:spcPts val="0"/>
              </a:spcBef>
              <a:spcAft>
                <a:spcPts val="0"/>
              </a:spcAft>
              <a:buNone/>
            </a:pPr>
            <a:r>
              <a:t/>
            </a:r>
            <a:endParaRPr sz="1700">
              <a:solidFill>
                <a:srgbClr val="262626"/>
              </a:solidFill>
              <a:latin typeface="Calibri"/>
              <a:ea typeface="Calibri"/>
              <a:cs typeface="Calibri"/>
              <a:sym typeface="Calibri"/>
            </a:endParaRPr>
          </a:p>
          <a:p>
            <a:pPr indent="0" lvl="0" marL="0" marR="0" rtl="0" algn="l">
              <a:lnSpc>
                <a:spcPct val="98000"/>
              </a:lnSpc>
              <a:spcBef>
                <a:spcPts val="0"/>
              </a:spcBef>
              <a:spcAft>
                <a:spcPts val="0"/>
              </a:spcAft>
              <a:buNone/>
            </a:pPr>
            <a:r>
              <a:rPr b="1" lang="en-US" sz="1900">
                <a:solidFill>
                  <a:srgbClr val="0289AE"/>
                </a:solidFill>
                <a:latin typeface="Calibri"/>
                <a:ea typeface="Calibri"/>
                <a:cs typeface="Calibri"/>
                <a:sym typeface="Calibri"/>
              </a:rPr>
              <a:t>Ejemplos:</a:t>
            </a:r>
            <a:endParaRPr sz="1300"/>
          </a:p>
          <a:p>
            <a:pPr indent="-279400" lvl="0" marL="285750" marR="0" rtl="0" algn="l">
              <a:lnSpc>
                <a:spcPct val="108888"/>
              </a:lnSpc>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elegir una frecuencia reducida de limpieza</a:t>
            </a:r>
            <a:endParaRPr sz="1300"/>
          </a:p>
          <a:p>
            <a:pPr indent="-279400" lvl="0" marL="285750" marR="0" rtl="0" algn="l">
              <a:lnSpc>
                <a:spcPct val="108888"/>
              </a:lnSpc>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participar en una actividad ecológica local</a:t>
            </a:r>
            <a:endParaRPr sz="1300"/>
          </a:p>
          <a:p>
            <a:pPr indent="-279400" lvl="0" marL="285750" marR="0" rtl="0" algn="l">
              <a:lnSpc>
                <a:spcPct val="108888"/>
              </a:lnSpc>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seleccionar platos de temporada</a:t>
            </a:r>
            <a:endParaRPr sz="1300"/>
          </a:p>
          <a:p>
            <a:pPr indent="-279400" lvl="0" marL="285750" marR="0" rtl="0" algn="l">
              <a:lnSpc>
                <a:spcPct val="108888"/>
              </a:lnSpc>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utilizar opciones de movilidad compartida</a:t>
            </a:r>
            <a:endParaRPr sz="1300"/>
          </a:p>
          <a:p>
            <a:pPr indent="-279400" lvl="0" marL="285750" marR="0" rtl="0" algn="l">
              <a:lnSpc>
                <a:spcPct val="108888"/>
              </a:lnSpc>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seguir las indicaciones sobre el consumo de agua o energía en las habitaciones</a:t>
            </a:r>
            <a:endParaRPr sz="1300"/>
          </a:p>
          <a:p>
            <a:pPr indent="-279400" lvl="0" marL="285750" marR="0" rtl="0" algn="l">
              <a:lnSpc>
                <a:spcPct val="108888"/>
              </a:lnSpc>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interesarse por las historias de la comunidad local</a:t>
            </a:r>
            <a:endParaRPr sz="1300"/>
          </a:p>
          <a:p>
            <a:pPr indent="-171450" lvl="0" marL="285750" marR="0" rtl="0" algn="l">
              <a:lnSpc>
                <a:spcPct val="108888"/>
              </a:lnSpc>
              <a:spcBef>
                <a:spcPts val="0"/>
              </a:spcBef>
              <a:spcAft>
                <a:spcPts val="0"/>
              </a:spcAft>
              <a:buClr>
                <a:srgbClr val="62A844"/>
              </a:buClr>
              <a:buSzPts val="1800"/>
              <a:buFont typeface="Arial"/>
              <a:buNone/>
            </a:pPr>
            <a:r>
              <a:t/>
            </a:r>
            <a:endParaRPr sz="1700">
              <a:solidFill>
                <a:srgbClr val="262626"/>
              </a:solidFill>
              <a:latin typeface="Calibri"/>
              <a:ea typeface="Calibri"/>
              <a:cs typeface="Calibri"/>
              <a:sym typeface="Calibri"/>
            </a:endParaRPr>
          </a:p>
          <a:p>
            <a:pPr indent="0" lvl="0" marL="0" marR="0" rtl="0" algn="l">
              <a:lnSpc>
                <a:spcPct val="108888"/>
              </a:lnSpc>
              <a:spcBef>
                <a:spcPts val="0"/>
              </a:spcBef>
              <a:spcAft>
                <a:spcPts val="0"/>
              </a:spcAft>
              <a:buNone/>
            </a:pPr>
            <a:r>
              <a:rPr b="1" lang="en-US" sz="1700">
                <a:solidFill>
                  <a:srgbClr val="262626"/>
                </a:solidFill>
                <a:latin typeface="Calibri"/>
                <a:ea typeface="Calibri"/>
                <a:cs typeface="Calibri"/>
                <a:sym typeface="Calibri"/>
              </a:rPr>
              <a:t>Principio importante:</a:t>
            </a:r>
            <a:endParaRPr sz="1300"/>
          </a:p>
          <a:p>
            <a:pPr indent="0" lvl="0" marL="0" marR="0" rtl="0" algn="l">
              <a:lnSpc>
                <a:spcPct val="108888"/>
              </a:lnSpc>
              <a:spcBef>
                <a:spcPts val="0"/>
              </a:spcBef>
              <a:spcAft>
                <a:spcPts val="0"/>
              </a:spcAft>
              <a:buNone/>
            </a:pPr>
            <a:r>
              <a:rPr b="1" lang="en-US" sz="1700">
                <a:solidFill>
                  <a:srgbClr val="62A844"/>
                </a:solidFill>
                <a:latin typeface="Calibri"/>
                <a:ea typeface="Calibri"/>
                <a:cs typeface="Calibri"/>
                <a:sym typeface="Calibri"/>
              </a:rPr>
              <a:t>La cocreación funciona mejor cuando los huéspedes se sienten invitados, informados y respetados, sin sentir ninguna presión</a:t>
            </a:r>
            <a:endParaRPr sz="1300"/>
          </a:p>
          <a:p>
            <a:pPr indent="0" lvl="0" marL="0" marR="0" rtl="0" algn="l">
              <a:lnSpc>
                <a:spcPct val="108888"/>
              </a:lnSpc>
              <a:spcBef>
                <a:spcPts val="0"/>
              </a:spcBef>
              <a:spcAft>
                <a:spcPts val="0"/>
              </a:spcAft>
              <a:buNone/>
            </a:pPr>
            <a:r>
              <a:t/>
            </a:r>
            <a:endParaRPr sz="1800">
              <a:solidFill>
                <a:srgbClr val="262626"/>
              </a:solidFill>
              <a:latin typeface="Calibri"/>
              <a:ea typeface="Calibri"/>
              <a:cs typeface="Calibri"/>
              <a:sym typeface="Calibri"/>
            </a:endParaRPr>
          </a:p>
        </p:txBody>
      </p:sp>
      <p:pic>
        <p:nvPicPr>
          <p:cNvPr id="662" name="Google Shape;662;p18"/>
          <p:cNvPicPr preferRelativeResize="0"/>
          <p:nvPr/>
        </p:nvPicPr>
        <p:blipFill rotWithShape="1">
          <a:blip r:embed="rId3">
            <a:alphaModFix/>
          </a:blip>
          <a:srcRect b="0" l="0" r="0" t="0"/>
          <a:stretch/>
        </p:blipFill>
        <p:spPr>
          <a:xfrm>
            <a:off x="6943817" y="1890715"/>
            <a:ext cx="4516403" cy="4595793"/>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7" name="Shape 667"/>
        <p:cNvGrpSpPr/>
        <p:nvPr/>
      </p:nvGrpSpPr>
      <p:grpSpPr>
        <a:xfrm>
          <a:off x="0" y="0"/>
          <a:ext cx="0" cy="0"/>
          <a:chOff x="0" y="0"/>
          <a:chExt cx="0" cy="0"/>
        </a:xfrm>
      </p:grpSpPr>
      <p:sp>
        <p:nvSpPr>
          <p:cNvPr id="668" name="Google Shape;668;p19"/>
          <p:cNvSpPr/>
          <p:nvPr/>
        </p:nvSpPr>
        <p:spPr>
          <a:xfrm>
            <a:off x="0" y="1337196"/>
            <a:ext cx="12192000" cy="918882"/>
          </a:xfrm>
          <a:custGeom>
            <a:rect b="b" l="l" r="r" t="t"/>
            <a:pathLst>
              <a:path extrusionOk="0" h="961650" w="852645">
                <a:moveTo>
                  <a:pt x="0" y="0"/>
                </a:moveTo>
                <a:lnTo>
                  <a:pt x="852646" y="0"/>
                </a:lnTo>
                <a:lnTo>
                  <a:pt x="852646" y="961651"/>
                </a:lnTo>
                <a:lnTo>
                  <a:pt x="0" y="961651"/>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69" name="Google Shape;669;p19"/>
          <p:cNvSpPr txBox="1"/>
          <p:nvPr/>
        </p:nvSpPr>
        <p:spPr>
          <a:xfrm>
            <a:off x="711413" y="3196842"/>
            <a:ext cx="5384588" cy="156966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rgbClr val="262626"/>
                </a:solidFill>
                <a:latin typeface="Calibri"/>
                <a:ea typeface="Calibri"/>
                <a:cs typeface="Calibri"/>
                <a:sym typeface="Calibri"/>
              </a:rPr>
              <a:t>Prahalad, C.K., y Ramaswamy, V. (2004). </a:t>
            </a:r>
            <a:r>
              <a:rPr i="1" lang="en-US" sz="2400">
                <a:solidFill>
                  <a:srgbClr val="262626"/>
                </a:solidFill>
                <a:latin typeface="Calibri"/>
                <a:ea typeface="Calibri"/>
                <a:cs typeface="Calibri"/>
                <a:sym typeface="Calibri"/>
              </a:rPr>
              <a:t>Experiencias de cocreación: la próxima práctica en la creación de valor</a:t>
            </a:r>
            <a:r>
              <a:rPr lang="en-US" sz="2400">
                <a:solidFill>
                  <a:srgbClr val="262626"/>
                </a:solidFill>
                <a:latin typeface="Calibri"/>
                <a:ea typeface="Calibri"/>
                <a:cs typeface="Calibri"/>
                <a:sym typeface="Calibri"/>
              </a:rPr>
              <a:t>. </a:t>
            </a:r>
            <a:r>
              <a:rPr i="1" lang="en-US" sz="2400">
                <a:solidFill>
                  <a:srgbClr val="262626"/>
                </a:solidFill>
                <a:latin typeface="Calibri"/>
                <a:ea typeface="Calibri"/>
                <a:cs typeface="Calibri"/>
                <a:sym typeface="Calibri"/>
              </a:rPr>
              <a:t>Journal of Interactive Marketing</a:t>
            </a:r>
            <a:r>
              <a:rPr lang="en-US" sz="2400">
                <a:solidFill>
                  <a:srgbClr val="262626"/>
                </a:solidFill>
                <a:latin typeface="Calibri"/>
                <a:ea typeface="Calibri"/>
                <a:cs typeface="Calibri"/>
                <a:sym typeface="Calibri"/>
              </a:rPr>
              <a:t>, 18(3), 5-14.</a:t>
            </a:r>
            <a:endParaRPr sz="2400">
              <a:solidFill>
                <a:srgbClr val="262626"/>
              </a:solidFill>
              <a:latin typeface="Calibri"/>
              <a:ea typeface="Calibri"/>
              <a:cs typeface="Calibri"/>
              <a:sym typeface="Calibri"/>
            </a:endParaRPr>
          </a:p>
        </p:txBody>
      </p:sp>
      <p:sp>
        <p:nvSpPr>
          <p:cNvPr id="670" name="Google Shape;670;p19"/>
          <p:cNvSpPr txBox="1"/>
          <p:nvPr/>
        </p:nvSpPr>
        <p:spPr>
          <a:xfrm>
            <a:off x="711412" y="1501363"/>
            <a:ext cx="10213848" cy="61555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400">
                <a:solidFill>
                  <a:schemeClr val="lt1"/>
                </a:solidFill>
                <a:latin typeface="Calibri"/>
                <a:ea typeface="Calibri"/>
                <a:cs typeface="Calibri"/>
                <a:sym typeface="Calibri"/>
              </a:rPr>
              <a:t>Lecturas recomendadas:</a:t>
            </a:r>
            <a:endParaRPr/>
          </a:p>
        </p:txBody>
      </p:sp>
      <p:sp>
        <p:nvSpPr>
          <p:cNvPr id="671" name="Google Shape;671;p19"/>
          <p:cNvSpPr/>
          <p:nvPr/>
        </p:nvSpPr>
        <p:spPr>
          <a:xfrm rot="5400000">
            <a:off x="1314218" y="1425507"/>
            <a:ext cx="108000" cy="1685648"/>
          </a:xfrm>
          <a:custGeom>
            <a:rect b="b" l="l" r="r" t="t"/>
            <a:pathLst>
              <a:path extrusionOk="0" h="260044" w="30700">
                <a:moveTo>
                  <a:pt x="0" y="0"/>
                </a:moveTo>
                <a:lnTo>
                  <a:pt x="30701" y="0"/>
                </a:lnTo>
                <a:lnTo>
                  <a:pt x="30701" y="260044"/>
                </a:lnTo>
                <a:lnTo>
                  <a:pt x="0" y="260044"/>
                </a:lnTo>
                <a:close/>
              </a:path>
            </a:pathLst>
          </a:custGeom>
          <a:solidFill>
            <a:srgbClr val="0289AE"/>
          </a:solidFill>
          <a:ln cap="flat" cmpd="sng" w="9525">
            <a:solidFill>
              <a:srgbClr val="009AC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672" name="Google Shape;672;p19"/>
          <p:cNvPicPr preferRelativeResize="0"/>
          <p:nvPr/>
        </p:nvPicPr>
        <p:blipFill>
          <a:blip r:embed="rId3">
            <a:alphaModFix/>
          </a:blip>
          <a:stretch>
            <a:fillRect/>
          </a:stretch>
        </p:blipFill>
        <p:spPr>
          <a:xfrm>
            <a:off x="4328190" y="-193350"/>
            <a:ext cx="7648361" cy="3617100"/>
          </a:xfrm>
          <a:prstGeom prst="rect">
            <a:avLst/>
          </a:prstGeom>
          <a:noFill/>
          <a:ln>
            <a:noFill/>
          </a:ln>
        </p:spPr>
      </p:pic>
      <p:pic>
        <p:nvPicPr>
          <p:cNvPr id="673" name="Google Shape;673;p19"/>
          <p:cNvPicPr preferRelativeResize="0"/>
          <p:nvPr/>
        </p:nvPicPr>
        <p:blipFill>
          <a:blip r:embed="rId4">
            <a:alphaModFix/>
          </a:blip>
          <a:stretch>
            <a:fillRect/>
          </a:stretch>
        </p:blipFill>
        <p:spPr>
          <a:xfrm>
            <a:off x="8043866" y="219450"/>
            <a:ext cx="4378419" cy="6858001"/>
          </a:xfrm>
          <a:prstGeom prst="rect">
            <a:avLst/>
          </a:prstGeom>
          <a:noFill/>
          <a:ln>
            <a:noFill/>
          </a:ln>
        </p:spPr>
      </p:pic>
      <p:pic>
        <p:nvPicPr>
          <p:cNvPr id="674" name="Google Shape;674;p19"/>
          <p:cNvPicPr preferRelativeResize="0"/>
          <p:nvPr/>
        </p:nvPicPr>
        <p:blipFill rotWithShape="1">
          <a:blip r:embed="rId5">
            <a:alphaModFix/>
          </a:blip>
          <a:srcRect b="2229" l="12792" r="12792" t="0"/>
          <a:stretch/>
        </p:blipFill>
        <p:spPr>
          <a:xfrm>
            <a:off x="8885900" y="1222075"/>
            <a:ext cx="2687875" cy="4816425"/>
          </a:xfrm>
          <a:prstGeom prst="rect">
            <a:avLst/>
          </a:prstGeom>
          <a:solidFill>
            <a:srgbClr val="D8D8D8"/>
          </a:solidFill>
          <a:ln>
            <a:noFill/>
          </a:ln>
        </p:spPr>
      </p:pic>
      <p:grpSp>
        <p:nvGrpSpPr>
          <p:cNvPr id="675" name="Google Shape;675;p19"/>
          <p:cNvGrpSpPr/>
          <p:nvPr/>
        </p:nvGrpSpPr>
        <p:grpSpPr>
          <a:xfrm rot="-454298">
            <a:off x="7660660" y="3519187"/>
            <a:ext cx="1456095" cy="1406604"/>
            <a:chOff x="7735025" y="4274827"/>
            <a:chExt cx="1456095" cy="1406604"/>
          </a:xfrm>
        </p:grpSpPr>
        <p:sp>
          <p:nvSpPr>
            <p:cNvPr id="676" name="Google Shape;676;p19"/>
            <p:cNvSpPr/>
            <p:nvPr/>
          </p:nvSpPr>
          <p:spPr>
            <a:xfrm>
              <a:off x="7777737" y="4274827"/>
              <a:ext cx="1406604" cy="1406604"/>
            </a:xfrm>
            <a:prstGeom prst="ellipse">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77" name="Google Shape;677;p19"/>
            <p:cNvSpPr txBox="1"/>
            <p:nvPr/>
          </p:nvSpPr>
          <p:spPr>
            <a:xfrm>
              <a:off x="7735025" y="4596151"/>
              <a:ext cx="1456095" cy="759182"/>
            </a:xfrm>
            <a:prstGeom prst="rect">
              <a:avLst/>
            </a:prstGeom>
            <a:noFill/>
            <a:ln>
              <a:noFill/>
            </a:ln>
          </p:spPr>
          <p:txBody>
            <a:bodyPr anchorCtr="0" anchor="t" bIns="45700" lIns="91425" spcFirstLastPara="1" rIns="91425" wrap="square" tIns="45700">
              <a:spAutoFit/>
            </a:bodyPr>
            <a:lstStyle/>
            <a:p>
              <a:pPr indent="0" lvl="0" marL="0" marR="0" rtl="0" algn="ctr">
                <a:lnSpc>
                  <a:spcPct val="129000"/>
                </a:lnSpc>
                <a:spcBef>
                  <a:spcPts val="0"/>
                </a:spcBef>
                <a:spcAft>
                  <a:spcPts val="0"/>
                </a:spcAft>
                <a:buNone/>
              </a:pPr>
              <a:r>
                <a:rPr b="1" lang="en-US" sz="2000">
                  <a:solidFill>
                    <a:schemeClr val="lt1"/>
                  </a:solidFill>
                  <a:latin typeface="Calibri"/>
                  <a:ea typeface="Calibri"/>
                  <a:cs typeface="Calibri"/>
                  <a:sym typeface="Calibri"/>
                </a:rPr>
                <a:t>HAGA CLIC PARA </a:t>
              </a:r>
              <a:r>
                <a:rPr b="1" lang="en-US" sz="2000" u="sng">
                  <a:solidFill>
                    <a:schemeClr val="lt1"/>
                  </a:solidFill>
                  <a:latin typeface="Calibri"/>
                  <a:ea typeface="Calibri"/>
                  <a:cs typeface="Calibri"/>
                  <a:sym typeface="Calibri"/>
                  <a:hlinkClick r:id="rId6">
                    <a:extLst>
                      <a:ext uri="{A12FA001-AC4F-418D-AE19-62706E023703}">
                        <ahyp:hlinkClr val="tx"/>
                      </a:ext>
                    </a:extLst>
                  </a:hlinkClick>
                </a:rPr>
                <a:t>VER</a:t>
              </a:r>
              <a:endParaRPr b="1" sz="2000">
                <a:solidFill>
                  <a:schemeClr val="lt1"/>
                </a:solidFill>
                <a:latin typeface="Calibri"/>
                <a:ea typeface="Calibri"/>
                <a:cs typeface="Calibri"/>
                <a:sym typeface="Calibri"/>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2" name="Shape 682"/>
        <p:cNvGrpSpPr/>
        <p:nvPr/>
      </p:nvGrpSpPr>
      <p:grpSpPr>
        <a:xfrm>
          <a:off x="0" y="0"/>
          <a:ext cx="0" cy="0"/>
          <a:chOff x="0" y="0"/>
          <a:chExt cx="0" cy="0"/>
        </a:xfrm>
      </p:grpSpPr>
      <p:grpSp>
        <p:nvGrpSpPr>
          <p:cNvPr id="683" name="Google Shape;683;p20"/>
          <p:cNvGrpSpPr/>
          <p:nvPr/>
        </p:nvGrpSpPr>
        <p:grpSpPr>
          <a:xfrm>
            <a:off x="4923628" y="385499"/>
            <a:ext cx="6772463" cy="6049273"/>
            <a:chOff x="9515475" y="838200"/>
            <a:chExt cx="12386736" cy="12065000"/>
          </a:xfrm>
        </p:grpSpPr>
        <p:sp>
          <p:nvSpPr>
            <p:cNvPr id="684" name="Google Shape;684;p20"/>
            <p:cNvSpPr/>
            <p:nvPr/>
          </p:nvSpPr>
          <p:spPr>
            <a:xfrm flipH="1">
              <a:off x="9515475" y="4578350"/>
              <a:ext cx="4564063" cy="4564063"/>
            </a:xfrm>
            <a:prstGeom prst="ellipse">
              <a:avLst/>
            </a:prstGeom>
            <a:solidFill>
              <a:srgbClr val="62A844">
                <a:alpha val="71372"/>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cxnSp>
          <p:nvCxnSpPr>
            <p:cNvPr id="685" name="Google Shape;685;p20"/>
            <p:cNvCxnSpPr/>
            <p:nvPr/>
          </p:nvCxnSpPr>
          <p:spPr>
            <a:xfrm>
              <a:off x="13079187" y="5884790"/>
              <a:ext cx="8823023" cy="0"/>
            </a:xfrm>
            <a:prstGeom prst="straightConnector1">
              <a:avLst/>
            </a:prstGeom>
            <a:noFill/>
            <a:ln cap="flat" cmpd="sng" w="25400">
              <a:solidFill>
                <a:srgbClr val="62A844"/>
              </a:solidFill>
              <a:prstDash val="dot"/>
              <a:miter lim="8000"/>
              <a:headEnd len="sm" w="sm" type="none"/>
              <a:tailEnd len="sm" w="sm" type="none"/>
            </a:ln>
          </p:spPr>
        </p:cxnSp>
        <p:sp>
          <p:nvSpPr>
            <p:cNvPr id="686" name="Google Shape;686;p20"/>
            <p:cNvSpPr/>
            <p:nvPr/>
          </p:nvSpPr>
          <p:spPr>
            <a:xfrm>
              <a:off x="9536113" y="8340725"/>
              <a:ext cx="4564062" cy="4562475"/>
            </a:xfrm>
            <a:prstGeom prst="ellipse">
              <a:avLst/>
            </a:prstGeom>
            <a:solidFill>
              <a:srgbClr val="EABB22">
                <a:alpha val="42745"/>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687" name="Google Shape;687;p20"/>
            <p:cNvSpPr/>
            <p:nvPr/>
          </p:nvSpPr>
          <p:spPr>
            <a:xfrm>
              <a:off x="9536113" y="838200"/>
              <a:ext cx="4564062" cy="4564063"/>
            </a:xfrm>
            <a:prstGeom prst="ellipse">
              <a:avLst/>
            </a:prstGeom>
            <a:solidFill>
              <a:srgbClr val="0289AE">
                <a:alpha val="58039"/>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cxnSp>
          <p:nvCxnSpPr>
            <p:cNvPr id="688" name="Google Shape;688;p20"/>
            <p:cNvCxnSpPr/>
            <p:nvPr/>
          </p:nvCxnSpPr>
          <p:spPr>
            <a:xfrm flipH="1" rot="10800000">
              <a:off x="13778309" y="11405452"/>
              <a:ext cx="8021337" cy="52761"/>
            </a:xfrm>
            <a:prstGeom prst="straightConnector1">
              <a:avLst/>
            </a:prstGeom>
            <a:noFill/>
            <a:ln cap="flat" cmpd="sng" w="25400">
              <a:solidFill>
                <a:srgbClr val="EABB22"/>
              </a:solidFill>
              <a:prstDash val="dot"/>
              <a:miter lim="8000"/>
              <a:headEnd len="sm" w="sm" type="none"/>
              <a:tailEnd len="sm" w="sm" type="none"/>
            </a:ln>
          </p:spPr>
        </p:cxnSp>
        <p:cxnSp>
          <p:nvCxnSpPr>
            <p:cNvPr id="689" name="Google Shape;689;p20"/>
            <p:cNvCxnSpPr/>
            <p:nvPr/>
          </p:nvCxnSpPr>
          <p:spPr>
            <a:xfrm>
              <a:off x="13079187" y="2376489"/>
              <a:ext cx="8823024" cy="0"/>
            </a:xfrm>
            <a:prstGeom prst="straightConnector1">
              <a:avLst/>
            </a:prstGeom>
            <a:noFill/>
            <a:ln cap="flat" cmpd="sng" w="25400">
              <a:solidFill>
                <a:srgbClr val="0289AE"/>
              </a:solidFill>
              <a:prstDash val="dot"/>
              <a:miter lim="8000"/>
              <a:headEnd len="sm" w="sm" type="none"/>
              <a:tailEnd len="sm" w="sm" type="none"/>
            </a:ln>
          </p:spPr>
        </p:cxnSp>
        <p:sp>
          <p:nvSpPr>
            <p:cNvPr id="690" name="Google Shape;690;p20"/>
            <p:cNvSpPr/>
            <p:nvPr/>
          </p:nvSpPr>
          <p:spPr>
            <a:xfrm>
              <a:off x="9536113" y="838200"/>
              <a:ext cx="2271712" cy="4562475"/>
            </a:xfrm>
            <a:custGeom>
              <a:rect b="b" l="l" r="r" t="t"/>
              <a:pathLst>
                <a:path extrusionOk="0" h="3599152" w="1791607">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691" name="Google Shape;691;p20"/>
            <p:cNvSpPr/>
            <p:nvPr/>
          </p:nvSpPr>
          <p:spPr>
            <a:xfrm flipH="1">
              <a:off x="11807825" y="4578350"/>
              <a:ext cx="2271713" cy="4562475"/>
            </a:xfrm>
            <a:custGeom>
              <a:rect b="b" l="l" r="r" t="t"/>
              <a:pathLst>
                <a:path extrusionOk="0" h="3599152" w="1791607">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692" name="Google Shape;692;p20"/>
            <p:cNvSpPr/>
            <p:nvPr/>
          </p:nvSpPr>
          <p:spPr>
            <a:xfrm>
              <a:off x="10337800" y="1639888"/>
              <a:ext cx="2959100" cy="2959100"/>
            </a:xfrm>
            <a:prstGeom prst="ellipse">
              <a:avLst/>
            </a:prstGeom>
            <a:solidFill>
              <a:schemeClr val="lt1"/>
            </a:solidFill>
            <a:ln>
              <a:noFill/>
            </a:ln>
            <a:effectLst>
              <a:outerShdw blurRad="4699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693" name="Google Shape;693;p20"/>
            <p:cNvSpPr/>
            <p:nvPr/>
          </p:nvSpPr>
          <p:spPr>
            <a:xfrm>
              <a:off x="9536113" y="8340725"/>
              <a:ext cx="2271712" cy="4562475"/>
            </a:xfrm>
            <a:custGeom>
              <a:rect b="b" l="l" r="r" t="t"/>
              <a:pathLst>
                <a:path extrusionOk="0" h="3599152" w="1791607">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EABB2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694" name="Google Shape;694;p20"/>
            <p:cNvSpPr/>
            <p:nvPr/>
          </p:nvSpPr>
          <p:spPr>
            <a:xfrm>
              <a:off x="10337800" y="9142413"/>
              <a:ext cx="2959100" cy="2959100"/>
            </a:xfrm>
            <a:prstGeom prst="ellipse">
              <a:avLst/>
            </a:prstGeom>
            <a:solidFill>
              <a:schemeClr val="lt1"/>
            </a:solidFill>
            <a:ln>
              <a:noFill/>
            </a:ln>
            <a:effectLst>
              <a:outerShdw blurRad="4699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695" name="Google Shape;695;p20"/>
            <p:cNvSpPr/>
            <p:nvPr/>
          </p:nvSpPr>
          <p:spPr>
            <a:xfrm flipH="1">
              <a:off x="10337800" y="5381625"/>
              <a:ext cx="2959100" cy="2959100"/>
            </a:xfrm>
            <a:prstGeom prst="ellipse">
              <a:avLst/>
            </a:prstGeom>
            <a:solidFill>
              <a:schemeClr val="lt1"/>
            </a:solidFill>
            <a:ln>
              <a:noFill/>
            </a:ln>
            <a:effectLst>
              <a:outerShdw blurRad="4699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696" name="Google Shape;696;p20"/>
            <p:cNvSpPr txBox="1"/>
            <p:nvPr/>
          </p:nvSpPr>
          <p:spPr>
            <a:xfrm>
              <a:off x="10337801" y="2336901"/>
              <a:ext cx="2940050" cy="270119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7200">
                  <a:solidFill>
                    <a:srgbClr val="0289AE"/>
                  </a:solidFill>
                  <a:latin typeface="Calibri"/>
                  <a:ea typeface="Calibri"/>
                  <a:cs typeface="Calibri"/>
                  <a:sym typeface="Calibri"/>
                </a:rPr>
                <a:t>01</a:t>
              </a:r>
              <a:endParaRPr/>
            </a:p>
          </p:txBody>
        </p:sp>
        <p:sp>
          <p:nvSpPr>
            <p:cNvPr id="697" name="Google Shape;697;p20"/>
            <p:cNvSpPr txBox="1"/>
            <p:nvPr/>
          </p:nvSpPr>
          <p:spPr>
            <a:xfrm>
              <a:off x="10418763" y="6108802"/>
              <a:ext cx="2959100" cy="2484202"/>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7200">
                  <a:solidFill>
                    <a:srgbClr val="62A844"/>
                  </a:solidFill>
                  <a:latin typeface="Calibri"/>
                  <a:ea typeface="Calibri"/>
                  <a:cs typeface="Calibri"/>
                  <a:sym typeface="Calibri"/>
                </a:rPr>
                <a:t>02</a:t>
              </a:r>
              <a:endParaRPr/>
            </a:p>
          </p:txBody>
        </p:sp>
        <p:sp>
          <p:nvSpPr>
            <p:cNvPr id="698" name="Google Shape;698;p20"/>
            <p:cNvSpPr txBox="1"/>
            <p:nvPr/>
          </p:nvSpPr>
          <p:spPr>
            <a:xfrm>
              <a:off x="10337801" y="9880701"/>
              <a:ext cx="2841623" cy="258288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7200">
                  <a:solidFill>
                    <a:srgbClr val="EABB22"/>
                  </a:solidFill>
                  <a:latin typeface="Calibri"/>
                  <a:ea typeface="Calibri"/>
                  <a:cs typeface="Calibri"/>
                  <a:sym typeface="Calibri"/>
                </a:rPr>
                <a:t>03</a:t>
              </a:r>
              <a:endParaRPr/>
            </a:p>
          </p:txBody>
        </p:sp>
      </p:grpSp>
      <p:sp>
        <p:nvSpPr>
          <p:cNvPr id="699" name="Google Shape;699;p20"/>
          <p:cNvSpPr txBox="1"/>
          <p:nvPr/>
        </p:nvSpPr>
        <p:spPr>
          <a:xfrm>
            <a:off x="417915" y="385496"/>
            <a:ext cx="38193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62A844"/>
              </a:buClr>
              <a:buSzPts val="3400"/>
              <a:buFont typeface="Arial"/>
              <a:buNone/>
            </a:pPr>
            <a:r>
              <a:rPr b="1" lang="en-US" sz="3400">
                <a:solidFill>
                  <a:srgbClr val="62A844"/>
                </a:solidFill>
                <a:latin typeface="Calibri"/>
                <a:ea typeface="Calibri"/>
                <a:cs typeface="Calibri"/>
                <a:sym typeface="Calibri"/>
              </a:rPr>
              <a:t>Ejemplos de EcoSmart Hospitality</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700" name="Google Shape;700;p20"/>
          <p:cNvCxnSpPr/>
          <p:nvPr/>
        </p:nvCxnSpPr>
        <p:spPr>
          <a:xfrm>
            <a:off x="-27709" y="2176542"/>
            <a:ext cx="3840292" cy="0"/>
          </a:xfrm>
          <a:prstGeom prst="straightConnector1">
            <a:avLst/>
          </a:prstGeom>
          <a:noFill/>
          <a:ln cap="flat" cmpd="sng" w="34925">
            <a:solidFill>
              <a:srgbClr val="62A844"/>
            </a:solidFill>
            <a:prstDash val="dot"/>
            <a:miter lim="8000"/>
            <a:headEnd len="sm" w="sm" type="none"/>
            <a:tailEnd len="sm" w="sm" type="none"/>
          </a:ln>
        </p:spPr>
      </p:cxnSp>
      <p:sp>
        <p:nvSpPr>
          <p:cNvPr id="701" name="Google Shape;701;p20"/>
          <p:cNvSpPr txBox="1"/>
          <p:nvPr/>
        </p:nvSpPr>
        <p:spPr>
          <a:xfrm>
            <a:off x="7482161" y="5750102"/>
            <a:ext cx="4418486" cy="1310615"/>
          </a:xfrm>
          <a:prstGeom prst="rect">
            <a:avLst/>
          </a:prstGeom>
          <a:noFill/>
          <a:ln>
            <a:noFill/>
          </a:ln>
        </p:spPr>
        <p:txBody>
          <a:bodyPr anchorCtr="0" anchor="t" bIns="45700" lIns="91425" spcFirstLastPara="1" rIns="91425" wrap="square" tIns="45700">
            <a:spAutoFit/>
          </a:bodyPr>
          <a:lstStyle/>
          <a:p>
            <a:pPr indent="0" lvl="0" marL="0" marR="0" rtl="0" algn="l">
              <a:lnSpc>
                <a:spcPct val="129333"/>
              </a:lnSpc>
              <a:spcBef>
                <a:spcPts val="0"/>
              </a:spcBef>
              <a:spcAft>
                <a:spcPts val="0"/>
              </a:spcAft>
              <a:buClr>
                <a:srgbClr val="EABB22"/>
              </a:buClr>
              <a:buSzPts val="1500"/>
              <a:buFont typeface="Calibri"/>
              <a:buNone/>
            </a:pPr>
            <a:r>
              <a:rPr lang="en-US" sz="1500">
                <a:solidFill>
                  <a:srgbClr val="262626"/>
                </a:solidFill>
                <a:latin typeface="Calibri"/>
                <a:ea typeface="Calibri"/>
                <a:cs typeface="Calibri"/>
                <a:sym typeface="Calibri"/>
              </a:rPr>
              <a:t>Los carteles colocados en las habitaciones del hotel ofrecen a los huéspedes la posibilidad de elegir la frecuencia del servicio de limpieza y explican claramente los beneficios medioambientales.</a:t>
            </a:r>
            <a:endParaRPr/>
          </a:p>
          <a:p>
            <a:pPr indent="0" lvl="0" marL="0" marR="0" rtl="0" algn="l">
              <a:lnSpc>
                <a:spcPct val="107777"/>
              </a:lnSpc>
              <a:spcBef>
                <a:spcPts val="0"/>
              </a:spcBef>
              <a:spcAft>
                <a:spcPts val="0"/>
              </a:spcAft>
              <a:buClr>
                <a:srgbClr val="EABB22"/>
              </a:buClr>
              <a:buSzPts val="1800"/>
              <a:buFont typeface="Arial"/>
              <a:buNone/>
            </a:pPr>
            <a:r>
              <a:t/>
            </a:r>
            <a:endParaRPr sz="1800">
              <a:solidFill>
                <a:srgbClr val="262626"/>
              </a:solidFill>
              <a:latin typeface="Calibri"/>
              <a:ea typeface="Calibri"/>
              <a:cs typeface="Calibri"/>
              <a:sym typeface="Calibri"/>
            </a:endParaRPr>
          </a:p>
        </p:txBody>
      </p:sp>
      <p:sp>
        <p:nvSpPr>
          <p:cNvPr id="702" name="Google Shape;702;p20"/>
          <p:cNvSpPr txBox="1"/>
          <p:nvPr/>
        </p:nvSpPr>
        <p:spPr>
          <a:xfrm>
            <a:off x="7463093" y="1198646"/>
            <a:ext cx="3968167" cy="1310615"/>
          </a:xfrm>
          <a:prstGeom prst="rect">
            <a:avLst/>
          </a:prstGeom>
          <a:noFill/>
          <a:ln>
            <a:noFill/>
          </a:ln>
        </p:spPr>
        <p:txBody>
          <a:bodyPr anchorCtr="0" anchor="t" bIns="45700" lIns="91425" spcFirstLastPara="1" rIns="91425" wrap="square" tIns="45700">
            <a:spAutoFit/>
          </a:bodyPr>
          <a:lstStyle/>
          <a:p>
            <a:pPr indent="0" lvl="0" marL="0" marR="0" rtl="0" algn="l">
              <a:lnSpc>
                <a:spcPct val="129333"/>
              </a:lnSpc>
              <a:spcBef>
                <a:spcPts val="0"/>
              </a:spcBef>
              <a:spcAft>
                <a:spcPts val="0"/>
              </a:spcAft>
              <a:buClr>
                <a:srgbClr val="0289AE"/>
              </a:buClr>
              <a:buSzPts val="1500"/>
              <a:buFont typeface="Calibri"/>
              <a:buNone/>
            </a:pPr>
            <a:r>
              <a:rPr lang="en-US" sz="1500">
                <a:solidFill>
                  <a:srgbClr val="262626"/>
                </a:solidFill>
                <a:latin typeface="Calibri"/>
                <a:ea typeface="Calibri"/>
                <a:cs typeface="Calibri"/>
                <a:sym typeface="Calibri"/>
              </a:rPr>
              <a:t>Una pensión ofrece menús de temporada elaborados con ingredientes de origen local y los presenta con una breve historia sobre los productores.</a:t>
            </a:r>
            <a:endParaRPr/>
          </a:p>
          <a:p>
            <a:pPr indent="0" lvl="0" marL="0" marR="0" rtl="0" algn="l">
              <a:lnSpc>
                <a:spcPct val="107777"/>
              </a:lnSpc>
              <a:spcBef>
                <a:spcPts val="0"/>
              </a:spcBef>
              <a:spcAft>
                <a:spcPts val="0"/>
              </a:spcAft>
              <a:buClr>
                <a:srgbClr val="0289AE"/>
              </a:buClr>
              <a:buSzPts val="1800"/>
              <a:buFont typeface="Arial"/>
              <a:buNone/>
            </a:pPr>
            <a:r>
              <a:t/>
            </a:r>
            <a:endParaRPr sz="1800">
              <a:solidFill>
                <a:srgbClr val="262626"/>
              </a:solidFill>
              <a:latin typeface="Calibri"/>
              <a:ea typeface="Calibri"/>
              <a:cs typeface="Calibri"/>
              <a:sym typeface="Calibri"/>
            </a:endParaRPr>
          </a:p>
        </p:txBody>
      </p:sp>
      <p:sp>
        <p:nvSpPr>
          <p:cNvPr id="703" name="Google Shape;703;p20"/>
          <p:cNvSpPr txBox="1"/>
          <p:nvPr/>
        </p:nvSpPr>
        <p:spPr>
          <a:xfrm>
            <a:off x="7463093" y="2884751"/>
            <a:ext cx="4437554" cy="241348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262626"/>
              </a:buClr>
              <a:buSzPts val="1500"/>
              <a:buFont typeface="Calibri"/>
              <a:buNone/>
            </a:pPr>
            <a:r>
              <a:rPr lang="en-US" sz="1500">
                <a:solidFill>
                  <a:srgbClr val="262626"/>
                </a:solidFill>
                <a:latin typeface="Calibri"/>
                <a:ea typeface="Calibri"/>
                <a:cs typeface="Calibri"/>
                <a:sym typeface="Calibri"/>
              </a:rPr>
              <a:t>El personal de recepción anima a los huéspedes a participar en un sencillo reto ecológico con una pequeña recompensa. </a:t>
            </a:r>
            <a:r>
              <a:rPr b="1" lang="en-US" sz="1500">
                <a:solidFill>
                  <a:schemeClr val="dk1"/>
                </a:solidFill>
                <a:latin typeface="Calibri"/>
                <a:ea typeface="Calibri"/>
                <a:cs typeface="Calibri"/>
                <a:sym typeface="Calibri"/>
              </a:rPr>
              <a:t> Ejemplo: Coco Hotel, Copenhague. </a:t>
            </a:r>
            <a:r>
              <a:rPr lang="en-US" sz="1500">
                <a:solidFill>
                  <a:srgbClr val="262626"/>
                </a:solidFill>
                <a:latin typeface="Calibri"/>
                <a:ea typeface="Calibri"/>
                <a:cs typeface="Calibri"/>
                <a:sym typeface="Calibri"/>
              </a:rPr>
              <a:t>Los huéspedes que llegan en bicicleta reciben pequeños incentivos y apoyo práctico a través de servicios adaptados a las bicicletas e información sobre la movilidad local. La sostenibilidad se presenta como parte de un estilo de vida urbano sencillo, en lugar de como una restricción. </a:t>
            </a:r>
            <a:endParaRPr/>
          </a:p>
          <a:p>
            <a:pPr indent="0" lvl="0" marL="0" marR="0" rtl="0" algn="l">
              <a:lnSpc>
                <a:spcPct val="107777"/>
              </a:lnSpc>
              <a:spcBef>
                <a:spcPts val="0"/>
              </a:spcBef>
              <a:spcAft>
                <a:spcPts val="0"/>
              </a:spcAft>
              <a:buClr>
                <a:srgbClr val="62A844"/>
              </a:buClr>
              <a:buSzPts val="1800"/>
              <a:buFont typeface="Calibri"/>
              <a:buNone/>
            </a:pPr>
            <a:r>
              <a:rPr lang="en-US" sz="1800">
                <a:solidFill>
                  <a:srgbClr val="262626"/>
                </a:solidFill>
                <a:latin typeface="Calibri"/>
                <a:ea typeface="Calibri"/>
                <a:cs typeface="Calibri"/>
                <a:sym typeface="Calibri"/>
              </a:rPr>
              <a:t> </a:t>
            </a:r>
            <a:endParaRPr/>
          </a:p>
        </p:txBody>
      </p:sp>
      <p:sp>
        <p:nvSpPr>
          <p:cNvPr id="704" name="Google Shape;704;p20"/>
          <p:cNvSpPr txBox="1"/>
          <p:nvPr/>
        </p:nvSpPr>
        <p:spPr>
          <a:xfrm>
            <a:off x="7441609" y="2341251"/>
            <a:ext cx="53520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40833"/>
              </a:lnSpc>
              <a:spcBef>
                <a:spcPts val="0"/>
              </a:spcBef>
              <a:spcAft>
                <a:spcPts val="0"/>
              </a:spcAft>
              <a:buNone/>
            </a:pPr>
            <a:r>
              <a:rPr b="1" lang="en-US" sz="2400">
                <a:solidFill>
                  <a:srgbClr val="62A844"/>
                </a:solidFill>
                <a:latin typeface="Calibri"/>
                <a:ea typeface="Calibri"/>
                <a:cs typeface="Calibri"/>
                <a:sym typeface="Calibri"/>
              </a:rPr>
              <a:t>Reto ecológico en recepción</a:t>
            </a:r>
            <a:endParaRPr/>
          </a:p>
        </p:txBody>
      </p:sp>
      <p:sp>
        <p:nvSpPr>
          <p:cNvPr id="705" name="Google Shape;705;p20"/>
          <p:cNvSpPr txBox="1"/>
          <p:nvPr/>
        </p:nvSpPr>
        <p:spPr>
          <a:xfrm>
            <a:off x="7463093" y="609471"/>
            <a:ext cx="4888507" cy="500586"/>
          </a:xfrm>
          <a:prstGeom prst="rect">
            <a:avLst/>
          </a:prstGeom>
          <a:noFill/>
          <a:ln>
            <a:noFill/>
          </a:ln>
        </p:spPr>
        <p:txBody>
          <a:bodyPr anchorCtr="0" anchor="t" bIns="45700" lIns="91425" spcFirstLastPara="1" rIns="91425" wrap="square" tIns="45700">
            <a:spAutoFit/>
          </a:bodyPr>
          <a:lstStyle/>
          <a:p>
            <a:pPr indent="0" lvl="0" marL="0" marR="0" rtl="0" algn="l">
              <a:lnSpc>
                <a:spcPct val="140833"/>
              </a:lnSpc>
              <a:spcBef>
                <a:spcPts val="0"/>
              </a:spcBef>
              <a:spcAft>
                <a:spcPts val="0"/>
              </a:spcAft>
              <a:buNone/>
            </a:pPr>
            <a:r>
              <a:rPr b="1" lang="en-US" sz="2400">
                <a:solidFill>
                  <a:srgbClr val="0289AE"/>
                </a:solidFill>
                <a:latin typeface="Calibri"/>
                <a:ea typeface="Calibri"/>
                <a:cs typeface="Calibri"/>
                <a:sym typeface="Calibri"/>
              </a:rPr>
              <a:t>Pensión rural</a:t>
            </a:r>
            <a:endParaRPr/>
          </a:p>
        </p:txBody>
      </p:sp>
      <p:sp>
        <p:nvSpPr>
          <p:cNvPr id="706" name="Google Shape;706;p20"/>
          <p:cNvSpPr txBox="1"/>
          <p:nvPr/>
        </p:nvSpPr>
        <p:spPr>
          <a:xfrm>
            <a:off x="7441602" y="5124406"/>
            <a:ext cx="5776225" cy="500586"/>
          </a:xfrm>
          <a:prstGeom prst="rect">
            <a:avLst/>
          </a:prstGeom>
          <a:noFill/>
          <a:ln>
            <a:noFill/>
          </a:ln>
        </p:spPr>
        <p:txBody>
          <a:bodyPr anchorCtr="0" anchor="t" bIns="45700" lIns="91425" spcFirstLastPara="1" rIns="91425" wrap="square" tIns="45700">
            <a:spAutoFit/>
          </a:bodyPr>
          <a:lstStyle/>
          <a:p>
            <a:pPr indent="0" lvl="0" marL="0" marR="0" rtl="0" algn="l">
              <a:lnSpc>
                <a:spcPct val="140833"/>
              </a:lnSpc>
              <a:spcBef>
                <a:spcPts val="0"/>
              </a:spcBef>
              <a:spcAft>
                <a:spcPts val="0"/>
              </a:spcAft>
              <a:buNone/>
            </a:pPr>
            <a:r>
              <a:rPr b="1" lang="en-US" sz="2400">
                <a:solidFill>
                  <a:srgbClr val="EABB22"/>
                </a:solidFill>
                <a:latin typeface="Calibri"/>
                <a:ea typeface="Calibri"/>
                <a:cs typeface="Calibri"/>
                <a:sym typeface="Calibri"/>
              </a:rPr>
              <a:t>Comunicación en la habitación</a:t>
            </a:r>
            <a:endParaRPr/>
          </a:p>
        </p:txBody>
      </p:sp>
      <p:sp>
        <p:nvSpPr>
          <p:cNvPr id="707" name="Google Shape;707;p20"/>
          <p:cNvSpPr txBox="1"/>
          <p:nvPr/>
        </p:nvSpPr>
        <p:spPr>
          <a:xfrm>
            <a:off x="417922" y="2341256"/>
            <a:ext cx="3691552" cy="206210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0289AE"/>
                </a:solidFill>
                <a:latin typeface="Calibri"/>
                <a:ea typeface="Calibri"/>
                <a:cs typeface="Calibri"/>
                <a:sym typeface="Calibri"/>
              </a:rPr>
              <a:t>Lo que muestran estos ejemplos</a:t>
            </a:r>
            <a:endParaRPr sz="2000">
              <a:solidFill>
                <a:srgbClr val="0289AE"/>
              </a:solidFill>
              <a:latin typeface="Calibri"/>
              <a:ea typeface="Calibri"/>
              <a:cs typeface="Calibri"/>
              <a:sym typeface="Calibri"/>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que la sostenibilidad puede estar orientada al huésped</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la comunicación importa</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el significado importa</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las pequeñas decisiones de diseño dan forma a la experiencia</a:t>
            </a:r>
            <a:endParaRPr/>
          </a:p>
        </p:txBody>
      </p:sp>
      <p:pic>
        <p:nvPicPr>
          <p:cNvPr id="708" name="Google Shape;708;p20"/>
          <p:cNvPicPr preferRelativeResize="0"/>
          <p:nvPr/>
        </p:nvPicPr>
        <p:blipFill>
          <a:blip r:embed="rId3">
            <a:alphaModFix/>
          </a:blip>
          <a:stretch>
            <a:fillRect/>
          </a:stretch>
        </p:blipFill>
        <p:spPr>
          <a:xfrm>
            <a:off x="0" y="4756075"/>
            <a:ext cx="3368296" cy="2413474"/>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3" name="Shape 713"/>
        <p:cNvGrpSpPr/>
        <p:nvPr/>
      </p:nvGrpSpPr>
      <p:grpSpPr>
        <a:xfrm>
          <a:off x="0" y="0"/>
          <a:ext cx="0" cy="0"/>
          <a:chOff x="0" y="0"/>
          <a:chExt cx="0" cy="0"/>
        </a:xfrm>
      </p:grpSpPr>
      <p:pic>
        <p:nvPicPr>
          <p:cNvPr id="714" name="Google Shape;714;p21"/>
          <p:cNvPicPr preferRelativeResize="0"/>
          <p:nvPr/>
        </p:nvPicPr>
        <p:blipFill>
          <a:blip r:embed="rId3">
            <a:alphaModFix/>
          </a:blip>
          <a:stretch>
            <a:fillRect/>
          </a:stretch>
        </p:blipFill>
        <p:spPr>
          <a:xfrm>
            <a:off x="5820750" y="827488"/>
            <a:ext cx="6338925" cy="4879528"/>
          </a:xfrm>
          <a:prstGeom prst="rect">
            <a:avLst/>
          </a:prstGeom>
          <a:noFill/>
          <a:ln>
            <a:noFill/>
          </a:ln>
        </p:spPr>
      </p:pic>
      <p:sp>
        <p:nvSpPr>
          <p:cNvPr id="715" name="Google Shape;715;p21"/>
          <p:cNvSpPr txBox="1"/>
          <p:nvPr/>
        </p:nvSpPr>
        <p:spPr>
          <a:xfrm>
            <a:off x="429115" y="421381"/>
            <a:ext cx="5961294"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62A844"/>
              </a:buClr>
              <a:buSzPts val="3400"/>
              <a:buFont typeface="Arial"/>
              <a:buNone/>
            </a:pPr>
            <a:r>
              <a:rPr b="1" lang="en-US" sz="3400">
                <a:solidFill>
                  <a:srgbClr val="62A844"/>
                </a:solidFill>
                <a:latin typeface="Calibri"/>
                <a:ea typeface="Calibri"/>
                <a:cs typeface="Calibri"/>
                <a:sym typeface="Calibri"/>
              </a:rPr>
              <a:t>Vídeo: Por qué el diseño de servicios marca la diferencia</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716" name="Google Shape;716;p21"/>
          <p:cNvCxnSpPr/>
          <p:nvPr/>
        </p:nvCxnSpPr>
        <p:spPr>
          <a:xfrm>
            <a:off x="0" y="1536819"/>
            <a:ext cx="5683827" cy="0"/>
          </a:xfrm>
          <a:prstGeom prst="straightConnector1">
            <a:avLst/>
          </a:prstGeom>
          <a:noFill/>
          <a:ln cap="flat" cmpd="sng" w="34925">
            <a:solidFill>
              <a:srgbClr val="62A844"/>
            </a:solidFill>
            <a:prstDash val="dot"/>
            <a:miter lim="8000"/>
            <a:headEnd len="sm" w="sm" type="none"/>
            <a:tailEnd len="sm" w="sm" type="none"/>
          </a:ln>
        </p:spPr>
      </p:cxnSp>
      <p:sp>
        <p:nvSpPr>
          <p:cNvPr id="717" name="Google Shape;717;p21"/>
          <p:cNvSpPr/>
          <p:nvPr/>
        </p:nvSpPr>
        <p:spPr>
          <a:xfrm flipH="1">
            <a:off x="586941" y="1838697"/>
            <a:ext cx="5233816" cy="4708981"/>
          </a:xfrm>
          <a:prstGeom prst="rect">
            <a:avLst/>
          </a:prstGeom>
          <a:noFill/>
          <a:ln>
            <a:noFill/>
          </a:ln>
        </p:spPr>
        <p:txBody>
          <a:bodyPr anchorCtr="0" anchor="t" bIns="45700" lIns="91425" spcFirstLastPara="1" rIns="91425" wrap="square" tIns="45700">
            <a:spAutoFit/>
          </a:bodyPr>
          <a:lstStyle/>
          <a:p>
            <a:pPr indent="0" lvl="0" marL="0" marR="0" rtl="0" algn="l">
              <a:lnSpc>
                <a:spcPct val="98000"/>
              </a:lnSpc>
              <a:spcBef>
                <a:spcPts val="0"/>
              </a:spcBef>
              <a:spcAft>
                <a:spcPts val="0"/>
              </a:spcAft>
              <a:buNone/>
            </a:pPr>
            <a:r>
              <a:rPr b="1" lang="en-US" sz="2000">
                <a:solidFill>
                  <a:srgbClr val="0289AE"/>
                </a:solidFill>
                <a:latin typeface="Calibri"/>
                <a:ea typeface="Calibri"/>
                <a:cs typeface="Calibri"/>
                <a:sym typeface="Calibri"/>
              </a:rPr>
              <a:t>Mira el vídeo y presta atención a:</a:t>
            </a:r>
            <a:endParaRPr/>
          </a:p>
          <a:p>
            <a:pPr indent="-342900" lvl="0" marL="342900" marR="0" rtl="0" algn="l">
              <a:lnSpc>
                <a:spcPct val="108888"/>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cómo el diseño de servicios explica la elección y la fidelidad</a:t>
            </a:r>
            <a:endParaRPr/>
          </a:p>
          <a:p>
            <a:pPr indent="-342900" lvl="0" marL="342900" marR="0" rtl="0" algn="l">
              <a:lnSpc>
                <a:spcPct val="108888"/>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por qué la gente elige un servicio en lugar de otro</a:t>
            </a:r>
            <a:endParaRPr/>
          </a:p>
          <a:p>
            <a:pPr indent="-342900" lvl="0" marL="342900" marR="0" rtl="0" algn="l">
              <a:lnSpc>
                <a:spcPct val="108888"/>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cómo interactúan el espacio físico, los procesos y la comunicación</a:t>
            </a:r>
            <a:endParaRPr/>
          </a:p>
          <a:p>
            <a:pPr indent="0" lvl="0" marL="0" marR="0" rtl="0" algn="l">
              <a:lnSpc>
                <a:spcPct val="108888"/>
              </a:lnSpc>
              <a:spcBef>
                <a:spcPts val="0"/>
              </a:spcBef>
              <a:spcAft>
                <a:spcPts val="0"/>
              </a:spcAft>
              <a:buNone/>
            </a:pPr>
            <a:r>
              <a:t/>
            </a:r>
            <a:endParaRPr sz="1800">
              <a:solidFill>
                <a:srgbClr val="262626"/>
              </a:solidFill>
              <a:latin typeface="Calibri"/>
              <a:ea typeface="Calibri"/>
              <a:cs typeface="Calibri"/>
              <a:sym typeface="Calibri"/>
            </a:endParaRPr>
          </a:p>
          <a:p>
            <a:pPr indent="0" lvl="0" marL="0" marR="0" rtl="0" algn="l">
              <a:lnSpc>
                <a:spcPct val="98000"/>
              </a:lnSpc>
              <a:spcBef>
                <a:spcPts val="0"/>
              </a:spcBef>
              <a:spcAft>
                <a:spcPts val="0"/>
              </a:spcAft>
              <a:buNone/>
            </a:pPr>
            <a:r>
              <a:rPr b="1" lang="en-US" sz="2000">
                <a:solidFill>
                  <a:srgbClr val="0289AE"/>
                </a:solidFill>
                <a:latin typeface="Calibri"/>
                <a:ea typeface="Calibri"/>
                <a:cs typeface="Calibri"/>
                <a:sym typeface="Calibri"/>
              </a:rPr>
              <a:t>Tu tarea: escribe tres notas breves:</a:t>
            </a:r>
            <a:endParaRPr/>
          </a:p>
          <a:p>
            <a:pPr indent="-342900" lvl="0" marL="342900" marR="0" rtl="0" algn="l">
              <a:lnSpc>
                <a:spcPct val="108888"/>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una idea que podrías aplicar en un hotel o restaurante</a:t>
            </a:r>
            <a:endParaRPr/>
          </a:p>
          <a:p>
            <a:pPr indent="-342900" lvl="0" marL="342900" marR="0" rtl="0" algn="l">
              <a:lnSpc>
                <a:spcPct val="108888"/>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un punto de contacto con el cliente que se podría rediseñar</a:t>
            </a:r>
            <a:endParaRPr/>
          </a:p>
          <a:p>
            <a:pPr indent="-342900" lvl="0" marL="342900" marR="0" rtl="0" algn="l">
              <a:lnSpc>
                <a:spcPct val="108888"/>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una señal visible que influye en la confianza incluso antes de que el personal abra la boca</a:t>
            </a:r>
            <a:endParaRPr sz="1800">
              <a:solidFill>
                <a:srgbClr val="262626"/>
              </a:solidFill>
              <a:latin typeface="Calibri"/>
              <a:ea typeface="Calibri"/>
              <a:cs typeface="Calibri"/>
              <a:sym typeface="Calibri"/>
            </a:endParaRPr>
          </a:p>
          <a:p>
            <a:pPr indent="0" lvl="0" marL="0" marR="0" rtl="0" algn="l">
              <a:lnSpc>
                <a:spcPct val="108888"/>
              </a:lnSpc>
              <a:spcBef>
                <a:spcPts val="0"/>
              </a:spcBef>
              <a:spcAft>
                <a:spcPts val="0"/>
              </a:spcAft>
              <a:buNone/>
            </a:pPr>
            <a:r>
              <a:t/>
            </a:r>
            <a:endParaRPr sz="1800">
              <a:solidFill>
                <a:srgbClr val="262626"/>
              </a:solidFill>
              <a:latin typeface="Calibri"/>
              <a:ea typeface="Calibri"/>
              <a:cs typeface="Calibri"/>
              <a:sym typeface="Calibri"/>
            </a:endParaRPr>
          </a:p>
          <a:p>
            <a:pPr indent="0" lvl="0" marL="0" marR="0" rtl="0" algn="l">
              <a:lnSpc>
                <a:spcPct val="108888"/>
              </a:lnSpc>
              <a:spcBef>
                <a:spcPts val="0"/>
              </a:spcBef>
              <a:spcAft>
                <a:spcPts val="0"/>
              </a:spcAft>
              <a:buNone/>
            </a:pPr>
            <a:r>
              <a:rPr lang="en-US" sz="1800">
                <a:solidFill>
                  <a:srgbClr val="262626"/>
                </a:solidFill>
                <a:latin typeface="Calibri"/>
                <a:ea typeface="Calibri"/>
                <a:cs typeface="Calibri"/>
                <a:sym typeface="Calibri"/>
              </a:rPr>
              <a:t>En la página siguiente se resumen las ideas clave</a:t>
            </a:r>
            <a:endParaRPr/>
          </a:p>
        </p:txBody>
      </p:sp>
      <p:pic>
        <p:nvPicPr>
          <p:cNvPr id="718" name="Google Shape;718;p21">
            <a:hlinkClick r:id="rId4"/>
          </p:cNvPr>
          <p:cNvPicPr preferRelativeResize="0"/>
          <p:nvPr/>
        </p:nvPicPr>
        <p:blipFill rotWithShape="1">
          <a:blip r:embed="rId5">
            <a:alphaModFix/>
          </a:blip>
          <a:srcRect b="0" l="11255" r="11255" t="0"/>
          <a:stretch/>
        </p:blipFill>
        <p:spPr>
          <a:xfrm>
            <a:off x="7302516" y="1229967"/>
            <a:ext cx="4857167" cy="3913188"/>
          </a:xfrm>
          <a:prstGeom prst="rect">
            <a:avLst/>
          </a:prstGeom>
          <a:solidFill>
            <a:srgbClr val="D8D8D8"/>
          </a:solidFill>
          <a:ln>
            <a:noFill/>
          </a:ln>
        </p:spPr>
      </p:pic>
      <p:grpSp>
        <p:nvGrpSpPr>
          <p:cNvPr id="719" name="Google Shape;719;p21"/>
          <p:cNvGrpSpPr/>
          <p:nvPr/>
        </p:nvGrpSpPr>
        <p:grpSpPr>
          <a:xfrm rot="-454406">
            <a:off x="6081143" y="3380269"/>
            <a:ext cx="1456234" cy="1406733"/>
            <a:chOff x="5466743" y="3880282"/>
            <a:chExt cx="1456200" cy="1406700"/>
          </a:xfrm>
        </p:grpSpPr>
        <p:sp>
          <p:nvSpPr>
            <p:cNvPr id="720" name="Google Shape;720;p21"/>
            <p:cNvSpPr/>
            <p:nvPr/>
          </p:nvSpPr>
          <p:spPr>
            <a:xfrm>
              <a:off x="5491440" y="3880282"/>
              <a:ext cx="1406700" cy="1406700"/>
            </a:xfrm>
            <a:prstGeom prst="ellipse">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21" name="Google Shape;721;p21"/>
            <p:cNvSpPr txBox="1"/>
            <p:nvPr/>
          </p:nvSpPr>
          <p:spPr>
            <a:xfrm>
              <a:off x="5466743" y="4204045"/>
              <a:ext cx="1456200" cy="797400"/>
            </a:xfrm>
            <a:prstGeom prst="rect">
              <a:avLst/>
            </a:prstGeom>
            <a:noFill/>
            <a:ln>
              <a:noFill/>
            </a:ln>
          </p:spPr>
          <p:txBody>
            <a:bodyPr anchorCtr="0" anchor="t" bIns="45700" lIns="91425" spcFirstLastPara="1" rIns="91425" wrap="square" tIns="45700">
              <a:spAutoFit/>
            </a:bodyPr>
            <a:lstStyle/>
            <a:p>
              <a:pPr indent="0" lvl="0" marL="0" marR="0" rtl="0" algn="ctr">
                <a:lnSpc>
                  <a:spcPct val="129000"/>
                </a:lnSpc>
                <a:spcBef>
                  <a:spcPts val="0"/>
                </a:spcBef>
                <a:spcAft>
                  <a:spcPts val="0"/>
                </a:spcAft>
                <a:buNone/>
              </a:pPr>
              <a:r>
                <a:rPr b="1" lang="en-US" sz="2000">
                  <a:solidFill>
                    <a:schemeClr val="lt1"/>
                  </a:solidFill>
                  <a:latin typeface="Calibri"/>
                  <a:ea typeface="Calibri"/>
                  <a:cs typeface="Calibri"/>
                  <a:sym typeface="Calibri"/>
                </a:rPr>
                <a:t>HAGA CLIC PARA </a:t>
              </a:r>
              <a:r>
                <a:rPr b="1" lang="en-US" sz="2000" u="sng">
                  <a:solidFill>
                    <a:schemeClr val="lt1"/>
                  </a:solidFill>
                  <a:latin typeface="Calibri"/>
                  <a:ea typeface="Calibri"/>
                  <a:cs typeface="Calibri"/>
                  <a:sym typeface="Calibri"/>
                  <a:hlinkClick r:id="rId6">
                    <a:extLst>
                      <a:ext uri="{A12FA001-AC4F-418D-AE19-62706E023703}">
                        <ahyp:hlinkClr val="tx"/>
                      </a:ext>
                    </a:extLst>
                  </a:hlinkClick>
                </a:rPr>
                <a:t>VER</a:t>
              </a:r>
              <a:endParaRPr b="1" sz="2000">
                <a:solidFill>
                  <a:schemeClr val="lt1"/>
                </a:solidFill>
                <a:latin typeface="Calibri"/>
                <a:ea typeface="Calibri"/>
                <a:cs typeface="Calibri"/>
                <a:sym typeface="Calibri"/>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6" name="Shape 726"/>
        <p:cNvGrpSpPr/>
        <p:nvPr/>
      </p:nvGrpSpPr>
      <p:grpSpPr>
        <a:xfrm>
          <a:off x="0" y="0"/>
          <a:ext cx="0" cy="0"/>
          <a:chOff x="0" y="0"/>
          <a:chExt cx="0" cy="0"/>
        </a:xfrm>
      </p:grpSpPr>
      <p:sp>
        <p:nvSpPr>
          <p:cNvPr id="727" name="Google Shape;727;p22"/>
          <p:cNvSpPr/>
          <p:nvPr/>
        </p:nvSpPr>
        <p:spPr>
          <a:xfrm flipH="1">
            <a:off x="688773" y="1069584"/>
            <a:ext cx="3541678" cy="1439240"/>
          </a:xfrm>
          <a:prstGeom prst="rect">
            <a:avLst/>
          </a:prstGeom>
          <a:noFill/>
          <a:ln>
            <a:noFill/>
          </a:ln>
        </p:spPr>
        <p:txBody>
          <a:bodyPr anchorCtr="0" anchor="t" bIns="45700" lIns="91425" spcFirstLastPara="1" rIns="91425" wrap="square" tIns="45700">
            <a:spAutoFit/>
          </a:bodyPr>
          <a:lstStyle/>
          <a:p>
            <a:pPr indent="0" lvl="0" marL="0" marR="0" rtl="0" algn="l">
              <a:lnSpc>
                <a:spcPct val="116666"/>
              </a:lnSpc>
              <a:spcBef>
                <a:spcPts val="0"/>
              </a:spcBef>
              <a:spcAft>
                <a:spcPts val="0"/>
              </a:spcAft>
              <a:buNone/>
            </a:pPr>
            <a:r>
              <a:rPr lang="en-US" sz="1800">
                <a:solidFill>
                  <a:srgbClr val="262626"/>
                </a:solidFill>
                <a:latin typeface="Calibri"/>
                <a:ea typeface="Calibri"/>
                <a:cs typeface="Calibri"/>
                <a:sym typeface="Calibri"/>
              </a:rPr>
              <a:t>El diseño sostenible de la experiencia del cliente convierte los valores en una experiencia tangible para el huésped.</a:t>
            </a:r>
            <a:endParaRPr/>
          </a:p>
          <a:p>
            <a:pPr indent="0" lvl="0" marL="0" marR="0" rtl="0" algn="l">
              <a:lnSpc>
                <a:spcPct val="104999"/>
              </a:lnSpc>
              <a:spcBef>
                <a:spcPts val="0"/>
              </a:spcBef>
              <a:spcAft>
                <a:spcPts val="0"/>
              </a:spcAft>
              <a:buNone/>
            </a:pPr>
            <a:r>
              <a:t/>
            </a:r>
            <a:endParaRPr sz="2000">
              <a:solidFill>
                <a:srgbClr val="262626"/>
              </a:solidFill>
              <a:latin typeface="Calibri"/>
              <a:ea typeface="Calibri"/>
              <a:cs typeface="Calibri"/>
              <a:sym typeface="Calibri"/>
            </a:endParaRPr>
          </a:p>
        </p:txBody>
      </p:sp>
      <p:sp>
        <p:nvSpPr>
          <p:cNvPr id="728" name="Google Shape;728;p22"/>
          <p:cNvSpPr/>
          <p:nvPr/>
        </p:nvSpPr>
        <p:spPr>
          <a:xfrm flipH="1">
            <a:off x="340769" y="3167279"/>
            <a:ext cx="3063531" cy="1439240"/>
          </a:xfrm>
          <a:prstGeom prst="rect">
            <a:avLst/>
          </a:prstGeom>
          <a:noFill/>
          <a:ln>
            <a:noFill/>
          </a:ln>
        </p:spPr>
        <p:txBody>
          <a:bodyPr anchorCtr="0" anchor="t" bIns="45700" lIns="91425" spcFirstLastPara="1" rIns="91425" wrap="square" tIns="45700">
            <a:spAutoFit/>
          </a:bodyPr>
          <a:lstStyle/>
          <a:p>
            <a:pPr indent="0" lvl="0" marL="0" marR="0" rtl="0" algn="l">
              <a:lnSpc>
                <a:spcPct val="116666"/>
              </a:lnSpc>
              <a:spcBef>
                <a:spcPts val="0"/>
              </a:spcBef>
              <a:spcAft>
                <a:spcPts val="0"/>
              </a:spcAft>
              <a:buNone/>
            </a:pPr>
            <a:r>
              <a:rPr lang="en-US" sz="1800">
                <a:solidFill>
                  <a:srgbClr val="262626"/>
                </a:solidFill>
                <a:latin typeface="Calibri"/>
                <a:ea typeface="Calibri"/>
                <a:cs typeface="Calibri"/>
                <a:sym typeface="Calibri"/>
              </a:rPr>
              <a:t>El valor de la hostelería se crea cada vez más a través de experiencias memorables y significativas.</a:t>
            </a:r>
            <a:endParaRPr/>
          </a:p>
          <a:p>
            <a:pPr indent="0" lvl="0" marL="0" marR="0" rtl="0" algn="l">
              <a:lnSpc>
                <a:spcPct val="104999"/>
              </a:lnSpc>
              <a:spcBef>
                <a:spcPts val="0"/>
              </a:spcBef>
              <a:spcAft>
                <a:spcPts val="0"/>
              </a:spcAft>
              <a:buNone/>
            </a:pPr>
            <a:r>
              <a:t/>
            </a:r>
            <a:endParaRPr sz="2000">
              <a:solidFill>
                <a:srgbClr val="262626"/>
              </a:solidFill>
              <a:latin typeface="Calibri"/>
              <a:ea typeface="Calibri"/>
              <a:cs typeface="Calibri"/>
              <a:sym typeface="Calibri"/>
            </a:endParaRPr>
          </a:p>
        </p:txBody>
      </p:sp>
      <p:sp>
        <p:nvSpPr>
          <p:cNvPr id="729" name="Google Shape;729;p22"/>
          <p:cNvSpPr/>
          <p:nvPr/>
        </p:nvSpPr>
        <p:spPr>
          <a:xfrm flipH="1">
            <a:off x="688773" y="5394152"/>
            <a:ext cx="3168251" cy="1439240"/>
          </a:xfrm>
          <a:prstGeom prst="rect">
            <a:avLst/>
          </a:prstGeom>
          <a:noFill/>
          <a:ln>
            <a:noFill/>
          </a:ln>
        </p:spPr>
        <p:txBody>
          <a:bodyPr anchorCtr="0" anchor="t" bIns="45700" lIns="91425" spcFirstLastPara="1" rIns="91425" wrap="square" tIns="45700">
            <a:spAutoFit/>
          </a:bodyPr>
          <a:lstStyle/>
          <a:p>
            <a:pPr indent="0" lvl="0" marL="0" marR="0" rtl="0" algn="l">
              <a:lnSpc>
                <a:spcPct val="116666"/>
              </a:lnSpc>
              <a:spcBef>
                <a:spcPts val="0"/>
              </a:spcBef>
              <a:spcAft>
                <a:spcPts val="0"/>
              </a:spcAft>
              <a:buNone/>
            </a:pPr>
            <a:r>
              <a:rPr lang="en-US" sz="1800">
                <a:solidFill>
                  <a:srgbClr val="262626"/>
                </a:solidFill>
                <a:latin typeface="Calibri"/>
                <a:ea typeface="Calibri"/>
                <a:cs typeface="Calibri"/>
                <a:sym typeface="Calibri"/>
              </a:rPr>
              <a:t>El diseño de servicios nos ayuda a analizar el sistema en su conjunto, incluyendo cada interacción.</a:t>
            </a:r>
            <a:endParaRPr/>
          </a:p>
          <a:p>
            <a:pPr indent="0" lvl="0" marL="0" marR="0" rtl="0" algn="l">
              <a:lnSpc>
                <a:spcPct val="104999"/>
              </a:lnSpc>
              <a:spcBef>
                <a:spcPts val="0"/>
              </a:spcBef>
              <a:spcAft>
                <a:spcPts val="0"/>
              </a:spcAft>
              <a:buNone/>
            </a:pPr>
            <a:r>
              <a:t/>
            </a:r>
            <a:endParaRPr sz="2000">
              <a:solidFill>
                <a:srgbClr val="262626"/>
              </a:solidFill>
              <a:latin typeface="Calibri"/>
              <a:ea typeface="Calibri"/>
              <a:cs typeface="Calibri"/>
              <a:sym typeface="Calibri"/>
            </a:endParaRPr>
          </a:p>
        </p:txBody>
      </p:sp>
      <p:sp>
        <p:nvSpPr>
          <p:cNvPr id="730" name="Google Shape;730;p22"/>
          <p:cNvSpPr/>
          <p:nvPr/>
        </p:nvSpPr>
        <p:spPr>
          <a:xfrm>
            <a:off x="5311215" y="3801936"/>
            <a:ext cx="930604" cy="1363306"/>
          </a:xfrm>
          <a:custGeom>
            <a:rect b="b" l="l" r="r" t="t"/>
            <a:pathLst>
              <a:path extrusionOk="0" h="514" w="351">
                <a:moveTo>
                  <a:pt x="351" y="514"/>
                </a:moveTo>
                <a:cubicBezTo>
                  <a:pt x="351" y="316"/>
                  <a:pt x="351" y="316"/>
                  <a:pt x="351" y="316"/>
                </a:cubicBezTo>
                <a:cubicBezTo>
                  <a:pt x="351" y="283"/>
                  <a:pt x="322" y="257"/>
                  <a:pt x="286" y="257"/>
                </a:cubicBezTo>
                <a:cubicBezTo>
                  <a:pt x="66" y="257"/>
                  <a:pt x="66" y="257"/>
                  <a:pt x="66" y="257"/>
                </a:cubicBezTo>
                <a:cubicBezTo>
                  <a:pt x="30" y="257"/>
                  <a:pt x="0" y="231"/>
                  <a:pt x="0" y="199"/>
                </a:cubicBezTo>
                <a:cubicBezTo>
                  <a:pt x="0" y="0"/>
                  <a:pt x="0" y="0"/>
                  <a:pt x="0"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31" name="Google Shape;731;p22"/>
          <p:cNvSpPr/>
          <p:nvPr/>
        </p:nvSpPr>
        <p:spPr>
          <a:xfrm>
            <a:off x="6419642" y="3801937"/>
            <a:ext cx="930604" cy="1363306"/>
          </a:xfrm>
          <a:custGeom>
            <a:rect b="b" l="l" r="r" t="t"/>
            <a:pathLst>
              <a:path extrusionOk="0" h="514" w="351">
                <a:moveTo>
                  <a:pt x="0" y="514"/>
                </a:moveTo>
                <a:cubicBezTo>
                  <a:pt x="0" y="316"/>
                  <a:pt x="0" y="316"/>
                  <a:pt x="0" y="316"/>
                </a:cubicBezTo>
                <a:cubicBezTo>
                  <a:pt x="0" y="283"/>
                  <a:pt x="29" y="257"/>
                  <a:pt x="65" y="257"/>
                </a:cubicBezTo>
                <a:cubicBezTo>
                  <a:pt x="285" y="257"/>
                  <a:pt x="285" y="257"/>
                  <a:pt x="285" y="257"/>
                </a:cubicBezTo>
                <a:cubicBezTo>
                  <a:pt x="321" y="257"/>
                  <a:pt x="351" y="231"/>
                  <a:pt x="351" y="199"/>
                </a:cubicBezTo>
                <a:cubicBezTo>
                  <a:pt x="351" y="0"/>
                  <a:pt x="351" y="0"/>
                  <a:pt x="351"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32" name="Google Shape;732;p22"/>
          <p:cNvSpPr/>
          <p:nvPr/>
        </p:nvSpPr>
        <p:spPr>
          <a:xfrm>
            <a:off x="4026943" y="2405042"/>
            <a:ext cx="624355" cy="910845"/>
          </a:xfrm>
          <a:custGeom>
            <a:rect b="b" l="l" r="r" t="t"/>
            <a:pathLst>
              <a:path extrusionOk="0" h="344" w="235">
                <a:moveTo>
                  <a:pt x="235" y="344"/>
                </a:moveTo>
                <a:cubicBezTo>
                  <a:pt x="235" y="211"/>
                  <a:pt x="235" y="211"/>
                  <a:pt x="235" y="211"/>
                </a:cubicBezTo>
                <a:cubicBezTo>
                  <a:pt x="235" y="189"/>
                  <a:pt x="215" y="172"/>
                  <a:pt x="191" y="172"/>
                </a:cubicBezTo>
                <a:cubicBezTo>
                  <a:pt x="44" y="172"/>
                  <a:pt x="44" y="172"/>
                  <a:pt x="44" y="172"/>
                </a:cubicBezTo>
                <a:cubicBezTo>
                  <a:pt x="20" y="172"/>
                  <a:pt x="0" y="154"/>
                  <a:pt x="0" y="133"/>
                </a:cubicBezTo>
                <a:cubicBezTo>
                  <a:pt x="0" y="0"/>
                  <a:pt x="0" y="0"/>
                  <a:pt x="0"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33" name="Google Shape;733;p22"/>
          <p:cNvSpPr/>
          <p:nvPr/>
        </p:nvSpPr>
        <p:spPr>
          <a:xfrm>
            <a:off x="8166251" y="2974076"/>
            <a:ext cx="620403" cy="912823"/>
          </a:xfrm>
          <a:custGeom>
            <a:rect b="b" l="l" r="r" t="t"/>
            <a:pathLst>
              <a:path extrusionOk="0" h="344" w="234">
                <a:moveTo>
                  <a:pt x="0" y="344"/>
                </a:moveTo>
                <a:cubicBezTo>
                  <a:pt x="0" y="211"/>
                  <a:pt x="0" y="211"/>
                  <a:pt x="0" y="211"/>
                </a:cubicBezTo>
                <a:cubicBezTo>
                  <a:pt x="0" y="190"/>
                  <a:pt x="19" y="172"/>
                  <a:pt x="43" y="172"/>
                </a:cubicBezTo>
                <a:cubicBezTo>
                  <a:pt x="191" y="172"/>
                  <a:pt x="191" y="172"/>
                  <a:pt x="191" y="172"/>
                </a:cubicBezTo>
                <a:cubicBezTo>
                  <a:pt x="215" y="172"/>
                  <a:pt x="234" y="154"/>
                  <a:pt x="234" y="133"/>
                </a:cubicBezTo>
                <a:cubicBezTo>
                  <a:pt x="234" y="0"/>
                  <a:pt x="234" y="0"/>
                  <a:pt x="234"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34" name="Google Shape;734;p22"/>
          <p:cNvSpPr/>
          <p:nvPr/>
        </p:nvSpPr>
        <p:spPr>
          <a:xfrm>
            <a:off x="7022262" y="1128670"/>
            <a:ext cx="622377" cy="910845"/>
          </a:xfrm>
          <a:custGeom>
            <a:rect b="b" l="l" r="r" t="t"/>
            <a:pathLst>
              <a:path extrusionOk="0" h="343" w="235">
                <a:moveTo>
                  <a:pt x="0" y="343"/>
                </a:moveTo>
                <a:cubicBezTo>
                  <a:pt x="0" y="210"/>
                  <a:pt x="0" y="210"/>
                  <a:pt x="0" y="210"/>
                </a:cubicBezTo>
                <a:cubicBezTo>
                  <a:pt x="0" y="189"/>
                  <a:pt x="20" y="171"/>
                  <a:pt x="44" y="171"/>
                </a:cubicBezTo>
                <a:cubicBezTo>
                  <a:pt x="191" y="171"/>
                  <a:pt x="191" y="171"/>
                  <a:pt x="191" y="171"/>
                </a:cubicBezTo>
                <a:cubicBezTo>
                  <a:pt x="215" y="171"/>
                  <a:pt x="235" y="154"/>
                  <a:pt x="235" y="132"/>
                </a:cubicBezTo>
                <a:cubicBezTo>
                  <a:pt x="235" y="0"/>
                  <a:pt x="235" y="0"/>
                  <a:pt x="235"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735" name="Google Shape;735;p22"/>
          <p:cNvCxnSpPr/>
          <p:nvPr/>
        </p:nvCxnSpPr>
        <p:spPr>
          <a:xfrm>
            <a:off x="6332707" y="3517419"/>
            <a:ext cx="0" cy="2305765"/>
          </a:xfrm>
          <a:prstGeom prst="straightConnector1">
            <a:avLst/>
          </a:prstGeom>
          <a:noFill/>
          <a:ln cap="flat" cmpd="sng" w="41275">
            <a:solidFill>
              <a:srgbClr val="06677F"/>
            </a:solidFill>
            <a:prstDash val="solid"/>
            <a:miter lim="8000"/>
            <a:headEnd len="med" w="med" type="none"/>
            <a:tailEnd len="med" w="med" type="none"/>
          </a:ln>
        </p:spPr>
      </p:cxnSp>
      <p:sp>
        <p:nvSpPr>
          <p:cNvPr id="736" name="Google Shape;736;p22"/>
          <p:cNvSpPr/>
          <p:nvPr/>
        </p:nvSpPr>
        <p:spPr>
          <a:xfrm>
            <a:off x="5034603" y="1391452"/>
            <a:ext cx="2594231" cy="1641895"/>
          </a:xfrm>
          <a:custGeom>
            <a:rect b="b" l="l" r="r" t="t"/>
            <a:pathLst>
              <a:path extrusionOk="0" h="619" w="978">
                <a:moveTo>
                  <a:pt x="781" y="619"/>
                </a:moveTo>
                <a:cubicBezTo>
                  <a:pt x="890" y="619"/>
                  <a:pt x="978" y="531"/>
                  <a:pt x="978" y="422"/>
                </a:cubicBezTo>
                <a:cubicBezTo>
                  <a:pt x="978" y="313"/>
                  <a:pt x="890" y="225"/>
                  <a:pt x="781" y="225"/>
                </a:cubicBezTo>
                <a:cubicBezTo>
                  <a:pt x="775" y="225"/>
                  <a:pt x="770" y="226"/>
                  <a:pt x="764" y="226"/>
                </a:cubicBezTo>
                <a:cubicBezTo>
                  <a:pt x="743" y="98"/>
                  <a:pt x="632" y="0"/>
                  <a:pt x="498" y="0"/>
                </a:cubicBezTo>
                <a:cubicBezTo>
                  <a:pt x="363" y="0"/>
                  <a:pt x="251" y="99"/>
                  <a:pt x="231" y="228"/>
                </a:cubicBezTo>
                <a:cubicBezTo>
                  <a:pt x="220" y="226"/>
                  <a:pt x="208" y="225"/>
                  <a:pt x="197" y="225"/>
                </a:cubicBezTo>
                <a:cubicBezTo>
                  <a:pt x="88" y="225"/>
                  <a:pt x="0" y="313"/>
                  <a:pt x="0" y="422"/>
                </a:cubicBezTo>
                <a:cubicBezTo>
                  <a:pt x="0" y="531"/>
                  <a:pt x="88" y="619"/>
                  <a:pt x="197" y="619"/>
                </a:cubicBezTo>
                <a:lnTo>
                  <a:pt x="781" y="619"/>
                </a:lnTo>
                <a:close/>
              </a:path>
            </a:pathLst>
          </a:cu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37" name="Google Shape;737;p22"/>
          <p:cNvSpPr/>
          <p:nvPr/>
        </p:nvSpPr>
        <p:spPr>
          <a:xfrm>
            <a:off x="5809120" y="2434677"/>
            <a:ext cx="2594231" cy="1639916"/>
          </a:xfrm>
          <a:custGeom>
            <a:rect b="b" l="l" r="r" t="t"/>
            <a:pathLst>
              <a:path extrusionOk="0" h="619" w="978">
                <a:moveTo>
                  <a:pt x="781" y="619"/>
                </a:moveTo>
                <a:cubicBezTo>
                  <a:pt x="890" y="619"/>
                  <a:pt x="978" y="531"/>
                  <a:pt x="978" y="423"/>
                </a:cubicBezTo>
                <a:cubicBezTo>
                  <a:pt x="978" y="314"/>
                  <a:pt x="890" y="226"/>
                  <a:pt x="781" y="226"/>
                </a:cubicBezTo>
                <a:cubicBezTo>
                  <a:pt x="776" y="226"/>
                  <a:pt x="770" y="226"/>
                  <a:pt x="764" y="227"/>
                </a:cubicBezTo>
                <a:cubicBezTo>
                  <a:pt x="743" y="98"/>
                  <a:pt x="632" y="0"/>
                  <a:pt x="498" y="0"/>
                </a:cubicBezTo>
                <a:cubicBezTo>
                  <a:pt x="363" y="0"/>
                  <a:pt x="251" y="99"/>
                  <a:pt x="231" y="229"/>
                </a:cubicBezTo>
                <a:cubicBezTo>
                  <a:pt x="220" y="227"/>
                  <a:pt x="209" y="226"/>
                  <a:pt x="197" y="226"/>
                </a:cubicBezTo>
                <a:cubicBezTo>
                  <a:pt x="88" y="226"/>
                  <a:pt x="0" y="314"/>
                  <a:pt x="0" y="423"/>
                </a:cubicBezTo>
                <a:cubicBezTo>
                  <a:pt x="0" y="531"/>
                  <a:pt x="88" y="619"/>
                  <a:pt x="197" y="619"/>
                </a:cubicBezTo>
                <a:lnTo>
                  <a:pt x="781" y="619"/>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38" name="Google Shape;738;p22"/>
          <p:cNvSpPr/>
          <p:nvPr/>
        </p:nvSpPr>
        <p:spPr>
          <a:xfrm>
            <a:off x="4260089" y="2434677"/>
            <a:ext cx="2594231" cy="1639916"/>
          </a:xfrm>
          <a:custGeom>
            <a:rect b="b" l="l" r="r" t="t"/>
            <a:pathLst>
              <a:path extrusionOk="0" h="619" w="978">
                <a:moveTo>
                  <a:pt x="781" y="619"/>
                </a:moveTo>
                <a:cubicBezTo>
                  <a:pt x="890" y="619"/>
                  <a:pt x="978" y="531"/>
                  <a:pt x="978" y="423"/>
                </a:cubicBezTo>
                <a:cubicBezTo>
                  <a:pt x="978" y="314"/>
                  <a:pt x="890" y="226"/>
                  <a:pt x="781" y="226"/>
                </a:cubicBezTo>
                <a:cubicBezTo>
                  <a:pt x="775" y="226"/>
                  <a:pt x="770" y="226"/>
                  <a:pt x="764" y="227"/>
                </a:cubicBezTo>
                <a:cubicBezTo>
                  <a:pt x="743" y="98"/>
                  <a:pt x="632" y="0"/>
                  <a:pt x="497" y="0"/>
                </a:cubicBezTo>
                <a:cubicBezTo>
                  <a:pt x="362" y="0"/>
                  <a:pt x="251" y="99"/>
                  <a:pt x="231" y="229"/>
                </a:cubicBezTo>
                <a:cubicBezTo>
                  <a:pt x="220" y="227"/>
                  <a:pt x="208" y="226"/>
                  <a:pt x="197" y="226"/>
                </a:cubicBezTo>
                <a:cubicBezTo>
                  <a:pt x="88" y="226"/>
                  <a:pt x="0" y="314"/>
                  <a:pt x="0" y="423"/>
                </a:cubicBezTo>
                <a:cubicBezTo>
                  <a:pt x="0" y="531"/>
                  <a:pt x="88" y="619"/>
                  <a:pt x="197" y="619"/>
                </a:cubicBezTo>
                <a:lnTo>
                  <a:pt x="781" y="619"/>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39" name="Google Shape;739;p22"/>
          <p:cNvSpPr/>
          <p:nvPr/>
        </p:nvSpPr>
        <p:spPr>
          <a:xfrm>
            <a:off x="5795287" y="3005686"/>
            <a:ext cx="1072862" cy="1068912"/>
          </a:xfrm>
          <a:prstGeom prst="ellipse">
            <a:avLst/>
          </a:prstGeom>
          <a:solidFill>
            <a:srgbClr val="06677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40" name="Google Shape;740;p22"/>
          <p:cNvSpPr/>
          <p:nvPr/>
        </p:nvSpPr>
        <p:spPr>
          <a:xfrm>
            <a:off x="8280849" y="2335890"/>
            <a:ext cx="1013589" cy="638184"/>
          </a:xfrm>
          <a:custGeom>
            <a:rect b="b" l="l" r="r" t="t"/>
            <a:pathLst>
              <a:path extrusionOk="0" h="241" w="382">
                <a:moveTo>
                  <a:pt x="305" y="241"/>
                </a:moveTo>
                <a:cubicBezTo>
                  <a:pt x="348" y="241"/>
                  <a:pt x="382" y="207"/>
                  <a:pt x="382" y="164"/>
                </a:cubicBezTo>
                <a:cubicBezTo>
                  <a:pt x="382" y="122"/>
                  <a:pt x="348" y="88"/>
                  <a:pt x="305" y="88"/>
                </a:cubicBezTo>
                <a:cubicBezTo>
                  <a:pt x="303" y="88"/>
                  <a:pt x="301" y="88"/>
                  <a:pt x="299" y="88"/>
                </a:cubicBezTo>
                <a:cubicBezTo>
                  <a:pt x="290" y="38"/>
                  <a:pt x="247" y="0"/>
                  <a:pt x="195" y="0"/>
                </a:cubicBezTo>
                <a:cubicBezTo>
                  <a:pt x="142" y="0"/>
                  <a:pt x="98" y="38"/>
                  <a:pt x="90" y="89"/>
                </a:cubicBezTo>
                <a:cubicBezTo>
                  <a:pt x="86" y="88"/>
                  <a:pt x="82" y="88"/>
                  <a:pt x="77" y="88"/>
                </a:cubicBezTo>
                <a:cubicBezTo>
                  <a:pt x="35" y="88"/>
                  <a:pt x="0" y="122"/>
                  <a:pt x="0" y="164"/>
                </a:cubicBezTo>
                <a:cubicBezTo>
                  <a:pt x="0" y="207"/>
                  <a:pt x="35" y="241"/>
                  <a:pt x="77" y="241"/>
                </a:cubicBezTo>
                <a:lnTo>
                  <a:pt x="305" y="241"/>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41" name="Google Shape;741;p22"/>
          <p:cNvSpPr/>
          <p:nvPr/>
        </p:nvSpPr>
        <p:spPr>
          <a:xfrm>
            <a:off x="3523111" y="1996050"/>
            <a:ext cx="1011613" cy="640161"/>
          </a:xfrm>
          <a:custGeom>
            <a:rect b="b" l="l" r="r" t="t"/>
            <a:pathLst>
              <a:path extrusionOk="0" h="241" w="381">
                <a:moveTo>
                  <a:pt x="304" y="241"/>
                </a:moveTo>
                <a:cubicBezTo>
                  <a:pt x="347" y="241"/>
                  <a:pt x="381" y="207"/>
                  <a:pt x="381" y="165"/>
                </a:cubicBezTo>
                <a:cubicBezTo>
                  <a:pt x="381" y="122"/>
                  <a:pt x="347" y="88"/>
                  <a:pt x="304" y="88"/>
                </a:cubicBezTo>
                <a:cubicBezTo>
                  <a:pt x="302" y="88"/>
                  <a:pt x="300" y="88"/>
                  <a:pt x="298" y="88"/>
                </a:cubicBezTo>
                <a:cubicBezTo>
                  <a:pt x="290" y="38"/>
                  <a:pt x="246" y="0"/>
                  <a:pt x="194" y="0"/>
                </a:cubicBezTo>
                <a:cubicBezTo>
                  <a:pt x="141" y="0"/>
                  <a:pt x="97" y="38"/>
                  <a:pt x="90" y="89"/>
                </a:cubicBezTo>
                <a:cubicBezTo>
                  <a:pt x="85" y="88"/>
                  <a:pt x="81" y="88"/>
                  <a:pt x="76" y="88"/>
                </a:cubicBezTo>
                <a:cubicBezTo>
                  <a:pt x="34" y="88"/>
                  <a:pt x="0" y="122"/>
                  <a:pt x="0" y="165"/>
                </a:cubicBezTo>
                <a:cubicBezTo>
                  <a:pt x="0" y="207"/>
                  <a:pt x="34" y="241"/>
                  <a:pt x="76" y="241"/>
                </a:cubicBezTo>
                <a:lnTo>
                  <a:pt x="304" y="241"/>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42" name="Google Shape;742;p22"/>
          <p:cNvSpPr/>
          <p:nvPr/>
        </p:nvSpPr>
        <p:spPr>
          <a:xfrm>
            <a:off x="7138837" y="739436"/>
            <a:ext cx="1011613" cy="642137"/>
          </a:xfrm>
          <a:custGeom>
            <a:rect b="b" l="l" r="r" t="t"/>
            <a:pathLst>
              <a:path extrusionOk="0" h="242" w="382">
                <a:moveTo>
                  <a:pt x="305" y="242"/>
                </a:moveTo>
                <a:cubicBezTo>
                  <a:pt x="347" y="242"/>
                  <a:pt x="382" y="207"/>
                  <a:pt x="382" y="165"/>
                </a:cubicBezTo>
                <a:cubicBezTo>
                  <a:pt x="382" y="122"/>
                  <a:pt x="347" y="88"/>
                  <a:pt x="305" y="88"/>
                </a:cubicBezTo>
                <a:cubicBezTo>
                  <a:pt x="303" y="88"/>
                  <a:pt x="300" y="88"/>
                  <a:pt x="298" y="88"/>
                </a:cubicBezTo>
                <a:cubicBezTo>
                  <a:pt x="290" y="38"/>
                  <a:pt x="247" y="0"/>
                  <a:pt x="194" y="0"/>
                </a:cubicBezTo>
                <a:cubicBezTo>
                  <a:pt x="142" y="0"/>
                  <a:pt x="98" y="39"/>
                  <a:pt x="90" y="89"/>
                </a:cubicBezTo>
                <a:cubicBezTo>
                  <a:pt x="86" y="88"/>
                  <a:pt x="81" y="88"/>
                  <a:pt x="77" y="88"/>
                </a:cubicBezTo>
                <a:cubicBezTo>
                  <a:pt x="34" y="88"/>
                  <a:pt x="0" y="122"/>
                  <a:pt x="0" y="165"/>
                </a:cubicBezTo>
                <a:cubicBezTo>
                  <a:pt x="0" y="207"/>
                  <a:pt x="34" y="242"/>
                  <a:pt x="77" y="242"/>
                </a:cubicBezTo>
                <a:lnTo>
                  <a:pt x="305" y="242"/>
                </a:lnTo>
                <a:close/>
              </a:path>
            </a:pathLst>
          </a:cu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43" name="Google Shape;743;p22"/>
          <p:cNvSpPr/>
          <p:nvPr/>
        </p:nvSpPr>
        <p:spPr>
          <a:xfrm>
            <a:off x="4617710" y="1061493"/>
            <a:ext cx="507781" cy="507781"/>
          </a:xfrm>
          <a:prstGeom prst="ellipse">
            <a:avLst/>
          </a:prstGeom>
          <a:solidFill>
            <a:srgbClr val="EABB2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44" name="Google Shape;744;p22"/>
          <p:cNvSpPr/>
          <p:nvPr/>
        </p:nvSpPr>
        <p:spPr>
          <a:xfrm>
            <a:off x="8174160" y="1806372"/>
            <a:ext cx="377378" cy="375403"/>
          </a:xfrm>
          <a:prstGeom prst="ellipse">
            <a:avLst/>
          </a:prstGeom>
          <a:solidFill>
            <a:srgbClr val="3D824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45" name="Google Shape;745;p22"/>
          <p:cNvSpPr/>
          <p:nvPr/>
        </p:nvSpPr>
        <p:spPr>
          <a:xfrm>
            <a:off x="5698475" y="707824"/>
            <a:ext cx="375403" cy="377379"/>
          </a:xfrm>
          <a:prstGeom prst="ellipse">
            <a:avLst/>
          </a:pr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46" name="Google Shape;746;p22"/>
          <p:cNvSpPr/>
          <p:nvPr/>
        </p:nvSpPr>
        <p:spPr>
          <a:xfrm>
            <a:off x="4256137" y="4444072"/>
            <a:ext cx="375403" cy="375403"/>
          </a:xfrm>
          <a:prstGeom prst="ellipse">
            <a:avLst/>
          </a:prstGeom>
          <a:solidFill>
            <a:srgbClr val="3D824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47" name="Google Shape;747;p22"/>
          <p:cNvSpPr/>
          <p:nvPr/>
        </p:nvSpPr>
        <p:spPr>
          <a:xfrm>
            <a:off x="7956820" y="4444072"/>
            <a:ext cx="377378" cy="375403"/>
          </a:xfrm>
          <a:prstGeom prst="ellipse">
            <a:avLst/>
          </a:pr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48" name="Google Shape;748;p22"/>
          <p:cNvSpPr/>
          <p:nvPr/>
        </p:nvSpPr>
        <p:spPr>
          <a:xfrm>
            <a:off x="4779726" y="3064958"/>
            <a:ext cx="444557" cy="335888"/>
          </a:xfrm>
          <a:custGeom>
            <a:rect b="b" l="l" r="r" t="t"/>
            <a:pathLst>
              <a:path extrusionOk="0" h="127" w="167">
                <a:moveTo>
                  <a:pt x="151" y="22"/>
                </a:moveTo>
                <a:cubicBezTo>
                  <a:pt x="142" y="8"/>
                  <a:pt x="126" y="0"/>
                  <a:pt x="110" y="0"/>
                </a:cubicBezTo>
                <a:cubicBezTo>
                  <a:pt x="110" y="15"/>
                  <a:pt x="110" y="15"/>
                  <a:pt x="110" y="15"/>
                </a:cubicBezTo>
                <a:cubicBezTo>
                  <a:pt x="121" y="15"/>
                  <a:pt x="132" y="20"/>
                  <a:pt x="139" y="30"/>
                </a:cubicBezTo>
                <a:cubicBezTo>
                  <a:pt x="150" y="47"/>
                  <a:pt x="145" y="68"/>
                  <a:pt x="129" y="79"/>
                </a:cubicBezTo>
                <a:cubicBezTo>
                  <a:pt x="123" y="83"/>
                  <a:pt x="116" y="85"/>
                  <a:pt x="110" y="85"/>
                </a:cubicBezTo>
                <a:cubicBezTo>
                  <a:pt x="110" y="100"/>
                  <a:pt x="110" y="100"/>
                  <a:pt x="110" y="100"/>
                </a:cubicBezTo>
                <a:cubicBezTo>
                  <a:pt x="119" y="100"/>
                  <a:pt x="129" y="97"/>
                  <a:pt x="137" y="91"/>
                </a:cubicBezTo>
                <a:cubicBezTo>
                  <a:pt x="160" y="76"/>
                  <a:pt x="167" y="45"/>
                  <a:pt x="151" y="22"/>
                </a:cubicBezTo>
                <a:close/>
                <a:moveTo>
                  <a:pt x="110" y="0"/>
                </a:moveTo>
                <a:cubicBezTo>
                  <a:pt x="100" y="0"/>
                  <a:pt x="91" y="3"/>
                  <a:pt x="82" y="8"/>
                </a:cubicBezTo>
                <a:cubicBezTo>
                  <a:pt x="61" y="22"/>
                  <a:pt x="54" y="50"/>
                  <a:pt x="65" y="72"/>
                </a:cubicBezTo>
                <a:cubicBezTo>
                  <a:pt x="57" y="77"/>
                  <a:pt x="57" y="77"/>
                  <a:pt x="57" y="77"/>
                </a:cubicBezTo>
                <a:cubicBezTo>
                  <a:pt x="57" y="76"/>
                  <a:pt x="57" y="76"/>
                  <a:pt x="57" y="76"/>
                </a:cubicBezTo>
                <a:cubicBezTo>
                  <a:pt x="57" y="76"/>
                  <a:pt x="57" y="76"/>
                  <a:pt x="57" y="76"/>
                </a:cubicBezTo>
                <a:cubicBezTo>
                  <a:pt x="57" y="76"/>
                  <a:pt x="57" y="76"/>
                  <a:pt x="57" y="76"/>
                </a:cubicBezTo>
                <a:cubicBezTo>
                  <a:pt x="57" y="76"/>
                  <a:pt x="57" y="76"/>
                  <a:pt x="57" y="76"/>
                </a:cubicBezTo>
                <a:cubicBezTo>
                  <a:pt x="54" y="75"/>
                  <a:pt x="50" y="76"/>
                  <a:pt x="47" y="78"/>
                </a:cubicBezTo>
                <a:cubicBezTo>
                  <a:pt x="7" y="105"/>
                  <a:pt x="7" y="105"/>
                  <a:pt x="7" y="105"/>
                </a:cubicBezTo>
                <a:cubicBezTo>
                  <a:pt x="1" y="108"/>
                  <a:pt x="0" y="115"/>
                  <a:pt x="3" y="121"/>
                </a:cubicBezTo>
                <a:cubicBezTo>
                  <a:pt x="7" y="126"/>
                  <a:pt x="14" y="127"/>
                  <a:pt x="19" y="124"/>
                </a:cubicBezTo>
                <a:cubicBezTo>
                  <a:pt x="60" y="97"/>
                  <a:pt x="60" y="97"/>
                  <a:pt x="60" y="97"/>
                </a:cubicBezTo>
                <a:cubicBezTo>
                  <a:pt x="63" y="95"/>
                  <a:pt x="65" y="92"/>
                  <a:pt x="65" y="88"/>
                </a:cubicBezTo>
                <a:cubicBezTo>
                  <a:pt x="65" y="88"/>
                  <a:pt x="65" y="88"/>
                  <a:pt x="65" y="88"/>
                </a:cubicBezTo>
                <a:cubicBezTo>
                  <a:pt x="65" y="88"/>
                  <a:pt x="65" y="88"/>
                  <a:pt x="65" y="88"/>
                </a:cubicBezTo>
                <a:cubicBezTo>
                  <a:pt x="72" y="83"/>
                  <a:pt x="72" y="83"/>
                  <a:pt x="72" y="83"/>
                </a:cubicBezTo>
                <a:cubicBezTo>
                  <a:pt x="82" y="94"/>
                  <a:pt x="96" y="100"/>
                  <a:pt x="110" y="100"/>
                </a:cubicBezTo>
                <a:cubicBezTo>
                  <a:pt x="110" y="85"/>
                  <a:pt x="110" y="85"/>
                  <a:pt x="110" y="85"/>
                </a:cubicBezTo>
                <a:cubicBezTo>
                  <a:pt x="98" y="85"/>
                  <a:pt x="87" y="79"/>
                  <a:pt x="81" y="69"/>
                </a:cubicBezTo>
                <a:cubicBezTo>
                  <a:pt x="81" y="69"/>
                  <a:pt x="81" y="69"/>
                  <a:pt x="81" y="69"/>
                </a:cubicBezTo>
                <a:cubicBezTo>
                  <a:pt x="70" y="53"/>
                  <a:pt x="74" y="31"/>
                  <a:pt x="90" y="21"/>
                </a:cubicBezTo>
                <a:cubicBezTo>
                  <a:pt x="96" y="17"/>
                  <a:pt x="103" y="15"/>
                  <a:pt x="110" y="15"/>
                </a:cubicBezTo>
                <a:lnTo>
                  <a:pt x="110"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749" name="Google Shape;749;p22"/>
          <p:cNvGrpSpPr/>
          <p:nvPr/>
        </p:nvGrpSpPr>
        <p:grpSpPr>
          <a:xfrm>
            <a:off x="9294438" y="3053102"/>
            <a:ext cx="507781" cy="509758"/>
            <a:chOff x="8859766" y="3475927"/>
            <a:chExt cx="507781" cy="509758"/>
          </a:xfrm>
        </p:grpSpPr>
        <p:sp>
          <p:nvSpPr>
            <p:cNvPr id="750" name="Google Shape;750;p22"/>
            <p:cNvSpPr/>
            <p:nvPr/>
          </p:nvSpPr>
          <p:spPr>
            <a:xfrm>
              <a:off x="8859766" y="3475927"/>
              <a:ext cx="507781" cy="509758"/>
            </a:xfrm>
            <a:prstGeom prst="ellipse">
              <a:avLst/>
            </a:prstGeom>
            <a:solidFill>
              <a:srgbClr val="EABB2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51" name="Google Shape;751;p22"/>
            <p:cNvSpPr/>
            <p:nvPr/>
          </p:nvSpPr>
          <p:spPr>
            <a:xfrm>
              <a:off x="8972385" y="3738711"/>
              <a:ext cx="132379" cy="132379"/>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52" name="Google Shape;752;p22"/>
            <p:cNvSpPr/>
            <p:nvPr/>
          </p:nvSpPr>
          <p:spPr>
            <a:xfrm>
              <a:off x="9039562" y="3554960"/>
              <a:ext cx="248952" cy="248952"/>
            </a:xfrm>
            <a:custGeom>
              <a:rect b="b" l="l" r="r" t="t"/>
              <a:pathLst>
                <a:path extrusionOk="0" h="94" w="94">
                  <a:moveTo>
                    <a:pt x="30" y="64"/>
                  </a:moveTo>
                  <a:cubicBezTo>
                    <a:pt x="38" y="71"/>
                    <a:pt x="42" y="82"/>
                    <a:pt x="42" y="94"/>
                  </a:cubicBezTo>
                  <a:cubicBezTo>
                    <a:pt x="59" y="94"/>
                    <a:pt x="59" y="94"/>
                    <a:pt x="59" y="94"/>
                  </a:cubicBezTo>
                  <a:cubicBezTo>
                    <a:pt x="59" y="72"/>
                    <a:pt x="47" y="53"/>
                    <a:pt x="30" y="42"/>
                  </a:cubicBezTo>
                  <a:cubicBezTo>
                    <a:pt x="30" y="64"/>
                    <a:pt x="30" y="64"/>
                    <a:pt x="30" y="64"/>
                  </a:cubicBezTo>
                  <a:close/>
                  <a:moveTo>
                    <a:pt x="30" y="23"/>
                  </a:moveTo>
                  <a:cubicBezTo>
                    <a:pt x="30" y="5"/>
                    <a:pt x="30" y="5"/>
                    <a:pt x="30" y="5"/>
                  </a:cubicBezTo>
                  <a:cubicBezTo>
                    <a:pt x="67" y="18"/>
                    <a:pt x="94" y="53"/>
                    <a:pt x="94" y="94"/>
                  </a:cubicBezTo>
                  <a:cubicBezTo>
                    <a:pt x="77" y="94"/>
                    <a:pt x="77" y="94"/>
                    <a:pt x="77" y="94"/>
                  </a:cubicBezTo>
                  <a:cubicBezTo>
                    <a:pt x="77" y="62"/>
                    <a:pt x="57" y="34"/>
                    <a:pt x="30" y="23"/>
                  </a:cubicBezTo>
                  <a:close/>
                  <a:moveTo>
                    <a:pt x="0" y="51"/>
                  </a:moveTo>
                  <a:cubicBezTo>
                    <a:pt x="11" y="51"/>
                    <a:pt x="22" y="56"/>
                    <a:pt x="30" y="64"/>
                  </a:cubicBezTo>
                  <a:cubicBezTo>
                    <a:pt x="30" y="42"/>
                    <a:pt x="30" y="42"/>
                    <a:pt x="30" y="42"/>
                  </a:cubicBezTo>
                  <a:cubicBezTo>
                    <a:pt x="21" y="37"/>
                    <a:pt x="11" y="35"/>
                    <a:pt x="0" y="35"/>
                  </a:cubicBezTo>
                  <a:cubicBezTo>
                    <a:pt x="0" y="51"/>
                    <a:pt x="0" y="51"/>
                    <a:pt x="0" y="51"/>
                  </a:cubicBezTo>
                  <a:close/>
                  <a:moveTo>
                    <a:pt x="30" y="5"/>
                  </a:moveTo>
                  <a:cubicBezTo>
                    <a:pt x="30" y="23"/>
                    <a:pt x="30" y="23"/>
                    <a:pt x="30" y="23"/>
                  </a:cubicBezTo>
                  <a:cubicBezTo>
                    <a:pt x="20" y="19"/>
                    <a:pt x="10" y="17"/>
                    <a:pt x="0" y="17"/>
                  </a:cubicBezTo>
                  <a:cubicBezTo>
                    <a:pt x="0" y="0"/>
                    <a:pt x="0" y="0"/>
                    <a:pt x="0" y="0"/>
                  </a:cubicBezTo>
                  <a:cubicBezTo>
                    <a:pt x="10" y="0"/>
                    <a:pt x="20" y="2"/>
                    <a:pt x="30" y="5"/>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753" name="Google Shape;753;p22"/>
          <p:cNvSpPr/>
          <p:nvPr/>
        </p:nvSpPr>
        <p:spPr>
          <a:xfrm>
            <a:off x="5846661" y="1753025"/>
            <a:ext cx="367500" cy="367500"/>
          </a:xfrm>
          <a:custGeom>
            <a:rect b="b" l="l" r="r" t="t"/>
            <a:pathLst>
              <a:path extrusionOk="0" h="139" w="139">
                <a:moveTo>
                  <a:pt x="69" y="10"/>
                </a:moveTo>
                <a:cubicBezTo>
                  <a:pt x="71" y="10"/>
                  <a:pt x="74" y="10"/>
                  <a:pt x="76" y="10"/>
                </a:cubicBezTo>
                <a:cubicBezTo>
                  <a:pt x="79" y="0"/>
                  <a:pt x="79" y="0"/>
                  <a:pt x="79" y="0"/>
                </a:cubicBezTo>
                <a:cubicBezTo>
                  <a:pt x="100" y="6"/>
                  <a:pt x="100" y="6"/>
                  <a:pt x="100" y="6"/>
                </a:cubicBezTo>
                <a:cubicBezTo>
                  <a:pt x="97" y="16"/>
                  <a:pt x="97" y="16"/>
                  <a:pt x="97" y="16"/>
                </a:cubicBezTo>
                <a:cubicBezTo>
                  <a:pt x="105" y="20"/>
                  <a:pt x="111" y="26"/>
                  <a:pt x="116" y="32"/>
                </a:cubicBezTo>
                <a:cubicBezTo>
                  <a:pt x="125" y="27"/>
                  <a:pt x="125" y="27"/>
                  <a:pt x="125" y="27"/>
                </a:cubicBezTo>
                <a:cubicBezTo>
                  <a:pt x="136" y="47"/>
                  <a:pt x="136" y="47"/>
                  <a:pt x="136" y="47"/>
                </a:cubicBezTo>
                <a:cubicBezTo>
                  <a:pt x="127" y="52"/>
                  <a:pt x="127" y="52"/>
                  <a:pt x="127" y="52"/>
                </a:cubicBezTo>
                <a:cubicBezTo>
                  <a:pt x="129" y="59"/>
                  <a:pt x="130" y="68"/>
                  <a:pt x="129" y="76"/>
                </a:cubicBezTo>
                <a:cubicBezTo>
                  <a:pt x="139" y="79"/>
                  <a:pt x="139" y="79"/>
                  <a:pt x="139" y="79"/>
                </a:cubicBezTo>
                <a:cubicBezTo>
                  <a:pt x="133" y="100"/>
                  <a:pt x="133" y="100"/>
                  <a:pt x="133" y="100"/>
                </a:cubicBezTo>
                <a:cubicBezTo>
                  <a:pt x="123" y="97"/>
                  <a:pt x="123" y="97"/>
                  <a:pt x="123" y="97"/>
                </a:cubicBezTo>
                <a:cubicBezTo>
                  <a:pt x="119" y="105"/>
                  <a:pt x="113" y="112"/>
                  <a:pt x="107" y="117"/>
                </a:cubicBezTo>
                <a:cubicBezTo>
                  <a:pt x="112" y="126"/>
                  <a:pt x="112" y="126"/>
                  <a:pt x="112" y="126"/>
                </a:cubicBezTo>
                <a:cubicBezTo>
                  <a:pt x="92" y="136"/>
                  <a:pt x="92" y="136"/>
                  <a:pt x="92" y="136"/>
                </a:cubicBezTo>
                <a:cubicBezTo>
                  <a:pt x="87" y="127"/>
                  <a:pt x="87" y="127"/>
                  <a:pt x="87" y="127"/>
                </a:cubicBezTo>
                <a:cubicBezTo>
                  <a:pt x="82" y="129"/>
                  <a:pt x="76" y="130"/>
                  <a:pt x="69" y="130"/>
                </a:cubicBezTo>
                <a:cubicBezTo>
                  <a:pt x="69" y="110"/>
                  <a:pt x="69" y="110"/>
                  <a:pt x="69" y="110"/>
                </a:cubicBezTo>
                <a:cubicBezTo>
                  <a:pt x="87" y="110"/>
                  <a:pt x="103" y="99"/>
                  <a:pt x="108" y="81"/>
                </a:cubicBezTo>
                <a:cubicBezTo>
                  <a:pt x="114" y="60"/>
                  <a:pt x="102" y="38"/>
                  <a:pt x="81" y="31"/>
                </a:cubicBezTo>
                <a:cubicBezTo>
                  <a:pt x="77" y="30"/>
                  <a:pt x="73" y="29"/>
                  <a:pt x="69" y="29"/>
                </a:cubicBezTo>
                <a:lnTo>
                  <a:pt x="69" y="10"/>
                </a:lnTo>
                <a:close/>
                <a:moveTo>
                  <a:pt x="32" y="23"/>
                </a:moveTo>
                <a:cubicBezTo>
                  <a:pt x="27" y="14"/>
                  <a:pt x="27" y="14"/>
                  <a:pt x="27" y="14"/>
                </a:cubicBezTo>
                <a:cubicBezTo>
                  <a:pt x="46" y="3"/>
                  <a:pt x="46" y="3"/>
                  <a:pt x="46" y="3"/>
                </a:cubicBezTo>
                <a:cubicBezTo>
                  <a:pt x="51" y="12"/>
                  <a:pt x="51" y="12"/>
                  <a:pt x="51" y="12"/>
                </a:cubicBezTo>
                <a:cubicBezTo>
                  <a:pt x="57" y="11"/>
                  <a:pt x="63" y="10"/>
                  <a:pt x="69" y="10"/>
                </a:cubicBezTo>
                <a:cubicBezTo>
                  <a:pt x="69" y="29"/>
                  <a:pt x="69" y="29"/>
                  <a:pt x="69" y="29"/>
                </a:cubicBezTo>
                <a:cubicBezTo>
                  <a:pt x="52" y="29"/>
                  <a:pt x="36" y="41"/>
                  <a:pt x="31" y="58"/>
                </a:cubicBezTo>
                <a:cubicBezTo>
                  <a:pt x="24" y="79"/>
                  <a:pt x="36" y="102"/>
                  <a:pt x="58" y="108"/>
                </a:cubicBezTo>
                <a:cubicBezTo>
                  <a:pt x="58" y="108"/>
                  <a:pt x="58" y="108"/>
                  <a:pt x="58" y="108"/>
                </a:cubicBezTo>
                <a:cubicBezTo>
                  <a:pt x="61" y="109"/>
                  <a:pt x="65" y="110"/>
                  <a:pt x="69" y="110"/>
                </a:cubicBezTo>
                <a:cubicBezTo>
                  <a:pt x="69" y="130"/>
                  <a:pt x="69" y="130"/>
                  <a:pt x="69" y="130"/>
                </a:cubicBezTo>
                <a:cubicBezTo>
                  <a:pt x="67" y="130"/>
                  <a:pt x="65" y="130"/>
                  <a:pt x="63" y="129"/>
                </a:cubicBezTo>
                <a:cubicBezTo>
                  <a:pt x="60" y="139"/>
                  <a:pt x="60" y="139"/>
                  <a:pt x="60" y="139"/>
                </a:cubicBezTo>
                <a:cubicBezTo>
                  <a:pt x="39" y="133"/>
                  <a:pt x="39" y="133"/>
                  <a:pt x="39" y="133"/>
                </a:cubicBezTo>
                <a:cubicBezTo>
                  <a:pt x="42" y="123"/>
                  <a:pt x="42" y="123"/>
                  <a:pt x="42" y="123"/>
                </a:cubicBezTo>
                <a:cubicBezTo>
                  <a:pt x="34" y="119"/>
                  <a:pt x="27" y="114"/>
                  <a:pt x="22" y="107"/>
                </a:cubicBezTo>
                <a:cubicBezTo>
                  <a:pt x="13" y="112"/>
                  <a:pt x="13" y="112"/>
                  <a:pt x="13" y="112"/>
                </a:cubicBezTo>
                <a:cubicBezTo>
                  <a:pt x="3" y="93"/>
                  <a:pt x="3" y="93"/>
                  <a:pt x="3" y="93"/>
                </a:cubicBezTo>
                <a:cubicBezTo>
                  <a:pt x="12" y="88"/>
                  <a:pt x="12" y="88"/>
                  <a:pt x="12" y="88"/>
                </a:cubicBezTo>
                <a:cubicBezTo>
                  <a:pt x="10" y="80"/>
                  <a:pt x="9" y="72"/>
                  <a:pt x="10" y="63"/>
                </a:cubicBezTo>
                <a:cubicBezTo>
                  <a:pt x="0" y="60"/>
                  <a:pt x="0" y="60"/>
                  <a:pt x="0" y="60"/>
                </a:cubicBezTo>
                <a:cubicBezTo>
                  <a:pt x="6" y="39"/>
                  <a:pt x="6" y="39"/>
                  <a:pt x="6" y="39"/>
                </a:cubicBezTo>
                <a:cubicBezTo>
                  <a:pt x="16" y="42"/>
                  <a:pt x="16" y="42"/>
                  <a:pt x="16" y="42"/>
                </a:cubicBezTo>
                <a:cubicBezTo>
                  <a:pt x="20" y="34"/>
                  <a:pt x="25" y="28"/>
                  <a:pt x="32" y="23"/>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54" name="Google Shape;754;p22"/>
          <p:cNvSpPr/>
          <p:nvPr/>
        </p:nvSpPr>
        <p:spPr>
          <a:xfrm>
            <a:off x="6109443" y="2260805"/>
            <a:ext cx="389234" cy="375403"/>
          </a:xfrm>
          <a:custGeom>
            <a:rect b="b" l="l" r="r" t="t"/>
            <a:pathLst>
              <a:path extrusionOk="0" h="141" w="147">
                <a:moveTo>
                  <a:pt x="74" y="0"/>
                </a:moveTo>
                <a:cubicBezTo>
                  <a:pt x="114" y="0"/>
                  <a:pt x="147" y="28"/>
                  <a:pt x="147" y="63"/>
                </a:cubicBezTo>
                <a:cubicBezTo>
                  <a:pt x="147" y="84"/>
                  <a:pt x="135" y="103"/>
                  <a:pt x="117" y="115"/>
                </a:cubicBezTo>
                <a:cubicBezTo>
                  <a:pt x="128" y="141"/>
                  <a:pt x="128" y="141"/>
                  <a:pt x="128" y="141"/>
                </a:cubicBezTo>
                <a:cubicBezTo>
                  <a:pt x="102" y="122"/>
                  <a:pt x="102" y="122"/>
                  <a:pt x="102" y="122"/>
                </a:cubicBezTo>
                <a:cubicBezTo>
                  <a:pt x="93" y="125"/>
                  <a:pt x="84" y="127"/>
                  <a:pt x="74" y="127"/>
                </a:cubicBezTo>
                <a:cubicBezTo>
                  <a:pt x="33" y="127"/>
                  <a:pt x="0" y="98"/>
                  <a:pt x="0" y="63"/>
                </a:cubicBezTo>
                <a:cubicBezTo>
                  <a:pt x="0" y="28"/>
                  <a:pt x="33" y="0"/>
                  <a:pt x="74"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55" name="Google Shape;755;p22"/>
          <p:cNvSpPr/>
          <p:nvPr/>
        </p:nvSpPr>
        <p:spPr>
          <a:xfrm>
            <a:off x="6364322" y="2407017"/>
            <a:ext cx="51371" cy="51371"/>
          </a:xfrm>
          <a:prstGeom prst="ellipse">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56" name="Google Shape;756;p22"/>
          <p:cNvSpPr/>
          <p:nvPr/>
        </p:nvSpPr>
        <p:spPr>
          <a:xfrm>
            <a:off x="6279362" y="2407017"/>
            <a:ext cx="53346" cy="51371"/>
          </a:xfrm>
          <a:prstGeom prst="ellipse">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57" name="Google Shape;757;p22"/>
          <p:cNvSpPr/>
          <p:nvPr/>
        </p:nvSpPr>
        <p:spPr>
          <a:xfrm>
            <a:off x="6190452" y="2407017"/>
            <a:ext cx="53346" cy="51371"/>
          </a:xfrm>
          <a:prstGeom prst="ellipse">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58" name="Google Shape;758;p22"/>
          <p:cNvSpPr/>
          <p:nvPr/>
        </p:nvSpPr>
        <p:spPr>
          <a:xfrm>
            <a:off x="4799483" y="1185969"/>
            <a:ext cx="217338" cy="258831"/>
          </a:xfrm>
          <a:custGeom>
            <a:rect b="b" l="l" r="r" t="t"/>
            <a:pathLst>
              <a:path extrusionOk="0" h="131" w="110">
                <a:moveTo>
                  <a:pt x="0" y="0"/>
                </a:moveTo>
                <a:lnTo>
                  <a:pt x="110" y="65"/>
                </a:lnTo>
                <a:lnTo>
                  <a:pt x="0" y="131"/>
                </a:lnTo>
                <a:lnTo>
                  <a:pt x="0"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59" name="Google Shape;759;p22"/>
          <p:cNvSpPr/>
          <p:nvPr/>
        </p:nvSpPr>
        <p:spPr>
          <a:xfrm>
            <a:off x="6158837" y="3547057"/>
            <a:ext cx="177823" cy="146209"/>
          </a:xfrm>
          <a:custGeom>
            <a:rect b="b" l="l" r="r" t="t"/>
            <a:pathLst>
              <a:path extrusionOk="0" h="74" w="90">
                <a:moveTo>
                  <a:pt x="0" y="66"/>
                </a:moveTo>
                <a:lnTo>
                  <a:pt x="84" y="0"/>
                </a:lnTo>
                <a:lnTo>
                  <a:pt x="90" y="8"/>
                </a:lnTo>
                <a:lnTo>
                  <a:pt x="7" y="74"/>
                </a:lnTo>
                <a:lnTo>
                  <a:pt x="0" y="66"/>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60" name="Google Shape;760;p22"/>
          <p:cNvSpPr/>
          <p:nvPr/>
        </p:nvSpPr>
        <p:spPr>
          <a:xfrm>
            <a:off x="6324805" y="3547057"/>
            <a:ext cx="179798" cy="146209"/>
          </a:xfrm>
          <a:custGeom>
            <a:rect b="b" l="l" r="r" t="t"/>
            <a:pathLst>
              <a:path extrusionOk="0" h="74" w="91">
                <a:moveTo>
                  <a:pt x="84" y="74"/>
                </a:moveTo>
                <a:lnTo>
                  <a:pt x="0" y="8"/>
                </a:lnTo>
                <a:lnTo>
                  <a:pt x="6" y="0"/>
                </a:lnTo>
                <a:lnTo>
                  <a:pt x="91" y="66"/>
                </a:lnTo>
                <a:lnTo>
                  <a:pt x="84" y="74"/>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61" name="Google Shape;761;p22"/>
          <p:cNvSpPr/>
          <p:nvPr/>
        </p:nvSpPr>
        <p:spPr>
          <a:xfrm>
            <a:off x="6320854" y="3343548"/>
            <a:ext cx="21734" cy="211411"/>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62" name="Google Shape;762;p22"/>
          <p:cNvSpPr/>
          <p:nvPr/>
        </p:nvSpPr>
        <p:spPr>
          <a:xfrm>
            <a:off x="6243798" y="3256613"/>
            <a:ext cx="175846" cy="173871"/>
          </a:xfrm>
          <a:custGeom>
            <a:rect b="b" l="l" r="r" t="t"/>
            <a:pathLst>
              <a:path extrusionOk="0" h="66" w="66">
                <a:moveTo>
                  <a:pt x="45" y="44"/>
                </a:moveTo>
                <a:cubicBezTo>
                  <a:pt x="55" y="48"/>
                  <a:pt x="63" y="56"/>
                  <a:pt x="66" y="66"/>
                </a:cubicBezTo>
                <a:cubicBezTo>
                  <a:pt x="0" y="66"/>
                  <a:pt x="0" y="66"/>
                  <a:pt x="0" y="66"/>
                </a:cubicBezTo>
                <a:cubicBezTo>
                  <a:pt x="3" y="56"/>
                  <a:pt x="11" y="48"/>
                  <a:pt x="21" y="44"/>
                </a:cubicBezTo>
                <a:cubicBezTo>
                  <a:pt x="16" y="40"/>
                  <a:pt x="13" y="33"/>
                  <a:pt x="13" y="24"/>
                </a:cubicBezTo>
                <a:cubicBezTo>
                  <a:pt x="13" y="11"/>
                  <a:pt x="22" y="0"/>
                  <a:pt x="33" y="0"/>
                </a:cubicBezTo>
                <a:cubicBezTo>
                  <a:pt x="44" y="0"/>
                  <a:pt x="53" y="11"/>
                  <a:pt x="53" y="24"/>
                </a:cubicBezTo>
                <a:cubicBezTo>
                  <a:pt x="53" y="33"/>
                  <a:pt x="50" y="40"/>
                  <a:pt x="45" y="4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63" name="Google Shape;763;p22"/>
          <p:cNvSpPr/>
          <p:nvPr/>
        </p:nvSpPr>
        <p:spPr>
          <a:xfrm>
            <a:off x="6077830" y="3562860"/>
            <a:ext cx="173871" cy="175846"/>
          </a:xfrm>
          <a:custGeom>
            <a:rect b="b" l="l" r="r" t="t"/>
            <a:pathLst>
              <a:path extrusionOk="0" h="66" w="66">
                <a:moveTo>
                  <a:pt x="44" y="44"/>
                </a:moveTo>
                <a:cubicBezTo>
                  <a:pt x="55" y="48"/>
                  <a:pt x="63" y="56"/>
                  <a:pt x="66" y="66"/>
                </a:cubicBezTo>
                <a:cubicBezTo>
                  <a:pt x="0" y="66"/>
                  <a:pt x="0" y="66"/>
                  <a:pt x="0" y="66"/>
                </a:cubicBezTo>
                <a:cubicBezTo>
                  <a:pt x="2" y="56"/>
                  <a:pt x="10" y="48"/>
                  <a:pt x="21" y="44"/>
                </a:cubicBezTo>
                <a:cubicBezTo>
                  <a:pt x="16" y="40"/>
                  <a:pt x="13" y="32"/>
                  <a:pt x="13" y="24"/>
                </a:cubicBezTo>
                <a:cubicBezTo>
                  <a:pt x="13" y="11"/>
                  <a:pt x="22" y="0"/>
                  <a:pt x="33" y="0"/>
                </a:cubicBezTo>
                <a:cubicBezTo>
                  <a:pt x="44" y="0"/>
                  <a:pt x="53" y="11"/>
                  <a:pt x="53" y="24"/>
                </a:cubicBezTo>
                <a:cubicBezTo>
                  <a:pt x="53" y="32"/>
                  <a:pt x="49" y="40"/>
                  <a:pt x="44" y="4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64" name="Google Shape;764;p22"/>
          <p:cNvSpPr/>
          <p:nvPr/>
        </p:nvSpPr>
        <p:spPr>
          <a:xfrm>
            <a:off x="6411741" y="3562860"/>
            <a:ext cx="173871" cy="175846"/>
          </a:xfrm>
          <a:custGeom>
            <a:rect b="b" l="l" r="r" t="t"/>
            <a:pathLst>
              <a:path extrusionOk="0" h="66" w="66">
                <a:moveTo>
                  <a:pt x="45" y="44"/>
                </a:moveTo>
                <a:cubicBezTo>
                  <a:pt x="56" y="48"/>
                  <a:pt x="64" y="56"/>
                  <a:pt x="66" y="66"/>
                </a:cubicBezTo>
                <a:cubicBezTo>
                  <a:pt x="0" y="66"/>
                  <a:pt x="0" y="66"/>
                  <a:pt x="0" y="66"/>
                </a:cubicBezTo>
                <a:cubicBezTo>
                  <a:pt x="3" y="56"/>
                  <a:pt x="11" y="48"/>
                  <a:pt x="22" y="44"/>
                </a:cubicBezTo>
                <a:cubicBezTo>
                  <a:pt x="17" y="40"/>
                  <a:pt x="13" y="32"/>
                  <a:pt x="13" y="24"/>
                </a:cubicBezTo>
                <a:cubicBezTo>
                  <a:pt x="13" y="11"/>
                  <a:pt x="22" y="0"/>
                  <a:pt x="33" y="0"/>
                </a:cubicBezTo>
                <a:cubicBezTo>
                  <a:pt x="44" y="0"/>
                  <a:pt x="53" y="11"/>
                  <a:pt x="53" y="24"/>
                </a:cubicBezTo>
                <a:cubicBezTo>
                  <a:pt x="53" y="32"/>
                  <a:pt x="50" y="40"/>
                  <a:pt x="45" y="4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65" name="Google Shape;765;p22"/>
          <p:cNvSpPr/>
          <p:nvPr/>
        </p:nvSpPr>
        <p:spPr>
          <a:xfrm>
            <a:off x="6279362" y="3499637"/>
            <a:ext cx="104718" cy="108669"/>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66" name="Google Shape;766;p22"/>
          <p:cNvSpPr/>
          <p:nvPr/>
        </p:nvSpPr>
        <p:spPr>
          <a:xfrm>
            <a:off x="7559683" y="3215122"/>
            <a:ext cx="217338" cy="252903"/>
          </a:xfrm>
          <a:custGeom>
            <a:rect b="b" l="l" r="r" t="t"/>
            <a:pathLst>
              <a:path extrusionOk="0" h="128" w="110">
                <a:moveTo>
                  <a:pt x="0" y="21"/>
                </a:moveTo>
                <a:lnTo>
                  <a:pt x="24" y="0"/>
                </a:lnTo>
                <a:lnTo>
                  <a:pt x="110" y="108"/>
                </a:lnTo>
                <a:lnTo>
                  <a:pt x="86" y="128"/>
                </a:lnTo>
                <a:lnTo>
                  <a:pt x="0" y="2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67" name="Google Shape;767;p22"/>
          <p:cNvSpPr/>
          <p:nvPr/>
        </p:nvSpPr>
        <p:spPr>
          <a:xfrm>
            <a:off x="7575491" y="3234879"/>
            <a:ext cx="185726" cy="215363"/>
          </a:xfrm>
          <a:custGeom>
            <a:rect b="b" l="l" r="r" t="t"/>
            <a:pathLst>
              <a:path extrusionOk="0" h="109" w="94">
                <a:moveTo>
                  <a:pt x="0" y="12"/>
                </a:moveTo>
                <a:lnTo>
                  <a:pt x="79" y="109"/>
                </a:lnTo>
                <a:lnTo>
                  <a:pt x="94" y="96"/>
                </a:lnTo>
                <a:lnTo>
                  <a:pt x="16" y="0"/>
                </a:lnTo>
                <a:lnTo>
                  <a:pt x="0" y="1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68" name="Google Shape;768;p22"/>
          <p:cNvSpPr/>
          <p:nvPr/>
        </p:nvSpPr>
        <p:spPr>
          <a:xfrm>
            <a:off x="7490529" y="3140042"/>
            <a:ext cx="163992" cy="163992"/>
          </a:xfrm>
          <a:custGeom>
            <a:rect b="b" l="l" r="r" t="t"/>
            <a:pathLst>
              <a:path extrusionOk="0" h="62" w="62">
                <a:moveTo>
                  <a:pt x="26" y="1"/>
                </a:moveTo>
                <a:cubicBezTo>
                  <a:pt x="35" y="0"/>
                  <a:pt x="45" y="4"/>
                  <a:pt x="52" y="12"/>
                </a:cubicBezTo>
                <a:cubicBezTo>
                  <a:pt x="62" y="24"/>
                  <a:pt x="60" y="42"/>
                  <a:pt x="47" y="52"/>
                </a:cubicBezTo>
                <a:cubicBezTo>
                  <a:pt x="35" y="62"/>
                  <a:pt x="17" y="60"/>
                  <a:pt x="7" y="47"/>
                </a:cubicBezTo>
                <a:cubicBezTo>
                  <a:pt x="1" y="39"/>
                  <a:pt x="0" y="29"/>
                  <a:pt x="3" y="20"/>
                </a:cubicBezTo>
                <a:cubicBezTo>
                  <a:pt x="13" y="33"/>
                  <a:pt x="13" y="33"/>
                  <a:pt x="13" y="33"/>
                </a:cubicBezTo>
                <a:cubicBezTo>
                  <a:pt x="18" y="39"/>
                  <a:pt x="18" y="39"/>
                  <a:pt x="18" y="39"/>
                </a:cubicBezTo>
                <a:cubicBezTo>
                  <a:pt x="27" y="38"/>
                  <a:pt x="27" y="38"/>
                  <a:pt x="27" y="38"/>
                </a:cubicBezTo>
                <a:cubicBezTo>
                  <a:pt x="35" y="37"/>
                  <a:pt x="35" y="37"/>
                  <a:pt x="35" y="37"/>
                </a:cubicBezTo>
                <a:cubicBezTo>
                  <a:pt x="38" y="29"/>
                  <a:pt x="38" y="29"/>
                  <a:pt x="38" y="29"/>
                </a:cubicBezTo>
                <a:cubicBezTo>
                  <a:pt x="41" y="21"/>
                  <a:pt x="41" y="21"/>
                  <a:pt x="41" y="21"/>
                </a:cubicBezTo>
                <a:cubicBezTo>
                  <a:pt x="36" y="14"/>
                  <a:pt x="36" y="14"/>
                  <a:pt x="36" y="14"/>
                </a:cubicBezTo>
                <a:lnTo>
                  <a:pt x="26" y="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69" name="Google Shape;769;p22"/>
          <p:cNvSpPr/>
          <p:nvPr/>
        </p:nvSpPr>
        <p:spPr>
          <a:xfrm>
            <a:off x="7684160" y="3381089"/>
            <a:ext cx="163992" cy="163992"/>
          </a:xfrm>
          <a:custGeom>
            <a:rect b="b" l="l" r="r" t="t"/>
            <a:pathLst>
              <a:path extrusionOk="0" h="62" w="62">
                <a:moveTo>
                  <a:pt x="59" y="42"/>
                </a:moveTo>
                <a:cubicBezTo>
                  <a:pt x="62" y="33"/>
                  <a:pt x="60" y="23"/>
                  <a:pt x="54" y="15"/>
                </a:cubicBezTo>
                <a:cubicBezTo>
                  <a:pt x="44" y="2"/>
                  <a:pt x="26" y="0"/>
                  <a:pt x="14" y="10"/>
                </a:cubicBezTo>
                <a:cubicBezTo>
                  <a:pt x="2" y="20"/>
                  <a:pt x="0" y="38"/>
                  <a:pt x="10" y="50"/>
                </a:cubicBezTo>
                <a:cubicBezTo>
                  <a:pt x="16" y="58"/>
                  <a:pt x="26" y="62"/>
                  <a:pt x="35" y="61"/>
                </a:cubicBezTo>
                <a:cubicBezTo>
                  <a:pt x="25" y="48"/>
                  <a:pt x="25" y="48"/>
                  <a:pt x="25" y="48"/>
                </a:cubicBezTo>
                <a:cubicBezTo>
                  <a:pt x="20" y="41"/>
                  <a:pt x="20" y="41"/>
                  <a:pt x="20" y="41"/>
                </a:cubicBezTo>
                <a:cubicBezTo>
                  <a:pt x="23" y="33"/>
                  <a:pt x="23" y="33"/>
                  <a:pt x="23" y="33"/>
                </a:cubicBezTo>
                <a:cubicBezTo>
                  <a:pt x="26" y="25"/>
                  <a:pt x="26" y="25"/>
                  <a:pt x="26" y="25"/>
                </a:cubicBezTo>
                <a:cubicBezTo>
                  <a:pt x="35" y="24"/>
                  <a:pt x="35" y="24"/>
                  <a:pt x="35" y="24"/>
                </a:cubicBezTo>
                <a:cubicBezTo>
                  <a:pt x="43" y="23"/>
                  <a:pt x="43" y="23"/>
                  <a:pt x="43" y="23"/>
                </a:cubicBezTo>
                <a:cubicBezTo>
                  <a:pt x="48" y="29"/>
                  <a:pt x="48" y="29"/>
                  <a:pt x="48" y="29"/>
                </a:cubicBezTo>
                <a:lnTo>
                  <a:pt x="59" y="4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70" name="Google Shape;770;p22"/>
          <p:cNvSpPr/>
          <p:nvPr/>
        </p:nvSpPr>
        <p:spPr>
          <a:xfrm>
            <a:off x="7697991" y="3392943"/>
            <a:ext cx="134355" cy="132379"/>
          </a:xfrm>
          <a:custGeom>
            <a:rect b="b" l="l" r="r" t="t"/>
            <a:pathLst>
              <a:path extrusionOk="0" h="50" w="51">
                <a:moveTo>
                  <a:pt x="51" y="26"/>
                </a:moveTo>
                <a:cubicBezTo>
                  <a:pt x="50" y="21"/>
                  <a:pt x="49" y="16"/>
                  <a:pt x="45" y="12"/>
                </a:cubicBezTo>
                <a:cubicBezTo>
                  <a:pt x="37" y="2"/>
                  <a:pt x="22" y="0"/>
                  <a:pt x="12" y="9"/>
                </a:cubicBezTo>
                <a:cubicBezTo>
                  <a:pt x="2" y="17"/>
                  <a:pt x="0" y="32"/>
                  <a:pt x="8" y="42"/>
                </a:cubicBezTo>
                <a:cubicBezTo>
                  <a:pt x="11" y="46"/>
                  <a:pt x="16" y="49"/>
                  <a:pt x="20" y="50"/>
                </a:cubicBezTo>
                <a:cubicBezTo>
                  <a:pt x="10" y="37"/>
                  <a:pt x="10" y="37"/>
                  <a:pt x="10" y="37"/>
                </a:cubicBezTo>
                <a:cubicBezTo>
                  <a:pt x="18" y="16"/>
                  <a:pt x="18" y="16"/>
                  <a:pt x="18" y="16"/>
                </a:cubicBezTo>
                <a:cubicBezTo>
                  <a:pt x="40" y="13"/>
                  <a:pt x="40" y="13"/>
                  <a:pt x="40" y="13"/>
                </a:cubicBezTo>
                <a:lnTo>
                  <a:pt x="51" y="26"/>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71" name="Google Shape;771;p22"/>
          <p:cNvSpPr/>
          <p:nvPr/>
        </p:nvSpPr>
        <p:spPr>
          <a:xfrm>
            <a:off x="7506337" y="3155847"/>
            <a:ext cx="132379" cy="132379"/>
          </a:xfrm>
          <a:custGeom>
            <a:rect b="b" l="l" r="r" t="t"/>
            <a:pathLst>
              <a:path extrusionOk="0" h="50" w="50">
                <a:moveTo>
                  <a:pt x="0" y="25"/>
                </a:moveTo>
                <a:cubicBezTo>
                  <a:pt x="0" y="30"/>
                  <a:pt x="2" y="34"/>
                  <a:pt x="5" y="38"/>
                </a:cubicBezTo>
                <a:cubicBezTo>
                  <a:pt x="13" y="49"/>
                  <a:pt x="28" y="50"/>
                  <a:pt x="38" y="42"/>
                </a:cubicBezTo>
                <a:cubicBezTo>
                  <a:pt x="49" y="34"/>
                  <a:pt x="50" y="19"/>
                  <a:pt x="42" y="9"/>
                </a:cubicBezTo>
                <a:cubicBezTo>
                  <a:pt x="39" y="5"/>
                  <a:pt x="35" y="2"/>
                  <a:pt x="30" y="0"/>
                </a:cubicBezTo>
                <a:cubicBezTo>
                  <a:pt x="40" y="14"/>
                  <a:pt x="40" y="14"/>
                  <a:pt x="40" y="14"/>
                </a:cubicBezTo>
                <a:cubicBezTo>
                  <a:pt x="32" y="35"/>
                  <a:pt x="32" y="35"/>
                  <a:pt x="32" y="35"/>
                </a:cubicBezTo>
                <a:cubicBezTo>
                  <a:pt x="10" y="38"/>
                  <a:pt x="10" y="38"/>
                  <a:pt x="10" y="38"/>
                </a:cubicBezTo>
                <a:lnTo>
                  <a:pt x="0" y="25"/>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772" name="Google Shape;772;p22"/>
          <p:cNvGrpSpPr/>
          <p:nvPr/>
        </p:nvGrpSpPr>
        <p:grpSpPr>
          <a:xfrm>
            <a:off x="8721459" y="612987"/>
            <a:ext cx="509758" cy="507781"/>
            <a:chOff x="8760971" y="1116818"/>
            <a:chExt cx="509758" cy="507781"/>
          </a:xfrm>
        </p:grpSpPr>
        <p:sp>
          <p:nvSpPr>
            <p:cNvPr id="773" name="Google Shape;773;p22"/>
            <p:cNvSpPr/>
            <p:nvPr/>
          </p:nvSpPr>
          <p:spPr>
            <a:xfrm>
              <a:off x="8760971" y="1116818"/>
              <a:ext cx="509758" cy="507781"/>
            </a:xfrm>
            <a:prstGeom prst="ellipse">
              <a:avLst/>
            </a:pr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74" name="Google Shape;774;p22"/>
            <p:cNvSpPr/>
            <p:nvPr/>
          </p:nvSpPr>
          <p:spPr>
            <a:xfrm>
              <a:off x="8893352" y="1257097"/>
              <a:ext cx="245000" cy="227217"/>
            </a:xfrm>
            <a:custGeom>
              <a:rect b="b" l="l" r="r" t="t"/>
              <a:pathLst>
                <a:path extrusionOk="0" h="86" w="92">
                  <a:moveTo>
                    <a:pt x="16" y="86"/>
                  </a:moveTo>
                  <a:cubicBezTo>
                    <a:pt x="24" y="86"/>
                    <a:pt x="31" y="79"/>
                    <a:pt x="31" y="71"/>
                  </a:cubicBezTo>
                  <a:cubicBezTo>
                    <a:pt x="31" y="71"/>
                    <a:pt x="31" y="71"/>
                    <a:pt x="31" y="71"/>
                  </a:cubicBezTo>
                  <a:cubicBezTo>
                    <a:pt x="31" y="20"/>
                    <a:pt x="31" y="20"/>
                    <a:pt x="31" y="20"/>
                  </a:cubicBezTo>
                  <a:cubicBezTo>
                    <a:pt x="82" y="20"/>
                    <a:pt x="82" y="20"/>
                    <a:pt x="82" y="20"/>
                  </a:cubicBezTo>
                  <a:cubicBezTo>
                    <a:pt x="82" y="56"/>
                    <a:pt x="82" y="56"/>
                    <a:pt x="82" y="56"/>
                  </a:cubicBezTo>
                  <a:cubicBezTo>
                    <a:pt x="80" y="55"/>
                    <a:pt x="78" y="55"/>
                    <a:pt x="76" y="55"/>
                  </a:cubicBezTo>
                  <a:cubicBezTo>
                    <a:pt x="67" y="55"/>
                    <a:pt x="60" y="62"/>
                    <a:pt x="60" y="71"/>
                  </a:cubicBezTo>
                  <a:cubicBezTo>
                    <a:pt x="60" y="79"/>
                    <a:pt x="67" y="86"/>
                    <a:pt x="76" y="86"/>
                  </a:cubicBezTo>
                  <a:cubicBezTo>
                    <a:pt x="85" y="86"/>
                    <a:pt x="92" y="79"/>
                    <a:pt x="92" y="71"/>
                  </a:cubicBezTo>
                  <a:cubicBezTo>
                    <a:pt x="92" y="71"/>
                    <a:pt x="92" y="71"/>
                    <a:pt x="92" y="71"/>
                  </a:cubicBezTo>
                  <a:cubicBezTo>
                    <a:pt x="92" y="71"/>
                    <a:pt x="92" y="71"/>
                    <a:pt x="92" y="71"/>
                  </a:cubicBezTo>
                  <a:cubicBezTo>
                    <a:pt x="92" y="20"/>
                    <a:pt x="92" y="20"/>
                    <a:pt x="92" y="20"/>
                  </a:cubicBezTo>
                  <a:cubicBezTo>
                    <a:pt x="92" y="0"/>
                    <a:pt x="92" y="0"/>
                    <a:pt x="92" y="0"/>
                  </a:cubicBezTo>
                  <a:cubicBezTo>
                    <a:pt x="82" y="0"/>
                    <a:pt x="82" y="0"/>
                    <a:pt x="82" y="0"/>
                  </a:cubicBezTo>
                  <a:cubicBezTo>
                    <a:pt x="31" y="0"/>
                    <a:pt x="31" y="0"/>
                    <a:pt x="31" y="0"/>
                  </a:cubicBezTo>
                  <a:cubicBezTo>
                    <a:pt x="21" y="0"/>
                    <a:pt x="21" y="0"/>
                    <a:pt x="21" y="0"/>
                  </a:cubicBezTo>
                  <a:cubicBezTo>
                    <a:pt x="21" y="20"/>
                    <a:pt x="21" y="20"/>
                    <a:pt x="21" y="20"/>
                  </a:cubicBezTo>
                  <a:cubicBezTo>
                    <a:pt x="21" y="56"/>
                    <a:pt x="21" y="56"/>
                    <a:pt x="21" y="56"/>
                  </a:cubicBezTo>
                  <a:cubicBezTo>
                    <a:pt x="20" y="55"/>
                    <a:pt x="18" y="55"/>
                    <a:pt x="16" y="55"/>
                  </a:cubicBezTo>
                  <a:cubicBezTo>
                    <a:pt x="7" y="55"/>
                    <a:pt x="0" y="62"/>
                    <a:pt x="0" y="71"/>
                  </a:cubicBezTo>
                  <a:cubicBezTo>
                    <a:pt x="0" y="79"/>
                    <a:pt x="7" y="86"/>
                    <a:pt x="16" y="86"/>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775" name="Google Shape;775;p22"/>
          <p:cNvGrpSpPr/>
          <p:nvPr/>
        </p:nvGrpSpPr>
        <p:grpSpPr>
          <a:xfrm>
            <a:off x="3898517" y="510601"/>
            <a:ext cx="377378" cy="375403"/>
            <a:chOff x="3554727" y="1101010"/>
            <a:chExt cx="377378" cy="375403"/>
          </a:xfrm>
        </p:grpSpPr>
        <p:sp>
          <p:nvSpPr>
            <p:cNvPr id="776" name="Google Shape;776;p22"/>
            <p:cNvSpPr/>
            <p:nvPr/>
          </p:nvSpPr>
          <p:spPr>
            <a:xfrm>
              <a:off x="3554727" y="1101010"/>
              <a:ext cx="377378" cy="375403"/>
            </a:xfrm>
            <a:prstGeom prst="ellipse">
              <a:avLst/>
            </a:prstGeom>
            <a:solidFill>
              <a:srgbClr val="3D824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77" name="Google Shape;777;p22"/>
            <p:cNvSpPr/>
            <p:nvPr/>
          </p:nvSpPr>
          <p:spPr>
            <a:xfrm>
              <a:off x="3625856" y="1185969"/>
              <a:ext cx="231169" cy="171894"/>
            </a:xfrm>
            <a:custGeom>
              <a:rect b="b" l="l" r="r" t="t"/>
              <a:pathLst>
                <a:path extrusionOk="0" h="65" w="87">
                  <a:moveTo>
                    <a:pt x="44" y="0"/>
                  </a:moveTo>
                  <a:cubicBezTo>
                    <a:pt x="20" y="0"/>
                    <a:pt x="0" y="19"/>
                    <a:pt x="0" y="43"/>
                  </a:cubicBezTo>
                  <a:cubicBezTo>
                    <a:pt x="0" y="51"/>
                    <a:pt x="2" y="58"/>
                    <a:pt x="5" y="64"/>
                  </a:cubicBezTo>
                  <a:cubicBezTo>
                    <a:pt x="5" y="53"/>
                    <a:pt x="5" y="53"/>
                    <a:pt x="5" y="53"/>
                  </a:cubicBezTo>
                  <a:cubicBezTo>
                    <a:pt x="5" y="51"/>
                    <a:pt x="6" y="49"/>
                    <a:pt x="7" y="47"/>
                  </a:cubicBezTo>
                  <a:cubicBezTo>
                    <a:pt x="7" y="46"/>
                    <a:pt x="7" y="45"/>
                    <a:pt x="7" y="43"/>
                  </a:cubicBezTo>
                  <a:cubicBezTo>
                    <a:pt x="7" y="23"/>
                    <a:pt x="24" y="7"/>
                    <a:pt x="44" y="7"/>
                  </a:cubicBezTo>
                  <a:cubicBezTo>
                    <a:pt x="64" y="7"/>
                    <a:pt x="80" y="23"/>
                    <a:pt x="80" y="43"/>
                  </a:cubicBezTo>
                  <a:cubicBezTo>
                    <a:pt x="80" y="45"/>
                    <a:pt x="80" y="46"/>
                    <a:pt x="80" y="47"/>
                  </a:cubicBezTo>
                  <a:cubicBezTo>
                    <a:pt x="81" y="49"/>
                    <a:pt x="82" y="51"/>
                    <a:pt x="82" y="53"/>
                  </a:cubicBezTo>
                  <a:cubicBezTo>
                    <a:pt x="82" y="65"/>
                    <a:pt x="82" y="65"/>
                    <a:pt x="82" y="65"/>
                  </a:cubicBezTo>
                  <a:cubicBezTo>
                    <a:pt x="85" y="58"/>
                    <a:pt x="87" y="51"/>
                    <a:pt x="87" y="43"/>
                  </a:cubicBezTo>
                  <a:cubicBezTo>
                    <a:pt x="87" y="19"/>
                    <a:pt x="68" y="0"/>
                    <a:pt x="44"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78" name="Google Shape;778;p22"/>
            <p:cNvSpPr/>
            <p:nvPr/>
          </p:nvSpPr>
          <p:spPr>
            <a:xfrm>
              <a:off x="3647590" y="1302541"/>
              <a:ext cx="51371" cy="88911"/>
            </a:xfrm>
            <a:custGeom>
              <a:rect b="b" l="l" r="r" t="t"/>
              <a:pathLst>
                <a:path extrusionOk="0" h="34" w="19">
                  <a:moveTo>
                    <a:pt x="0" y="7"/>
                  </a:moveTo>
                  <a:cubicBezTo>
                    <a:pt x="0" y="7"/>
                    <a:pt x="0" y="8"/>
                    <a:pt x="0" y="9"/>
                  </a:cubicBezTo>
                  <a:cubicBezTo>
                    <a:pt x="0" y="20"/>
                    <a:pt x="0" y="20"/>
                    <a:pt x="0" y="20"/>
                  </a:cubicBezTo>
                  <a:cubicBezTo>
                    <a:pt x="0" y="25"/>
                    <a:pt x="0" y="25"/>
                    <a:pt x="0" y="25"/>
                  </a:cubicBezTo>
                  <a:cubicBezTo>
                    <a:pt x="0" y="30"/>
                    <a:pt x="6" y="34"/>
                    <a:pt x="13" y="34"/>
                  </a:cubicBezTo>
                  <a:cubicBezTo>
                    <a:pt x="19" y="34"/>
                    <a:pt x="19" y="34"/>
                    <a:pt x="19" y="34"/>
                  </a:cubicBezTo>
                  <a:cubicBezTo>
                    <a:pt x="19" y="0"/>
                    <a:pt x="19" y="0"/>
                    <a:pt x="19" y="0"/>
                  </a:cubicBezTo>
                  <a:cubicBezTo>
                    <a:pt x="13" y="0"/>
                    <a:pt x="13" y="0"/>
                    <a:pt x="13" y="0"/>
                  </a:cubicBezTo>
                  <a:cubicBezTo>
                    <a:pt x="7" y="0"/>
                    <a:pt x="1" y="3"/>
                    <a:pt x="0" y="7"/>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79" name="Google Shape;779;p22"/>
            <p:cNvSpPr/>
            <p:nvPr/>
          </p:nvSpPr>
          <p:spPr>
            <a:xfrm>
              <a:off x="3785895" y="1302541"/>
              <a:ext cx="51371" cy="88911"/>
            </a:xfrm>
            <a:custGeom>
              <a:rect b="b" l="l" r="r" t="t"/>
              <a:pathLst>
                <a:path extrusionOk="0" h="34" w="19">
                  <a:moveTo>
                    <a:pt x="19" y="25"/>
                  </a:moveTo>
                  <a:cubicBezTo>
                    <a:pt x="19" y="20"/>
                    <a:pt x="19" y="20"/>
                    <a:pt x="19" y="20"/>
                  </a:cubicBezTo>
                  <a:cubicBezTo>
                    <a:pt x="19" y="9"/>
                    <a:pt x="19" y="9"/>
                    <a:pt x="19" y="9"/>
                  </a:cubicBezTo>
                  <a:cubicBezTo>
                    <a:pt x="19" y="8"/>
                    <a:pt x="19" y="8"/>
                    <a:pt x="19" y="8"/>
                  </a:cubicBezTo>
                  <a:cubicBezTo>
                    <a:pt x="18" y="3"/>
                    <a:pt x="13" y="0"/>
                    <a:pt x="6" y="0"/>
                  </a:cubicBezTo>
                  <a:cubicBezTo>
                    <a:pt x="0" y="0"/>
                    <a:pt x="0" y="0"/>
                    <a:pt x="0" y="0"/>
                  </a:cubicBezTo>
                  <a:cubicBezTo>
                    <a:pt x="0" y="34"/>
                    <a:pt x="0" y="34"/>
                    <a:pt x="0" y="34"/>
                  </a:cubicBezTo>
                  <a:cubicBezTo>
                    <a:pt x="6" y="34"/>
                    <a:pt x="6" y="34"/>
                    <a:pt x="6" y="34"/>
                  </a:cubicBezTo>
                  <a:cubicBezTo>
                    <a:pt x="13" y="34"/>
                    <a:pt x="19" y="30"/>
                    <a:pt x="19" y="25"/>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780" name="Google Shape;780;p22"/>
          <p:cNvGrpSpPr/>
          <p:nvPr/>
        </p:nvGrpSpPr>
        <p:grpSpPr>
          <a:xfrm>
            <a:off x="3302941" y="2915326"/>
            <a:ext cx="509758" cy="507781"/>
            <a:chOff x="3368999" y="3590525"/>
            <a:chExt cx="509758" cy="507781"/>
          </a:xfrm>
        </p:grpSpPr>
        <p:sp>
          <p:nvSpPr>
            <p:cNvPr id="781" name="Google Shape;781;p22"/>
            <p:cNvSpPr/>
            <p:nvPr/>
          </p:nvSpPr>
          <p:spPr>
            <a:xfrm>
              <a:off x="3368999" y="3590525"/>
              <a:ext cx="509758" cy="507781"/>
            </a:xfrm>
            <a:prstGeom prst="ellipse">
              <a:avLst/>
            </a:pr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82" name="Google Shape;782;p22"/>
            <p:cNvSpPr/>
            <p:nvPr/>
          </p:nvSpPr>
          <p:spPr>
            <a:xfrm>
              <a:off x="3493478" y="3703144"/>
              <a:ext cx="260806" cy="260806"/>
            </a:xfrm>
            <a:custGeom>
              <a:rect b="b" l="l" r="r" t="t"/>
              <a:pathLst>
                <a:path extrusionOk="0" h="132" w="132">
                  <a:moveTo>
                    <a:pt x="72" y="51"/>
                  </a:moveTo>
                  <a:lnTo>
                    <a:pt x="72" y="41"/>
                  </a:lnTo>
                  <a:lnTo>
                    <a:pt x="97" y="41"/>
                  </a:lnTo>
                  <a:lnTo>
                    <a:pt x="97" y="0"/>
                  </a:lnTo>
                  <a:lnTo>
                    <a:pt x="35" y="0"/>
                  </a:lnTo>
                  <a:lnTo>
                    <a:pt x="35" y="41"/>
                  </a:lnTo>
                  <a:lnTo>
                    <a:pt x="61" y="41"/>
                  </a:lnTo>
                  <a:lnTo>
                    <a:pt x="61" y="51"/>
                  </a:lnTo>
                  <a:lnTo>
                    <a:pt x="26" y="51"/>
                  </a:lnTo>
                  <a:lnTo>
                    <a:pt x="26" y="46"/>
                  </a:lnTo>
                  <a:lnTo>
                    <a:pt x="11" y="46"/>
                  </a:lnTo>
                  <a:lnTo>
                    <a:pt x="11" y="51"/>
                  </a:lnTo>
                  <a:lnTo>
                    <a:pt x="0" y="51"/>
                  </a:lnTo>
                  <a:lnTo>
                    <a:pt x="0" y="132"/>
                  </a:lnTo>
                  <a:lnTo>
                    <a:pt x="132" y="132"/>
                  </a:lnTo>
                  <a:lnTo>
                    <a:pt x="132" y="51"/>
                  </a:lnTo>
                  <a:lnTo>
                    <a:pt x="72" y="5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83" name="Google Shape;783;p22"/>
            <p:cNvSpPr/>
            <p:nvPr/>
          </p:nvSpPr>
          <p:spPr>
            <a:xfrm>
              <a:off x="3702912" y="3823669"/>
              <a:ext cx="29637" cy="9879"/>
            </a:xfrm>
            <a:custGeom>
              <a:rect b="b" l="l" r="r" t="t"/>
              <a:pathLst>
                <a:path extrusionOk="0" h="5" w="15">
                  <a:moveTo>
                    <a:pt x="15" y="5"/>
                  </a:moveTo>
                  <a:lnTo>
                    <a:pt x="15" y="5"/>
                  </a:lnTo>
                  <a:lnTo>
                    <a:pt x="0" y="5"/>
                  </a:lnTo>
                  <a:lnTo>
                    <a:pt x="0" y="0"/>
                  </a:lnTo>
                  <a:lnTo>
                    <a:pt x="15" y="0"/>
                  </a:lnTo>
                  <a:lnTo>
                    <a:pt x="15" y="5"/>
                  </a:lnTo>
                  <a:close/>
                </a:path>
              </a:pathLst>
            </a:custGeom>
            <a:solidFill>
              <a:srgbClr val="DA89DA"/>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84" name="Google Shape;784;p22"/>
            <p:cNvSpPr/>
            <p:nvPr/>
          </p:nvSpPr>
          <p:spPr>
            <a:xfrm>
              <a:off x="3574484" y="3833546"/>
              <a:ext cx="100766" cy="100766"/>
            </a:xfrm>
            <a:custGeom>
              <a:rect b="b" l="l" r="r" t="t"/>
              <a:pathLst>
                <a:path extrusionOk="0" h="38" w="38">
                  <a:moveTo>
                    <a:pt x="19" y="38"/>
                  </a:moveTo>
                  <a:cubicBezTo>
                    <a:pt x="19" y="38"/>
                    <a:pt x="19" y="38"/>
                    <a:pt x="19" y="38"/>
                  </a:cubicBezTo>
                  <a:cubicBezTo>
                    <a:pt x="9" y="38"/>
                    <a:pt x="0" y="29"/>
                    <a:pt x="0" y="19"/>
                  </a:cubicBezTo>
                  <a:cubicBezTo>
                    <a:pt x="0" y="9"/>
                    <a:pt x="9" y="0"/>
                    <a:pt x="19" y="0"/>
                  </a:cubicBezTo>
                  <a:cubicBezTo>
                    <a:pt x="29" y="0"/>
                    <a:pt x="38" y="9"/>
                    <a:pt x="38" y="19"/>
                  </a:cubicBezTo>
                  <a:cubicBezTo>
                    <a:pt x="38" y="29"/>
                    <a:pt x="29" y="38"/>
                    <a:pt x="19" y="38"/>
                  </a:cubicBezTo>
                  <a:close/>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85" name="Google Shape;785;p22"/>
            <p:cNvSpPr/>
            <p:nvPr/>
          </p:nvSpPr>
          <p:spPr>
            <a:xfrm>
              <a:off x="3578436" y="3716975"/>
              <a:ext cx="90888" cy="55323"/>
            </a:xfrm>
            <a:custGeom>
              <a:rect b="b" l="l" r="r" t="t"/>
              <a:pathLst>
                <a:path extrusionOk="0" h="28" w="46">
                  <a:moveTo>
                    <a:pt x="0" y="28"/>
                  </a:moveTo>
                  <a:lnTo>
                    <a:pt x="0" y="28"/>
                  </a:lnTo>
                  <a:lnTo>
                    <a:pt x="0" y="0"/>
                  </a:lnTo>
                  <a:lnTo>
                    <a:pt x="46" y="0"/>
                  </a:lnTo>
                  <a:lnTo>
                    <a:pt x="46" y="28"/>
                  </a:lnTo>
                  <a:lnTo>
                    <a:pt x="0" y="28"/>
                  </a:lnTo>
                  <a:close/>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786" name="Google Shape;786;p22"/>
          <p:cNvSpPr/>
          <p:nvPr/>
        </p:nvSpPr>
        <p:spPr>
          <a:xfrm>
            <a:off x="7318636" y="3624111"/>
            <a:ext cx="333911" cy="163992"/>
          </a:xfrm>
          <a:custGeom>
            <a:rect b="b" l="l" r="r" t="t"/>
            <a:pathLst>
              <a:path extrusionOk="0" h="62" w="126">
                <a:moveTo>
                  <a:pt x="108" y="44"/>
                </a:moveTo>
                <a:cubicBezTo>
                  <a:pt x="118" y="42"/>
                  <a:pt x="126" y="33"/>
                  <a:pt x="126" y="22"/>
                </a:cubicBezTo>
                <a:cubicBezTo>
                  <a:pt x="126" y="11"/>
                  <a:pt x="118" y="2"/>
                  <a:pt x="108" y="0"/>
                </a:cubicBezTo>
                <a:cubicBezTo>
                  <a:pt x="108" y="10"/>
                  <a:pt x="108" y="10"/>
                  <a:pt x="108" y="10"/>
                </a:cubicBezTo>
                <a:cubicBezTo>
                  <a:pt x="113" y="12"/>
                  <a:pt x="116" y="17"/>
                  <a:pt x="116" y="22"/>
                </a:cubicBezTo>
                <a:cubicBezTo>
                  <a:pt x="116" y="27"/>
                  <a:pt x="113" y="32"/>
                  <a:pt x="108" y="34"/>
                </a:cubicBezTo>
                <a:lnTo>
                  <a:pt x="108" y="44"/>
                </a:lnTo>
                <a:close/>
                <a:moveTo>
                  <a:pt x="53" y="62"/>
                </a:moveTo>
                <a:cubicBezTo>
                  <a:pt x="70" y="62"/>
                  <a:pt x="85" y="54"/>
                  <a:pt x="94" y="42"/>
                </a:cubicBezTo>
                <a:cubicBezTo>
                  <a:pt x="97" y="44"/>
                  <a:pt x="100" y="44"/>
                  <a:pt x="104" y="44"/>
                </a:cubicBezTo>
                <a:cubicBezTo>
                  <a:pt x="105" y="44"/>
                  <a:pt x="107" y="44"/>
                  <a:pt x="108" y="44"/>
                </a:cubicBezTo>
                <a:cubicBezTo>
                  <a:pt x="108" y="34"/>
                  <a:pt x="108" y="34"/>
                  <a:pt x="108" y="34"/>
                </a:cubicBezTo>
                <a:cubicBezTo>
                  <a:pt x="107" y="34"/>
                  <a:pt x="105" y="35"/>
                  <a:pt x="104" y="35"/>
                </a:cubicBezTo>
                <a:cubicBezTo>
                  <a:pt x="102" y="35"/>
                  <a:pt x="101" y="34"/>
                  <a:pt x="100" y="34"/>
                </a:cubicBezTo>
                <a:cubicBezTo>
                  <a:pt x="103" y="27"/>
                  <a:pt x="106" y="18"/>
                  <a:pt x="106" y="10"/>
                </a:cubicBezTo>
                <a:cubicBezTo>
                  <a:pt x="106" y="10"/>
                  <a:pt x="106" y="10"/>
                  <a:pt x="106" y="10"/>
                </a:cubicBezTo>
                <a:cubicBezTo>
                  <a:pt x="106" y="10"/>
                  <a:pt x="106" y="10"/>
                  <a:pt x="106" y="10"/>
                </a:cubicBezTo>
                <a:cubicBezTo>
                  <a:pt x="106" y="10"/>
                  <a:pt x="107" y="10"/>
                  <a:pt x="108" y="10"/>
                </a:cubicBezTo>
                <a:cubicBezTo>
                  <a:pt x="108" y="0"/>
                  <a:pt x="108" y="0"/>
                  <a:pt x="108" y="0"/>
                </a:cubicBezTo>
                <a:cubicBezTo>
                  <a:pt x="107" y="0"/>
                  <a:pt x="106" y="0"/>
                  <a:pt x="105" y="0"/>
                </a:cubicBezTo>
                <a:cubicBezTo>
                  <a:pt x="105" y="0"/>
                  <a:pt x="105" y="0"/>
                  <a:pt x="105" y="0"/>
                </a:cubicBezTo>
                <a:cubicBezTo>
                  <a:pt x="1" y="0"/>
                  <a:pt x="1" y="0"/>
                  <a:pt x="1" y="0"/>
                </a:cubicBezTo>
                <a:cubicBezTo>
                  <a:pt x="1" y="3"/>
                  <a:pt x="0" y="6"/>
                  <a:pt x="0" y="10"/>
                </a:cubicBezTo>
                <a:cubicBezTo>
                  <a:pt x="0" y="39"/>
                  <a:pt x="24" y="62"/>
                  <a:pt x="53" y="62"/>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87" name="Google Shape;787;p22"/>
          <p:cNvSpPr/>
          <p:nvPr/>
        </p:nvSpPr>
        <p:spPr>
          <a:xfrm>
            <a:off x="7318636" y="3803912"/>
            <a:ext cx="302298" cy="23709"/>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88" name="Google Shape;788;p22"/>
          <p:cNvSpPr/>
          <p:nvPr/>
        </p:nvSpPr>
        <p:spPr>
          <a:xfrm>
            <a:off x="7387789" y="3475927"/>
            <a:ext cx="55323" cy="138308"/>
          </a:xfrm>
          <a:custGeom>
            <a:rect b="b" l="l" r="r" t="t"/>
            <a:pathLst>
              <a:path extrusionOk="0" h="52" w="21">
                <a:moveTo>
                  <a:pt x="7" y="40"/>
                </a:moveTo>
                <a:cubicBezTo>
                  <a:pt x="1" y="42"/>
                  <a:pt x="4" y="52"/>
                  <a:pt x="10" y="50"/>
                </a:cubicBezTo>
                <a:cubicBezTo>
                  <a:pt x="18" y="47"/>
                  <a:pt x="21" y="40"/>
                  <a:pt x="19" y="32"/>
                </a:cubicBezTo>
                <a:cubicBezTo>
                  <a:pt x="18" y="28"/>
                  <a:pt x="16" y="25"/>
                  <a:pt x="14" y="21"/>
                </a:cubicBezTo>
                <a:cubicBezTo>
                  <a:pt x="13" y="19"/>
                  <a:pt x="11" y="15"/>
                  <a:pt x="13" y="13"/>
                </a:cubicBezTo>
                <a:cubicBezTo>
                  <a:pt x="19" y="10"/>
                  <a:pt x="14" y="0"/>
                  <a:pt x="8" y="4"/>
                </a:cubicBezTo>
                <a:cubicBezTo>
                  <a:pt x="2" y="8"/>
                  <a:pt x="0" y="16"/>
                  <a:pt x="3" y="22"/>
                </a:cubicBezTo>
                <a:cubicBezTo>
                  <a:pt x="3" y="25"/>
                  <a:pt x="12" y="38"/>
                  <a:pt x="7" y="4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89" name="Google Shape;789;p22"/>
          <p:cNvSpPr/>
          <p:nvPr/>
        </p:nvSpPr>
        <p:spPr>
          <a:xfrm>
            <a:off x="7466820" y="3475927"/>
            <a:ext cx="53346" cy="138308"/>
          </a:xfrm>
          <a:custGeom>
            <a:rect b="b" l="l" r="r" t="t"/>
            <a:pathLst>
              <a:path extrusionOk="0" h="52" w="20">
                <a:moveTo>
                  <a:pt x="7" y="40"/>
                </a:moveTo>
                <a:cubicBezTo>
                  <a:pt x="0" y="42"/>
                  <a:pt x="3" y="52"/>
                  <a:pt x="10" y="50"/>
                </a:cubicBezTo>
                <a:cubicBezTo>
                  <a:pt x="18" y="47"/>
                  <a:pt x="20" y="40"/>
                  <a:pt x="18" y="32"/>
                </a:cubicBezTo>
                <a:cubicBezTo>
                  <a:pt x="17" y="28"/>
                  <a:pt x="15" y="25"/>
                  <a:pt x="13" y="21"/>
                </a:cubicBezTo>
                <a:cubicBezTo>
                  <a:pt x="12" y="19"/>
                  <a:pt x="10" y="15"/>
                  <a:pt x="13" y="13"/>
                </a:cubicBezTo>
                <a:cubicBezTo>
                  <a:pt x="19" y="10"/>
                  <a:pt x="14" y="0"/>
                  <a:pt x="8" y="4"/>
                </a:cubicBezTo>
                <a:cubicBezTo>
                  <a:pt x="1" y="8"/>
                  <a:pt x="0" y="16"/>
                  <a:pt x="2" y="22"/>
                </a:cubicBezTo>
                <a:cubicBezTo>
                  <a:pt x="3" y="25"/>
                  <a:pt x="12" y="38"/>
                  <a:pt x="7" y="4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90" name="Google Shape;790;p22"/>
          <p:cNvSpPr/>
          <p:nvPr/>
        </p:nvSpPr>
        <p:spPr>
          <a:xfrm>
            <a:off x="7709846" y="919235"/>
            <a:ext cx="136331" cy="138308"/>
          </a:xfrm>
          <a:custGeom>
            <a:rect b="b" l="l" r="r" t="t"/>
            <a:pathLst>
              <a:path extrusionOk="0" h="52" w="51">
                <a:moveTo>
                  <a:pt x="11" y="48"/>
                </a:moveTo>
                <a:cubicBezTo>
                  <a:pt x="15" y="50"/>
                  <a:pt x="20" y="52"/>
                  <a:pt x="25" y="52"/>
                </a:cubicBezTo>
                <a:cubicBezTo>
                  <a:pt x="39" y="52"/>
                  <a:pt x="51" y="40"/>
                  <a:pt x="51" y="26"/>
                </a:cubicBezTo>
                <a:cubicBezTo>
                  <a:pt x="51" y="12"/>
                  <a:pt x="39" y="0"/>
                  <a:pt x="25" y="0"/>
                </a:cubicBezTo>
                <a:cubicBezTo>
                  <a:pt x="12" y="0"/>
                  <a:pt x="2" y="10"/>
                  <a:pt x="0" y="22"/>
                </a:cubicBezTo>
                <a:cubicBezTo>
                  <a:pt x="25" y="22"/>
                  <a:pt x="25" y="22"/>
                  <a:pt x="25" y="22"/>
                </a:cubicBezTo>
                <a:cubicBezTo>
                  <a:pt x="34" y="22"/>
                  <a:pt x="34" y="22"/>
                  <a:pt x="34" y="22"/>
                </a:cubicBezTo>
                <a:cubicBezTo>
                  <a:pt x="28" y="29"/>
                  <a:pt x="28" y="29"/>
                  <a:pt x="28" y="29"/>
                </a:cubicBezTo>
                <a:lnTo>
                  <a:pt x="11" y="48"/>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91" name="Google Shape;791;p22"/>
          <p:cNvSpPr/>
          <p:nvPr/>
        </p:nvSpPr>
        <p:spPr>
          <a:xfrm>
            <a:off x="7496458" y="988389"/>
            <a:ext cx="280565" cy="264758"/>
          </a:xfrm>
          <a:custGeom>
            <a:rect b="b" l="l" r="r" t="t"/>
            <a:pathLst>
              <a:path extrusionOk="0" h="100" w="106">
                <a:moveTo>
                  <a:pt x="47" y="54"/>
                </a:moveTo>
                <a:cubicBezTo>
                  <a:pt x="47" y="56"/>
                  <a:pt x="47" y="56"/>
                  <a:pt x="47" y="56"/>
                </a:cubicBezTo>
                <a:cubicBezTo>
                  <a:pt x="47" y="59"/>
                  <a:pt x="47" y="59"/>
                  <a:pt x="47" y="59"/>
                </a:cubicBezTo>
                <a:cubicBezTo>
                  <a:pt x="47" y="91"/>
                  <a:pt x="47" y="91"/>
                  <a:pt x="47" y="91"/>
                </a:cubicBezTo>
                <a:cubicBezTo>
                  <a:pt x="40" y="92"/>
                  <a:pt x="35" y="96"/>
                  <a:pt x="35" y="100"/>
                </a:cubicBezTo>
                <a:cubicBezTo>
                  <a:pt x="70" y="100"/>
                  <a:pt x="70" y="100"/>
                  <a:pt x="70" y="100"/>
                </a:cubicBezTo>
                <a:cubicBezTo>
                  <a:pt x="70" y="96"/>
                  <a:pt x="65" y="93"/>
                  <a:pt x="59" y="91"/>
                </a:cubicBezTo>
                <a:cubicBezTo>
                  <a:pt x="59" y="59"/>
                  <a:pt x="59" y="59"/>
                  <a:pt x="59" y="59"/>
                </a:cubicBezTo>
                <a:cubicBezTo>
                  <a:pt x="59" y="56"/>
                  <a:pt x="59" y="56"/>
                  <a:pt x="59" y="56"/>
                </a:cubicBezTo>
                <a:cubicBezTo>
                  <a:pt x="59" y="54"/>
                  <a:pt x="59" y="54"/>
                  <a:pt x="59" y="54"/>
                </a:cubicBezTo>
                <a:cubicBezTo>
                  <a:pt x="89" y="19"/>
                  <a:pt x="89" y="19"/>
                  <a:pt x="89" y="19"/>
                </a:cubicBezTo>
                <a:cubicBezTo>
                  <a:pt x="106" y="0"/>
                  <a:pt x="106" y="0"/>
                  <a:pt x="106" y="0"/>
                </a:cubicBezTo>
                <a:cubicBezTo>
                  <a:pt x="80" y="0"/>
                  <a:pt x="80" y="0"/>
                  <a:pt x="80" y="0"/>
                </a:cubicBezTo>
                <a:cubicBezTo>
                  <a:pt x="0" y="0"/>
                  <a:pt x="0" y="0"/>
                  <a:pt x="0" y="0"/>
                </a:cubicBezTo>
                <a:lnTo>
                  <a:pt x="47" y="54"/>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92" name="Google Shape;792;p22"/>
          <p:cNvSpPr/>
          <p:nvPr/>
        </p:nvSpPr>
        <p:spPr>
          <a:xfrm>
            <a:off x="3760211" y="2284517"/>
            <a:ext cx="515684" cy="53346"/>
          </a:xfrm>
          <a:custGeom>
            <a:rect b="b" l="l" r="r" t="t"/>
            <a:pathLst>
              <a:path extrusionOk="0" h="20" w="195">
                <a:moveTo>
                  <a:pt x="171" y="20"/>
                </a:moveTo>
                <a:cubicBezTo>
                  <a:pt x="177" y="20"/>
                  <a:pt x="177" y="20"/>
                  <a:pt x="177" y="20"/>
                </a:cubicBezTo>
                <a:cubicBezTo>
                  <a:pt x="194" y="20"/>
                  <a:pt x="195" y="0"/>
                  <a:pt x="177" y="0"/>
                </a:cubicBezTo>
                <a:cubicBezTo>
                  <a:pt x="171" y="0"/>
                  <a:pt x="171" y="0"/>
                  <a:pt x="171" y="0"/>
                </a:cubicBezTo>
                <a:cubicBezTo>
                  <a:pt x="171" y="2"/>
                  <a:pt x="171" y="2"/>
                  <a:pt x="171" y="2"/>
                </a:cubicBezTo>
                <a:cubicBezTo>
                  <a:pt x="175" y="2"/>
                  <a:pt x="179" y="5"/>
                  <a:pt x="179" y="10"/>
                </a:cubicBezTo>
                <a:cubicBezTo>
                  <a:pt x="179" y="15"/>
                  <a:pt x="175" y="18"/>
                  <a:pt x="171" y="18"/>
                </a:cubicBezTo>
                <a:lnTo>
                  <a:pt x="171" y="20"/>
                </a:lnTo>
                <a:close/>
                <a:moveTo>
                  <a:pt x="25" y="20"/>
                </a:moveTo>
                <a:cubicBezTo>
                  <a:pt x="171" y="20"/>
                  <a:pt x="171" y="20"/>
                  <a:pt x="171" y="20"/>
                </a:cubicBezTo>
                <a:cubicBezTo>
                  <a:pt x="171" y="18"/>
                  <a:pt x="171" y="18"/>
                  <a:pt x="171" y="18"/>
                </a:cubicBezTo>
                <a:cubicBezTo>
                  <a:pt x="166" y="18"/>
                  <a:pt x="162" y="15"/>
                  <a:pt x="162" y="10"/>
                </a:cubicBezTo>
                <a:cubicBezTo>
                  <a:pt x="162" y="5"/>
                  <a:pt x="166" y="2"/>
                  <a:pt x="171" y="2"/>
                </a:cubicBezTo>
                <a:cubicBezTo>
                  <a:pt x="171" y="0"/>
                  <a:pt x="171" y="0"/>
                  <a:pt x="171" y="0"/>
                </a:cubicBezTo>
                <a:cubicBezTo>
                  <a:pt x="122" y="0"/>
                  <a:pt x="73" y="0"/>
                  <a:pt x="25" y="0"/>
                </a:cubicBezTo>
                <a:cubicBezTo>
                  <a:pt x="25" y="2"/>
                  <a:pt x="25" y="2"/>
                  <a:pt x="25" y="2"/>
                </a:cubicBezTo>
                <a:cubicBezTo>
                  <a:pt x="29" y="2"/>
                  <a:pt x="33" y="5"/>
                  <a:pt x="33" y="10"/>
                </a:cubicBezTo>
                <a:cubicBezTo>
                  <a:pt x="33" y="15"/>
                  <a:pt x="29" y="18"/>
                  <a:pt x="25" y="18"/>
                </a:cubicBezTo>
                <a:lnTo>
                  <a:pt x="25" y="20"/>
                </a:lnTo>
                <a:close/>
                <a:moveTo>
                  <a:pt x="19" y="20"/>
                </a:moveTo>
                <a:cubicBezTo>
                  <a:pt x="25" y="20"/>
                  <a:pt x="25" y="20"/>
                  <a:pt x="25" y="20"/>
                </a:cubicBezTo>
                <a:cubicBezTo>
                  <a:pt x="25" y="18"/>
                  <a:pt x="25" y="18"/>
                  <a:pt x="25" y="18"/>
                </a:cubicBezTo>
                <a:cubicBezTo>
                  <a:pt x="20" y="18"/>
                  <a:pt x="16" y="15"/>
                  <a:pt x="16" y="10"/>
                </a:cubicBezTo>
                <a:cubicBezTo>
                  <a:pt x="16" y="5"/>
                  <a:pt x="20" y="2"/>
                  <a:pt x="25" y="2"/>
                </a:cubicBezTo>
                <a:cubicBezTo>
                  <a:pt x="25" y="0"/>
                  <a:pt x="25" y="0"/>
                  <a:pt x="25" y="0"/>
                </a:cubicBezTo>
                <a:cubicBezTo>
                  <a:pt x="19" y="0"/>
                  <a:pt x="19" y="0"/>
                  <a:pt x="19" y="0"/>
                </a:cubicBezTo>
                <a:cubicBezTo>
                  <a:pt x="0" y="0"/>
                  <a:pt x="1" y="20"/>
                  <a:pt x="19" y="2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93" name="Google Shape;793;p22"/>
          <p:cNvSpPr/>
          <p:nvPr/>
        </p:nvSpPr>
        <p:spPr>
          <a:xfrm>
            <a:off x="4024968" y="2102742"/>
            <a:ext cx="45443" cy="45443"/>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94" name="Google Shape;794;p22"/>
          <p:cNvSpPr/>
          <p:nvPr/>
        </p:nvSpPr>
        <p:spPr>
          <a:xfrm>
            <a:off x="4050655" y="2132379"/>
            <a:ext cx="171894" cy="189677"/>
          </a:xfrm>
          <a:custGeom>
            <a:rect b="b" l="l" r="r" t="t"/>
            <a:pathLst>
              <a:path extrusionOk="0" h="72" w="65">
                <a:moveTo>
                  <a:pt x="64" y="66"/>
                </a:moveTo>
                <a:cubicBezTo>
                  <a:pt x="6" y="2"/>
                  <a:pt x="6" y="2"/>
                  <a:pt x="6" y="2"/>
                </a:cubicBezTo>
                <a:cubicBezTo>
                  <a:pt x="5" y="0"/>
                  <a:pt x="3" y="0"/>
                  <a:pt x="1" y="1"/>
                </a:cubicBezTo>
                <a:cubicBezTo>
                  <a:pt x="1" y="1"/>
                  <a:pt x="1" y="1"/>
                  <a:pt x="1" y="1"/>
                </a:cubicBezTo>
                <a:cubicBezTo>
                  <a:pt x="0" y="3"/>
                  <a:pt x="0" y="5"/>
                  <a:pt x="1" y="6"/>
                </a:cubicBezTo>
                <a:cubicBezTo>
                  <a:pt x="58" y="71"/>
                  <a:pt x="58" y="71"/>
                  <a:pt x="58" y="71"/>
                </a:cubicBezTo>
                <a:cubicBezTo>
                  <a:pt x="60" y="72"/>
                  <a:pt x="62" y="72"/>
                  <a:pt x="64" y="71"/>
                </a:cubicBezTo>
                <a:cubicBezTo>
                  <a:pt x="64" y="71"/>
                  <a:pt x="64" y="71"/>
                  <a:pt x="64" y="71"/>
                </a:cubicBezTo>
                <a:cubicBezTo>
                  <a:pt x="65" y="70"/>
                  <a:pt x="65" y="67"/>
                  <a:pt x="64" y="66"/>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95" name="Google Shape;795;p22"/>
          <p:cNvSpPr/>
          <p:nvPr/>
        </p:nvSpPr>
        <p:spPr>
          <a:xfrm>
            <a:off x="3965694" y="2102742"/>
            <a:ext cx="45443" cy="45443"/>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96" name="Google Shape;796;p22"/>
          <p:cNvSpPr/>
          <p:nvPr/>
        </p:nvSpPr>
        <p:spPr>
          <a:xfrm>
            <a:off x="3811581" y="2116573"/>
            <a:ext cx="189677" cy="205483"/>
          </a:xfrm>
          <a:custGeom>
            <a:rect b="b" l="l" r="r" t="t"/>
            <a:pathLst>
              <a:path extrusionOk="0" h="78" w="71">
                <a:moveTo>
                  <a:pt x="1" y="72"/>
                </a:moveTo>
                <a:cubicBezTo>
                  <a:pt x="64" y="2"/>
                  <a:pt x="64" y="2"/>
                  <a:pt x="64" y="2"/>
                </a:cubicBezTo>
                <a:cubicBezTo>
                  <a:pt x="65" y="0"/>
                  <a:pt x="68" y="0"/>
                  <a:pt x="69" y="1"/>
                </a:cubicBezTo>
                <a:cubicBezTo>
                  <a:pt x="69" y="1"/>
                  <a:pt x="69" y="1"/>
                  <a:pt x="69" y="1"/>
                </a:cubicBezTo>
                <a:cubicBezTo>
                  <a:pt x="71" y="3"/>
                  <a:pt x="71" y="5"/>
                  <a:pt x="69" y="7"/>
                </a:cubicBezTo>
                <a:cubicBezTo>
                  <a:pt x="7" y="77"/>
                  <a:pt x="7" y="77"/>
                  <a:pt x="7" y="77"/>
                </a:cubicBezTo>
                <a:cubicBezTo>
                  <a:pt x="5" y="78"/>
                  <a:pt x="3" y="78"/>
                  <a:pt x="2" y="77"/>
                </a:cubicBezTo>
                <a:cubicBezTo>
                  <a:pt x="2" y="77"/>
                  <a:pt x="2" y="77"/>
                  <a:pt x="2" y="77"/>
                </a:cubicBezTo>
                <a:cubicBezTo>
                  <a:pt x="0" y="76"/>
                  <a:pt x="0" y="73"/>
                  <a:pt x="1" y="72"/>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97" name="Google Shape;797;p22"/>
          <p:cNvSpPr/>
          <p:nvPr/>
        </p:nvSpPr>
        <p:spPr>
          <a:xfrm>
            <a:off x="3811581" y="2353669"/>
            <a:ext cx="414920" cy="162015"/>
          </a:xfrm>
          <a:custGeom>
            <a:rect b="b" l="l" r="r" t="t"/>
            <a:pathLst>
              <a:path extrusionOk="0" h="61" w="156">
                <a:moveTo>
                  <a:pt x="126" y="0"/>
                </a:moveTo>
                <a:cubicBezTo>
                  <a:pt x="156" y="0"/>
                  <a:pt x="156" y="0"/>
                  <a:pt x="156" y="0"/>
                </a:cubicBezTo>
                <a:cubicBezTo>
                  <a:pt x="148" y="44"/>
                  <a:pt x="148" y="44"/>
                  <a:pt x="148" y="44"/>
                </a:cubicBezTo>
                <a:cubicBezTo>
                  <a:pt x="146" y="54"/>
                  <a:pt x="142" y="61"/>
                  <a:pt x="127" y="61"/>
                </a:cubicBezTo>
                <a:cubicBezTo>
                  <a:pt x="126" y="61"/>
                  <a:pt x="126" y="61"/>
                  <a:pt x="126" y="61"/>
                </a:cubicBezTo>
                <a:cubicBezTo>
                  <a:pt x="126" y="48"/>
                  <a:pt x="126" y="48"/>
                  <a:pt x="126" y="48"/>
                </a:cubicBezTo>
                <a:cubicBezTo>
                  <a:pt x="128" y="47"/>
                  <a:pt x="130" y="45"/>
                  <a:pt x="130" y="42"/>
                </a:cubicBezTo>
                <a:cubicBezTo>
                  <a:pt x="131" y="37"/>
                  <a:pt x="132" y="32"/>
                  <a:pt x="132" y="27"/>
                </a:cubicBezTo>
                <a:cubicBezTo>
                  <a:pt x="133" y="22"/>
                  <a:pt x="134" y="17"/>
                  <a:pt x="134" y="12"/>
                </a:cubicBezTo>
                <a:cubicBezTo>
                  <a:pt x="135" y="9"/>
                  <a:pt x="132" y="6"/>
                  <a:pt x="129" y="6"/>
                </a:cubicBezTo>
                <a:cubicBezTo>
                  <a:pt x="129" y="6"/>
                  <a:pt x="129" y="6"/>
                  <a:pt x="129" y="6"/>
                </a:cubicBezTo>
                <a:cubicBezTo>
                  <a:pt x="128" y="6"/>
                  <a:pt x="127" y="6"/>
                  <a:pt x="126" y="6"/>
                </a:cubicBezTo>
                <a:lnTo>
                  <a:pt x="126" y="0"/>
                </a:lnTo>
                <a:close/>
                <a:moveTo>
                  <a:pt x="102" y="0"/>
                </a:moveTo>
                <a:cubicBezTo>
                  <a:pt x="126" y="0"/>
                  <a:pt x="126" y="0"/>
                  <a:pt x="126" y="0"/>
                </a:cubicBezTo>
                <a:cubicBezTo>
                  <a:pt x="126" y="6"/>
                  <a:pt x="126" y="6"/>
                  <a:pt x="126" y="6"/>
                </a:cubicBezTo>
                <a:cubicBezTo>
                  <a:pt x="124" y="7"/>
                  <a:pt x="121" y="9"/>
                  <a:pt x="121" y="12"/>
                </a:cubicBezTo>
                <a:cubicBezTo>
                  <a:pt x="121" y="17"/>
                  <a:pt x="120" y="22"/>
                  <a:pt x="120" y="27"/>
                </a:cubicBezTo>
                <a:cubicBezTo>
                  <a:pt x="119" y="32"/>
                  <a:pt x="119" y="37"/>
                  <a:pt x="118" y="42"/>
                </a:cubicBezTo>
                <a:cubicBezTo>
                  <a:pt x="118" y="46"/>
                  <a:pt x="120" y="48"/>
                  <a:pt x="123" y="48"/>
                </a:cubicBezTo>
                <a:cubicBezTo>
                  <a:pt x="123" y="48"/>
                  <a:pt x="123" y="48"/>
                  <a:pt x="123" y="48"/>
                </a:cubicBezTo>
                <a:cubicBezTo>
                  <a:pt x="124" y="48"/>
                  <a:pt x="125" y="48"/>
                  <a:pt x="126" y="48"/>
                </a:cubicBezTo>
                <a:cubicBezTo>
                  <a:pt x="126" y="61"/>
                  <a:pt x="126" y="61"/>
                  <a:pt x="126" y="61"/>
                </a:cubicBezTo>
                <a:cubicBezTo>
                  <a:pt x="102" y="61"/>
                  <a:pt x="102" y="61"/>
                  <a:pt x="102" y="61"/>
                </a:cubicBezTo>
                <a:cubicBezTo>
                  <a:pt x="102" y="48"/>
                  <a:pt x="102" y="48"/>
                  <a:pt x="102" y="48"/>
                </a:cubicBezTo>
                <a:cubicBezTo>
                  <a:pt x="105" y="48"/>
                  <a:pt x="107" y="45"/>
                  <a:pt x="107" y="42"/>
                </a:cubicBezTo>
                <a:cubicBezTo>
                  <a:pt x="107" y="37"/>
                  <a:pt x="108" y="32"/>
                  <a:pt x="108" y="27"/>
                </a:cubicBezTo>
                <a:cubicBezTo>
                  <a:pt x="109" y="22"/>
                  <a:pt x="109" y="17"/>
                  <a:pt x="109" y="12"/>
                </a:cubicBezTo>
                <a:cubicBezTo>
                  <a:pt x="110" y="9"/>
                  <a:pt x="107" y="6"/>
                  <a:pt x="103" y="6"/>
                </a:cubicBezTo>
                <a:cubicBezTo>
                  <a:pt x="103" y="6"/>
                  <a:pt x="103" y="6"/>
                  <a:pt x="103" y="6"/>
                </a:cubicBezTo>
                <a:cubicBezTo>
                  <a:pt x="103" y="6"/>
                  <a:pt x="102" y="6"/>
                  <a:pt x="102" y="6"/>
                </a:cubicBezTo>
                <a:lnTo>
                  <a:pt x="102" y="0"/>
                </a:lnTo>
                <a:close/>
                <a:moveTo>
                  <a:pt x="78" y="0"/>
                </a:moveTo>
                <a:cubicBezTo>
                  <a:pt x="102" y="0"/>
                  <a:pt x="102" y="0"/>
                  <a:pt x="102" y="0"/>
                </a:cubicBezTo>
                <a:cubicBezTo>
                  <a:pt x="102" y="6"/>
                  <a:pt x="102" y="6"/>
                  <a:pt x="102" y="6"/>
                </a:cubicBezTo>
                <a:cubicBezTo>
                  <a:pt x="99" y="6"/>
                  <a:pt x="96" y="9"/>
                  <a:pt x="96" y="12"/>
                </a:cubicBezTo>
                <a:cubicBezTo>
                  <a:pt x="96" y="17"/>
                  <a:pt x="96" y="22"/>
                  <a:pt x="95" y="27"/>
                </a:cubicBezTo>
                <a:cubicBezTo>
                  <a:pt x="95" y="32"/>
                  <a:pt x="95" y="37"/>
                  <a:pt x="95" y="42"/>
                </a:cubicBezTo>
                <a:cubicBezTo>
                  <a:pt x="95" y="46"/>
                  <a:pt x="97" y="48"/>
                  <a:pt x="100" y="48"/>
                </a:cubicBezTo>
                <a:cubicBezTo>
                  <a:pt x="100" y="48"/>
                  <a:pt x="100" y="48"/>
                  <a:pt x="100" y="48"/>
                </a:cubicBezTo>
                <a:cubicBezTo>
                  <a:pt x="101" y="48"/>
                  <a:pt x="102" y="48"/>
                  <a:pt x="102" y="48"/>
                </a:cubicBezTo>
                <a:cubicBezTo>
                  <a:pt x="102" y="61"/>
                  <a:pt x="102" y="61"/>
                  <a:pt x="102" y="61"/>
                </a:cubicBezTo>
                <a:cubicBezTo>
                  <a:pt x="78" y="61"/>
                  <a:pt x="78" y="61"/>
                  <a:pt x="78" y="61"/>
                </a:cubicBezTo>
                <a:cubicBezTo>
                  <a:pt x="78" y="48"/>
                  <a:pt x="78" y="48"/>
                  <a:pt x="78" y="48"/>
                </a:cubicBezTo>
                <a:cubicBezTo>
                  <a:pt x="81" y="48"/>
                  <a:pt x="84" y="46"/>
                  <a:pt x="84" y="42"/>
                </a:cubicBezTo>
                <a:cubicBezTo>
                  <a:pt x="84" y="37"/>
                  <a:pt x="84" y="32"/>
                  <a:pt x="84" y="27"/>
                </a:cubicBezTo>
                <a:cubicBezTo>
                  <a:pt x="84" y="22"/>
                  <a:pt x="84" y="17"/>
                  <a:pt x="84" y="12"/>
                </a:cubicBezTo>
                <a:cubicBezTo>
                  <a:pt x="84" y="9"/>
                  <a:pt x="81" y="6"/>
                  <a:pt x="78" y="6"/>
                </a:cubicBezTo>
                <a:cubicBezTo>
                  <a:pt x="78" y="6"/>
                  <a:pt x="78" y="6"/>
                  <a:pt x="78" y="6"/>
                </a:cubicBezTo>
                <a:cubicBezTo>
                  <a:pt x="78" y="6"/>
                  <a:pt x="78" y="6"/>
                  <a:pt x="78" y="6"/>
                </a:cubicBezTo>
                <a:lnTo>
                  <a:pt x="78" y="0"/>
                </a:lnTo>
                <a:close/>
                <a:moveTo>
                  <a:pt x="53" y="0"/>
                </a:moveTo>
                <a:cubicBezTo>
                  <a:pt x="78" y="0"/>
                  <a:pt x="78" y="0"/>
                  <a:pt x="78" y="0"/>
                </a:cubicBezTo>
                <a:cubicBezTo>
                  <a:pt x="78" y="6"/>
                  <a:pt x="78" y="6"/>
                  <a:pt x="78" y="6"/>
                </a:cubicBezTo>
                <a:cubicBezTo>
                  <a:pt x="74" y="6"/>
                  <a:pt x="71" y="9"/>
                  <a:pt x="71" y="12"/>
                </a:cubicBezTo>
                <a:cubicBezTo>
                  <a:pt x="71" y="17"/>
                  <a:pt x="71" y="22"/>
                  <a:pt x="71" y="27"/>
                </a:cubicBezTo>
                <a:cubicBezTo>
                  <a:pt x="71" y="32"/>
                  <a:pt x="71" y="37"/>
                  <a:pt x="71" y="42"/>
                </a:cubicBezTo>
                <a:cubicBezTo>
                  <a:pt x="72" y="46"/>
                  <a:pt x="74" y="48"/>
                  <a:pt x="78" y="48"/>
                </a:cubicBezTo>
                <a:cubicBezTo>
                  <a:pt x="78" y="48"/>
                  <a:pt x="78" y="48"/>
                  <a:pt x="78" y="48"/>
                </a:cubicBezTo>
                <a:cubicBezTo>
                  <a:pt x="78" y="48"/>
                  <a:pt x="78" y="48"/>
                  <a:pt x="78" y="48"/>
                </a:cubicBezTo>
                <a:cubicBezTo>
                  <a:pt x="78" y="61"/>
                  <a:pt x="78" y="61"/>
                  <a:pt x="78" y="61"/>
                </a:cubicBezTo>
                <a:cubicBezTo>
                  <a:pt x="53" y="61"/>
                  <a:pt x="53" y="61"/>
                  <a:pt x="53" y="61"/>
                </a:cubicBezTo>
                <a:cubicBezTo>
                  <a:pt x="53" y="48"/>
                  <a:pt x="53" y="48"/>
                  <a:pt x="53" y="48"/>
                </a:cubicBezTo>
                <a:cubicBezTo>
                  <a:pt x="54" y="48"/>
                  <a:pt x="54" y="48"/>
                  <a:pt x="55" y="48"/>
                </a:cubicBezTo>
                <a:cubicBezTo>
                  <a:pt x="55" y="48"/>
                  <a:pt x="55" y="48"/>
                  <a:pt x="55" y="48"/>
                </a:cubicBezTo>
                <a:cubicBezTo>
                  <a:pt x="58" y="48"/>
                  <a:pt x="61" y="46"/>
                  <a:pt x="60" y="42"/>
                </a:cubicBezTo>
                <a:cubicBezTo>
                  <a:pt x="60" y="37"/>
                  <a:pt x="60" y="32"/>
                  <a:pt x="60" y="27"/>
                </a:cubicBezTo>
                <a:cubicBezTo>
                  <a:pt x="60" y="22"/>
                  <a:pt x="59" y="17"/>
                  <a:pt x="59" y="12"/>
                </a:cubicBezTo>
                <a:cubicBezTo>
                  <a:pt x="59" y="9"/>
                  <a:pt x="56" y="6"/>
                  <a:pt x="53" y="6"/>
                </a:cubicBezTo>
                <a:lnTo>
                  <a:pt x="53" y="0"/>
                </a:lnTo>
                <a:close/>
                <a:moveTo>
                  <a:pt x="29" y="0"/>
                </a:moveTo>
                <a:cubicBezTo>
                  <a:pt x="53" y="0"/>
                  <a:pt x="53" y="0"/>
                  <a:pt x="53" y="0"/>
                </a:cubicBezTo>
                <a:cubicBezTo>
                  <a:pt x="53" y="6"/>
                  <a:pt x="53" y="6"/>
                  <a:pt x="53" y="6"/>
                </a:cubicBezTo>
                <a:cubicBezTo>
                  <a:pt x="53" y="6"/>
                  <a:pt x="52" y="6"/>
                  <a:pt x="52" y="6"/>
                </a:cubicBezTo>
                <a:cubicBezTo>
                  <a:pt x="52" y="6"/>
                  <a:pt x="52" y="6"/>
                  <a:pt x="52" y="6"/>
                </a:cubicBezTo>
                <a:cubicBezTo>
                  <a:pt x="48" y="6"/>
                  <a:pt x="46" y="9"/>
                  <a:pt x="46" y="12"/>
                </a:cubicBezTo>
                <a:cubicBezTo>
                  <a:pt x="46" y="17"/>
                  <a:pt x="47" y="22"/>
                  <a:pt x="47" y="27"/>
                </a:cubicBezTo>
                <a:cubicBezTo>
                  <a:pt x="47" y="32"/>
                  <a:pt x="48" y="37"/>
                  <a:pt x="48" y="42"/>
                </a:cubicBezTo>
                <a:cubicBezTo>
                  <a:pt x="48" y="45"/>
                  <a:pt x="50" y="48"/>
                  <a:pt x="53" y="48"/>
                </a:cubicBezTo>
                <a:cubicBezTo>
                  <a:pt x="53" y="61"/>
                  <a:pt x="53" y="61"/>
                  <a:pt x="53" y="61"/>
                </a:cubicBezTo>
                <a:cubicBezTo>
                  <a:pt x="29" y="61"/>
                  <a:pt x="29" y="61"/>
                  <a:pt x="29" y="61"/>
                </a:cubicBezTo>
                <a:cubicBezTo>
                  <a:pt x="29" y="48"/>
                  <a:pt x="29" y="48"/>
                  <a:pt x="29" y="48"/>
                </a:cubicBezTo>
                <a:cubicBezTo>
                  <a:pt x="30" y="48"/>
                  <a:pt x="31" y="48"/>
                  <a:pt x="32" y="48"/>
                </a:cubicBezTo>
                <a:cubicBezTo>
                  <a:pt x="32" y="48"/>
                  <a:pt x="32" y="48"/>
                  <a:pt x="32" y="48"/>
                </a:cubicBezTo>
                <a:cubicBezTo>
                  <a:pt x="35" y="48"/>
                  <a:pt x="38" y="46"/>
                  <a:pt x="37" y="42"/>
                </a:cubicBezTo>
                <a:cubicBezTo>
                  <a:pt x="37" y="37"/>
                  <a:pt x="36" y="32"/>
                  <a:pt x="36" y="27"/>
                </a:cubicBezTo>
                <a:cubicBezTo>
                  <a:pt x="35" y="22"/>
                  <a:pt x="34" y="17"/>
                  <a:pt x="34" y="12"/>
                </a:cubicBezTo>
                <a:cubicBezTo>
                  <a:pt x="34" y="9"/>
                  <a:pt x="32" y="7"/>
                  <a:pt x="29" y="6"/>
                </a:cubicBezTo>
                <a:lnTo>
                  <a:pt x="29" y="0"/>
                </a:lnTo>
                <a:close/>
                <a:moveTo>
                  <a:pt x="28" y="61"/>
                </a:moveTo>
                <a:cubicBezTo>
                  <a:pt x="14" y="61"/>
                  <a:pt x="9" y="54"/>
                  <a:pt x="7" y="44"/>
                </a:cubicBezTo>
                <a:cubicBezTo>
                  <a:pt x="0" y="0"/>
                  <a:pt x="0" y="0"/>
                  <a:pt x="0" y="0"/>
                </a:cubicBezTo>
                <a:cubicBezTo>
                  <a:pt x="29" y="0"/>
                  <a:pt x="29" y="0"/>
                  <a:pt x="29" y="0"/>
                </a:cubicBezTo>
                <a:cubicBezTo>
                  <a:pt x="29" y="6"/>
                  <a:pt x="29" y="6"/>
                  <a:pt x="29" y="6"/>
                </a:cubicBezTo>
                <a:cubicBezTo>
                  <a:pt x="28" y="6"/>
                  <a:pt x="27" y="6"/>
                  <a:pt x="27" y="6"/>
                </a:cubicBezTo>
                <a:cubicBezTo>
                  <a:pt x="27" y="6"/>
                  <a:pt x="27" y="6"/>
                  <a:pt x="27" y="6"/>
                </a:cubicBezTo>
                <a:cubicBezTo>
                  <a:pt x="23" y="6"/>
                  <a:pt x="20" y="9"/>
                  <a:pt x="21" y="12"/>
                </a:cubicBezTo>
                <a:cubicBezTo>
                  <a:pt x="21" y="17"/>
                  <a:pt x="22" y="22"/>
                  <a:pt x="23" y="27"/>
                </a:cubicBezTo>
                <a:cubicBezTo>
                  <a:pt x="24" y="32"/>
                  <a:pt x="24" y="37"/>
                  <a:pt x="25" y="42"/>
                </a:cubicBezTo>
                <a:cubicBezTo>
                  <a:pt x="25" y="45"/>
                  <a:pt x="27" y="47"/>
                  <a:pt x="29" y="48"/>
                </a:cubicBezTo>
                <a:cubicBezTo>
                  <a:pt x="29" y="61"/>
                  <a:pt x="29" y="61"/>
                  <a:pt x="29" y="61"/>
                </a:cubicBezTo>
                <a:lnTo>
                  <a:pt x="28" y="6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98" name="Google Shape;798;p22"/>
          <p:cNvSpPr/>
          <p:nvPr/>
        </p:nvSpPr>
        <p:spPr>
          <a:xfrm>
            <a:off x="6992627" y="3207217"/>
            <a:ext cx="239072" cy="359597"/>
          </a:xfrm>
          <a:custGeom>
            <a:rect b="b" l="l" r="r" t="t"/>
            <a:pathLst>
              <a:path extrusionOk="0" h="135" w="90">
                <a:moveTo>
                  <a:pt x="45" y="135"/>
                </a:moveTo>
                <a:cubicBezTo>
                  <a:pt x="6" y="68"/>
                  <a:pt x="6" y="68"/>
                  <a:pt x="6" y="68"/>
                </a:cubicBezTo>
                <a:cubicBezTo>
                  <a:pt x="3" y="61"/>
                  <a:pt x="0" y="53"/>
                  <a:pt x="0" y="45"/>
                </a:cubicBezTo>
                <a:cubicBezTo>
                  <a:pt x="0" y="20"/>
                  <a:pt x="20" y="0"/>
                  <a:pt x="45" y="0"/>
                </a:cubicBezTo>
                <a:cubicBezTo>
                  <a:pt x="70" y="0"/>
                  <a:pt x="90" y="20"/>
                  <a:pt x="90" y="45"/>
                </a:cubicBezTo>
                <a:cubicBezTo>
                  <a:pt x="90" y="53"/>
                  <a:pt x="88" y="61"/>
                  <a:pt x="84" y="68"/>
                </a:cubicBezTo>
                <a:lnTo>
                  <a:pt x="45" y="135"/>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99" name="Google Shape;799;p22"/>
          <p:cNvSpPr/>
          <p:nvPr/>
        </p:nvSpPr>
        <p:spPr>
          <a:xfrm>
            <a:off x="7026216" y="3242782"/>
            <a:ext cx="169920" cy="169920"/>
          </a:xfrm>
          <a:prstGeom prst="ellipse">
            <a:avLst/>
          </a:pr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00" name="Google Shape;800;p22"/>
          <p:cNvSpPr/>
          <p:nvPr/>
        </p:nvSpPr>
        <p:spPr>
          <a:xfrm>
            <a:off x="5445572" y="2776489"/>
            <a:ext cx="333911" cy="84959"/>
          </a:xfrm>
          <a:custGeom>
            <a:rect b="b" l="l" r="r" t="t"/>
            <a:pathLst>
              <a:path extrusionOk="0" h="43" w="169">
                <a:moveTo>
                  <a:pt x="110" y="23"/>
                </a:moveTo>
                <a:lnTo>
                  <a:pt x="59" y="23"/>
                </a:lnTo>
                <a:lnTo>
                  <a:pt x="59" y="0"/>
                </a:lnTo>
                <a:lnTo>
                  <a:pt x="0" y="0"/>
                </a:lnTo>
                <a:lnTo>
                  <a:pt x="0" y="43"/>
                </a:lnTo>
                <a:lnTo>
                  <a:pt x="169" y="43"/>
                </a:lnTo>
                <a:lnTo>
                  <a:pt x="169" y="0"/>
                </a:lnTo>
                <a:lnTo>
                  <a:pt x="110" y="0"/>
                </a:lnTo>
                <a:lnTo>
                  <a:pt x="110" y="23"/>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01" name="Google Shape;801;p22"/>
          <p:cNvSpPr/>
          <p:nvPr/>
        </p:nvSpPr>
        <p:spPr>
          <a:xfrm>
            <a:off x="5581902" y="2776489"/>
            <a:ext cx="63225" cy="23709"/>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02" name="Google Shape;802;p22"/>
          <p:cNvSpPr/>
          <p:nvPr/>
        </p:nvSpPr>
        <p:spPr>
          <a:xfrm>
            <a:off x="5445572" y="2582864"/>
            <a:ext cx="333911" cy="173871"/>
          </a:xfrm>
          <a:custGeom>
            <a:rect b="b" l="l" r="r" t="t"/>
            <a:pathLst>
              <a:path extrusionOk="0" h="88" w="169">
                <a:moveTo>
                  <a:pt x="126" y="0"/>
                </a:moveTo>
                <a:lnTo>
                  <a:pt x="85" y="0"/>
                </a:lnTo>
                <a:lnTo>
                  <a:pt x="85" y="15"/>
                </a:lnTo>
                <a:lnTo>
                  <a:pt x="112" y="15"/>
                </a:lnTo>
                <a:lnTo>
                  <a:pt x="112" y="32"/>
                </a:lnTo>
                <a:lnTo>
                  <a:pt x="85" y="32"/>
                </a:lnTo>
                <a:lnTo>
                  <a:pt x="85" y="88"/>
                </a:lnTo>
                <a:lnTo>
                  <a:pt x="110" y="88"/>
                </a:lnTo>
                <a:lnTo>
                  <a:pt x="169" y="88"/>
                </a:lnTo>
                <a:lnTo>
                  <a:pt x="169" y="32"/>
                </a:lnTo>
                <a:lnTo>
                  <a:pt x="126" y="32"/>
                </a:lnTo>
                <a:lnTo>
                  <a:pt x="126" y="0"/>
                </a:lnTo>
                <a:close/>
                <a:moveTo>
                  <a:pt x="85" y="0"/>
                </a:moveTo>
                <a:lnTo>
                  <a:pt x="43" y="0"/>
                </a:lnTo>
                <a:lnTo>
                  <a:pt x="43" y="32"/>
                </a:lnTo>
                <a:lnTo>
                  <a:pt x="0" y="32"/>
                </a:lnTo>
                <a:lnTo>
                  <a:pt x="0" y="88"/>
                </a:lnTo>
                <a:lnTo>
                  <a:pt x="59" y="88"/>
                </a:lnTo>
                <a:lnTo>
                  <a:pt x="85" y="88"/>
                </a:lnTo>
                <a:lnTo>
                  <a:pt x="85" y="32"/>
                </a:lnTo>
                <a:lnTo>
                  <a:pt x="58" y="32"/>
                </a:lnTo>
                <a:lnTo>
                  <a:pt x="58" y="32"/>
                </a:lnTo>
                <a:lnTo>
                  <a:pt x="58" y="15"/>
                </a:lnTo>
                <a:lnTo>
                  <a:pt x="85" y="15"/>
                </a:lnTo>
                <a:lnTo>
                  <a:pt x="85"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03" name="Google Shape;803;p22"/>
          <p:cNvSpPr/>
          <p:nvPr/>
        </p:nvSpPr>
        <p:spPr>
          <a:xfrm>
            <a:off x="6846417" y="2667823"/>
            <a:ext cx="339838" cy="35565"/>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04" name="Google Shape;804;p22"/>
          <p:cNvSpPr/>
          <p:nvPr/>
        </p:nvSpPr>
        <p:spPr>
          <a:xfrm>
            <a:off x="6846417" y="2746856"/>
            <a:ext cx="339838" cy="138308"/>
          </a:xfrm>
          <a:custGeom>
            <a:rect b="b" l="l" r="r" t="t"/>
            <a:pathLst>
              <a:path extrusionOk="0" h="70" w="172">
                <a:moveTo>
                  <a:pt x="146" y="70"/>
                </a:moveTo>
                <a:lnTo>
                  <a:pt x="172" y="70"/>
                </a:lnTo>
                <a:lnTo>
                  <a:pt x="172" y="0"/>
                </a:lnTo>
                <a:lnTo>
                  <a:pt x="146" y="0"/>
                </a:lnTo>
                <a:lnTo>
                  <a:pt x="146" y="33"/>
                </a:lnTo>
                <a:lnTo>
                  <a:pt x="146" y="33"/>
                </a:lnTo>
                <a:lnTo>
                  <a:pt x="160" y="47"/>
                </a:lnTo>
                <a:lnTo>
                  <a:pt x="146" y="59"/>
                </a:lnTo>
                <a:lnTo>
                  <a:pt x="146" y="70"/>
                </a:lnTo>
                <a:close/>
                <a:moveTo>
                  <a:pt x="0" y="70"/>
                </a:moveTo>
                <a:lnTo>
                  <a:pt x="146" y="70"/>
                </a:lnTo>
                <a:lnTo>
                  <a:pt x="146" y="59"/>
                </a:lnTo>
                <a:lnTo>
                  <a:pt x="134" y="47"/>
                </a:lnTo>
                <a:lnTo>
                  <a:pt x="146" y="33"/>
                </a:lnTo>
                <a:lnTo>
                  <a:pt x="146" y="0"/>
                </a:lnTo>
                <a:lnTo>
                  <a:pt x="0" y="0"/>
                </a:lnTo>
                <a:lnTo>
                  <a:pt x="0" y="70"/>
                </a:lnTo>
                <a:lnTo>
                  <a:pt x="0" y="70"/>
                </a:lnTo>
                <a:close/>
                <a:moveTo>
                  <a:pt x="146" y="33"/>
                </a:moveTo>
                <a:lnTo>
                  <a:pt x="146" y="33"/>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05" name="Google Shape;805;p22"/>
          <p:cNvSpPr/>
          <p:nvPr/>
        </p:nvSpPr>
        <p:spPr>
          <a:xfrm>
            <a:off x="6846417" y="2746856"/>
            <a:ext cx="339838" cy="138308"/>
          </a:xfrm>
          <a:custGeom>
            <a:rect b="b" l="l" r="r" t="t"/>
            <a:pathLst>
              <a:path extrusionOk="0" h="70" w="172">
                <a:moveTo>
                  <a:pt x="146" y="70"/>
                </a:moveTo>
                <a:lnTo>
                  <a:pt x="172" y="70"/>
                </a:lnTo>
                <a:lnTo>
                  <a:pt x="172" y="0"/>
                </a:lnTo>
                <a:lnTo>
                  <a:pt x="146" y="0"/>
                </a:lnTo>
                <a:lnTo>
                  <a:pt x="146" y="33"/>
                </a:lnTo>
                <a:lnTo>
                  <a:pt x="146" y="33"/>
                </a:lnTo>
                <a:lnTo>
                  <a:pt x="160" y="47"/>
                </a:lnTo>
                <a:lnTo>
                  <a:pt x="146" y="59"/>
                </a:lnTo>
                <a:lnTo>
                  <a:pt x="146" y="70"/>
                </a:lnTo>
                <a:moveTo>
                  <a:pt x="0" y="70"/>
                </a:moveTo>
                <a:lnTo>
                  <a:pt x="146" y="70"/>
                </a:lnTo>
                <a:lnTo>
                  <a:pt x="146" y="59"/>
                </a:lnTo>
                <a:lnTo>
                  <a:pt x="134" y="47"/>
                </a:lnTo>
                <a:lnTo>
                  <a:pt x="146" y="33"/>
                </a:lnTo>
                <a:lnTo>
                  <a:pt x="146" y="0"/>
                </a:lnTo>
                <a:lnTo>
                  <a:pt x="0" y="0"/>
                </a:lnTo>
                <a:lnTo>
                  <a:pt x="0" y="70"/>
                </a:lnTo>
                <a:lnTo>
                  <a:pt x="0" y="70"/>
                </a:lnTo>
                <a:moveTo>
                  <a:pt x="146" y="33"/>
                </a:moveTo>
                <a:lnTo>
                  <a:pt x="146" y="33"/>
                </a:lnTo>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06" name="Google Shape;806;p22"/>
          <p:cNvSpPr/>
          <p:nvPr/>
        </p:nvSpPr>
        <p:spPr>
          <a:xfrm>
            <a:off x="8583150" y="2491976"/>
            <a:ext cx="448509" cy="403065"/>
          </a:xfrm>
          <a:custGeom>
            <a:rect b="b" l="l" r="r" t="t"/>
            <a:pathLst>
              <a:path extrusionOk="0" h="152" w="169">
                <a:moveTo>
                  <a:pt x="166" y="43"/>
                </a:moveTo>
                <a:cubicBezTo>
                  <a:pt x="162" y="34"/>
                  <a:pt x="136" y="36"/>
                  <a:pt x="127" y="39"/>
                </a:cubicBezTo>
                <a:cubicBezTo>
                  <a:pt x="104" y="48"/>
                  <a:pt x="104" y="48"/>
                  <a:pt x="104" y="48"/>
                </a:cubicBezTo>
                <a:cubicBezTo>
                  <a:pt x="58" y="0"/>
                  <a:pt x="58" y="0"/>
                  <a:pt x="58" y="0"/>
                </a:cubicBezTo>
                <a:cubicBezTo>
                  <a:pt x="42" y="6"/>
                  <a:pt x="42" y="6"/>
                  <a:pt x="42" y="6"/>
                </a:cubicBezTo>
                <a:cubicBezTo>
                  <a:pt x="75" y="59"/>
                  <a:pt x="75" y="59"/>
                  <a:pt x="75" y="59"/>
                </a:cubicBezTo>
                <a:cubicBezTo>
                  <a:pt x="43" y="71"/>
                  <a:pt x="43" y="71"/>
                  <a:pt x="43" y="71"/>
                </a:cubicBezTo>
                <a:cubicBezTo>
                  <a:pt x="16" y="54"/>
                  <a:pt x="16" y="54"/>
                  <a:pt x="16" y="54"/>
                </a:cubicBezTo>
                <a:cubicBezTo>
                  <a:pt x="0" y="60"/>
                  <a:pt x="0" y="60"/>
                  <a:pt x="0" y="60"/>
                </a:cubicBezTo>
                <a:cubicBezTo>
                  <a:pt x="30" y="95"/>
                  <a:pt x="30" y="95"/>
                  <a:pt x="30" y="95"/>
                </a:cubicBezTo>
                <a:cubicBezTo>
                  <a:pt x="31" y="140"/>
                  <a:pt x="31" y="140"/>
                  <a:pt x="31" y="140"/>
                </a:cubicBezTo>
                <a:cubicBezTo>
                  <a:pt x="47" y="134"/>
                  <a:pt x="47" y="134"/>
                  <a:pt x="47" y="134"/>
                </a:cubicBezTo>
                <a:cubicBezTo>
                  <a:pt x="55" y="104"/>
                  <a:pt x="55" y="104"/>
                  <a:pt x="55" y="104"/>
                </a:cubicBezTo>
                <a:cubicBezTo>
                  <a:pt x="87" y="92"/>
                  <a:pt x="87" y="92"/>
                  <a:pt x="87" y="92"/>
                </a:cubicBezTo>
                <a:cubicBezTo>
                  <a:pt x="98" y="152"/>
                  <a:pt x="98" y="152"/>
                  <a:pt x="98" y="152"/>
                </a:cubicBezTo>
                <a:cubicBezTo>
                  <a:pt x="114" y="146"/>
                  <a:pt x="114" y="146"/>
                  <a:pt x="114" y="146"/>
                </a:cubicBezTo>
                <a:cubicBezTo>
                  <a:pt x="117" y="81"/>
                  <a:pt x="117" y="81"/>
                  <a:pt x="117" y="81"/>
                </a:cubicBezTo>
                <a:cubicBezTo>
                  <a:pt x="139" y="72"/>
                  <a:pt x="139" y="72"/>
                  <a:pt x="139" y="72"/>
                </a:cubicBezTo>
                <a:cubicBezTo>
                  <a:pt x="148" y="68"/>
                  <a:pt x="169" y="52"/>
                  <a:pt x="166" y="43"/>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07" name="Google Shape;807;p22"/>
          <p:cNvSpPr/>
          <p:nvPr/>
        </p:nvSpPr>
        <p:spPr>
          <a:xfrm>
            <a:off x="6484845" y="1689799"/>
            <a:ext cx="235121" cy="466291"/>
          </a:xfrm>
          <a:custGeom>
            <a:rect b="b" l="l" r="r" t="t"/>
            <a:pathLst>
              <a:path extrusionOk="0" h="176" w="88">
                <a:moveTo>
                  <a:pt x="18" y="0"/>
                </a:moveTo>
                <a:cubicBezTo>
                  <a:pt x="70" y="0"/>
                  <a:pt x="70" y="0"/>
                  <a:pt x="70" y="0"/>
                </a:cubicBezTo>
                <a:cubicBezTo>
                  <a:pt x="80" y="0"/>
                  <a:pt x="88" y="8"/>
                  <a:pt x="88" y="18"/>
                </a:cubicBezTo>
                <a:cubicBezTo>
                  <a:pt x="88" y="158"/>
                  <a:pt x="88" y="158"/>
                  <a:pt x="88" y="158"/>
                </a:cubicBezTo>
                <a:cubicBezTo>
                  <a:pt x="88" y="168"/>
                  <a:pt x="80" y="176"/>
                  <a:pt x="70" y="176"/>
                </a:cubicBezTo>
                <a:cubicBezTo>
                  <a:pt x="18" y="176"/>
                  <a:pt x="18" y="176"/>
                  <a:pt x="18" y="176"/>
                </a:cubicBezTo>
                <a:cubicBezTo>
                  <a:pt x="8" y="176"/>
                  <a:pt x="0" y="168"/>
                  <a:pt x="0" y="158"/>
                </a:cubicBezTo>
                <a:cubicBezTo>
                  <a:pt x="0" y="18"/>
                  <a:pt x="0" y="18"/>
                  <a:pt x="0" y="18"/>
                </a:cubicBezTo>
                <a:cubicBezTo>
                  <a:pt x="0" y="8"/>
                  <a:pt x="8" y="0"/>
                  <a:pt x="18"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08" name="Google Shape;808;p22"/>
          <p:cNvSpPr/>
          <p:nvPr/>
        </p:nvSpPr>
        <p:spPr>
          <a:xfrm>
            <a:off x="6512506" y="1739195"/>
            <a:ext cx="181775" cy="349717"/>
          </a:xfrm>
          <a:prstGeom prst="rect">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09" name="Google Shape;809;p22"/>
          <p:cNvSpPr/>
          <p:nvPr/>
        </p:nvSpPr>
        <p:spPr>
          <a:xfrm>
            <a:off x="6553999" y="1707582"/>
            <a:ext cx="98790" cy="7903"/>
          </a:xfrm>
          <a:custGeom>
            <a:rect b="b" l="l" r="r" t="t"/>
            <a:pathLst>
              <a:path extrusionOk="0" h="3" w="37">
                <a:moveTo>
                  <a:pt x="1" y="3"/>
                </a:moveTo>
                <a:cubicBezTo>
                  <a:pt x="35" y="3"/>
                  <a:pt x="35" y="3"/>
                  <a:pt x="35" y="3"/>
                </a:cubicBezTo>
                <a:cubicBezTo>
                  <a:pt x="36" y="3"/>
                  <a:pt x="37" y="2"/>
                  <a:pt x="37" y="1"/>
                </a:cubicBezTo>
                <a:cubicBezTo>
                  <a:pt x="37" y="1"/>
                  <a:pt x="37" y="1"/>
                  <a:pt x="37" y="1"/>
                </a:cubicBezTo>
                <a:cubicBezTo>
                  <a:pt x="37" y="0"/>
                  <a:pt x="36" y="0"/>
                  <a:pt x="35" y="0"/>
                </a:cubicBezTo>
                <a:cubicBezTo>
                  <a:pt x="1" y="0"/>
                  <a:pt x="1" y="0"/>
                  <a:pt x="1" y="0"/>
                </a:cubicBezTo>
                <a:cubicBezTo>
                  <a:pt x="0" y="0"/>
                  <a:pt x="0" y="0"/>
                  <a:pt x="0" y="1"/>
                </a:cubicBezTo>
                <a:cubicBezTo>
                  <a:pt x="0" y="1"/>
                  <a:pt x="0" y="1"/>
                  <a:pt x="0" y="1"/>
                </a:cubicBezTo>
                <a:cubicBezTo>
                  <a:pt x="0" y="2"/>
                  <a:pt x="0" y="3"/>
                  <a:pt x="1" y="3"/>
                </a:cubicBezTo>
                <a:close/>
              </a:path>
            </a:pathLst>
          </a:custGeom>
          <a:solidFill>
            <a:srgbClr val="E5615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10" name="Google Shape;810;p22"/>
          <p:cNvSpPr/>
          <p:nvPr/>
        </p:nvSpPr>
        <p:spPr>
          <a:xfrm>
            <a:off x="6520410" y="2116573"/>
            <a:ext cx="163992" cy="11855"/>
          </a:xfrm>
          <a:custGeom>
            <a:rect b="b" l="l" r="r" t="t"/>
            <a:pathLst>
              <a:path extrusionOk="0" h="5" w="62">
                <a:moveTo>
                  <a:pt x="3" y="5"/>
                </a:moveTo>
                <a:cubicBezTo>
                  <a:pt x="60" y="5"/>
                  <a:pt x="60" y="5"/>
                  <a:pt x="60" y="5"/>
                </a:cubicBezTo>
                <a:cubicBezTo>
                  <a:pt x="61" y="5"/>
                  <a:pt x="62" y="4"/>
                  <a:pt x="62" y="3"/>
                </a:cubicBezTo>
                <a:cubicBezTo>
                  <a:pt x="62" y="3"/>
                  <a:pt x="62" y="3"/>
                  <a:pt x="62" y="3"/>
                </a:cubicBezTo>
                <a:cubicBezTo>
                  <a:pt x="62" y="1"/>
                  <a:pt x="61" y="0"/>
                  <a:pt x="60" y="0"/>
                </a:cubicBezTo>
                <a:cubicBezTo>
                  <a:pt x="3" y="0"/>
                  <a:pt x="3" y="0"/>
                  <a:pt x="3" y="0"/>
                </a:cubicBezTo>
                <a:cubicBezTo>
                  <a:pt x="1" y="0"/>
                  <a:pt x="0" y="1"/>
                  <a:pt x="0" y="3"/>
                </a:cubicBezTo>
                <a:cubicBezTo>
                  <a:pt x="0" y="3"/>
                  <a:pt x="0" y="3"/>
                  <a:pt x="0" y="3"/>
                </a:cubicBezTo>
                <a:cubicBezTo>
                  <a:pt x="0" y="4"/>
                  <a:pt x="1" y="5"/>
                  <a:pt x="3" y="5"/>
                </a:cubicBezTo>
                <a:close/>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11" name="Google Shape;811;p22"/>
          <p:cNvSpPr/>
          <p:nvPr/>
        </p:nvSpPr>
        <p:spPr>
          <a:xfrm>
            <a:off x="6575733" y="2096816"/>
            <a:ext cx="53346" cy="53346"/>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12" name="Google Shape;812;p22"/>
          <p:cNvSpPr/>
          <p:nvPr/>
        </p:nvSpPr>
        <p:spPr>
          <a:xfrm>
            <a:off x="6583636" y="2104719"/>
            <a:ext cx="37541" cy="37541"/>
          </a:xfrm>
          <a:prstGeom prst="ellipse">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13" name="Google Shape;813;p22"/>
          <p:cNvSpPr/>
          <p:nvPr/>
        </p:nvSpPr>
        <p:spPr>
          <a:xfrm>
            <a:off x="5779484" y="834276"/>
            <a:ext cx="61249" cy="122500"/>
          </a:xfrm>
          <a:custGeom>
            <a:rect b="b" l="l" r="r" t="t"/>
            <a:pathLst>
              <a:path extrusionOk="0" h="62" w="31">
                <a:moveTo>
                  <a:pt x="0" y="62"/>
                </a:moveTo>
                <a:lnTo>
                  <a:pt x="31" y="25"/>
                </a:lnTo>
                <a:lnTo>
                  <a:pt x="0" y="0"/>
                </a:lnTo>
                <a:lnTo>
                  <a:pt x="0" y="6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14" name="Google Shape;814;p22"/>
          <p:cNvSpPr/>
          <p:nvPr/>
        </p:nvSpPr>
        <p:spPr>
          <a:xfrm>
            <a:off x="5929644" y="834276"/>
            <a:ext cx="59275" cy="122500"/>
          </a:xfrm>
          <a:custGeom>
            <a:rect b="b" l="l" r="r" t="t"/>
            <a:pathLst>
              <a:path extrusionOk="0" h="62" w="30">
                <a:moveTo>
                  <a:pt x="30" y="62"/>
                </a:moveTo>
                <a:lnTo>
                  <a:pt x="30" y="0"/>
                </a:lnTo>
                <a:lnTo>
                  <a:pt x="0" y="25"/>
                </a:lnTo>
                <a:lnTo>
                  <a:pt x="30" y="6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15" name="Google Shape;815;p22"/>
          <p:cNvSpPr/>
          <p:nvPr/>
        </p:nvSpPr>
        <p:spPr>
          <a:xfrm>
            <a:off x="5988919" y="962703"/>
            <a:ext cx="1976" cy="1976"/>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16" name="Google Shape;816;p22"/>
          <p:cNvSpPr/>
          <p:nvPr/>
        </p:nvSpPr>
        <p:spPr>
          <a:xfrm>
            <a:off x="5779484" y="962703"/>
            <a:ext cx="1976" cy="1976"/>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17" name="Google Shape;817;p22"/>
          <p:cNvSpPr/>
          <p:nvPr/>
        </p:nvSpPr>
        <p:spPr>
          <a:xfrm>
            <a:off x="5783435" y="887623"/>
            <a:ext cx="203509" cy="75080"/>
          </a:xfrm>
          <a:custGeom>
            <a:rect b="b" l="l" r="r" t="t"/>
            <a:pathLst>
              <a:path extrusionOk="0" h="38" w="103">
                <a:moveTo>
                  <a:pt x="103" y="38"/>
                </a:moveTo>
                <a:lnTo>
                  <a:pt x="103" y="38"/>
                </a:lnTo>
                <a:lnTo>
                  <a:pt x="71" y="0"/>
                </a:lnTo>
                <a:lnTo>
                  <a:pt x="52" y="15"/>
                </a:lnTo>
                <a:lnTo>
                  <a:pt x="32" y="0"/>
                </a:lnTo>
                <a:lnTo>
                  <a:pt x="1" y="38"/>
                </a:lnTo>
                <a:lnTo>
                  <a:pt x="0" y="38"/>
                </a:lnTo>
                <a:lnTo>
                  <a:pt x="103" y="38"/>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18" name="Google Shape;818;p22"/>
          <p:cNvSpPr/>
          <p:nvPr/>
        </p:nvSpPr>
        <p:spPr>
          <a:xfrm>
            <a:off x="5785410" y="830324"/>
            <a:ext cx="199557" cy="79032"/>
          </a:xfrm>
          <a:custGeom>
            <a:rect b="b" l="l" r="r" t="t"/>
            <a:pathLst>
              <a:path extrusionOk="0" h="40" w="101">
                <a:moveTo>
                  <a:pt x="31" y="24"/>
                </a:moveTo>
                <a:lnTo>
                  <a:pt x="32" y="25"/>
                </a:lnTo>
                <a:lnTo>
                  <a:pt x="34" y="27"/>
                </a:lnTo>
                <a:lnTo>
                  <a:pt x="51" y="40"/>
                </a:lnTo>
                <a:lnTo>
                  <a:pt x="69" y="27"/>
                </a:lnTo>
                <a:lnTo>
                  <a:pt x="70" y="25"/>
                </a:lnTo>
                <a:lnTo>
                  <a:pt x="71" y="24"/>
                </a:lnTo>
                <a:lnTo>
                  <a:pt x="101" y="0"/>
                </a:lnTo>
                <a:lnTo>
                  <a:pt x="0" y="0"/>
                </a:lnTo>
                <a:lnTo>
                  <a:pt x="31" y="24"/>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19" name="Google Shape;819;p22"/>
          <p:cNvSpPr/>
          <p:nvPr/>
        </p:nvSpPr>
        <p:spPr>
          <a:xfrm>
            <a:off x="8041781" y="4509274"/>
            <a:ext cx="88911" cy="248952"/>
          </a:xfrm>
          <a:custGeom>
            <a:rect b="b" l="l" r="r" t="t"/>
            <a:pathLst>
              <a:path extrusionOk="0" h="94" w="33">
                <a:moveTo>
                  <a:pt x="4" y="11"/>
                </a:moveTo>
                <a:cubicBezTo>
                  <a:pt x="3" y="15"/>
                  <a:pt x="1" y="18"/>
                  <a:pt x="1" y="23"/>
                </a:cubicBezTo>
                <a:cubicBezTo>
                  <a:pt x="0" y="26"/>
                  <a:pt x="1" y="29"/>
                  <a:pt x="3" y="32"/>
                </a:cubicBezTo>
                <a:cubicBezTo>
                  <a:pt x="5" y="36"/>
                  <a:pt x="8" y="40"/>
                  <a:pt x="12" y="43"/>
                </a:cubicBezTo>
                <a:cubicBezTo>
                  <a:pt x="12" y="94"/>
                  <a:pt x="12" y="94"/>
                  <a:pt x="12" y="94"/>
                </a:cubicBezTo>
                <a:cubicBezTo>
                  <a:pt x="21" y="94"/>
                  <a:pt x="21" y="94"/>
                  <a:pt x="21" y="94"/>
                </a:cubicBezTo>
                <a:cubicBezTo>
                  <a:pt x="21" y="43"/>
                  <a:pt x="21" y="43"/>
                  <a:pt x="21" y="43"/>
                </a:cubicBezTo>
                <a:cubicBezTo>
                  <a:pt x="25" y="41"/>
                  <a:pt x="29" y="36"/>
                  <a:pt x="30" y="32"/>
                </a:cubicBezTo>
                <a:cubicBezTo>
                  <a:pt x="32" y="29"/>
                  <a:pt x="33" y="26"/>
                  <a:pt x="33" y="23"/>
                </a:cubicBezTo>
                <a:cubicBezTo>
                  <a:pt x="32" y="18"/>
                  <a:pt x="31" y="15"/>
                  <a:pt x="29" y="11"/>
                </a:cubicBezTo>
                <a:cubicBezTo>
                  <a:pt x="28" y="8"/>
                  <a:pt x="26" y="0"/>
                  <a:pt x="22" y="0"/>
                </a:cubicBezTo>
                <a:cubicBezTo>
                  <a:pt x="25" y="22"/>
                  <a:pt x="25" y="22"/>
                  <a:pt x="25" y="22"/>
                </a:cubicBezTo>
                <a:cubicBezTo>
                  <a:pt x="22" y="22"/>
                  <a:pt x="22" y="22"/>
                  <a:pt x="22" y="22"/>
                </a:cubicBezTo>
                <a:cubicBezTo>
                  <a:pt x="19" y="0"/>
                  <a:pt x="19" y="0"/>
                  <a:pt x="19" y="0"/>
                </a:cubicBezTo>
                <a:cubicBezTo>
                  <a:pt x="17" y="0"/>
                  <a:pt x="17" y="0"/>
                  <a:pt x="17" y="0"/>
                </a:cubicBezTo>
                <a:cubicBezTo>
                  <a:pt x="15" y="0"/>
                  <a:pt x="15" y="0"/>
                  <a:pt x="15" y="0"/>
                </a:cubicBezTo>
                <a:cubicBezTo>
                  <a:pt x="12" y="22"/>
                  <a:pt x="12" y="22"/>
                  <a:pt x="12" y="22"/>
                </a:cubicBezTo>
                <a:cubicBezTo>
                  <a:pt x="9" y="22"/>
                  <a:pt x="9" y="22"/>
                  <a:pt x="9" y="22"/>
                </a:cubicBezTo>
                <a:cubicBezTo>
                  <a:pt x="12" y="0"/>
                  <a:pt x="12" y="0"/>
                  <a:pt x="12" y="0"/>
                </a:cubicBezTo>
                <a:cubicBezTo>
                  <a:pt x="8" y="0"/>
                  <a:pt x="5" y="8"/>
                  <a:pt x="4" y="11"/>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20" name="Google Shape;820;p22"/>
          <p:cNvSpPr/>
          <p:nvPr/>
        </p:nvSpPr>
        <p:spPr>
          <a:xfrm>
            <a:off x="8156376" y="4505321"/>
            <a:ext cx="92863" cy="252903"/>
          </a:xfrm>
          <a:custGeom>
            <a:rect b="b" l="l" r="r" t="t"/>
            <a:pathLst>
              <a:path extrusionOk="0" h="96" w="35">
                <a:moveTo>
                  <a:pt x="22" y="96"/>
                </a:moveTo>
                <a:cubicBezTo>
                  <a:pt x="22" y="46"/>
                  <a:pt x="22" y="46"/>
                  <a:pt x="22" y="46"/>
                </a:cubicBezTo>
                <a:cubicBezTo>
                  <a:pt x="29" y="43"/>
                  <a:pt x="35" y="35"/>
                  <a:pt x="35" y="25"/>
                </a:cubicBezTo>
                <a:cubicBezTo>
                  <a:pt x="35" y="14"/>
                  <a:pt x="27" y="0"/>
                  <a:pt x="18" y="0"/>
                </a:cubicBezTo>
                <a:cubicBezTo>
                  <a:pt x="8" y="0"/>
                  <a:pt x="0" y="14"/>
                  <a:pt x="0" y="25"/>
                </a:cubicBezTo>
                <a:cubicBezTo>
                  <a:pt x="0" y="35"/>
                  <a:pt x="6" y="43"/>
                  <a:pt x="13" y="45"/>
                </a:cubicBezTo>
                <a:cubicBezTo>
                  <a:pt x="13" y="96"/>
                  <a:pt x="13" y="96"/>
                  <a:pt x="13" y="96"/>
                </a:cubicBezTo>
                <a:lnTo>
                  <a:pt x="22" y="96"/>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21" name="Google Shape;821;p22"/>
          <p:cNvSpPr/>
          <p:nvPr/>
        </p:nvSpPr>
        <p:spPr>
          <a:xfrm>
            <a:off x="4848880" y="3485806"/>
            <a:ext cx="175846" cy="369477"/>
          </a:xfrm>
          <a:custGeom>
            <a:rect b="b" l="l" r="r" t="t"/>
            <a:pathLst>
              <a:path extrusionOk="0" h="139" w="66">
                <a:moveTo>
                  <a:pt x="33" y="119"/>
                </a:moveTo>
                <a:cubicBezTo>
                  <a:pt x="49" y="119"/>
                  <a:pt x="61" y="123"/>
                  <a:pt x="65" y="135"/>
                </a:cubicBez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6" y="63"/>
                  <a:pt x="56" y="64"/>
                  <a:pt x="55" y="64"/>
                </a:cubicBezTo>
                <a:cubicBezTo>
                  <a:pt x="55" y="64"/>
                  <a:pt x="54" y="64"/>
                  <a:pt x="54" y="63"/>
                </a:cubicBezTo>
                <a:cubicBezTo>
                  <a:pt x="53" y="63"/>
                  <a:pt x="51" y="62"/>
                  <a:pt x="50" y="62"/>
                </a:cubicBezTo>
                <a:cubicBezTo>
                  <a:pt x="45" y="60"/>
                  <a:pt x="40" y="60"/>
                  <a:pt x="33" y="60"/>
                </a:cubicBezTo>
                <a:lnTo>
                  <a:pt x="33" y="119"/>
                </a:lnTo>
                <a:close/>
                <a:moveTo>
                  <a:pt x="1" y="135"/>
                </a:moveTo>
                <a:cubicBezTo>
                  <a:pt x="5" y="123"/>
                  <a:pt x="18" y="119"/>
                  <a:pt x="33" y="119"/>
                </a:cubicBezTo>
                <a:cubicBezTo>
                  <a:pt x="33" y="60"/>
                  <a:pt x="33" y="60"/>
                  <a:pt x="33" y="60"/>
                </a:cubicBezTo>
                <a:cubicBezTo>
                  <a:pt x="27" y="60"/>
                  <a:pt x="21" y="60"/>
                  <a:pt x="17" y="62"/>
                </a:cubicBezTo>
                <a:cubicBezTo>
                  <a:pt x="15" y="62"/>
                  <a:pt x="14" y="63"/>
                  <a:pt x="12" y="63"/>
                </a:cubicBezTo>
                <a:cubicBezTo>
                  <a:pt x="11" y="64"/>
                  <a:pt x="10" y="63"/>
                  <a:pt x="10" y="62"/>
                </a:cubicBezTo>
                <a:cubicBezTo>
                  <a:pt x="9" y="62"/>
                  <a:pt x="10" y="60"/>
                  <a:pt x="11" y="60"/>
                </a:cubicBezTo>
                <a:cubicBezTo>
                  <a:pt x="11" y="60"/>
                  <a:pt x="11" y="60"/>
                  <a:pt x="11" y="60"/>
                </a:cubicBezTo>
                <a:cubicBezTo>
                  <a:pt x="16" y="57"/>
                  <a:pt x="24" y="56"/>
                  <a:pt x="33" y="56"/>
                </a:cubicBezTo>
                <a:cubicBezTo>
                  <a:pt x="33" y="41"/>
                  <a:pt x="33" y="41"/>
                  <a:pt x="33" y="41"/>
                </a:cubicBezTo>
                <a:cubicBezTo>
                  <a:pt x="27" y="41"/>
                  <a:pt x="21" y="42"/>
                  <a:pt x="17" y="43"/>
                </a:cubicBezTo>
                <a:cubicBezTo>
                  <a:pt x="15" y="43"/>
                  <a:pt x="14" y="44"/>
                  <a:pt x="12" y="45"/>
                </a:cubicBezTo>
                <a:cubicBezTo>
                  <a:pt x="11" y="45"/>
                  <a:pt x="10" y="45"/>
                  <a:pt x="10" y="44"/>
                </a:cubicBezTo>
                <a:cubicBezTo>
                  <a:pt x="9" y="43"/>
                  <a:pt x="10" y="42"/>
                  <a:pt x="11" y="41"/>
                </a:cubicBezTo>
                <a:cubicBezTo>
                  <a:pt x="11" y="41"/>
                  <a:pt x="11" y="41"/>
                  <a:pt x="11" y="41"/>
                </a:cubicBezTo>
                <a:cubicBezTo>
                  <a:pt x="16" y="38"/>
                  <a:pt x="24" y="37"/>
                  <a:pt x="33" y="37"/>
                </a:cubicBezTo>
                <a:cubicBezTo>
                  <a:pt x="33" y="22"/>
                  <a:pt x="33" y="22"/>
                  <a:pt x="33" y="22"/>
                </a:cubicBezTo>
                <a:cubicBezTo>
                  <a:pt x="27" y="22"/>
                  <a:pt x="21" y="23"/>
                  <a:pt x="17" y="24"/>
                </a:cubicBezTo>
                <a:cubicBezTo>
                  <a:pt x="15" y="25"/>
                  <a:pt x="14" y="25"/>
                  <a:pt x="12" y="26"/>
                </a:cubicBezTo>
                <a:cubicBezTo>
                  <a:pt x="11" y="26"/>
                  <a:pt x="10" y="26"/>
                  <a:pt x="10" y="25"/>
                </a:cubicBezTo>
                <a:cubicBezTo>
                  <a:pt x="9" y="24"/>
                  <a:pt x="10" y="23"/>
                  <a:pt x="11" y="23"/>
                </a:cubicBezTo>
                <a:cubicBezTo>
                  <a:pt x="11" y="23"/>
                  <a:pt x="11" y="23"/>
                  <a:pt x="11" y="23"/>
                </a:cubicBezTo>
                <a:cubicBezTo>
                  <a:pt x="16" y="20"/>
                  <a:pt x="24" y="18"/>
                  <a:pt x="33" y="18"/>
                </a:cubicBezTo>
                <a:cubicBezTo>
                  <a:pt x="33" y="0"/>
                  <a:pt x="33" y="0"/>
                  <a:pt x="33" y="0"/>
                </a:cubicBezTo>
                <a:cubicBezTo>
                  <a:pt x="18" y="0"/>
                  <a:pt x="6" y="3"/>
                  <a:pt x="2" y="14"/>
                </a:cubicBezTo>
                <a:cubicBezTo>
                  <a:pt x="0" y="18"/>
                  <a:pt x="0" y="25"/>
                  <a:pt x="0" y="30"/>
                </a:cubicBezTo>
                <a:cubicBezTo>
                  <a:pt x="0" y="51"/>
                  <a:pt x="0" y="113"/>
                  <a:pt x="0" y="134"/>
                </a:cubicBezTo>
                <a:cubicBezTo>
                  <a:pt x="0" y="139"/>
                  <a:pt x="0" y="139"/>
                  <a:pt x="1" y="135"/>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22" name="Google Shape;822;p22"/>
          <p:cNvSpPr/>
          <p:nvPr/>
        </p:nvSpPr>
        <p:spPr>
          <a:xfrm>
            <a:off x="5040532" y="3485806"/>
            <a:ext cx="173871" cy="369477"/>
          </a:xfrm>
          <a:custGeom>
            <a:rect b="b" l="l" r="r" t="t"/>
            <a:pathLst>
              <a:path extrusionOk="0" h="139" w="66">
                <a:moveTo>
                  <a:pt x="65" y="135"/>
                </a:move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7" y="25"/>
                  <a:pt x="57" y="25"/>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7" y="44"/>
                  <a:pt x="57" y="44"/>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7" y="62"/>
                  <a:pt x="57" y="62"/>
                  <a:pt x="57" y="62"/>
                </a:cubicBezTo>
                <a:cubicBezTo>
                  <a:pt x="56" y="63"/>
                  <a:pt x="56" y="64"/>
                  <a:pt x="55" y="64"/>
                </a:cubicBezTo>
                <a:cubicBezTo>
                  <a:pt x="55" y="64"/>
                  <a:pt x="54" y="64"/>
                  <a:pt x="54" y="63"/>
                </a:cubicBezTo>
                <a:cubicBezTo>
                  <a:pt x="53" y="63"/>
                  <a:pt x="51" y="62"/>
                  <a:pt x="50" y="62"/>
                </a:cubicBezTo>
                <a:cubicBezTo>
                  <a:pt x="45" y="60"/>
                  <a:pt x="40" y="60"/>
                  <a:pt x="33" y="60"/>
                </a:cubicBezTo>
                <a:cubicBezTo>
                  <a:pt x="33" y="119"/>
                  <a:pt x="33" y="119"/>
                  <a:pt x="33" y="119"/>
                </a:cubicBezTo>
                <a:cubicBezTo>
                  <a:pt x="33" y="119"/>
                  <a:pt x="33" y="119"/>
                  <a:pt x="33" y="119"/>
                </a:cubicBezTo>
                <a:cubicBezTo>
                  <a:pt x="48" y="119"/>
                  <a:pt x="61" y="123"/>
                  <a:pt x="65" y="135"/>
                </a:cubicBezTo>
                <a:close/>
                <a:moveTo>
                  <a:pt x="33" y="0"/>
                </a:moveTo>
                <a:cubicBezTo>
                  <a:pt x="33" y="0"/>
                  <a:pt x="33" y="0"/>
                  <a:pt x="33" y="0"/>
                </a:cubicBezTo>
                <a:cubicBezTo>
                  <a:pt x="18" y="0"/>
                  <a:pt x="5" y="3"/>
                  <a:pt x="2" y="14"/>
                </a:cubicBezTo>
                <a:cubicBezTo>
                  <a:pt x="0" y="18"/>
                  <a:pt x="0" y="25"/>
                  <a:pt x="0" y="30"/>
                </a:cubicBezTo>
                <a:cubicBezTo>
                  <a:pt x="0" y="51"/>
                  <a:pt x="0" y="113"/>
                  <a:pt x="0" y="134"/>
                </a:cubicBezTo>
                <a:cubicBezTo>
                  <a:pt x="0" y="139"/>
                  <a:pt x="0" y="139"/>
                  <a:pt x="1" y="135"/>
                </a:cubicBezTo>
                <a:cubicBezTo>
                  <a:pt x="5" y="123"/>
                  <a:pt x="18" y="119"/>
                  <a:pt x="33" y="119"/>
                </a:cubicBezTo>
                <a:cubicBezTo>
                  <a:pt x="33" y="60"/>
                  <a:pt x="33" y="60"/>
                  <a:pt x="33" y="60"/>
                </a:cubicBezTo>
                <a:cubicBezTo>
                  <a:pt x="33" y="60"/>
                  <a:pt x="33" y="60"/>
                  <a:pt x="33" y="60"/>
                </a:cubicBezTo>
                <a:cubicBezTo>
                  <a:pt x="26" y="60"/>
                  <a:pt x="21" y="60"/>
                  <a:pt x="17" y="62"/>
                </a:cubicBezTo>
                <a:cubicBezTo>
                  <a:pt x="15" y="62"/>
                  <a:pt x="14" y="63"/>
                  <a:pt x="12" y="63"/>
                </a:cubicBezTo>
                <a:cubicBezTo>
                  <a:pt x="11" y="64"/>
                  <a:pt x="10" y="63"/>
                  <a:pt x="10" y="62"/>
                </a:cubicBezTo>
                <a:cubicBezTo>
                  <a:pt x="9" y="62"/>
                  <a:pt x="10" y="60"/>
                  <a:pt x="10" y="60"/>
                </a:cubicBezTo>
                <a:cubicBezTo>
                  <a:pt x="16" y="57"/>
                  <a:pt x="23" y="56"/>
                  <a:pt x="33" y="56"/>
                </a:cubicBezTo>
                <a:cubicBezTo>
                  <a:pt x="33" y="56"/>
                  <a:pt x="33" y="56"/>
                  <a:pt x="33" y="56"/>
                </a:cubicBezTo>
                <a:cubicBezTo>
                  <a:pt x="33" y="41"/>
                  <a:pt x="33" y="41"/>
                  <a:pt x="33" y="41"/>
                </a:cubicBezTo>
                <a:cubicBezTo>
                  <a:pt x="33" y="41"/>
                  <a:pt x="33" y="41"/>
                  <a:pt x="33" y="41"/>
                </a:cubicBezTo>
                <a:cubicBezTo>
                  <a:pt x="26" y="41"/>
                  <a:pt x="21" y="42"/>
                  <a:pt x="17" y="43"/>
                </a:cubicBezTo>
                <a:cubicBezTo>
                  <a:pt x="15" y="43"/>
                  <a:pt x="14" y="44"/>
                  <a:pt x="12" y="45"/>
                </a:cubicBezTo>
                <a:cubicBezTo>
                  <a:pt x="11" y="45"/>
                  <a:pt x="10" y="45"/>
                  <a:pt x="10" y="44"/>
                </a:cubicBezTo>
                <a:cubicBezTo>
                  <a:pt x="9" y="43"/>
                  <a:pt x="10" y="42"/>
                  <a:pt x="10" y="41"/>
                </a:cubicBezTo>
                <a:cubicBezTo>
                  <a:pt x="16" y="38"/>
                  <a:pt x="23" y="37"/>
                  <a:pt x="33" y="37"/>
                </a:cubicBezTo>
                <a:cubicBezTo>
                  <a:pt x="33" y="37"/>
                  <a:pt x="33" y="37"/>
                  <a:pt x="33" y="37"/>
                </a:cubicBezTo>
                <a:cubicBezTo>
                  <a:pt x="33" y="22"/>
                  <a:pt x="33" y="22"/>
                  <a:pt x="33" y="22"/>
                </a:cubicBezTo>
                <a:cubicBezTo>
                  <a:pt x="33" y="22"/>
                  <a:pt x="33" y="22"/>
                  <a:pt x="33" y="22"/>
                </a:cubicBezTo>
                <a:cubicBezTo>
                  <a:pt x="26" y="22"/>
                  <a:pt x="21" y="23"/>
                  <a:pt x="17" y="24"/>
                </a:cubicBezTo>
                <a:cubicBezTo>
                  <a:pt x="15" y="25"/>
                  <a:pt x="14" y="25"/>
                  <a:pt x="12" y="26"/>
                </a:cubicBezTo>
                <a:cubicBezTo>
                  <a:pt x="11" y="26"/>
                  <a:pt x="10" y="26"/>
                  <a:pt x="10" y="25"/>
                </a:cubicBezTo>
                <a:cubicBezTo>
                  <a:pt x="9" y="24"/>
                  <a:pt x="10" y="23"/>
                  <a:pt x="10" y="23"/>
                </a:cubicBezTo>
                <a:cubicBezTo>
                  <a:pt x="16" y="20"/>
                  <a:pt x="23" y="18"/>
                  <a:pt x="33" y="18"/>
                </a:cubicBezTo>
                <a:cubicBezTo>
                  <a:pt x="33" y="18"/>
                  <a:pt x="33" y="18"/>
                  <a:pt x="33" y="18"/>
                </a:cubicBezTo>
                <a:lnTo>
                  <a:pt x="33"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23" name="Google Shape;823;p22"/>
          <p:cNvSpPr/>
          <p:nvPr/>
        </p:nvSpPr>
        <p:spPr>
          <a:xfrm>
            <a:off x="4305533" y="4493464"/>
            <a:ext cx="272660" cy="272660"/>
          </a:xfrm>
          <a:custGeom>
            <a:rect b="b" l="l" r="r" t="t"/>
            <a:pathLst>
              <a:path extrusionOk="0" h="103" w="103">
                <a:moveTo>
                  <a:pt x="55" y="103"/>
                </a:moveTo>
                <a:cubicBezTo>
                  <a:pt x="58" y="103"/>
                  <a:pt x="61" y="103"/>
                  <a:pt x="63" y="102"/>
                </a:cubicBezTo>
                <a:cubicBezTo>
                  <a:pt x="65" y="102"/>
                  <a:pt x="67" y="101"/>
                  <a:pt x="68" y="101"/>
                </a:cubicBezTo>
                <a:cubicBezTo>
                  <a:pt x="69" y="100"/>
                  <a:pt x="70" y="100"/>
                  <a:pt x="71" y="100"/>
                </a:cubicBezTo>
                <a:cubicBezTo>
                  <a:pt x="72" y="99"/>
                  <a:pt x="74" y="98"/>
                  <a:pt x="75" y="98"/>
                </a:cubicBezTo>
                <a:cubicBezTo>
                  <a:pt x="76" y="97"/>
                  <a:pt x="77" y="97"/>
                  <a:pt x="78" y="96"/>
                </a:cubicBezTo>
                <a:cubicBezTo>
                  <a:pt x="81" y="95"/>
                  <a:pt x="84" y="92"/>
                  <a:pt x="87" y="90"/>
                </a:cubicBezTo>
                <a:cubicBezTo>
                  <a:pt x="87" y="89"/>
                  <a:pt x="88" y="89"/>
                  <a:pt x="88" y="88"/>
                </a:cubicBezTo>
                <a:cubicBezTo>
                  <a:pt x="89" y="88"/>
                  <a:pt x="89" y="87"/>
                  <a:pt x="90" y="86"/>
                </a:cubicBezTo>
                <a:cubicBezTo>
                  <a:pt x="91" y="86"/>
                  <a:pt x="92" y="85"/>
                  <a:pt x="92" y="84"/>
                </a:cubicBezTo>
                <a:cubicBezTo>
                  <a:pt x="94" y="82"/>
                  <a:pt x="95" y="80"/>
                  <a:pt x="96" y="79"/>
                </a:cubicBezTo>
                <a:cubicBezTo>
                  <a:pt x="96" y="78"/>
                  <a:pt x="96" y="78"/>
                  <a:pt x="97" y="77"/>
                </a:cubicBezTo>
                <a:cubicBezTo>
                  <a:pt x="97" y="77"/>
                  <a:pt x="97" y="76"/>
                  <a:pt x="98" y="75"/>
                </a:cubicBezTo>
                <a:cubicBezTo>
                  <a:pt x="98" y="75"/>
                  <a:pt x="98" y="75"/>
                  <a:pt x="98" y="74"/>
                </a:cubicBezTo>
                <a:cubicBezTo>
                  <a:pt x="99" y="73"/>
                  <a:pt x="99" y="73"/>
                  <a:pt x="99" y="72"/>
                </a:cubicBezTo>
                <a:cubicBezTo>
                  <a:pt x="100" y="71"/>
                  <a:pt x="100" y="70"/>
                  <a:pt x="100" y="70"/>
                </a:cubicBezTo>
                <a:cubicBezTo>
                  <a:pt x="101" y="68"/>
                  <a:pt x="101" y="66"/>
                  <a:pt x="102" y="65"/>
                </a:cubicBezTo>
                <a:cubicBezTo>
                  <a:pt x="102" y="64"/>
                  <a:pt x="102" y="63"/>
                  <a:pt x="102" y="62"/>
                </a:cubicBezTo>
                <a:cubicBezTo>
                  <a:pt x="103" y="61"/>
                  <a:pt x="103" y="61"/>
                  <a:pt x="103" y="60"/>
                </a:cubicBezTo>
                <a:cubicBezTo>
                  <a:pt x="103" y="59"/>
                  <a:pt x="103" y="58"/>
                  <a:pt x="103" y="57"/>
                </a:cubicBezTo>
                <a:cubicBezTo>
                  <a:pt x="103" y="55"/>
                  <a:pt x="103" y="54"/>
                  <a:pt x="103" y="52"/>
                </a:cubicBezTo>
                <a:cubicBezTo>
                  <a:pt x="103" y="50"/>
                  <a:pt x="103" y="48"/>
                  <a:pt x="103" y="47"/>
                </a:cubicBezTo>
                <a:cubicBezTo>
                  <a:pt x="103" y="46"/>
                  <a:pt x="103" y="45"/>
                  <a:pt x="103" y="44"/>
                </a:cubicBezTo>
                <a:cubicBezTo>
                  <a:pt x="103" y="43"/>
                  <a:pt x="103" y="42"/>
                  <a:pt x="102" y="41"/>
                </a:cubicBezTo>
                <a:cubicBezTo>
                  <a:pt x="102" y="41"/>
                  <a:pt x="102" y="40"/>
                  <a:pt x="102" y="39"/>
                </a:cubicBezTo>
                <a:cubicBezTo>
                  <a:pt x="101" y="37"/>
                  <a:pt x="101" y="36"/>
                  <a:pt x="100" y="34"/>
                </a:cubicBezTo>
                <a:cubicBezTo>
                  <a:pt x="100" y="34"/>
                  <a:pt x="100" y="33"/>
                  <a:pt x="100" y="33"/>
                </a:cubicBezTo>
                <a:cubicBezTo>
                  <a:pt x="99" y="32"/>
                  <a:pt x="99" y="31"/>
                  <a:pt x="98" y="29"/>
                </a:cubicBezTo>
                <a:cubicBezTo>
                  <a:pt x="98" y="29"/>
                  <a:pt x="98" y="29"/>
                  <a:pt x="98" y="28"/>
                </a:cubicBezTo>
                <a:cubicBezTo>
                  <a:pt x="97" y="28"/>
                  <a:pt x="97" y="27"/>
                  <a:pt x="97" y="26"/>
                </a:cubicBezTo>
                <a:cubicBezTo>
                  <a:pt x="95" y="24"/>
                  <a:pt x="94" y="22"/>
                  <a:pt x="92" y="20"/>
                </a:cubicBezTo>
                <a:cubicBezTo>
                  <a:pt x="92" y="19"/>
                  <a:pt x="91" y="18"/>
                  <a:pt x="90" y="17"/>
                </a:cubicBezTo>
                <a:cubicBezTo>
                  <a:pt x="89" y="17"/>
                  <a:pt x="89" y="16"/>
                  <a:pt x="88" y="15"/>
                </a:cubicBezTo>
                <a:cubicBezTo>
                  <a:pt x="88" y="15"/>
                  <a:pt x="87" y="14"/>
                  <a:pt x="87" y="14"/>
                </a:cubicBezTo>
                <a:cubicBezTo>
                  <a:pt x="85" y="13"/>
                  <a:pt x="84" y="12"/>
                  <a:pt x="83" y="11"/>
                </a:cubicBezTo>
                <a:cubicBezTo>
                  <a:pt x="81" y="9"/>
                  <a:pt x="79" y="8"/>
                  <a:pt x="78" y="7"/>
                </a:cubicBezTo>
                <a:cubicBezTo>
                  <a:pt x="77" y="7"/>
                  <a:pt x="76" y="6"/>
                  <a:pt x="75" y="6"/>
                </a:cubicBezTo>
                <a:cubicBezTo>
                  <a:pt x="75" y="6"/>
                  <a:pt x="75" y="6"/>
                  <a:pt x="74" y="5"/>
                </a:cubicBezTo>
                <a:cubicBezTo>
                  <a:pt x="74" y="5"/>
                  <a:pt x="74" y="5"/>
                  <a:pt x="73" y="5"/>
                </a:cubicBezTo>
                <a:cubicBezTo>
                  <a:pt x="73" y="5"/>
                  <a:pt x="73" y="5"/>
                  <a:pt x="73" y="5"/>
                </a:cubicBezTo>
                <a:cubicBezTo>
                  <a:pt x="72" y="4"/>
                  <a:pt x="71" y="4"/>
                  <a:pt x="71" y="4"/>
                </a:cubicBezTo>
                <a:cubicBezTo>
                  <a:pt x="71" y="4"/>
                  <a:pt x="71" y="4"/>
                  <a:pt x="71" y="4"/>
                </a:cubicBezTo>
                <a:cubicBezTo>
                  <a:pt x="70" y="4"/>
                  <a:pt x="69" y="3"/>
                  <a:pt x="69" y="3"/>
                </a:cubicBezTo>
                <a:cubicBezTo>
                  <a:pt x="69" y="3"/>
                  <a:pt x="69" y="3"/>
                  <a:pt x="68" y="3"/>
                </a:cubicBezTo>
                <a:cubicBezTo>
                  <a:pt x="67" y="2"/>
                  <a:pt x="65" y="2"/>
                  <a:pt x="64" y="2"/>
                </a:cubicBezTo>
                <a:cubicBezTo>
                  <a:pt x="63" y="2"/>
                  <a:pt x="63" y="1"/>
                  <a:pt x="62" y="1"/>
                </a:cubicBezTo>
                <a:cubicBezTo>
                  <a:pt x="62" y="1"/>
                  <a:pt x="62" y="1"/>
                  <a:pt x="61" y="1"/>
                </a:cubicBezTo>
                <a:cubicBezTo>
                  <a:pt x="59" y="1"/>
                  <a:pt x="57" y="1"/>
                  <a:pt x="55" y="0"/>
                </a:cubicBezTo>
                <a:cubicBezTo>
                  <a:pt x="55" y="3"/>
                  <a:pt x="55" y="3"/>
                  <a:pt x="55" y="3"/>
                </a:cubicBezTo>
                <a:cubicBezTo>
                  <a:pt x="58" y="3"/>
                  <a:pt x="60" y="4"/>
                  <a:pt x="62" y="4"/>
                </a:cubicBezTo>
                <a:cubicBezTo>
                  <a:pt x="62" y="4"/>
                  <a:pt x="61" y="4"/>
                  <a:pt x="61" y="4"/>
                </a:cubicBezTo>
                <a:cubicBezTo>
                  <a:pt x="60" y="5"/>
                  <a:pt x="60" y="5"/>
                  <a:pt x="60" y="5"/>
                </a:cubicBezTo>
                <a:cubicBezTo>
                  <a:pt x="59" y="5"/>
                  <a:pt x="58" y="5"/>
                  <a:pt x="57" y="5"/>
                </a:cubicBezTo>
                <a:cubicBezTo>
                  <a:pt x="57" y="5"/>
                  <a:pt x="58" y="5"/>
                  <a:pt x="58" y="5"/>
                </a:cubicBezTo>
                <a:cubicBezTo>
                  <a:pt x="59" y="6"/>
                  <a:pt x="59" y="6"/>
                  <a:pt x="60" y="6"/>
                </a:cubicBezTo>
                <a:cubicBezTo>
                  <a:pt x="61" y="6"/>
                  <a:pt x="62" y="6"/>
                  <a:pt x="62" y="6"/>
                </a:cubicBezTo>
                <a:cubicBezTo>
                  <a:pt x="62" y="5"/>
                  <a:pt x="62" y="5"/>
                  <a:pt x="63" y="5"/>
                </a:cubicBezTo>
                <a:cubicBezTo>
                  <a:pt x="63" y="5"/>
                  <a:pt x="63" y="4"/>
                  <a:pt x="63" y="4"/>
                </a:cubicBezTo>
                <a:cubicBezTo>
                  <a:pt x="64" y="4"/>
                  <a:pt x="64" y="5"/>
                  <a:pt x="65" y="5"/>
                </a:cubicBezTo>
                <a:cubicBezTo>
                  <a:pt x="65" y="5"/>
                  <a:pt x="64" y="5"/>
                  <a:pt x="64" y="6"/>
                </a:cubicBezTo>
                <a:cubicBezTo>
                  <a:pt x="64" y="6"/>
                  <a:pt x="65" y="5"/>
                  <a:pt x="66" y="5"/>
                </a:cubicBezTo>
                <a:cubicBezTo>
                  <a:pt x="66" y="5"/>
                  <a:pt x="66" y="5"/>
                  <a:pt x="66" y="5"/>
                </a:cubicBezTo>
                <a:cubicBezTo>
                  <a:pt x="67" y="5"/>
                  <a:pt x="68" y="6"/>
                  <a:pt x="68" y="6"/>
                </a:cubicBezTo>
                <a:cubicBezTo>
                  <a:pt x="69" y="6"/>
                  <a:pt x="71" y="7"/>
                  <a:pt x="72" y="7"/>
                </a:cubicBezTo>
                <a:cubicBezTo>
                  <a:pt x="71" y="7"/>
                  <a:pt x="71" y="7"/>
                  <a:pt x="71" y="7"/>
                </a:cubicBezTo>
                <a:cubicBezTo>
                  <a:pt x="71" y="7"/>
                  <a:pt x="70" y="7"/>
                  <a:pt x="70" y="7"/>
                </a:cubicBezTo>
                <a:cubicBezTo>
                  <a:pt x="70" y="8"/>
                  <a:pt x="70" y="8"/>
                  <a:pt x="71" y="8"/>
                </a:cubicBezTo>
                <a:cubicBezTo>
                  <a:pt x="71" y="8"/>
                  <a:pt x="72" y="9"/>
                  <a:pt x="72" y="9"/>
                </a:cubicBezTo>
                <a:cubicBezTo>
                  <a:pt x="72" y="10"/>
                  <a:pt x="71" y="9"/>
                  <a:pt x="70" y="9"/>
                </a:cubicBezTo>
                <a:cubicBezTo>
                  <a:pt x="69" y="9"/>
                  <a:pt x="68" y="11"/>
                  <a:pt x="68" y="10"/>
                </a:cubicBezTo>
                <a:cubicBezTo>
                  <a:pt x="68" y="9"/>
                  <a:pt x="68" y="9"/>
                  <a:pt x="69" y="8"/>
                </a:cubicBezTo>
                <a:cubicBezTo>
                  <a:pt x="68" y="8"/>
                  <a:pt x="68" y="8"/>
                  <a:pt x="68" y="8"/>
                </a:cubicBezTo>
                <a:cubicBezTo>
                  <a:pt x="68" y="8"/>
                  <a:pt x="68" y="9"/>
                  <a:pt x="67" y="9"/>
                </a:cubicBezTo>
                <a:cubicBezTo>
                  <a:pt x="67" y="9"/>
                  <a:pt x="67" y="9"/>
                  <a:pt x="66" y="9"/>
                </a:cubicBezTo>
                <a:cubicBezTo>
                  <a:pt x="66" y="9"/>
                  <a:pt x="65" y="9"/>
                  <a:pt x="65" y="9"/>
                </a:cubicBezTo>
                <a:cubicBezTo>
                  <a:pt x="64" y="10"/>
                  <a:pt x="64" y="10"/>
                  <a:pt x="63" y="10"/>
                </a:cubicBezTo>
                <a:cubicBezTo>
                  <a:pt x="63" y="10"/>
                  <a:pt x="63" y="10"/>
                  <a:pt x="62" y="10"/>
                </a:cubicBezTo>
                <a:cubicBezTo>
                  <a:pt x="62" y="11"/>
                  <a:pt x="61" y="11"/>
                  <a:pt x="60" y="11"/>
                </a:cubicBezTo>
                <a:cubicBezTo>
                  <a:pt x="60" y="12"/>
                  <a:pt x="59" y="12"/>
                  <a:pt x="58" y="13"/>
                </a:cubicBezTo>
                <a:cubicBezTo>
                  <a:pt x="58" y="13"/>
                  <a:pt x="57" y="13"/>
                  <a:pt x="57" y="14"/>
                </a:cubicBezTo>
                <a:cubicBezTo>
                  <a:pt x="57" y="14"/>
                  <a:pt x="58" y="14"/>
                  <a:pt x="58" y="14"/>
                </a:cubicBezTo>
                <a:cubicBezTo>
                  <a:pt x="58" y="15"/>
                  <a:pt x="58" y="15"/>
                  <a:pt x="58" y="15"/>
                </a:cubicBezTo>
                <a:cubicBezTo>
                  <a:pt x="58" y="16"/>
                  <a:pt x="59" y="15"/>
                  <a:pt x="59" y="16"/>
                </a:cubicBezTo>
                <a:cubicBezTo>
                  <a:pt x="60" y="16"/>
                  <a:pt x="61" y="16"/>
                  <a:pt x="61" y="17"/>
                </a:cubicBezTo>
                <a:cubicBezTo>
                  <a:pt x="62" y="17"/>
                  <a:pt x="62" y="17"/>
                  <a:pt x="63" y="17"/>
                </a:cubicBezTo>
                <a:cubicBezTo>
                  <a:pt x="64" y="17"/>
                  <a:pt x="65" y="17"/>
                  <a:pt x="65" y="18"/>
                </a:cubicBezTo>
                <a:cubicBezTo>
                  <a:pt x="65" y="18"/>
                  <a:pt x="64" y="19"/>
                  <a:pt x="64" y="19"/>
                </a:cubicBezTo>
                <a:cubicBezTo>
                  <a:pt x="64" y="19"/>
                  <a:pt x="64" y="20"/>
                  <a:pt x="64" y="20"/>
                </a:cubicBezTo>
                <a:cubicBezTo>
                  <a:pt x="64" y="21"/>
                  <a:pt x="64" y="21"/>
                  <a:pt x="65" y="21"/>
                </a:cubicBezTo>
                <a:cubicBezTo>
                  <a:pt x="65" y="21"/>
                  <a:pt x="66" y="21"/>
                  <a:pt x="66" y="20"/>
                </a:cubicBezTo>
                <a:cubicBezTo>
                  <a:pt x="66" y="19"/>
                  <a:pt x="66" y="19"/>
                  <a:pt x="67" y="18"/>
                </a:cubicBezTo>
                <a:cubicBezTo>
                  <a:pt x="69" y="18"/>
                  <a:pt x="72" y="17"/>
                  <a:pt x="71" y="14"/>
                </a:cubicBezTo>
                <a:cubicBezTo>
                  <a:pt x="71" y="14"/>
                  <a:pt x="71" y="14"/>
                  <a:pt x="71" y="13"/>
                </a:cubicBezTo>
                <a:cubicBezTo>
                  <a:pt x="71" y="13"/>
                  <a:pt x="72" y="13"/>
                  <a:pt x="72" y="12"/>
                </a:cubicBezTo>
                <a:cubicBezTo>
                  <a:pt x="72" y="12"/>
                  <a:pt x="72" y="12"/>
                  <a:pt x="73" y="11"/>
                </a:cubicBezTo>
                <a:cubicBezTo>
                  <a:pt x="73" y="11"/>
                  <a:pt x="73" y="11"/>
                  <a:pt x="73" y="11"/>
                </a:cubicBezTo>
                <a:cubicBezTo>
                  <a:pt x="73" y="10"/>
                  <a:pt x="73" y="10"/>
                  <a:pt x="73" y="10"/>
                </a:cubicBezTo>
                <a:cubicBezTo>
                  <a:pt x="74" y="10"/>
                  <a:pt x="74" y="10"/>
                  <a:pt x="74" y="11"/>
                </a:cubicBezTo>
                <a:cubicBezTo>
                  <a:pt x="75" y="11"/>
                  <a:pt x="75" y="11"/>
                  <a:pt x="76" y="11"/>
                </a:cubicBezTo>
                <a:cubicBezTo>
                  <a:pt x="76" y="11"/>
                  <a:pt x="76" y="11"/>
                  <a:pt x="76" y="11"/>
                </a:cubicBezTo>
                <a:cubicBezTo>
                  <a:pt x="77" y="11"/>
                  <a:pt x="77" y="11"/>
                  <a:pt x="78" y="12"/>
                </a:cubicBezTo>
                <a:cubicBezTo>
                  <a:pt x="78" y="12"/>
                  <a:pt x="78" y="12"/>
                  <a:pt x="79" y="12"/>
                </a:cubicBezTo>
                <a:cubicBezTo>
                  <a:pt x="78" y="13"/>
                  <a:pt x="78" y="13"/>
                  <a:pt x="78" y="13"/>
                </a:cubicBezTo>
                <a:cubicBezTo>
                  <a:pt x="78" y="13"/>
                  <a:pt x="78" y="13"/>
                  <a:pt x="78" y="13"/>
                </a:cubicBezTo>
                <a:cubicBezTo>
                  <a:pt x="78" y="14"/>
                  <a:pt x="79" y="14"/>
                  <a:pt x="79" y="14"/>
                </a:cubicBezTo>
                <a:cubicBezTo>
                  <a:pt x="79" y="14"/>
                  <a:pt x="80" y="14"/>
                  <a:pt x="80" y="14"/>
                </a:cubicBezTo>
                <a:cubicBezTo>
                  <a:pt x="81" y="14"/>
                  <a:pt x="81" y="13"/>
                  <a:pt x="82" y="13"/>
                </a:cubicBezTo>
                <a:cubicBezTo>
                  <a:pt x="82" y="14"/>
                  <a:pt x="83" y="14"/>
                  <a:pt x="83" y="14"/>
                </a:cubicBezTo>
                <a:cubicBezTo>
                  <a:pt x="83" y="15"/>
                  <a:pt x="83" y="15"/>
                  <a:pt x="83" y="15"/>
                </a:cubicBezTo>
                <a:cubicBezTo>
                  <a:pt x="83" y="16"/>
                  <a:pt x="83" y="16"/>
                  <a:pt x="83" y="17"/>
                </a:cubicBezTo>
                <a:cubicBezTo>
                  <a:pt x="83" y="18"/>
                  <a:pt x="84" y="17"/>
                  <a:pt x="85" y="18"/>
                </a:cubicBezTo>
                <a:cubicBezTo>
                  <a:pt x="85" y="18"/>
                  <a:pt x="85" y="18"/>
                  <a:pt x="85" y="19"/>
                </a:cubicBezTo>
                <a:cubicBezTo>
                  <a:pt x="86" y="19"/>
                  <a:pt x="86" y="19"/>
                  <a:pt x="86" y="19"/>
                </a:cubicBezTo>
                <a:cubicBezTo>
                  <a:pt x="86" y="20"/>
                  <a:pt x="85" y="20"/>
                  <a:pt x="85" y="22"/>
                </a:cubicBezTo>
                <a:cubicBezTo>
                  <a:pt x="85" y="22"/>
                  <a:pt x="85" y="22"/>
                  <a:pt x="85" y="22"/>
                </a:cubicBezTo>
                <a:cubicBezTo>
                  <a:pt x="85" y="23"/>
                  <a:pt x="86" y="23"/>
                  <a:pt x="86" y="23"/>
                </a:cubicBezTo>
                <a:cubicBezTo>
                  <a:pt x="86" y="24"/>
                  <a:pt x="86" y="24"/>
                  <a:pt x="86" y="24"/>
                </a:cubicBezTo>
                <a:cubicBezTo>
                  <a:pt x="87" y="25"/>
                  <a:pt x="87" y="26"/>
                  <a:pt x="86" y="26"/>
                </a:cubicBezTo>
                <a:cubicBezTo>
                  <a:pt x="85" y="26"/>
                  <a:pt x="85" y="25"/>
                  <a:pt x="85" y="25"/>
                </a:cubicBezTo>
                <a:cubicBezTo>
                  <a:pt x="84" y="25"/>
                  <a:pt x="84" y="25"/>
                  <a:pt x="84" y="25"/>
                </a:cubicBezTo>
                <a:cubicBezTo>
                  <a:pt x="84" y="25"/>
                  <a:pt x="83" y="25"/>
                  <a:pt x="83" y="25"/>
                </a:cubicBezTo>
                <a:cubicBezTo>
                  <a:pt x="82" y="25"/>
                  <a:pt x="81" y="25"/>
                  <a:pt x="81" y="25"/>
                </a:cubicBezTo>
                <a:cubicBezTo>
                  <a:pt x="82" y="24"/>
                  <a:pt x="83" y="23"/>
                  <a:pt x="83" y="22"/>
                </a:cubicBezTo>
                <a:cubicBezTo>
                  <a:pt x="84" y="22"/>
                  <a:pt x="84" y="22"/>
                  <a:pt x="84" y="21"/>
                </a:cubicBezTo>
                <a:cubicBezTo>
                  <a:pt x="84" y="21"/>
                  <a:pt x="83" y="21"/>
                  <a:pt x="83" y="22"/>
                </a:cubicBezTo>
                <a:cubicBezTo>
                  <a:pt x="82" y="22"/>
                  <a:pt x="82" y="22"/>
                  <a:pt x="81" y="22"/>
                </a:cubicBezTo>
                <a:cubicBezTo>
                  <a:pt x="80" y="22"/>
                  <a:pt x="79" y="22"/>
                  <a:pt x="78" y="23"/>
                </a:cubicBezTo>
                <a:cubicBezTo>
                  <a:pt x="78" y="23"/>
                  <a:pt x="79" y="23"/>
                  <a:pt x="79" y="23"/>
                </a:cubicBezTo>
                <a:cubicBezTo>
                  <a:pt x="79" y="24"/>
                  <a:pt x="78" y="24"/>
                  <a:pt x="78" y="23"/>
                </a:cubicBezTo>
                <a:cubicBezTo>
                  <a:pt x="78" y="23"/>
                  <a:pt x="78" y="23"/>
                  <a:pt x="78" y="23"/>
                </a:cubicBezTo>
                <a:cubicBezTo>
                  <a:pt x="77" y="22"/>
                  <a:pt x="76" y="22"/>
                  <a:pt x="76" y="22"/>
                </a:cubicBezTo>
                <a:cubicBezTo>
                  <a:pt x="75" y="22"/>
                  <a:pt x="75" y="23"/>
                  <a:pt x="75" y="23"/>
                </a:cubicBezTo>
                <a:cubicBezTo>
                  <a:pt x="75" y="24"/>
                  <a:pt x="77" y="23"/>
                  <a:pt x="77" y="24"/>
                </a:cubicBezTo>
                <a:cubicBezTo>
                  <a:pt x="76" y="24"/>
                  <a:pt x="75" y="25"/>
                  <a:pt x="76" y="26"/>
                </a:cubicBezTo>
                <a:cubicBezTo>
                  <a:pt x="76" y="26"/>
                  <a:pt x="76" y="27"/>
                  <a:pt x="76" y="27"/>
                </a:cubicBezTo>
                <a:cubicBezTo>
                  <a:pt x="77" y="27"/>
                  <a:pt x="77" y="26"/>
                  <a:pt x="77" y="26"/>
                </a:cubicBezTo>
                <a:cubicBezTo>
                  <a:pt x="77" y="26"/>
                  <a:pt x="77" y="27"/>
                  <a:pt x="78" y="27"/>
                </a:cubicBezTo>
                <a:cubicBezTo>
                  <a:pt x="78" y="27"/>
                  <a:pt x="79" y="26"/>
                  <a:pt x="79" y="26"/>
                </a:cubicBezTo>
                <a:cubicBezTo>
                  <a:pt x="80" y="27"/>
                  <a:pt x="79" y="27"/>
                  <a:pt x="78" y="27"/>
                </a:cubicBezTo>
                <a:cubicBezTo>
                  <a:pt x="77" y="28"/>
                  <a:pt x="76" y="28"/>
                  <a:pt x="75" y="28"/>
                </a:cubicBezTo>
                <a:cubicBezTo>
                  <a:pt x="75" y="28"/>
                  <a:pt x="73" y="30"/>
                  <a:pt x="73" y="29"/>
                </a:cubicBezTo>
                <a:cubicBezTo>
                  <a:pt x="73" y="28"/>
                  <a:pt x="74" y="28"/>
                  <a:pt x="74" y="28"/>
                </a:cubicBezTo>
                <a:cubicBezTo>
                  <a:pt x="73" y="27"/>
                  <a:pt x="72" y="28"/>
                  <a:pt x="72" y="28"/>
                </a:cubicBezTo>
                <a:cubicBezTo>
                  <a:pt x="70" y="29"/>
                  <a:pt x="69" y="29"/>
                  <a:pt x="68" y="30"/>
                </a:cubicBezTo>
                <a:cubicBezTo>
                  <a:pt x="68" y="30"/>
                  <a:pt x="68" y="31"/>
                  <a:pt x="68" y="31"/>
                </a:cubicBezTo>
                <a:cubicBezTo>
                  <a:pt x="68" y="31"/>
                  <a:pt x="67" y="31"/>
                  <a:pt x="67" y="31"/>
                </a:cubicBezTo>
                <a:cubicBezTo>
                  <a:pt x="66" y="31"/>
                  <a:pt x="66" y="32"/>
                  <a:pt x="66" y="32"/>
                </a:cubicBezTo>
                <a:cubicBezTo>
                  <a:pt x="65" y="32"/>
                  <a:pt x="65" y="32"/>
                  <a:pt x="65" y="32"/>
                </a:cubicBezTo>
                <a:cubicBezTo>
                  <a:pt x="64" y="32"/>
                  <a:pt x="64" y="33"/>
                  <a:pt x="64" y="33"/>
                </a:cubicBezTo>
                <a:cubicBezTo>
                  <a:pt x="64" y="33"/>
                  <a:pt x="63" y="34"/>
                  <a:pt x="63" y="34"/>
                </a:cubicBezTo>
                <a:cubicBezTo>
                  <a:pt x="63" y="34"/>
                  <a:pt x="63" y="35"/>
                  <a:pt x="62" y="35"/>
                </a:cubicBezTo>
                <a:cubicBezTo>
                  <a:pt x="62" y="35"/>
                  <a:pt x="62" y="35"/>
                  <a:pt x="61" y="35"/>
                </a:cubicBezTo>
                <a:cubicBezTo>
                  <a:pt x="61" y="35"/>
                  <a:pt x="61" y="36"/>
                  <a:pt x="61" y="37"/>
                </a:cubicBezTo>
                <a:cubicBezTo>
                  <a:pt x="61" y="38"/>
                  <a:pt x="60" y="38"/>
                  <a:pt x="59" y="38"/>
                </a:cubicBezTo>
                <a:cubicBezTo>
                  <a:pt x="58" y="39"/>
                  <a:pt x="58" y="39"/>
                  <a:pt x="58" y="39"/>
                </a:cubicBezTo>
                <a:cubicBezTo>
                  <a:pt x="57" y="39"/>
                  <a:pt x="57" y="40"/>
                  <a:pt x="56" y="40"/>
                </a:cubicBezTo>
                <a:cubicBezTo>
                  <a:pt x="56" y="40"/>
                  <a:pt x="56" y="40"/>
                  <a:pt x="55" y="41"/>
                </a:cubicBezTo>
                <a:cubicBezTo>
                  <a:pt x="55" y="65"/>
                  <a:pt x="55" y="65"/>
                  <a:pt x="55" y="65"/>
                </a:cubicBezTo>
                <a:cubicBezTo>
                  <a:pt x="56" y="64"/>
                  <a:pt x="56" y="64"/>
                  <a:pt x="56" y="64"/>
                </a:cubicBezTo>
                <a:cubicBezTo>
                  <a:pt x="56" y="63"/>
                  <a:pt x="57" y="63"/>
                  <a:pt x="57" y="62"/>
                </a:cubicBezTo>
                <a:cubicBezTo>
                  <a:pt x="58" y="62"/>
                  <a:pt x="58" y="62"/>
                  <a:pt x="59" y="62"/>
                </a:cubicBezTo>
                <a:cubicBezTo>
                  <a:pt x="59" y="62"/>
                  <a:pt x="60" y="62"/>
                  <a:pt x="60" y="61"/>
                </a:cubicBezTo>
                <a:cubicBezTo>
                  <a:pt x="60" y="61"/>
                  <a:pt x="60" y="61"/>
                  <a:pt x="61" y="61"/>
                </a:cubicBezTo>
                <a:cubicBezTo>
                  <a:pt x="61" y="62"/>
                  <a:pt x="60" y="62"/>
                  <a:pt x="61" y="62"/>
                </a:cubicBezTo>
                <a:cubicBezTo>
                  <a:pt x="61" y="63"/>
                  <a:pt x="62" y="61"/>
                  <a:pt x="62" y="61"/>
                </a:cubicBezTo>
                <a:cubicBezTo>
                  <a:pt x="62" y="61"/>
                  <a:pt x="63" y="62"/>
                  <a:pt x="63" y="62"/>
                </a:cubicBezTo>
                <a:cubicBezTo>
                  <a:pt x="64" y="62"/>
                  <a:pt x="64" y="63"/>
                  <a:pt x="64" y="63"/>
                </a:cubicBezTo>
                <a:cubicBezTo>
                  <a:pt x="65" y="63"/>
                  <a:pt x="65" y="63"/>
                  <a:pt x="66" y="63"/>
                </a:cubicBezTo>
                <a:cubicBezTo>
                  <a:pt x="66" y="63"/>
                  <a:pt x="67" y="63"/>
                  <a:pt x="67" y="63"/>
                </a:cubicBezTo>
                <a:cubicBezTo>
                  <a:pt x="67" y="63"/>
                  <a:pt x="68" y="63"/>
                  <a:pt x="68" y="63"/>
                </a:cubicBezTo>
                <a:cubicBezTo>
                  <a:pt x="69" y="62"/>
                  <a:pt x="70" y="63"/>
                  <a:pt x="70" y="63"/>
                </a:cubicBezTo>
                <a:cubicBezTo>
                  <a:pt x="70" y="63"/>
                  <a:pt x="70" y="63"/>
                  <a:pt x="71" y="63"/>
                </a:cubicBezTo>
                <a:cubicBezTo>
                  <a:pt x="71" y="63"/>
                  <a:pt x="71" y="64"/>
                  <a:pt x="71" y="64"/>
                </a:cubicBezTo>
                <a:cubicBezTo>
                  <a:pt x="71" y="64"/>
                  <a:pt x="71" y="65"/>
                  <a:pt x="71" y="65"/>
                </a:cubicBezTo>
                <a:cubicBezTo>
                  <a:pt x="72" y="65"/>
                  <a:pt x="72" y="65"/>
                  <a:pt x="73" y="65"/>
                </a:cubicBezTo>
                <a:cubicBezTo>
                  <a:pt x="73" y="65"/>
                  <a:pt x="73" y="66"/>
                  <a:pt x="74" y="66"/>
                </a:cubicBezTo>
                <a:cubicBezTo>
                  <a:pt x="74" y="67"/>
                  <a:pt x="75" y="68"/>
                  <a:pt x="76" y="68"/>
                </a:cubicBezTo>
                <a:cubicBezTo>
                  <a:pt x="76" y="68"/>
                  <a:pt x="77" y="67"/>
                  <a:pt x="77" y="67"/>
                </a:cubicBezTo>
                <a:cubicBezTo>
                  <a:pt x="78" y="68"/>
                  <a:pt x="79" y="68"/>
                  <a:pt x="80" y="69"/>
                </a:cubicBezTo>
                <a:cubicBezTo>
                  <a:pt x="80" y="69"/>
                  <a:pt x="81" y="69"/>
                  <a:pt x="81" y="70"/>
                </a:cubicBezTo>
                <a:cubicBezTo>
                  <a:pt x="81" y="70"/>
                  <a:pt x="81" y="70"/>
                  <a:pt x="81" y="71"/>
                </a:cubicBezTo>
                <a:cubicBezTo>
                  <a:pt x="81" y="71"/>
                  <a:pt x="82" y="72"/>
                  <a:pt x="82" y="73"/>
                </a:cubicBezTo>
                <a:cubicBezTo>
                  <a:pt x="82" y="73"/>
                  <a:pt x="82" y="73"/>
                  <a:pt x="83" y="74"/>
                </a:cubicBezTo>
                <a:cubicBezTo>
                  <a:pt x="83" y="74"/>
                  <a:pt x="83" y="74"/>
                  <a:pt x="84" y="74"/>
                </a:cubicBezTo>
                <a:cubicBezTo>
                  <a:pt x="84" y="74"/>
                  <a:pt x="84" y="74"/>
                  <a:pt x="84" y="74"/>
                </a:cubicBezTo>
                <a:cubicBezTo>
                  <a:pt x="85" y="74"/>
                  <a:pt x="86" y="75"/>
                  <a:pt x="86" y="75"/>
                </a:cubicBezTo>
                <a:cubicBezTo>
                  <a:pt x="86" y="75"/>
                  <a:pt x="87" y="75"/>
                  <a:pt x="87" y="75"/>
                </a:cubicBezTo>
                <a:cubicBezTo>
                  <a:pt x="87" y="75"/>
                  <a:pt x="87" y="76"/>
                  <a:pt x="88" y="76"/>
                </a:cubicBezTo>
                <a:cubicBezTo>
                  <a:pt x="88" y="76"/>
                  <a:pt x="88" y="76"/>
                  <a:pt x="89" y="76"/>
                </a:cubicBezTo>
                <a:cubicBezTo>
                  <a:pt x="89" y="76"/>
                  <a:pt x="90" y="77"/>
                  <a:pt x="91" y="77"/>
                </a:cubicBezTo>
                <a:cubicBezTo>
                  <a:pt x="91" y="77"/>
                  <a:pt x="91" y="76"/>
                  <a:pt x="92" y="76"/>
                </a:cubicBezTo>
                <a:cubicBezTo>
                  <a:pt x="92" y="77"/>
                  <a:pt x="93" y="77"/>
                  <a:pt x="93" y="77"/>
                </a:cubicBezTo>
                <a:cubicBezTo>
                  <a:pt x="87" y="88"/>
                  <a:pt x="76" y="96"/>
                  <a:pt x="63" y="99"/>
                </a:cubicBezTo>
                <a:cubicBezTo>
                  <a:pt x="63" y="99"/>
                  <a:pt x="63" y="98"/>
                  <a:pt x="63" y="98"/>
                </a:cubicBezTo>
                <a:cubicBezTo>
                  <a:pt x="63" y="97"/>
                  <a:pt x="63" y="96"/>
                  <a:pt x="63" y="95"/>
                </a:cubicBezTo>
                <a:cubicBezTo>
                  <a:pt x="63" y="94"/>
                  <a:pt x="63" y="93"/>
                  <a:pt x="63" y="93"/>
                </a:cubicBezTo>
                <a:cubicBezTo>
                  <a:pt x="62" y="92"/>
                  <a:pt x="61" y="91"/>
                  <a:pt x="60" y="91"/>
                </a:cubicBezTo>
                <a:cubicBezTo>
                  <a:pt x="60" y="91"/>
                  <a:pt x="60" y="91"/>
                  <a:pt x="59" y="90"/>
                </a:cubicBezTo>
                <a:cubicBezTo>
                  <a:pt x="58" y="90"/>
                  <a:pt x="57" y="89"/>
                  <a:pt x="56" y="88"/>
                </a:cubicBezTo>
                <a:cubicBezTo>
                  <a:pt x="56" y="88"/>
                  <a:pt x="56" y="88"/>
                  <a:pt x="56" y="87"/>
                </a:cubicBezTo>
                <a:cubicBezTo>
                  <a:pt x="56" y="87"/>
                  <a:pt x="56" y="87"/>
                  <a:pt x="55" y="87"/>
                </a:cubicBezTo>
                <a:lnTo>
                  <a:pt x="55" y="103"/>
                </a:lnTo>
                <a:close/>
                <a:moveTo>
                  <a:pt x="1" y="41"/>
                </a:moveTo>
                <a:cubicBezTo>
                  <a:pt x="1" y="42"/>
                  <a:pt x="1" y="43"/>
                  <a:pt x="1" y="44"/>
                </a:cubicBezTo>
                <a:cubicBezTo>
                  <a:pt x="1" y="45"/>
                  <a:pt x="1" y="46"/>
                  <a:pt x="1" y="47"/>
                </a:cubicBezTo>
                <a:cubicBezTo>
                  <a:pt x="0" y="48"/>
                  <a:pt x="0" y="50"/>
                  <a:pt x="0" y="52"/>
                </a:cubicBezTo>
                <a:cubicBezTo>
                  <a:pt x="0" y="54"/>
                  <a:pt x="0" y="55"/>
                  <a:pt x="1" y="57"/>
                </a:cubicBezTo>
                <a:cubicBezTo>
                  <a:pt x="1" y="58"/>
                  <a:pt x="1" y="59"/>
                  <a:pt x="1" y="60"/>
                </a:cubicBezTo>
                <a:cubicBezTo>
                  <a:pt x="1" y="61"/>
                  <a:pt x="1" y="61"/>
                  <a:pt x="1" y="62"/>
                </a:cubicBezTo>
                <a:cubicBezTo>
                  <a:pt x="2" y="63"/>
                  <a:pt x="2" y="64"/>
                  <a:pt x="2" y="65"/>
                </a:cubicBezTo>
                <a:cubicBezTo>
                  <a:pt x="2" y="66"/>
                  <a:pt x="3" y="68"/>
                  <a:pt x="4" y="70"/>
                </a:cubicBezTo>
                <a:cubicBezTo>
                  <a:pt x="4" y="70"/>
                  <a:pt x="4" y="71"/>
                  <a:pt x="4" y="72"/>
                </a:cubicBezTo>
                <a:cubicBezTo>
                  <a:pt x="5" y="73"/>
                  <a:pt x="5" y="73"/>
                  <a:pt x="5" y="74"/>
                </a:cubicBezTo>
                <a:cubicBezTo>
                  <a:pt x="6" y="75"/>
                  <a:pt x="6" y="75"/>
                  <a:pt x="6" y="75"/>
                </a:cubicBezTo>
                <a:cubicBezTo>
                  <a:pt x="6" y="76"/>
                  <a:pt x="7" y="77"/>
                  <a:pt x="7" y="77"/>
                </a:cubicBezTo>
                <a:cubicBezTo>
                  <a:pt x="8" y="80"/>
                  <a:pt x="10" y="82"/>
                  <a:pt x="11" y="84"/>
                </a:cubicBezTo>
                <a:cubicBezTo>
                  <a:pt x="12" y="85"/>
                  <a:pt x="13" y="86"/>
                  <a:pt x="14" y="86"/>
                </a:cubicBezTo>
                <a:cubicBezTo>
                  <a:pt x="14" y="87"/>
                  <a:pt x="15" y="88"/>
                  <a:pt x="15" y="88"/>
                </a:cubicBezTo>
                <a:cubicBezTo>
                  <a:pt x="16" y="89"/>
                  <a:pt x="17" y="89"/>
                  <a:pt x="17" y="90"/>
                </a:cubicBezTo>
                <a:cubicBezTo>
                  <a:pt x="20" y="92"/>
                  <a:pt x="23" y="95"/>
                  <a:pt x="26" y="96"/>
                </a:cubicBezTo>
                <a:cubicBezTo>
                  <a:pt x="27" y="97"/>
                  <a:pt x="28" y="97"/>
                  <a:pt x="28" y="98"/>
                </a:cubicBezTo>
                <a:cubicBezTo>
                  <a:pt x="30" y="98"/>
                  <a:pt x="31" y="99"/>
                  <a:pt x="33" y="100"/>
                </a:cubicBezTo>
                <a:cubicBezTo>
                  <a:pt x="34" y="100"/>
                  <a:pt x="35" y="100"/>
                  <a:pt x="35" y="101"/>
                </a:cubicBezTo>
                <a:cubicBezTo>
                  <a:pt x="41" y="102"/>
                  <a:pt x="46" y="103"/>
                  <a:pt x="52" y="103"/>
                </a:cubicBezTo>
                <a:cubicBezTo>
                  <a:pt x="53" y="103"/>
                  <a:pt x="54" y="103"/>
                  <a:pt x="55" y="103"/>
                </a:cubicBezTo>
                <a:cubicBezTo>
                  <a:pt x="55" y="87"/>
                  <a:pt x="55" y="87"/>
                  <a:pt x="55" y="87"/>
                </a:cubicBezTo>
                <a:cubicBezTo>
                  <a:pt x="55" y="86"/>
                  <a:pt x="55" y="86"/>
                  <a:pt x="55" y="86"/>
                </a:cubicBezTo>
                <a:cubicBezTo>
                  <a:pt x="54" y="85"/>
                  <a:pt x="54" y="83"/>
                  <a:pt x="53" y="82"/>
                </a:cubicBezTo>
                <a:cubicBezTo>
                  <a:pt x="53" y="82"/>
                  <a:pt x="52" y="81"/>
                  <a:pt x="52" y="81"/>
                </a:cubicBezTo>
                <a:cubicBezTo>
                  <a:pt x="52" y="80"/>
                  <a:pt x="51" y="80"/>
                  <a:pt x="51" y="80"/>
                </a:cubicBezTo>
                <a:cubicBezTo>
                  <a:pt x="51" y="79"/>
                  <a:pt x="50" y="79"/>
                  <a:pt x="50" y="78"/>
                </a:cubicBezTo>
                <a:cubicBezTo>
                  <a:pt x="50" y="78"/>
                  <a:pt x="51" y="77"/>
                  <a:pt x="51" y="77"/>
                </a:cubicBezTo>
                <a:cubicBezTo>
                  <a:pt x="51" y="76"/>
                  <a:pt x="51" y="76"/>
                  <a:pt x="51" y="76"/>
                </a:cubicBezTo>
                <a:cubicBezTo>
                  <a:pt x="51" y="75"/>
                  <a:pt x="51" y="74"/>
                  <a:pt x="51" y="74"/>
                </a:cubicBezTo>
                <a:cubicBezTo>
                  <a:pt x="51" y="73"/>
                  <a:pt x="52" y="73"/>
                  <a:pt x="52" y="73"/>
                </a:cubicBezTo>
                <a:cubicBezTo>
                  <a:pt x="52" y="73"/>
                  <a:pt x="52" y="73"/>
                  <a:pt x="53" y="72"/>
                </a:cubicBezTo>
                <a:cubicBezTo>
                  <a:pt x="53" y="72"/>
                  <a:pt x="53" y="72"/>
                  <a:pt x="53" y="71"/>
                </a:cubicBezTo>
                <a:cubicBezTo>
                  <a:pt x="53" y="71"/>
                  <a:pt x="54" y="71"/>
                  <a:pt x="54" y="70"/>
                </a:cubicBezTo>
                <a:cubicBezTo>
                  <a:pt x="54" y="70"/>
                  <a:pt x="54" y="68"/>
                  <a:pt x="54" y="67"/>
                </a:cubicBezTo>
                <a:cubicBezTo>
                  <a:pt x="54" y="67"/>
                  <a:pt x="54" y="66"/>
                  <a:pt x="54" y="66"/>
                </a:cubicBezTo>
                <a:cubicBezTo>
                  <a:pt x="53" y="65"/>
                  <a:pt x="53" y="64"/>
                  <a:pt x="53" y="64"/>
                </a:cubicBezTo>
                <a:cubicBezTo>
                  <a:pt x="52" y="64"/>
                  <a:pt x="52" y="65"/>
                  <a:pt x="52" y="65"/>
                </a:cubicBezTo>
                <a:cubicBezTo>
                  <a:pt x="52" y="66"/>
                  <a:pt x="52" y="66"/>
                  <a:pt x="51" y="66"/>
                </a:cubicBezTo>
                <a:cubicBezTo>
                  <a:pt x="51" y="66"/>
                  <a:pt x="50" y="66"/>
                  <a:pt x="50" y="65"/>
                </a:cubicBezTo>
                <a:cubicBezTo>
                  <a:pt x="49" y="65"/>
                  <a:pt x="49" y="65"/>
                  <a:pt x="49" y="65"/>
                </a:cubicBezTo>
                <a:cubicBezTo>
                  <a:pt x="48" y="65"/>
                  <a:pt x="48" y="64"/>
                  <a:pt x="47" y="64"/>
                </a:cubicBezTo>
                <a:cubicBezTo>
                  <a:pt x="47" y="64"/>
                  <a:pt x="47" y="64"/>
                  <a:pt x="46" y="63"/>
                </a:cubicBezTo>
                <a:cubicBezTo>
                  <a:pt x="46" y="63"/>
                  <a:pt x="46" y="63"/>
                  <a:pt x="46" y="62"/>
                </a:cubicBezTo>
                <a:cubicBezTo>
                  <a:pt x="46" y="62"/>
                  <a:pt x="45" y="60"/>
                  <a:pt x="44" y="60"/>
                </a:cubicBezTo>
                <a:cubicBezTo>
                  <a:pt x="44" y="60"/>
                  <a:pt x="43" y="60"/>
                  <a:pt x="43" y="60"/>
                </a:cubicBezTo>
                <a:cubicBezTo>
                  <a:pt x="42" y="60"/>
                  <a:pt x="42" y="60"/>
                  <a:pt x="42" y="60"/>
                </a:cubicBezTo>
                <a:cubicBezTo>
                  <a:pt x="41" y="59"/>
                  <a:pt x="41" y="59"/>
                  <a:pt x="41" y="59"/>
                </a:cubicBezTo>
                <a:cubicBezTo>
                  <a:pt x="40" y="59"/>
                  <a:pt x="39" y="57"/>
                  <a:pt x="38" y="57"/>
                </a:cubicBezTo>
                <a:cubicBezTo>
                  <a:pt x="37" y="57"/>
                  <a:pt x="37" y="58"/>
                  <a:pt x="36" y="58"/>
                </a:cubicBezTo>
                <a:cubicBezTo>
                  <a:pt x="36" y="58"/>
                  <a:pt x="35" y="57"/>
                  <a:pt x="34" y="57"/>
                </a:cubicBezTo>
                <a:cubicBezTo>
                  <a:pt x="33" y="57"/>
                  <a:pt x="33" y="56"/>
                  <a:pt x="32" y="56"/>
                </a:cubicBezTo>
                <a:cubicBezTo>
                  <a:pt x="32" y="56"/>
                  <a:pt x="31" y="55"/>
                  <a:pt x="31" y="55"/>
                </a:cubicBezTo>
                <a:cubicBezTo>
                  <a:pt x="31" y="55"/>
                  <a:pt x="30" y="55"/>
                  <a:pt x="30" y="55"/>
                </a:cubicBezTo>
                <a:cubicBezTo>
                  <a:pt x="30" y="55"/>
                  <a:pt x="29" y="54"/>
                  <a:pt x="29" y="54"/>
                </a:cubicBezTo>
                <a:cubicBezTo>
                  <a:pt x="28" y="54"/>
                  <a:pt x="28" y="53"/>
                  <a:pt x="28" y="53"/>
                </a:cubicBezTo>
                <a:cubicBezTo>
                  <a:pt x="28" y="53"/>
                  <a:pt x="28" y="52"/>
                  <a:pt x="28" y="52"/>
                </a:cubicBezTo>
                <a:cubicBezTo>
                  <a:pt x="28" y="51"/>
                  <a:pt x="28" y="50"/>
                  <a:pt x="27" y="49"/>
                </a:cubicBezTo>
                <a:cubicBezTo>
                  <a:pt x="26" y="48"/>
                  <a:pt x="26" y="48"/>
                  <a:pt x="25" y="47"/>
                </a:cubicBezTo>
                <a:cubicBezTo>
                  <a:pt x="25" y="47"/>
                  <a:pt x="25" y="47"/>
                  <a:pt x="25" y="46"/>
                </a:cubicBezTo>
                <a:cubicBezTo>
                  <a:pt x="25" y="46"/>
                  <a:pt x="25" y="46"/>
                  <a:pt x="24" y="45"/>
                </a:cubicBezTo>
                <a:cubicBezTo>
                  <a:pt x="24" y="45"/>
                  <a:pt x="23" y="44"/>
                  <a:pt x="23" y="44"/>
                </a:cubicBezTo>
                <a:cubicBezTo>
                  <a:pt x="23" y="43"/>
                  <a:pt x="24" y="42"/>
                  <a:pt x="23" y="42"/>
                </a:cubicBezTo>
                <a:cubicBezTo>
                  <a:pt x="23" y="41"/>
                  <a:pt x="22" y="41"/>
                  <a:pt x="22" y="43"/>
                </a:cubicBezTo>
                <a:cubicBezTo>
                  <a:pt x="22" y="43"/>
                  <a:pt x="22" y="44"/>
                  <a:pt x="23" y="44"/>
                </a:cubicBezTo>
                <a:cubicBezTo>
                  <a:pt x="23" y="44"/>
                  <a:pt x="23" y="45"/>
                  <a:pt x="23" y="45"/>
                </a:cubicBezTo>
                <a:cubicBezTo>
                  <a:pt x="23" y="46"/>
                  <a:pt x="23" y="46"/>
                  <a:pt x="24" y="46"/>
                </a:cubicBezTo>
                <a:cubicBezTo>
                  <a:pt x="24" y="47"/>
                  <a:pt x="24" y="48"/>
                  <a:pt x="24" y="48"/>
                </a:cubicBezTo>
                <a:cubicBezTo>
                  <a:pt x="24" y="49"/>
                  <a:pt x="25" y="49"/>
                  <a:pt x="24" y="50"/>
                </a:cubicBezTo>
                <a:cubicBezTo>
                  <a:pt x="24" y="50"/>
                  <a:pt x="24" y="49"/>
                  <a:pt x="23" y="49"/>
                </a:cubicBezTo>
                <a:cubicBezTo>
                  <a:pt x="23" y="49"/>
                  <a:pt x="23" y="49"/>
                  <a:pt x="22" y="48"/>
                </a:cubicBezTo>
                <a:cubicBezTo>
                  <a:pt x="22" y="48"/>
                  <a:pt x="23" y="47"/>
                  <a:pt x="23" y="47"/>
                </a:cubicBezTo>
                <a:cubicBezTo>
                  <a:pt x="22" y="46"/>
                  <a:pt x="21" y="46"/>
                  <a:pt x="21" y="45"/>
                </a:cubicBezTo>
                <a:cubicBezTo>
                  <a:pt x="21" y="45"/>
                  <a:pt x="21" y="45"/>
                  <a:pt x="21" y="44"/>
                </a:cubicBezTo>
                <a:cubicBezTo>
                  <a:pt x="21" y="44"/>
                  <a:pt x="21" y="43"/>
                  <a:pt x="21" y="43"/>
                </a:cubicBezTo>
                <a:cubicBezTo>
                  <a:pt x="20" y="43"/>
                  <a:pt x="20" y="42"/>
                  <a:pt x="20" y="41"/>
                </a:cubicBezTo>
                <a:cubicBezTo>
                  <a:pt x="20" y="41"/>
                  <a:pt x="20" y="40"/>
                  <a:pt x="20" y="40"/>
                </a:cubicBezTo>
                <a:cubicBezTo>
                  <a:pt x="20" y="39"/>
                  <a:pt x="20" y="39"/>
                  <a:pt x="19" y="39"/>
                </a:cubicBezTo>
                <a:cubicBezTo>
                  <a:pt x="19" y="38"/>
                  <a:pt x="18" y="38"/>
                  <a:pt x="18" y="38"/>
                </a:cubicBezTo>
                <a:cubicBezTo>
                  <a:pt x="18" y="38"/>
                  <a:pt x="18" y="37"/>
                  <a:pt x="18" y="37"/>
                </a:cubicBezTo>
                <a:cubicBezTo>
                  <a:pt x="18" y="36"/>
                  <a:pt x="18" y="35"/>
                  <a:pt x="18" y="34"/>
                </a:cubicBezTo>
                <a:cubicBezTo>
                  <a:pt x="18" y="34"/>
                  <a:pt x="18" y="33"/>
                  <a:pt x="18" y="32"/>
                </a:cubicBezTo>
                <a:cubicBezTo>
                  <a:pt x="18" y="32"/>
                  <a:pt x="18" y="32"/>
                  <a:pt x="19" y="31"/>
                </a:cubicBezTo>
                <a:cubicBezTo>
                  <a:pt x="19" y="31"/>
                  <a:pt x="19" y="30"/>
                  <a:pt x="19" y="30"/>
                </a:cubicBezTo>
                <a:cubicBezTo>
                  <a:pt x="20" y="29"/>
                  <a:pt x="20" y="28"/>
                  <a:pt x="21" y="28"/>
                </a:cubicBezTo>
                <a:cubicBezTo>
                  <a:pt x="22" y="27"/>
                  <a:pt x="22" y="26"/>
                  <a:pt x="23" y="25"/>
                </a:cubicBezTo>
                <a:cubicBezTo>
                  <a:pt x="23" y="25"/>
                  <a:pt x="23" y="24"/>
                  <a:pt x="23" y="24"/>
                </a:cubicBezTo>
                <a:cubicBezTo>
                  <a:pt x="23" y="23"/>
                  <a:pt x="22" y="23"/>
                  <a:pt x="22" y="22"/>
                </a:cubicBezTo>
                <a:cubicBezTo>
                  <a:pt x="22" y="22"/>
                  <a:pt x="23" y="22"/>
                  <a:pt x="23" y="22"/>
                </a:cubicBezTo>
                <a:cubicBezTo>
                  <a:pt x="23" y="21"/>
                  <a:pt x="23" y="21"/>
                  <a:pt x="23" y="21"/>
                </a:cubicBezTo>
                <a:cubicBezTo>
                  <a:pt x="23" y="20"/>
                  <a:pt x="23" y="19"/>
                  <a:pt x="23" y="19"/>
                </a:cubicBezTo>
                <a:cubicBezTo>
                  <a:pt x="23" y="18"/>
                  <a:pt x="24" y="18"/>
                  <a:pt x="23" y="18"/>
                </a:cubicBezTo>
                <a:cubicBezTo>
                  <a:pt x="23" y="17"/>
                  <a:pt x="22" y="18"/>
                  <a:pt x="22" y="18"/>
                </a:cubicBezTo>
                <a:cubicBezTo>
                  <a:pt x="21" y="17"/>
                  <a:pt x="22" y="17"/>
                  <a:pt x="22" y="16"/>
                </a:cubicBezTo>
                <a:cubicBezTo>
                  <a:pt x="22" y="16"/>
                  <a:pt x="22" y="16"/>
                  <a:pt x="22" y="16"/>
                </a:cubicBezTo>
                <a:cubicBezTo>
                  <a:pt x="22" y="15"/>
                  <a:pt x="22" y="15"/>
                  <a:pt x="22" y="15"/>
                </a:cubicBezTo>
                <a:cubicBezTo>
                  <a:pt x="22" y="15"/>
                  <a:pt x="22" y="14"/>
                  <a:pt x="22" y="14"/>
                </a:cubicBezTo>
                <a:cubicBezTo>
                  <a:pt x="28" y="9"/>
                  <a:pt x="35" y="5"/>
                  <a:pt x="43" y="4"/>
                </a:cubicBezTo>
                <a:cubicBezTo>
                  <a:pt x="43" y="4"/>
                  <a:pt x="43" y="4"/>
                  <a:pt x="43" y="4"/>
                </a:cubicBezTo>
                <a:cubicBezTo>
                  <a:pt x="43" y="4"/>
                  <a:pt x="43" y="4"/>
                  <a:pt x="44" y="4"/>
                </a:cubicBezTo>
                <a:cubicBezTo>
                  <a:pt x="44" y="4"/>
                  <a:pt x="45" y="4"/>
                  <a:pt x="45" y="4"/>
                </a:cubicBezTo>
                <a:cubicBezTo>
                  <a:pt x="46" y="4"/>
                  <a:pt x="46" y="4"/>
                  <a:pt x="47" y="4"/>
                </a:cubicBezTo>
                <a:cubicBezTo>
                  <a:pt x="48" y="4"/>
                  <a:pt x="49" y="5"/>
                  <a:pt x="50" y="5"/>
                </a:cubicBezTo>
                <a:cubicBezTo>
                  <a:pt x="50" y="5"/>
                  <a:pt x="50" y="4"/>
                  <a:pt x="50" y="4"/>
                </a:cubicBezTo>
                <a:cubicBezTo>
                  <a:pt x="50" y="4"/>
                  <a:pt x="51" y="3"/>
                  <a:pt x="51" y="3"/>
                </a:cubicBezTo>
                <a:cubicBezTo>
                  <a:pt x="51" y="3"/>
                  <a:pt x="52" y="3"/>
                  <a:pt x="52" y="3"/>
                </a:cubicBezTo>
                <a:cubicBezTo>
                  <a:pt x="53" y="3"/>
                  <a:pt x="54" y="3"/>
                  <a:pt x="55" y="3"/>
                </a:cubicBezTo>
                <a:cubicBezTo>
                  <a:pt x="55" y="0"/>
                  <a:pt x="55" y="0"/>
                  <a:pt x="55" y="0"/>
                </a:cubicBezTo>
                <a:cubicBezTo>
                  <a:pt x="55" y="0"/>
                  <a:pt x="54" y="0"/>
                  <a:pt x="53" y="0"/>
                </a:cubicBezTo>
                <a:cubicBezTo>
                  <a:pt x="53" y="0"/>
                  <a:pt x="52" y="0"/>
                  <a:pt x="52" y="0"/>
                </a:cubicBezTo>
                <a:cubicBezTo>
                  <a:pt x="51" y="0"/>
                  <a:pt x="51" y="0"/>
                  <a:pt x="50" y="0"/>
                </a:cubicBezTo>
                <a:cubicBezTo>
                  <a:pt x="45" y="0"/>
                  <a:pt x="40" y="1"/>
                  <a:pt x="35" y="3"/>
                </a:cubicBezTo>
                <a:cubicBezTo>
                  <a:pt x="35" y="3"/>
                  <a:pt x="34" y="4"/>
                  <a:pt x="33" y="4"/>
                </a:cubicBezTo>
                <a:cubicBezTo>
                  <a:pt x="33" y="4"/>
                  <a:pt x="33" y="4"/>
                  <a:pt x="32" y="4"/>
                </a:cubicBezTo>
                <a:cubicBezTo>
                  <a:pt x="32" y="4"/>
                  <a:pt x="31" y="5"/>
                  <a:pt x="31" y="5"/>
                </a:cubicBezTo>
                <a:cubicBezTo>
                  <a:pt x="30" y="5"/>
                  <a:pt x="29" y="6"/>
                  <a:pt x="28" y="6"/>
                </a:cubicBezTo>
                <a:cubicBezTo>
                  <a:pt x="28" y="6"/>
                  <a:pt x="27" y="7"/>
                  <a:pt x="26" y="7"/>
                </a:cubicBezTo>
                <a:cubicBezTo>
                  <a:pt x="23" y="9"/>
                  <a:pt x="21" y="11"/>
                  <a:pt x="18" y="13"/>
                </a:cubicBezTo>
                <a:cubicBezTo>
                  <a:pt x="18" y="13"/>
                  <a:pt x="18" y="13"/>
                  <a:pt x="17" y="14"/>
                </a:cubicBezTo>
                <a:cubicBezTo>
                  <a:pt x="17" y="14"/>
                  <a:pt x="16" y="15"/>
                  <a:pt x="15" y="15"/>
                </a:cubicBezTo>
                <a:cubicBezTo>
                  <a:pt x="15" y="16"/>
                  <a:pt x="14" y="17"/>
                  <a:pt x="14" y="17"/>
                </a:cubicBezTo>
                <a:cubicBezTo>
                  <a:pt x="13" y="18"/>
                  <a:pt x="12" y="19"/>
                  <a:pt x="11" y="20"/>
                </a:cubicBezTo>
                <a:cubicBezTo>
                  <a:pt x="10" y="22"/>
                  <a:pt x="8" y="24"/>
                  <a:pt x="7" y="26"/>
                </a:cubicBezTo>
                <a:cubicBezTo>
                  <a:pt x="7" y="27"/>
                  <a:pt x="6" y="28"/>
                  <a:pt x="6" y="28"/>
                </a:cubicBezTo>
                <a:cubicBezTo>
                  <a:pt x="6" y="29"/>
                  <a:pt x="6" y="29"/>
                  <a:pt x="5" y="29"/>
                </a:cubicBezTo>
                <a:cubicBezTo>
                  <a:pt x="5" y="31"/>
                  <a:pt x="4" y="32"/>
                  <a:pt x="4" y="33"/>
                </a:cubicBezTo>
                <a:cubicBezTo>
                  <a:pt x="4" y="33"/>
                  <a:pt x="4" y="34"/>
                  <a:pt x="4" y="34"/>
                </a:cubicBezTo>
                <a:cubicBezTo>
                  <a:pt x="3" y="36"/>
                  <a:pt x="2" y="37"/>
                  <a:pt x="2" y="39"/>
                </a:cubicBezTo>
                <a:cubicBezTo>
                  <a:pt x="2" y="40"/>
                  <a:pt x="2" y="41"/>
                  <a:pt x="1" y="41"/>
                </a:cubicBezTo>
                <a:close/>
                <a:moveTo>
                  <a:pt x="55" y="41"/>
                </a:moveTo>
                <a:cubicBezTo>
                  <a:pt x="55" y="65"/>
                  <a:pt x="55" y="65"/>
                  <a:pt x="55" y="65"/>
                </a:cubicBezTo>
                <a:cubicBezTo>
                  <a:pt x="55" y="65"/>
                  <a:pt x="55" y="65"/>
                  <a:pt x="55" y="65"/>
                </a:cubicBezTo>
                <a:cubicBezTo>
                  <a:pt x="54" y="65"/>
                  <a:pt x="54" y="64"/>
                  <a:pt x="54" y="64"/>
                </a:cubicBezTo>
                <a:cubicBezTo>
                  <a:pt x="52" y="63"/>
                  <a:pt x="52" y="65"/>
                  <a:pt x="51" y="65"/>
                </a:cubicBezTo>
                <a:cubicBezTo>
                  <a:pt x="50" y="65"/>
                  <a:pt x="48" y="63"/>
                  <a:pt x="48" y="62"/>
                </a:cubicBezTo>
                <a:cubicBezTo>
                  <a:pt x="48" y="61"/>
                  <a:pt x="49" y="61"/>
                  <a:pt x="49" y="60"/>
                </a:cubicBezTo>
                <a:cubicBezTo>
                  <a:pt x="49" y="59"/>
                  <a:pt x="49" y="59"/>
                  <a:pt x="49" y="59"/>
                </a:cubicBezTo>
                <a:cubicBezTo>
                  <a:pt x="49" y="58"/>
                  <a:pt x="48" y="57"/>
                  <a:pt x="48" y="57"/>
                </a:cubicBezTo>
                <a:cubicBezTo>
                  <a:pt x="47" y="57"/>
                  <a:pt x="45" y="58"/>
                  <a:pt x="44" y="57"/>
                </a:cubicBezTo>
                <a:cubicBezTo>
                  <a:pt x="44" y="57"/>
                  <a:pt x="44" y="57"/>
                  <a:pt x="45" y="56"/>
                </a:cubicBezTo>
                <a:cubicBezTo>
                  <a:pt x="45" y="56"/>
                  <a:pt x="45" y="56"/>
                  <a:pt x="45" y="56"/>
                </a:cubicBezTo>
                <a:cubicBezTo>
                  <a:pt x="45" y="55"/>
                  <a:pt x="45" y="55"/>
                  <a:pt x="45" y="55"/>
                </a:cubicBezTo>
                <a:cubicBezTo>
                  <a:pt x="46" y="54"/>
                  <a:pt x="46" y="54"/>
                  <a:pt x="46" y="53"/>
                </a:cubicBezTo>
                <a:cubicBezTo>
                  <a:pt x="46" y="53"/>
                  <a:pt x="46" y="53"/>
                  <a:pt x="46" y="53"/>
                </a:cubicBezTo>
                <a:cubicBezTo>
                  <a:pt x="46" y="52"/>
                  <a:pt x="46" y="52"/>
                  <a:pt x="46" y="52"/>
                </a:cubicBezTo>
                <a:cubicBezTo>
                  <a:pt x="45" y="52"/>
                  <a:pt x="44" y="52"/>
                  <a:pt x="44" y="52"/>
                </a:cubicBezTo>
                <a:cubicBezTo>
                  <a:pt x="42" y="52"/>
                  <a:pt x="43" y="54"/>
                  <a:pt x="42" y="54"/>
                </a:cubicBezTo>
                <a:cubicBezTo>
                  <a:pt x="41" y="55"/>
                  <a:pt x="41" y="55"/>
                  <a:pt x="40" y="55"/>
                </a:cubicBezTo>
                <a:cubicBezTo>
                  <a:pt x="40" y="55"/>
                  <a:pt x="39" y="55"/>
                  <a:pt x="39" y="55"/>
                </a:cubicBezTo>
                <a:cubicBezTo>
                  <a:pt x="38" y="55"/>
                  <a:pt x="37" y="54"/>
                  <a:pt x="37" y="54"/>
                </a:cubicBezTo>
                <a:cubicBezTo>
                  <a:pt x="37" y="54"/>
                  <a:pt x="36" y="52"/>
                  <a:pt x="36" y="52"/>
                </a:cubicBezTo>
                <a:cubicBezTo>
                  <a:pt x="36" y="51"/>
                  <a:pt x="36" y="49"/>
                  <a:pt x="37" y="48"/>
                </a:cubicBezTo>
                <a:cubicBezTo>
                  <a:pt x="37" y="48"/>
                  <a:pt x="37" y="48"/>
                  <a:pt x="37" y="47"/>
                </a:cubicBezTo>
                <a:cubicBezTo>
                  <a:pt x="38" y="47"/>
                  <a:pt x="37" y="46"/>
                  <a:pt x="38" y="46"/>
                </a:cubicBezTo>
                <a:cubicBezTo>
                  <a:pt x="38" y="45"/>
                  <a:pt x="39" y="45"/>
                  <a:pt x="39" y="44"/>
                </a:cubicBezTo>
                <a:cubicBezTo>
                  <a:pt x="40" y="44"/>
                  <a:pt x="41" y="43"/>
                  <a:pt x="42" y="43"/>
                </a:cubicBezTo>
                <a:cubicBezTo>
                  <a:pt x="42" y="43"/>
                  <a:pt x="43" y="43"/>
                  <a:pt x="44" y="43"/>
                </a:cubicBezTo>
                <a:cubicBezTo>
                  <a:pt x="44" y="43"/>
                  <a:pt x="44" y="44"/>
                  <a:pt x="45" y="44"/>
                </a:cubicBezTo>
                <a:cubicBezTo>
                  <a:pt x="46" y="44"/>
                  <a:pt x="46" y="43"/>
                  <a:pt x="47" y="43"/>
                </a:cubicBezTo>
                <a:cubicBezTo>
                  <a:pt x="48" y="43"/>
                  <a:pt x="48" y="42"/>
                  <a:pt x="49" y="43"/>
                </a:cubicBezTo>
                <a:cubicBezTo>
                  <a:pt x="49" y="43"/>
                  <a:pt x="50" y="43"/>
                  <a:pt x="50" y="43"/>
                </a:cubicBezTo>
                <a:cubicBezTo>
                  <a:pt x="51" y="43"/>
                  <a:pt x="51" y="43"/>
                  <a:pt x="51" y="43"/>
                </a:cubicBezTo>
                <a:cubicBezTo>
                  <a:pt x="52" y="43"/>
                  <a:pt x="52" y="44"/>
                  <a:pt x="52" y="44"/>
                </a:cubicBezTo>
                <a:cubicBezTo>
                  <a:pt x="52" y="45"/>
                  <a:pt x="52" y="45"/>
                  <a:pt x="52" y="46"/>
                </a:cubicBezTo>
                <a:cubicBezTo>
                  <a:pt x="52" y="46"/>
                  <a:pt x="53" y="46"/>
                  <a:pt x="54" y="46"/>
                </a:cubicBezTo>
                <a:cubicBezTo>
                  <a:pt x="55" y="46"/>
                  <a:pt x="54" y="45"/>
                  <a:pt x="54" y="45"/>
                </a:cubicBezTo>
                <a:cubicBezTo>
                  <a:pt x="54" y="45"/>
                  <a:pt x="54" y="44"/>
                  <a:pt x="54" y="44"/>
                </a:cubicBezTo>
                <a:cubicBezTo>
                  <a:pt x="54" y="44"/>
                  <a:pt x="54" y="43"/>
                  <a:pt x="54" y="43"/>
                </a:cubicBezTo>
                <a:cubicBezTo>
                  <a:pt x="54" y="42"/>
                  <a:pt x="55" y="41"/>
                  <a:pt x="55" y="41"/>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24" name="Google Shape;824;p22"/>
          <p:cNvSpPr/>
          <p:nvPr/>
        </p:nvSpPr>
        <p:spPr>
          <a:xfrm>
            <a:off x="8267021" y="1918993"/>
            <a:ext cx="191654" cy="152137"/>
          </a:xfrm>
          <a:custGeom>
            <a:rect b="b" l="l" r="r" t="t"/>
            <a:pathLst>
              <a:path extrusionOk="0" h="57" w="72">
                <a:moveTo>
                  <a:pt x="72" y="20"/>
                </a:moveTo>
                <a:cubicBezTo>
                  <a:pt x="64" y="13"/>
                  <a:pt x="64" y="13"/>
                  <a:pt x="64" y="13"/>
                </a:cubicBezTo>
                <a:cubicBezTo>
                  <a:pt x="58" y="0"/>
                  <a:pt x="58" y="0"/>
                  <a:pt x="58" y="0"/>
                </a:cubicBezTo>
                <a:cubicBezTo>
                  <a:pt x="58" y="13"/>
                  <a:pt x="58" y="13"/>
                  <a:pt x="58" y="13"/>
                </a:cubicBezTo>
                <a:cubicBezTo>
                  <a:pt x="60" y="16"/>
                  <a:pt x="60" y="16"/>
                  <a:pt x="60" y="16"/>
                </a:cubicBezTo>
                <a:cubicBezTo>
                  <a:pt x="58" y="16"/>
                  <a:pt x="58" y="16"/>
                  <a:pt x="58" y="16"/>
                </a:cubicBezTo>
                <a:cubicBezTo>
                  <a:pt x="58" y="32"/>
                  <a:pt x="58" y="32"/>
                  <a:pt x="58" y="32"/>
                </a:cubicBezTo>
                <a:cubicBezTo>
                  <a:pt x="65" y="32"/>
                  <a:pt x="65" y="32"/>
                  <a:pt x="65" y="32"/>
                </a:cubicBezTo>
                <a:cubicBezTo>
                  <a:pt x="65" y="39"/>
                  <a:pt x="65" y="39"/>
                  <a:pt x="65" y="39"/>
                </a:cubicBezTo>
                <a:cubicBezTo>
                  <a:pt x="65" y="39"/>
                  <a:pt x="65" y="39"/>
                  <a:pt x="65" y="39"/>
                </a:cubicBezTo>
                <a:cubicBezTo>
                  <a:pt x="58" y="39"/>
                  <a:pt x="58" y="39"/>
                  <a:pt x="58" y="39"/>
                </a:cubicBezTo>
                <a:cubicBezTo>
                  <a:pt x="58" y="57"/>
                  <a:pt x="58" y="57"/>
                  <a:pt x="58" y="57"/>
                </a:cubicBezTo>
                <a:cubicBezTo>
                  <a:pt x="68" y="57"/>
                  <a:pt x="68" y="57"/>
                  <a:pt x="68" y="57"/>
                </a:cubicBezTo>
                <a:cubicBezTo>
                  <a:pt x="70" y="57"/>
                  <a:pt x="72" y="55"/>
                  <a:pt x="72" y="53"/>
                </a:cubicBezTo>
                <a:cubicBezTo>
                  <a:pt x="72" y="45"/>
                  <a:pt x="72" y="45"/>
                  <a:pt x="72" y="45"/>
                </a:cubicBezTo>
                <a:lnTo>
                  <a:pt x="72" y="20"/>
                </a:lnTo>
                <a:close/>
                <a:moveTo>
                  <a:pt x="58" y="0"/>
                </a:moveTo>
                <a:cubicBezTo>
                  <a:pt x="58" y="0"/>
                  <a:pt x="58" y="0"/>
                  <a:pt x="58" y="0"/>
                </a:cubicBezTo>
                <a:cubicBezTo>
                  <a:pt x="36" y="0"/>
                  <a:pt x="36" y="0"/>
                  <a:pt x="36" y="0"/>
                </a:cubicBezTo>
                <a:cubicBezTo>
                  <a:pt x="36" y="4"/>
                  <a:pt x="36" y="4"/>
                  <a:pt x="36" y="4"/>
                </a:cubicBezTo>
                <a:cubicBezTo>
                  <a:pt x="54" y="4"/>
                  <a:pt x="54" y="4"/>
                  <a:pt x="54" y="4"/>
                </a:cubicBezTo>
                <a:cubicBezTo>
                  <a:pt x="58" y="13"/>
                  <a:pt x="58" y="13"/>
                  <a:pt x="58" y="13"/>
                </a:cubicBezTo>
                <a:cubicBezTo>
                  <a:pt x="58" y="0"/>
                  <a:pt x="58" y="0"/>
                  <a:pt x="58" y="0"/>
                </a:cubicBezTo>
                <a:close/>
                <a:moveTo>
                  <a:pt x="36" y="45"/>
                </a:moveTo>
                <a:cubicBezTo>
                  <a:pt x="55" y="45"/>
                  <a:pt x="55" y="45"/>
                  <a:pt x="55" y="45"/>
                </a:cubicBezTo>
                <a:cubicBezTo>
                  <a:pt x="55" y="53"/>
                  <a:pt x="55" y="53"/>
                  <a:pt x="55" y="53"/>
                </a:cubicBezTo>
                <a:cubicBezTo>
                  <a:pt x="55" y="55"/>
                  <a:pt x="56" y="57"/>
                  <a:pt x="58" y="57"/>
                </a:cubicBezTo>
                <a:cubicBezTo>
                  <a:pt x="58" y="57"/>
                  <a:pt x="58" y="57"/>
                  <a:pt x="58" y="57"/>
                </a:cubicBezTo>
                <a:cubicBezTo>
                  <a:pt x="58" y="39"/>
                  <a:pt x="58" y="39"/>
                  <a:pt x="58" y="39"/>
                </a:cubicBezTo>
                <a:cubicBezTo>
                  <a:pt x="51" y="39"/>
                  <a:pt x="51" y="39"/>
                  <a:pt x="51" y="39"/>
                </a:cubicBezTo>
                <a:cubicBezTo>
                  <a:pt x="51" y="32"/>
                  <a:pt x="51" y="32"/>
                  <a:pt x="51" y="32"/>
                </a:cubicBezTo>
                <a:cubicBezTo>
                  <a:pt x="58" y="32"/>
                  <a:pt x="58" y="32"/>
                  <a:pt x="58" y="32"/>
                </a:cubicBezTo>
                <a:cubicBezTo>
                  <a:pt x="58" y="16"/>
                  <a:pt x="58" y="16"/>
                  <a:pt x="58" y="16"/>
                </a:cubicBezTo>
                <a:cubicBezTo>
                  <a:pt x="36" y="16"/>
                  <a:pt x="36" y="16"/>
                  <a:pt x="36" y="16"/>
                </a:cubicBezTo>
                <a:lnTo>
                  <a:pt x="36" y="45"/>
                </a:lnTo>
                <a:close/>
                <a:moveTo>
                  <a:pt x="36" y="0"/>
                </a:moveTo>
                <a:cubicBezTo>
                  <a:pt x="14" y="0"/>
                  <a:pt x="14" y="0"/>
                  <a:pt x="14" y="0"/>
                </a:cubicBezTo>
                <a:cubicBezTo>
                  <a:pt x="13" y="0"/>
                  <a:pt x="13" y="0"/>
                  <a:pt x="13" y="0"/>
                </a:cubicBezTo>
                <a:cubicBezTo>
                  <a:pt x="13" y="13"/>
                  <a:pt x="13" y="13"/>
                  <a:pt x="13" y="13"/>
                </a:cubicBezTo>
                <a:cubicBezTo>
                  <a:pt x="18" y="4"/>
                  <a:pt x="18" y="4"/>
                  <a:pt x="18" y="4"/>
                </a:cubicBezTo>
                <a:cubicBezTo>
                  <a:pt x="18" y="4"/>
                  <a:pt x="18" y="4"/>
                  <a:pt x="18" y="4"/>
                </a:cubicBezTo>
                <a:cubicBezTo>
                  <a:pt x="36" y="4"/>
                  <a:pt x="36" y="4"/>
                  <a:pt x="36" y="4"/>
                </a:cubicBezTo>
                <a:cubicBezTo>
                  <a:pt x="36" y="0"/>
                  <a:pt x="36" y="0"/>
                  <a:pt x="36" y="0"/>
                </a:cubicBezTo>
                <a:close/>
                <a:moveTo>
                  <a:pt x="13" y="57"/>
                </a:moveTo>
                <a:cubicBezTo>
                  <a:pt x="14" y="57"/>
                  <a:pt x="14" y="57"/>
                  <a:pt x="14" y="57"/>
                </a:cubicBezTo>
                <a:cubicBezTo>
                  <a:pt x="15" y="57"/>
                  <a:pt x="17" y="55"/>
                  <a:pt x="17" y="53"/>
                </a:cubicBezTo>
                <a:cubicBezTo>
                  <a:pt x="17" y="45"/>
                  <a:pt x="17" y="45"/>
                  <a:pt x="17" y="45"/>
                </a:cubicBezTo>
                <a:cubicBezTo>
                  <a:pt x="36" y="45"/>
                  <a:pt x="36" y="45"/>
                  <a:pt x="36" y="45"/>
                </a:cubicBezTo>
                <a:cubicBezTo>
                  <a:pt x="36" y="16"/>
                  <a:pt x="36" y="16"/>
                  <a:pt x="36" y="16"/>
                </a:cubicBezTo>
                <a:cubicBezTo>
                  <a:pt x="13" y="16"/>
                  <a:pt x="13" y="16"/>
                  <a:pt x="13" y="16"/>
                </a:cubicBezTo>
                <a:cubicBezTo>
                  <a:pt x="13" y="32"/>
                  <a:pt x="13" y="32"/>
                  <a:pt x="13" y="32"/>
                </a:cubicBezTo>
                <a:cubicBezTo>
                  <a:pt x="21" y="32"/>
                  <a:pt x="21" y="32"/>
                  <a:pt x="21" y="32"/>
                </a:cubicBezTo>
                <a:cubicBezTo>
                  <a:pt x="21" y="39"/>
                  <a:pt x="21" y="39"/>
                  <a:pt x="21" y="39"/>
                </a:cubicBezTo>
                <a:cubicBezTo>
                  <a:pt x="21" y="39"/>
                  <a:pt x="21" y="39"/>
                  <a:pt x="21" y="39"/>
                </a:cubicBezTo>
                <a:cubicBezTo>
                  <a:pt x="13" y="39"/>
                  <a:pt x="13" y="39"/>
                  <a:pt x="13" y="39"/>
                </a:cubicBezTo>
                <a:lnTo>
                  <a:pt x="13" y="57"/>
                </a:lnTo>
                <a:close/>
                <a:moveTo>
                  <a:pt x="13" y="0"/>
                </a:moveTo>
                <a:cubicBezTo>
                  <a:pt x="7" y="13"/>
                  <a:pt x="7" y="13"/>
                  <a:pt x="7" y="13"/>
                </a:cubicBezTo>
                <a:cubicBezTo>
                  <a:pt x="0" y="20"/>
                  <a:pt x="0" y="20"/>
                  <a:pt x="0" y="20"/>
                </a:cubicBezTo>
                <a:cubicBezTo>
                  <a:pt x="0" y="43"/>
                  <a:pt x="0" y="43"/>
                  <a:pt x="0" y="43"/>
                </a:cubicBezTo>
                <a:cubicBezTo>
                  <a:pt x="0" y="45"/>
                  <a:pt x="0" y="45"/>
                  <a:pt x="0" y="45"/>
                </a:cubicBezTo>
                <a:cubicBezTo>
                  <a:pt x="0" y="53"/>
                  <a:pt x="0" y="53"/>
                  <a:pt x="0" y="53"/>
                </a:cubicBezTo>
                <a:cubicBezTo>
                  <a:pt x="0" y="55"/>
                  <a:pt x="1" y="57"/>
                  <a:pt x="3" y="57"/>
                </a:cubicBezTo>
                <a:cubicBezTo>
                  <a:pt x="13" y="57"/>
                  <a:pt x="13" y="57"/>
                  <a:pt x="13" y="57"/>
                </a:cubicBezTo>
                <a:cubicBezTo>
                  <a:pt x="13" y="39"/>
                  <a:pt x="13" y="39"/>
                  <a:pt x="13" y="39"/>
                </a:cubicBezTo>
                <a:cubicBezTo>
                  <a:pt x="6" y="39"/>
                  <a:pt x="6" y="39"/>
                  <a:pt x="6" y="39"/>
                </a:cubicBezTo>
                <a:cubicBezTo>
                  <a:pt x="6" y="32"/>
                  <a:pt x="6" y="32"/>
                  <a:pt x="6" y="32"/>
                </a:cubicBezTo>
                <a:cubicBezTo>
                  <a:pt x="13" y="32"/>
                  <a:pt x="13" y="32"/>
                  <a:pt x="13" y="32"/>
                </a:cubicBezTo>
                <a:cubicBezTo>
                  <a:pt x="13" y="16"/>
                  <a:pt x="13" y="16"/>
                  <a:pt x="13" y="16"/>
                </a:cubicBezTo>
                <a:cubicBezTo>
                  <a:pt x="12" y="16"/>
                  <a:pt x="12" y="16"/>
                  <a:pt x="12" y="16"/>
                </a:cubicBezTo>
                <a:cubicBezTo>
                  <a:pt x="13" y="13"/>
                  <a:pt x="13" y="13"/>
                  <a:pt x="13" y="13"/>
                </a:cubicBezTo>
                <a:lnTo>
                  <a:pt x="13"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825" name="Google Shape;825;p22"/>
          <p:cNvGrpSpPr/>
          <p:nvPr/>
        </p:nvGrpSpPr>
        <p:grpSpPr>
          <a:xfrm>
            <a:off x="4807386" y="4855038"/>
            <a:ext cx="2845161" cy="4607676"/>
            <a:chOff x="5111659" y="4855036"/>
            <a:chExt cx="2414432" cy="3910120"/>
          </a:xfrm>
        </p:grpSpPr>
        <p:sp>
          <p:nvSpPr>
            <p:cNvPr id="826" name="Google Shape;826;p22"/>
            <p:cNvSpPr/>
            <p:nvPr/>
          </p:nvSpPr>
          <p:spPr>
            <a:xfrm>
              <a:off x="5165008" y="4941973"/>
              <a:ext cx="1444314" cy="1956048"/>
            </a:xfrm>
            <a:custGeom>
              <a:rect b="b" l="l" r="r" t="t"/>
              <a:pathLst>
                <a:path extrusionOk="0" h="738" w="545">
                  <a:moveTo>
                    <a:pt x="41" y="22"/>
                  </a:moveTo>
                  <a:cubicBezTo>
                    <a:pt x="41" y="22"/>
                    <a:pt x="41" y="22"/>
                    <a:pt x="41" y="22"/>
                  </a:cubicBezTo>
                  <a:cubicBezTo>
                    <a:pt x="8" y="44"/>
                    <a:pt x="0" y="89"/>
                    <a:pt x="22" y="121"/>
                  </a:cubicBezTo>
                  <a:cubicBezTo>
                    <a:pt x="405" y="697"/>
                    <a:pt x="405" y="697"/>
                    <a:pt x="405" y="697"/>
                  </a:cubicBezTo>
                  <a:cubicBezTo>
                    <a:pt x="427" y="730"/>
                    <a:pt x="472" y="738"/>
                    <a:pt x="504" y="716"/>
                  </a:cubicBezTo>
                  <a:cubicBezTo>
                    <a:pt x="504" y="716"/>
                    <a:pt x="504" y="716"/>
                    <a:pt x="504" y="716"/>
                  </a:cubicBezTo>
                  <a:cubicBezTo>
                    <a:pt x="537" y="694"/>
                    <a:pt x="545" y="650"/>
                    <a:pt x="523" y="617"/>
                  </a:cubicBezTo>
                  <a:cubicBezTo>
                    <a:pt x="140" y="41"/>
                    <a:pt x="140" y="41"/>
                    <a:pt x="140" y="41"/>
                  </a:cubicBezTo>
                  <a:cubicBezTo>
                    <a:pt x="118" y="8"/>
                    <a:pt x="73" y="0"/>
                    <a:pt x="41" y="2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27" name="Google Shape;827;p22"/>
            <p:cNvSpPr/>
            <p:nvPr/>
          </p:nvSpPr>
          <p:spPr>
            <a:xfrm>
              <a:off x="5573993" y="4855036"/>
              <a:ext cx="1596450" cy="3147456"/>
            </a:xfrm>
            <a:custGeom>
              <a:rect b="b" l="l" r="r" t="t"/>
              <a:pathLst>
                <a:path extrusionOk="0" h="1187" w="602">
                  <a:moveTo>
                    <a:pt x="478" y="0"/>
                  </a:moveTo>
                  <a:cubicBezTo>
                    <a:pt x="124" y="0"/>
                    <a:pt x="124" y="0"/>
                    <a:pt x="124" y="0"/>
                  </a:cubicBezTo>
                  <a:cubicBezTo>
                    <a:pt x="56" y="0"/>
                    <a:pt x="0" y="56"/>
                    <a:pt x="0" y="124"/>
                  </a:cubicBezTo>
                  <a:cubicBezTo>
                    <a:pt x="0" y="1062"/>
                    <a:pt x="0" y="1062"/>
                    <a:pt x="0" y="1062"/>
                  </a:cubicBezTo>
                  <a:cubicBezTo>
                    <a:pt x="0" y="1131"/>
                    <a:pt x="56" y="1187"/>
                    <a:pt x="124" y="1187"/>
                  </a:cubicBezTo>
                  <a:cubicBezTo>
                    <a:pt x="478" y="1187"/>
                    <a:pt x="478" y="1187"/>
                    <a:pt x="478" y="1187"/>
                  </a:cubicBezTo>
                  <a:cubicBezTo>
                    <a:pt x="546" y="1187"/>
                    <a:pt x="602" y="1131"/>
                    <a:pt x="602" y="1062"/>
                  </a:cubicBezTo>
                  <a:cubicBezTo>
                    <a:pt x="602" y="124"/>
                    <a:pt x="602" y="124"/>
                    <a:pt x="602" y="124"/>
                  </a:cubicBezTo>
                  <a:cubicBezTo>
                    <a:pt x="602" y="56"/>
                    <a:pt x="546" y="0"/>
                    <a:pt x="478" y="0"/>
                  </a:cubicBezTo>
                  <a:close/>
                </a:path>
              </a:pathLst>
            </a:custGeom>
            <a:solidFill>
              <a:srgbClr val="06677F"/>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28" name="Google Shape;828;p22"/>
            <p:cNvSpPr/>
            <p:nvPr/>
          </p:nvSpPr>
          <p:spPr>
            <a:xfrm>
              <a:off x="5287505" y="6344794"/>
              <a:ext cx="1481853" cy="2017297"/>
            </a:xfrm>
            <a:custGeom>
              <a:rect b="b" l="l" r="r" t="t"/>
              <a:pathLst>
                <a:path extrusionOk="0" h="761" w="559">
                  <a:moveTo>
                    <a:pt x="41" y="22"/>
                  </a:moveTo>
                  <a:cubicBezTo>
                    <a:pt x="41" y="22"/>
                    <a:pt x="41" y="22"/>
                    <a:pt x="41" y="22"/>
                  </a:cubicBezTo>
                  <a:cubicBezTo>
                    <a:pt x="8" y="45"/>
                    <a:pt x="0" y="89"/>
                    <a:pt x="22" y="122"/>
                  </a:cubicBezTo>
                  <a:cubicBezTo>
                    <a:pt x="419" y="720"/>
                    <a:pt x="419" y="720"/>
                    <a:pt x="419" y="720"/>
                  </a:cubicBezTo>
                  <a:cubicBezTo>
                    <a:pt x="441" y="753"/>
                    <a:pt x="486" y="761"/>
                    <a:pt x="518" y="739"/>
                  </a:cubicBezTo>
                  <a:cubicBezTo>
                    <a:pt x="518" y="739"/>
                    <a:pt x="518" y="739"/>
                    <a:pt x="518" y="739"/>
                  </a:cubicBezTo>
                  <a:cubicBezTo>
                    <a:pt x="551" y="717"/>
                    <a:pt x="559" y="672"/>
                    <a:pt x="537" y="640"/>
                  </a:cubicBezTo>
                  <a:cubicBezTo>
                    <a:pt x="140" y="41"/>
                    <a:pt x="140" y="41"/>
                    <a:pt x="140" y="41"/>
                  </a:cubicBezTo>
                  <a:cubicBezTo>
                    <a:pt x="118" y="8"/>
                    <a:pt x="73" y="0"/>
                    <a:pt x="41" y="2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29" name="Google Shape;829;p22"/>
            <p:cNvSpPr/>
            <p:nvPr/>
          </p:nvSpPr>
          <p:spPr>
            <a:xfrm>
              <a:off x="5714278" y="7222052"/>
              <a:ext cx="1556934" cy="1543104"/>
            </a:xfrm>
            <a:custGeom>
              <a:rect b="b" l="l" r="r" t="t"/>
              <a:pathLst>
                <a:path extrusionOk="0" h="781" w="788">
                  <a:moveTo>
                    <a:pt x="258" y="781"/>
                  </a:moveTo>
                  <a:lnTo>
                    <a:pt x="258" y="589"/>
                  </a:lnTo>
                  <a:lnTo>
                    <a:pt x="0" y="0"/>
                  </a:lnTo>
                  <a:lnTo>
                    <a:pt x="788" y="0"/>
                  </a:lnTo>
                  <a:lnTo>
                    <a:pt x="788" y="781"/>
                  </a:lnTo>
                  <a:lnTo>
                    <a:pt x="258" y="781"/>
                  </a:ln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30" name="Google Shape;830;p22"/>
            <p:cNvSpPr/>
            <p:nvPr/>
          </p:nvSpPr>
          <p:spPr>
            <a:xfrm>
              <a:off x="5212425" y="6901972"/>
              <a:ext cx="1464071" cy="1863184"/>
            </a:xfrm>
            <a:custGeom>
              <a:rect b="b" l="l" r="r" t="t"/>
              <a:pathLst>
                <a:path extrusionOk="0" h="703" w="552">
                  <a:moveTo>
                    <a:pt x="40" y="22"/>
                  </a:moveTo>
                  <a:cubicBezTo>
                    <a:pt x="40" y="22"/>
                    <a:pt x="40" y="22"/>
                    <a:pt x="40" y="22"/>
                  </a:cubicBezTo>
                  <a:cubicBezTo>
                    <a:pt x="8" y="44"/>
                    <a:pt x="0" y="88"/>
                    <a:pt x="21" y="121"/>
                  </a:cubicBezTo>
                  <a:cubicBezTo>
                    <a:pt x="407" y="703"/>
                    <a:pt x="407" y="703"/>
                    <a:pt x="407" y="703"/>
                  </a:cubicBezTo>
                  <a:cubicBezTo>
                    <a:pt x="544" y="703"/>
                    <a:pt x="544" y="703"/>
                    <a:pt x="544" y="703"/>
                  </a:cubicBezTo>
                  <a:cubicBezTo>
                    <a:pt x="552" y="682"/>
                    <a:pt x="549" y="659"/>
                    <a:pt x="536" y="639"/>
                  </a:cubicBezTo>
                  <a:cubicBezTo>
                    <a:pt x="139" y="41"/>
                    <a:pt x="139" y="41"/>
                    <a:pt x="139" y="41"/>
                  </a:cubicBezTo>
                  <a:cubicBezTo>
                    <a:pt x="118" y="8"/>
                    <a:pt x="72" y="0"/>
                    <a:pt x="40" y="2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31" name="Google Shape;831;p22"/>
            <p:cNvSpPr/>
            <p:nvPr/>
          </p:nvSpPr>
          <p:spPr>
            <a:xfrm>
              <a:off x="5714278" y="5117819"/>
              <a:ext cx="1315885" cy="2592256"/>
            </a:xfrm>
            <a:custGeom>
              <a:rect b="b" l="l" r="r" t="t"/>
              <a:pathLst>
                <a:path extrusionOk="0" h="978" w="496">
                  <a:moveTo>
                    <a:pt x="494" y="0"/>
                  </a:moveTo>
                  <a:cubicBezTo>
                    <a:pt x="2" y="0"/>
                    <a:pt x="2" y="0"/>
                    <a:pt x="2" y="0"/>
                  </a:cubicBezTo>
                  <a:cubicBezTo>
                    <a:pt x="1" y="0"/>
                    <a:pt x="0" y="1"/>
                    <a:pt x="0" y="2"/>
                  </a:cubicBezTo>
                  <a:cubicBezTo>
                    <a:pt x="0" y="976"/>
                    <a:pt x="0" y="976"/>
                    <a:pt x="0" y="976"/>
                  </a:cubicBezTo>
                  <a:cubicBezTo>
                    <a:pt x="0" y="977"/>
                    <a:pt x="1" y="978"/>
                    <a:pt x="2" y="978"/>
                  </a:cubicBezTo>
                  <a:cubicBezTo>
                    <a:pt x="494" y="978"/>
                    <a:pt x="494" y="978"/>
                    <a:pt x="494" y="978"/>
                  </a:cubicBezTo>
                  <a:cubicBezTo>
                    <a:pt x="495" y="978"/>
                    <a:pt x="496" y="977"/>
                    <a:pt x="496" y="976"/>
                  </a:cubicBezTo>
                  <a:cubicBezTo>
                    <a:pt x="496" y="2"/>
                    <a:pt x="496" y="2"/>
                    <a:pt x="496" y="2"/>
                  </a:cubicBezTo>
                  <a:cubicBezTo>
                    <a:pt x="496" y="1"/>
                    <a:pt x="495" y="0"/>
                    <a:pt x="494" y="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sz="2000">
                <a:solidFill>
                  <a:schemeClr val="dk1"/>
                </a:solidFill>
                <a:latin typeface="Calibri"/>
                <a:ea typeface="Calibri"/>
                <a:cs typeface="Calibri"/>
                <a:sym typeface="Calibri"/>
              </a:endParaRPr>
            </a:p>
          </p:txBody>
        </p:sp>
        <p:sp>
          <p:nvSpPr>
            <p:cNvPr id="832" name="Google Shape;832;p22"/>
            <p:cNvSpPr/>
            <p:nvPr/>
          </p:nvSpPr>
          <p:spPr>
            <a:xfrm>
              <a:off x="6289238" y="7771327"/>
              <a:ext cx="162015" cy="162015"/>
            </a:xfrm>
            <a:prstGeom prst="ellipse">
              <a:avLst/>
            </a:prstGeom>
            <a:solidFill>
              <a:srgbClr val="B2B2B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33" name="Google Shape;833;p22"/>
            <p:cNvSpPr/>
            <p:nvPr/>
          </p:nvSpPr>
          <p:spPr>
            <a:xfrm>
              <a:off x="6105488" y="4965683"/>
              <a:ext cx="531492" cy="47420"/>
            </a:xfrm>
            <a:custGeom>
              <a:rect b="b" l="l" r="r" t="t"/>
              <a:pathLst>
                <a:path extrusionOk="0" h="18" w="200">
                  <a:moveTo>
                    <a:pt x="191" y="0"/>
                  </a:moveTo>
                  <a:cubicBezTo>
                    <a:pt x="9" y="0"/>
                    <a:pt x="9" y="0"/>
                    <a:pt x="9" y="0"/>
                  </a:cubicBezTo>
                  <a:cubicBezTo>
                    <a:pt x="4" y="0"/>
                    <a:pt x="0" y="4"/>
                    <a:pt x="0" y="9"/>
                  </a:cubicBezTo>
                  <a:cubicBezTo>
                    <a:pt x="0" y="9"/>
                    <a:pt x="0" y="9"/>
                    <a:pt x="0" y="9"/>
                  </a:cubicBezTo>
                  <a:cubicBezTo>
                    <a:pt x="0" y="14"/>
                    <a:pt x="4" y="18"/>
                    <a:pt x="9" y="18"/>
                  </a:cubicBezTo>
                  <a:cubicBezTo>
                    <a:pt x="191" y="18"/>
                    <a:pt x="191" y="18"/>
                    <a:pt x="191" y="18"/>
                  </a:cubicBezTo>
                  <a:cubicBezTo>
                    <a:pt x="196" y="18"/>
                    <a:pt x="200" y="14"/>
                    <a:pt x="200" y="9"/>
                  </a:cubicBezTo>
                  <a:cubicBezTo>
                    <a:pt x="200" y="9"/>
                    <a:pt x="200" y="9"/>
                    <a:pt x="200" y="9"/>
                  </a:cubicBezTo>
                  <a:cubicBezTo>
                    <a:pt x="200" y="4"/>
                    <a:pt x="196" y="0"/>
                    <a:pt x="191" y="0"/>
                  </a:cubicBezTo>
                  <a:close/>
                </a:path>
              </a:pathLst>
            </a:custGeom>
            <a:solidFill>
              <a:srgbClr val="B2B2B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34" name="Google Shape;834;p22"/>
            <p:cNvSpPr/>
            <p:nvPr/>
          </p:nvSpPr>
          <p:spPr>
            <a:xfrm>
              <a:off x="5178836" y="6249956"/>
              <a:ext cx="598669" cy="679678"/>
            </a:xfrm>
            <a:custGeom>
              <a:rect b="b" l="l" r="r" t="t"/>
              <a:pathLst>
                <a:path extrusionOk="0" h="257" w="226">
                  <a:moveTo>
                    <a:pt x="41" y="23"/>
                  </a:moveTo>
                  <a:cubicBezTo>
                    <a:pt x="41" y="23"/>
                    <a:pt x="41" y="23"/>
                    <a:pt x="41" y="23"/>
                  </a:cubicBezTo>
                  <a:cubicBezTo>
                    <a:pt x="8" y="45"/>
                    <a:pt x="0" y="89"/>
                    <a:pt x="22" y="122"/>
                  </a:cubicBezTo>
                  <a:cubicBezTo>
                    <a:pt x="86" y="216"/>
                    <a:pt x="86" y="216"/>
                    <a:pt x="86" y="216"/>
                  </a:cubicBezTo>
                  <a:cubicBezTo>
                    <a:pt x="108" y="248"/>
                    <a:pt x="153" y="257"/>
                    <a:pt x="185" y="235"/>
                  </a:cubicBezTo>
                  <a:cubicBezTo>
                    <a:pt x="185" y="235"/>
                    <a:pt x="185" y="235"/>
                    <a:pt x="185" y="235"/>
                  </a:cubicBezTo>
                  <a:cubicBezTo>
                    <a:pt x="218" y="213"/>
                    <a:pt x="226" y="168"/>
                    <a:pt x="204" y="135"/>
                  </a:cubicBezTo>
                  <a:cubicBezTo>
                    <a:pt x="140" y="41"/>
                    <a:pt x="140" y="41"/>
                    <a:pt x="140" y="41"/>
                  </a:cubicBezTo>
                  <a:cubicBezTo>
                    <a:pt x="118" y="9"/>
                    <a:pt x="73" y="0"/>
                    <a:pt x="41" y="23"/>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35" name="Google Shape;835;p22"/>
            <p:cNvSpPr/>
            <p:nvPr/>
          </p:nvSpPr>
          <p:spPr>
            <a:xfrm>
              <a:off x="5111659" y="6753786"/>
              <a:ext cx="628305" cy="723145"/>
            </a:xfrm>
            <a:custGeom>
              <a:rect b="b" l="l" r="r" t="t"/>
              <a:pathLst>
                <a:path extrusionOk="0" h="273" w="237">
                  <a:moveTo>
                    <a:pt x="41" y="23"/>
                  </a:moveTo>
                  <a:cubicBezTo>
                    <a:pt x="41" y="23"/>
                    <a:pt x="41" y="23"/>
                    <a:pt x="41" y="23"/>
                  </a:cubicBezTo>
                  <a:cubicBezTo>
                    <a:pt x="8" y="45"/>
                    <a:pt x="0" y="89"/>
                    <a:pt x="22" y="122"/>
                  </a:cubicBezTo>
                  <a:cubicBezTo>
                    <a:pt x="97" y="232"/>
                    <a:pt x="97" y="232"/>
                    <a:pt x="97" y="232"/>
                  </a:cubicBezTo>
                  <a:cubicBezTo>
                    <a:pt x="119" y="265"/>
                    <a:pt x="163" y="273"/>
                    <a:pt x="196" y="251"/>
                  </a:cubicBezTo>
                  <a:cubicBezTo>
                    <a:pt x="196" y="251"/>
                    <a:pt x="196" y="251"/>
                    <a:pt x="196" y="251"/>
                  </a:cubicBezTo>
                  <a:cubicBezTo>
                    <a:pt x="228" y="229"/>
                    <a:pt x="237" y="184"/>
                    <a:pt x="215" y="152"/>
                  </a:cubicBezTo>
                  <a:cubicBezTo>
                    <a:pt x="140" y="41"/>
                    <a:pt x="140" y="41"/>
                    <a:pt x="140" y="41"/>
                  </a:cubicBezTo>
                  <a:cubicBezTo>
                    <a:pt x="118" y="9"/>
                    <a:pt x="73" y="0"/>
                    <a:pt x="41" y="23"/>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36" name="Google Shape;836;p22"/>
            <p:cNvSpPr/>
            <p:nvPr/>
          </p:nvSpPr>
          <p:spPr>
            <a:xfrm>
              <a:off x="5234159" y="5722417"/>
              <a:ext cx="598669" cy="677701"/>
            </a:xfrm>
            <a:custGeom>
              <a:rect b="b" l="l" r="r" t="t"/>
              <a:pathLst>
                <a:path extrusionOk="0" h="256" w="226">
                  <a:moveTo>
                    <a:pt x="41" y="22"/>
                  </a:moveTo>
                  <a:cubicBezTo>
                    <a:pt x="41" y="22"/>
                    <a:pt x="41" y="22"/>
                    <a:pt x="41" y="22"/>
                  </a:cubicBezTo>
                  <a:cubicBezTo>
                    <a:pt x="8" y="44"/>
                    <a:pt x="0" y="88"/>
                    <a:pt x="22" y="121"/>
                  </a:cubicBezTo>
                  <a:cubicBezTo>
                    <a:pt x="86" y="215"/>
                    <a:pt x="86" y="215"/>
                    <a:pt x="86" y="215"/>
                  </a:cubicBezTo>
                  <a:cubicBezTo>
                    <a:pt x="108" y="247"/>
                    <a:pt x="153" y="256"/>
                    <a:pt x="185" y="234"/>
                  </a:cubicBezTo>
                  <a:cubicBezTo>
                    <a:pt x="185" y="234"/>
                    <a:pt x="185" y="234"/>
                    <a:pt x="185" y="234"/>
                  </a:cubicBezTo>
                  <a:cubicBezTo>
                    <a:pt x="217" y="212"/>
                    <a:pt x="226" y="167"/>
                    <a:pt x="204" y="134"/>
                  </a:cubicBezTo>
                  <a:cubicBezTo>
                    <a:pt x="140" y="40"/>
                    <a:pt x="140" y="40"/>
                    <a:pt x="140" y="40"/>
                  </a:cubicBezTo>
                  <a:cubicBezTo>
                    <a:pt x="118" y="8"/>
                    <a:pt x="73" y="0"/>
                    <a:pt x="41" y="2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37" name="Google Shape;837;p22"/>
            <p:cNvSpPr/>
            <p:nvPr/>
          </p:nvSpPr>
          <p:spPr>
            <a:xfrm>
              <a:off x="7008431" y="6575965"/>
              <a:ext cx="517660" cy="1807862"/>
            </a:xfrm>
            <a:custGeom>
              <a:rect b="b" l="l" r="r" t="t"/>
              <a:pathLst>
                <a:path extrusionOk="0" h="682" w="195">
                  <a:moveTo>
                    <a:pt x="51" y="682"/>
                  </a:moveTo>
                  <a:cubicBezTo>
                    <a:pt x="0" y="682"/>
                    <a:pt x="0" y="682"/>
                    <a:pt x="0" y="682"/>
                  </a:cubicBezTo>
                  <a:cubicBezTo>
                    <a:pt x="6" y="620"/>
                    <a:pt x="6" y="620"/>
                    <a:pt x="6" y="620"/>
                  </a:cubicBezTo>
                  <a:cubicBezTo>
                    <a:pt x="49" y="119"/>
                    <a:pt x="49" y="119"/>
                    <a:pt x="49" y="119"/>
                  </a:cubicBezTo>
                  <a:cubicBezTo>
                    <a:pt x="58" y="14"/>
                    <a:pt x="129" y="0"/>
                    <a:pt x="195" y="0"/>
                  </a:cubicBezTo>
                  <a:cubicBezTo>
                    <a:pt x="144" y="592"/>
                    <a:pt x="144" y="592"/>
                    <a:pt x="144" y="592"/>
                  </a:cubicBezTo>
                  <a:cubicBezTo>
                    <a:pt x="139" y="642"/>
                    <a:pt x="98" y="682"/>
                    <a:pt x="51" y="68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38" name="Google Shape;838;p22"/>
            <p:cNvSpPr txBox="1"/>
            <p:nvPr/>
          </p:nvSpPr>
          <p:spPr>
            <a:xfrm>
              <a:off x="5535304" y="5227737"/>
              <a:ext cx="1687068" cy="634891"/>
            </a:xfrm>
            <a:prstGeom prst="rect">
              <a:avLst/>
            </a:prstGeom>
            <a:noFill/>
            <a:ln>
              <a:noFill/>
            </a:ln>
          </p:spPr>
          <p:txBody>
            <a:bodyPr anchorCtr="0" anchor="t" bIns="45700" lIns="91425" spcFirstLastPara="1" rIns="91425" wrap="square" tIns="45700">
              <a:spAutoFit/>
            </a:bodyPr>
            <a:lstStyle/>
            <a:p>
              <a:pPr indent="0" lvl="0" marL="0" marR="0" rtl="0" algn="ctr">
                <a:lnSpc>
                  <a:spcPct val="124000"/>
                </a:lnSpc>
                <a:spcBef>
                  <a:spcPts val="0"/>
                </a:spcBef>
                <a:spcAft>
                  <a:spcPts val="0"/>
                </a:spcAft>
                <a:buNone/>
              </a:pPr>
              <a:r>
                <a:rPr b="1" lang="en-US" sz="2000">
                  <a:solidFill>
                    <a:srgbClr val="62A844"/>
                  </a:solidFill>
                  <a:latin typeface="Calibri"/>
                  <a:ea typeface="Calibri"/>
                  <a:cs typeface="Calibri"/>
                  <a:sym typeface="Calibri"/>
                </a:rPr>
                <a:t>Conclusiones clave</a:t>
              </a:r>
              <a:endParaRPr/>
            </a:p>
          </p:txBody>
        </p:sp>
      </p:grpSp>
      <p:grpSp>
        <p:nvGrpSpPr>
          <p:cNvPr id="839" name="Google Shape;839;p22"/>
          <p:cNvGrpSpPr/>
          <p:nvPr/>
        </p:nvGrpSpPr>
        <p:grpSpPr>
          <a:xfrm>
            <a:off x="0" y="360008"/>
            <a:ext cx="1448894" cy="883507"/>
            <a:chOff x="0" y="582317"/>
            <a:chExt cx="1448894" cy="883507"/>
          </a:xfrm>
        </p:grpSpPr>
        <p:cxnSp>
          <p:nvCxnSpPr>
            <p:cNvPr id="840" name="Google Shape;840;p22"/>
            <p:cNvCxnSpPr/>
            <p:nvPr/>
          </p:nvCxnSpPr>
          <p:spPr>
            <a:xfrm>
              <a:off x="0" y="951782"/>
              <a:ext cx="1320800" cy="0"/>
            </a:xfrm>
            <a:prstGeom prst="straightConnector1">
              <a:avLst/>
            </a:prstGeom>
            <a:noFill/>
            <a:ln cap="flat" cmpd="sng" w="25400">
              <a:solidFill>
                <a:srgbClr val="62A844"/>
              </a:solidFill>
              <a:prstDash val="dot"/>
              <a:miter lim="8000"/>
              <a:headEnd len="sm" w="sm" type="none"/>
              <a:tailEnd len="sm" w="sm" type="none"/>
            </a:ln>
          </p:spPr>
        </p:cxnSp>
        <p:grpSp>
          <p:nvGrpSpPr>
            <p:cNvPr id="841" name="Google Shape;841;p22"/>
            <p:cNvGrpSpPr/>
            <p:nvPr/>
          </p:nvGrpSpPr>
          <p:grpSpPr>
            <a:xfrm>
              <a:off x="708799" y="582317"/>
              <a:ext cx="740095" cy="883507"/>
              <a:chOff x="4051865" y="5165558"/>
              <a:chExt cx="946855" cy="1130331"/>
            </a:xfrm>
          </p:grpSpPr>
          <p:sp>
            <p:nvSpPr>
              <p:cNvPr id="842" name="Google Shape;842;p22"/>
              <p:cNvSpPr/>
              <p:nvPr/>
            </p:nvSpPr>
            <p:spPr>
              <a:xfrm>
                <a:off x="4051865" y="5165558"/>
                <a:ext cx="946855" cy="868299"/>
              </a:xfrm>
              <a:prstGeom prst="ellipse">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843" name="Google Shape;843;p22"/>
              <p:cNvSpPr txBox="1"/>
              <p:nvPr/>
            </p:nvSpPr>
            <p:spPr>
              <a:xfrm>
                <a:off x="4066676" y="5206813"/>
                <a:ext cx="909265" cy="108907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01</a:t>
                </a:r>
                <a:endParaRPr/>
              </a:p>
            </p:txBody>
          </p:sp>
        </p:grpSp>
      </p:grpSp>
      <p:grpSp>
        <p:nvGrpSpPr>
          <p:cNvPr id="844" name="Google Shape;844;p22"/>
          <p:cNvGrpSpPr/>
          <p:nvPr/>
        </p:nvGrpSpPr>
        <p:grpSpPr>
          <a:xfrm>
            <a:off x="0" y="2372508"/>
            <a:ext cx="1448894" cy="870102"/>
            <a:chOff x="0" y="582324"/>
            <a:chExt cx="1448894" cy="870102"/>
          </a:xfrm>
        </p:grpSpPr>
        <p:cxnSp>
          <p:nvCxnSpPr>
            <p:cNvPr id="845" name="Google Shape;845;p22"/>
            <p:cNvCxnSpPr/>
            <p:nvPr/>
          </p:nvCxnSpPr>
          <p:spPr>
            <a:xfrm>
              <a:off x="0" y="951782"/>
              <a:ext cx="1320800" cy="0"/>
            </a:xfrm>
            <a:prstGeom prst="straightConnector1">
              <a:avLst/>
            </a:prstGeom>
            <a:noFill/>
            <a:ln cap="flat" cmpd="sng" w="25400">
              <a:solidFill>
                <a:srgbClr val="06677F"/>
              </a:solidFill>
              <a:prstDash val="dot"/>
              <a:miter lim="8000"/>
              <a:headEnd len="sm" w="sm" type="none"/>
              <a:tailEnd len="sm" w="sm" type="none"/>
            </a:ln>
          </p:spPr>
        </p:cxnSp>
        <p:grpSp>
          <p:nvGrpSpPr>
            <p:cNvPr id="846" name="Google Shape;846;p22"/>
            <p:cNvGrpSpPr/>
            <p:nvPr/>
          </p:nvGrpSpPr>
          <p:grpSpPr>
            <a:xfrm>
              <a:off x="708799" y="582324"/>
              <a:ext cx="740095" cy="870102"/>
              <a:chOff x="4051865" y="5165558"/>
              <a:chExt cx="946855" cy="1113179"/>
            </a:xfrm>
          </p:grpSpPr>
          <p:sp>
            <p:nvSpPr>
              <p:cNvPr id="847" name="Google Shape;847;p22"/>
              <p:cNvSpPr/>
              <p:nvPr/>
            </p:nvSpPr>
            <p:spPr>
              <a:xfrm>
                <a:off x="4051865" y="5165558"/>
                <a:ext cx="946855" cy="868299"/>
              </a:xfrm>
              <a:prstGeom prst="ellipse">
                <a:avLst/>
              </a:prstGeom>
              <a:solidFill>
                <a:srgbClr val="06677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848" name="Google Shape;848;p22"/>
              <p:cNvSpPr txBox="1"/>
              <p:nvPr/>
            </p:nvSpPr>
            <p:spPr>
              <a:xfrm>
                <a:off x="4055862" y="5189661"/>
                <a:ext cx="909265" cy="108907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02</a:t>
                </a:r>
                <a:endParaRPr/>
              </a:p>
            </p:txBody>
          </p:sp>
        </p:grpSp>
      </p:grpSp>
      <p:grpSp>
        <p:nvGrpSpPr>
          <p:cNvPr id="849" name="Google Shape;849;p22"/>
          <p:cNvGrpSpPr/>
          <p:nvPr/>
        </p:nvGrpSpPr>
        <p:grpSpPr>
          <a:xfrm>
            <a:off x="0" y="4615379"/>
            <a:ext cx="1450818" cy="896308"/>
            <a:chOff x="0" y="582322"/>
            <a:chExt cx="1450818" cy="896308"/>
          </a:xfrm>
        </p:grpSpPr>
        <p:cxnSp>
          <p:nvCxnSpPr>
            <p:cNvPr id="850" name="Google Shape;850;p22"/>
            <p:cNvCxnSpPr/>
            <p:nvPr/>
          </p:nvCxnSpPr>
          <p:spPr>
            <a:xfrm>
              <a:off x="0" y="951782"/>
              <a:ext cx="1320800" cy="0"/>
            </a:xfrm>
            <a:prstGeom prst="straightConnector1">
              <a:avLst/>
            </a:prstGeom>
            <a:noFill/>
            <a:ln cap="flat" cmpd="sng" w="25400">
              <a:solidFill>
                <a:srgbClr val="3D8241"/>
              </a:solidFill>
              <a:prstDash val="dot"/>
              <a:miter lim="8000"/>
              <a:headEnd len="sm" w="sm" type="none"/>
              <a:tailEnd len="sm" w="sm" type="none"/>
            </a:ln>
          </p:spPr>
        </p:cxnSp>
        <p:grpSp>
          <p:nvGrpSpPr>
            <p:cNvPr id="851" name="Google Shape;851;p22"/>
            <p:cNvGrpSpPr/>
            <p:nvPr/>
          </p:nvGrpSpPr>
          <p:grpSpPr>
            <a:xfrm>
              <a:off x="708800" y="582322"/>
              <a:ext cx="742018" cy="896308"/>
              <a:chOff x="4051865" y="5165558"/>
              <a:chExt cx="949315" cy="1146707"/>
            </a:xfrm>
          </p:grpSpPr>
          <p:sp>
            <p:nvSpPr>
              <p:cNvPr id="852" name="Google Shape;852;p22"/>
              <p:cNvSpPr/>
              <p:nvPr/>
            </p:nvSpPr>
            <p:spPr>
              <a:xfrm>
                <a:off x="4051865" y="5165558"/>
                <a:ext cx="946855" cy="868299"/>
              </a:xfrm>
              <a:prstGeom prst="ellipse">
                <a:avLst/>
              </a:prstGeom>
              <a:solidFill>
                <a:srgbClr val="3D824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853" name="Google Shape;853;p22"/>
              <p:cNvSpPr txBox="1"/>
              <p:nvPr/>
            </p:nvSpPr>
            <p:spPr>
              <a:xfrm>
                <a:off x="4091914" y="5223190"/>
                <a:ext cx="909266" cy="1089075"/>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03</a:t>
                </a:r>
                <a:endParaRPr/>
              </a:p>
            </p:txBody>
          </p:sp>
        </p:grpSp>
      </p:grpSp>
      <p:sp>
        <p:nvSpPr>
          <p:cNvPr id="854" name="Google Shape;854;p22"/>
          <p:cNvSpPr/>
          <p:nvPr/>
        </p:nvSpPr>
        <p:spPr>
          <a:xfrm flipH="1">
            <a:off x="8772823" y="1166047"/>
            <a:ext cx="2730404" cy="1708545"/>
          </a:xfrm>
          <a:prstGeom prst="rect">
            <a:avLst/>
          </a:prstGeom>
          <a:noFill/>
          <a:ln>
            <a:noFill/>
          </a:ln>
        </p:spPr>
        <p:txBody>
          <a:bodyPr anchorCtr="0" anchor="t" bIns="45700" lIns="91425" spcFirstLastPara="1" rIns="91425" wrap="square" tIns="45700">
            <a:spAutoFit/>
          </a:bodyPr>
          <a:lstStyle/>
          <a:p>
            <a:pPr indent="0" lvl="0" marL="0" marR="0" rtl="0" algn="r">
              <a:lnSpc>
                <a:spcPct val="116666"/>
              </a:lnSpc>
              <a:spcBef>
                <a:spcPts val="0"/>
              </a:spcBef>
              <a:spcAft>
                <a:spcPts val="0"/>
              </a:spcAft>
              <a:buNone/>
            </a:pPr>
            <a:r>
              <a:rPr lang="en-US" sz="1800">
                <a:solidFill>
                  <a:srgbClr val="262626"/>
                </a:solidFill>
                <a:latin typeface="Calibri"/>
                <a:ea typeface="Calibri"/>
                <a:cs typeface="Calibri"/>
                <a:sym typeface="Calibri"/>
              </a:rPr>
              <a:t>Los huéspedes interpretan la sostenibilidad a través de las pruebas, el ambiente, el lenguaje y las opciones.</a:t>
            </a:r>
            <a:endParaRPr/>
          </a:p>
          <a:p>
            <a:pPr indent="0" lvl="0" marL="0" marR="0" rtl="0" algn="r">
              <a:lnSpc>
                <a:spcPct val="104999"/>
              </a:lnSpc>
              <a:spcBef>
                <a:spcPts val="0"/>
              </a:spcBef>
              <a:spcAft>
                <a:spcPts val="0"/>
              </a:spcAft>
              <a:buNone/>
            </a:pPr>
            <a:r>
              <a:t/>
            </a:r>
            <a:endParaRPr sz="2000">
              <a:solidFill>
                <a:srgbClr val="262626"/>
              </a:solidFill>
              <a:latin typeface="Calibri"/>
              <a:ea typeface="Calibri"/>
              <a:cs typeface="Calibri"/>
              <a:sym typeface="Calibri"/>
            </a:endParaRPr>
          </a:p>
        </p:txBody>
      </p:sp>
      <p:sp>
        <p:nvSpPr>
          <p:cNvPr id="855" name="Google Shape;855;p22"/>
          <p:cNvSpPr/>
          <p:nvPr/>
        </p:nvSpPr>
        <p:spPr>
          <a:xfrm flipH="1">
            <a:off x="8634527" y="3627354"/>
            <a:ext cx="2951700" cy="1708500"/>
          </a:xfrm>
          <a:prstGeom prst="rect">
            <a:avLst/>
          </a:prstGeom>
          <a:noFill/>
          <a:ln>
            <a:noFill/>
          </a:ln>
        </p:spPr>
        <p:txBody>
          <a:bodyPr anchorCtr="0" anchor="t" bIns="45700" lIns="91425" spcFirstLastPara="1" rIns="91425" wrap="square" tIns="45700">
            <a:spAutoFit/>
          </a:bodyPr>
          <a:lstStyle/>
          <a:p>
            <a:pPr indent="0" lvl="0" marL="0" marR="0" rtl="0" algn="r">
              <a:lnSpc>
                <a:spcPct val="116666"/>
              </a:lnSpc>
              <a:spcBef>
                <a:spcPts val="0"/>
              </a:spcBef>
              <a:spcAft>
                <a:spcPts val="0"/>
              </a:spcAft>
              <a:buNone/>
            </a:pPr>
            <a:r>
              <a:rPr lang="en-US" sz="1800">
                <a:solidFill>
                  <a:srgbClr val="262626"/>
                </a:solidFill>
                <a:latin typeface="Calibri"/>
                <a:ea typeface="Calibri"/>
                <a:cs typeface="Calibri"/>
                <a:sym typeface="Calibri"/>
              </a:rPr>
              <a:t>Las experiencias creadas conjuntamente se perciben con mayor intensidad cuando se invita a los huéspedes, en lugar de darles instrucciones.</a:t>
            </a:r>
            <a:endParaRPr/>
          </a:p>
          <a:p>
            <a:pPr indent="0" lvl="0" marL="0" marR="0" rtl="0" algn="r">
              <a:lnSpc>
                <a:spcPct val="104999"/>
              </a:lnSpc>
              <a:spcBef>
                <a:spcPts val="0"/>
              </a:spcBef>
              <a:spcAft>
                <a:spcPts val="0"/>
              </a:spcAft>
              <a:buNone/>
            </a:pPr>
            <a:r>
              <a:t/>
            </a:r>
            <a:endParaRPr sz="2000">
              <a:solidFill>
                <a:srgbClr val="262626"/>
              </a:solidFill>
              <a:latin typeface="Calibri"/>
              <a:ea typeface="Calibri"/>
              <a:cs typeface="Calibri"/>
              <a:sym typeface="Calibri"/>
            </a:endParaRPr>
          </a:p>
        </p:txBody>
      </p:sp>
      <p:grpSp>
        <p:nvGrpSpPr>
          <p:cNvPr id="856" name="Google Shape;856;p22"/>
          <p:cNvGrpSpPr/>
          <p:nvPr/>
        </p:nvGrpSpPr>
        <p:grpSpPr>
          <a:xfrm>
            <a:off x="10752228" y="428471"/>
            <a:ext cx="1501995" cy="883506"/>
            <a:chOff x="708799" y="582319"/>
            <a:chExt cx="1501995" cy="883506"/>
          </a:xfrm>
        </p:grpSpPr>
        <p:cxnSp>
          <p:nvCxnSpPr>
            <p:cNvPr id="857" name="Google Shape;857;p22"/>
            <p:cNvCxnSpPr/>
            <p:nvPr/>
          </p:nvCxnSpPr>
          <p:spPr>
            <a:xfrm rot="10800000">
              <a:off x="1320800" y="951782"/>
              <a:ext cx="889994" cy="0"/>
            </a:xfrm>
            <a:prstGeom prst="straightConnector1">
              <a:avLst/>
            </a:prstGeom>
            <a:noFill/>
            <a:ln cap="flat" cmpd="sng" w="25400">
              <a:solidFill>
                <a:srgbClr val="0289AE"/>
              </a:solidFill>
              <a:prstDash val="dot"/>
              <a:miter lim="8000"/>
              <a:headEnd len="sm" w="sm" type="none"/>
              <a:tailEnd len="sm" w="sm" type="none"/>
            </a:ln>
          </p:spPr>
        </p:cxnSp>
        <p:grpSp>
          <p:nvGrpSpPr>
            <p:cNvPr id="858" name="Google Shape;858;p22"/>
            <p:cNvGrpSpPr/>
            <p:nvPr/>
          </p:nvGrpSpPr>
          <p:grpSpPr>
            <a:xfrm>
              <a:off x="708799" y="582319"/>
              <a:ext cx="740095" cy="883506"/>
              <a:chOff x="4051865" y="5165558"/>
              <a:chExt cx="946855" cy="1130329"/>
            </a:xfrm>
          </p:grpSpPr>
          <p:sp>
            <p:nvSpPr>
              <p:cNvPr id="859" name="Google Shape;859;p22"/>
              <p:cNvSpPr/>
              <p:nvPr/>
            </p:nvSpPr>
            <p:spPr>
              <a:xfrm>
                <a:off x="4051865" y="5165558"/>
                <a:ext cx="946855" cy="868299"/>
              </a:xfrm>
              <a:prstGeom prst="ellipse">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860" name="Google Shape;860;p22"/>
              <p:cNvSpPr txBox="1"/>
              <p:nvPr/>
            </p:nvSpPr>
            <p:spPr>
              <a:xfrm>
                <a:off x="4066676" y="5206811"/>
                <a:ext cx="909265" cy="108907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04</a:t>
                </a:r>
                <a:endParaRPr/>
              </a:p>
            </p:txBody>
          </p:sp>
        </p:grpSp>
      </p:grpSp>
      <p:grpSp>
        <p:nvGrpSpPr>
          <p:cNvPr id="861" name="Google Shape;861;p22"/>
          <p:cNvGrpSpPr/>
          <p:nvPr/>
        </p:nvGrpSpPr>
        <p:grpSpPr>
          <a:xfrm>
            <a:off x="10693328" y="2990372"/>
            <a:ext cx="1467271" cy="967876"/>
            <a:chOff x="708799" y="582325"/>
            <a:chExt cx="1467271" cy="967876"/>
          </a:xfrm>
        </p:grpSpPr>
        <p:cxnSp>
          <p:nvCxnSpPr>
            <p:cNvPr id="862" name="Google Shape;862;p22"/>
            <p:cNvCxnSpPr/>
            <p:nvPr/>
          </p:nvCxnSpPr>
          <p:spPr>
            <a:xfrm rot="10800000">
              <a:off x="1320800" y="951782"/>
              <a:ext cx="855270" cy="0"/>
            </a:xfrm>
            <a:prstGeom prst="straightConnector1">
              <a:avLst/>
            </a:prstGeom>
            <a:noFill/>
            <a:ln cap="flat" cmpd="sng" w="25400">
              <a:solidFill>
                <a:srgbClr val="62A844"/>
              </a:solidFill>
              <a:prstDash val="dot"/>
              <a:miter lim="8000"/>
              <a:headEnd len="sm" w="sm" type="none"/>
              <a:tailEnd len="sm" w="sm" type="none"/>
            </a:ln>
          </p:spPr>
        </p:cxnSp>
        <p:grpSp>
          <p:nvGrpSpPr>
            <p:cNvPr id="863" name="Google Shape;863;p22"/>
            <p:cNvGrpSpPr/>
            <p:nvPr/>
          </p:nvGrpSpPr>
          <p:grpSpPr>
            <a:xfrm>
              <a:off x="708799" y="582325"/>
              <a:ext cx="740095" cy="967876"/>
              <a:chOff x="4051865" y="5165558"/>
              <a:chExt cx="946855" cy="1238268"/>
            </a:xfrm>
          </p:grpSpPr>
          <p:sp>
            <p:nvSpPr>
              <p:cNvPr id="864" name="Google Shape;864;p22"/>
              <p:cNvSpPr/>
              <p:nvPr/>
            </p:nvSpPr>
            <p:spPr>
              <a:xfrm>
                <a:off x="4051865" y="5165558"/>
                <a:ext cx="946855" cy="868299"/>
              </a:xfrm>
              <a:prstGeom prst="ellipse">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865" name="Google Shape;865;p22"/>
              <p:cNvSpPr txBox="1"/>
              <p:nvPr/>
            </p:nvSpPr>
            <p:spPr>
              <a:xfrm>
                <a:off x="4058978" y="5202626"/>
                <a:ext cx="909300" cy="12012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05</a:t>
                </a:r>
                <a:endParaRPr/>
              </a:p>
            </p:txBody>
          </p:sp>
        </p:grpSp>
      </p:grpSp>
      <p:sp>
        <p:nvSpPr>
          <p:cNvPr id="866" name="Google Shape;866;p22"/>
          <p:cNvSpPr txBox="1"/>
          <p:nvPr/>
        </p:nvSpPr>
        <p:spPr>
          <a:xfrm>
            <a:off x="7366587" y="5400350"/>
            <a:ext cx="4363500" cy="1339200"/>
          </a:xfrm>
          <a:prstGeom prst="rect">
            <a:avLst/>
          </a:prstGeom>
          <a:noFill/>
          <a:ln>
            <a:noFill/>
          </a:ln>
        </p:spPr>
        <p:txBody>
          <a:bodyPr anchorCtr="0" anchor="t" bIns="45700" lIns="91425" spcFirstLastPara="1" rIns="91425" wrap="square" tIns="45700">
            <a:spAutoFit/>
          </a:bodyPr>
          <a:lstStyle/>
          <a:p>
            <a:pPr indent="0" lvl="0" marL="0" marR="0" rtl="0" algn="r">
              <a:lnSpc>
                <a:spcPct val="116666"/>
              </a:lnSpc>
              <a:spcBef>
                <a:spcPts val="0"/>
              </a:spcBef>
              <a:spcAft>
                <a:spcPts val="0"/>
              </a:spcAft>
              <a:buNone/>
            </a:pPr>
            <a:r>
              <a:rPr b="1" lang="en-US" sz="1800">
                <a:solidFill>
                  <a:srgbClr val="62A844"/>
                </a:solidFill>
                <a:latin typeface="Calibri"/>
                <a:ea typeface="Calibri"/>
                <a:cs typeface="Calibri"/>
                <a:sym typeface="Calibri"/>
              </a:rPr>
              <a:t>Diseñar para huéspedes conscientes significa diseñar pensando en la comodidad, el significado, la confianza y la responsabilidad de forma conjunta.</a:t>
            </a:r>
            <a:endParaRPr sz="1800">
              <a:solidFill>
                <a:srgbClr val="62A844"/>
              </a:solidFill>
              <a:latin typeface="Calibri"/>
              <a:ea typeface="Calibri"/>
              <a:cs typeface="Calibri"/>
              <a:sym typeface="Calibri"/>
            </a:endParaRPr>
          </a:p>
        </p:txBody>
      </p:sp>
      <p:sp>
        <p:nvSpPr>
          <p:cNvPr id="867" name="Google Shape;867;p22"/>
          <p:cNvSpPr txBox="1"/>
          <p:nvPr/>
        </p:nvSpPr>
        <p:spPr>
          <a:xfrm>
            <a:off x="2866404" y="25992"/>
            <a:ext cx="6126480" cy="427553"/>
          </a:xfrm>
          <a:prstGeom prst="rect">
            <a:avLst/>
          </a:prstGeom>
          <a:noFill/>
          <a:ln>
            <a:noFill/>
          </a:ln>
        </p:spPr>
        <p:txBody>
          <a:bodyPr anchorCtr="0" anchor="t" bIns="45700" lIns="91425" spcFirstLastPara="1" rIns="91425" wrap="square" tIns="45700">
            <a:spAutoFit/>
          </a:bodyPr>
          <a:lstStyle/>
          <a:p>
            <a:pPr indent="0" lvl="0" marL="0" marR="0" rtl="0" algn="ctr">
              <a:lnSpc>
                <a:spcPct val="88571"/>
              </a:lnSpc>
              <a:spcBef>
                <a:spcPts val="0"/>
              </a:spcBef>
              <a:spcAft>
                <a:spcPts val="0"/>
              </a:spcAft>
              <a:buNone/>
            </a:pPr>
            <a:r>
              <a:rPr b="1" lang="en-US" sz="2800">
                <a:solidFill>
                  <a:srgbClr val="62A844"/>
                </a:solidFill>
                <a:latin typeface="Calibri"/>
                <a:ea typeface="Calibri"/>
                <a:cs typeface="Calibri"/>
                <a:sym typeface="Calibri"/>
              </a:rPr>
              <a:t>Conclusiones clave hasta ahora…</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2" name="Shape 872"/>
        <p:cNvGrpSpPr/>
        <p:nvPr/>
      </p:nvGrpSpPr>
      <p:grpSpPr>
        <a:xfrm>
          <a:off x="0" y="0"/>
          <a:ext cx="0" cy="0"/>
          <a:chOff x="0" y="0"/>
          <a:chExt cx="0" cy="0"/>
        </a:xfrm>
      </p:grpSpPr>
      <p:sp>
        <p:nvSpPr>
          <p:cNvPr id="873" name="Google Shape;873;p23"/>
          <p:cNvSpPr txBox="1"/>
          <p:nvPr>
            <p:ph idx="2" type="body"/>
          </p:nvPr>
        </p:nvSpPr>
        <p:spPr>
          <a:xfrm>
            <a:off x="660160" y="1562512"/>
            <a:ext cx="2067000" cy="5823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0289AE"/>
              </a:buClr>
              <a:buSzPts val="12000"/>
              <a:buNone/>
            </a:pPr>
            <a:r>
              <a:rPr b="1" lang="en-US" sz="12000"/>
              <a:t>02</a:t>
            </a:r>
            <a:endParaRPr/>
          </a:p>
        </p:txBody>
      </p:sp>
      <p:pic>
        <p:nvPicPr>
          <p:cNvPr id="874" name="Google Shape;874;p23"/>
          <p:cNvPicPr preferRelativeResize="0"/>
          <p:nvPr/>
        </p:nvPicPr>
        <p:blipFill>
          <a:blip r:embed="rId3">
            <a:alphaModFix/>
          </a:blip>
          <a:stretch>
            <a:fillRect/>
          </a:stretch>
        </p:blipFill>
        <p:spPr>
          <a:xfrm>
            <a:off x="3667125" y="586150"/>
            <a:ext cx="8524875" cy="5605500"/>
          </a:xfrm>
          <a:prstGeom prst="rect">
            <a:avLst/>
          </a:prstGeom>
          <a:noFill/>
          <a:ln>
            <a:noFill/>
          </a:ln>
        </p:spPr>
      </p:pic>
      <p:sp>
        <p:nvSpPr>
          <p:cNvPr id="875" name="Google Shape;875;p23"/>
          <p:cNvSpPr txBox="1"/>
          <p:nvPr>
            <p:ph idx="1" type="body"/>
          </p:nvPr>
        </p:nvSpPr>
        <p:spPr>
          <a:xfrm>
            <a:off x="4079594" y="1033000"/>
            <a:ext cx="7464900" cy="4711800"/>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103333"/>
              </a:lnSpc>
              <a:spcBef>
                <a:spcPts val="0"/>
              </a:spcBef>
              <a:spcAft>
                <a:spcPts val="0"/>
              </a:spcAft>
              <a:buClr>
                <a:schemeClr val="lt1"/>
              </a:buClr>
              <a:buSzPts val="4800"/>
              <a:buNone/>
            </a:pPr>
            <a:r>
              <a:rPr b="1" lang="en-US"/>
              <a:t>Trazar el recorrido del huésped</a:t>
            </a:r>
            <a:endParaRPr/>
          </a:p>
          <a:p>
            <a:pPr indent="0" lvl="0" marL="0" rtl="0" algn="l">
              <a:lnSpc>
                <a:spcPct val="103333"/>
              </a:lnSpc>
              <a:spcBef>
                <a:spcPts val="0"/>
              </a:spcBef>
              <a:spcAft>
                <a:spcPts val="0"/>
              </a:spcAft>
              <a:buClr>
                <a:schemeClr val="lt1"/>
              </a:buClr>
              <a:buSzPts val="4800"/>
              <a:buNone/>
            </a:pPr>
            <a:r>
              <a:t/>
            </a:r>
            <a:endParaRPr b="1"/>
          </a:p>
          <a:p>
            <a:pPr indent="0" lvl="0" marL="0" rtl="0" algn="l">
              <a:lnSpc>
                <a:spcPct val="90000"/>
              </a:lnSpc>
              <a:spcBef>
                <a:spcPts val="1000"/>
              </a:spcBef>
              <a:spcAft>
                <a:spcPts val="0"/>
              </a:spcAft>
              <a:buClr>
                <a:schemeClr val="lt1"/>
              </a:buClr>
              <a:buSzPts val="2200"/>
              <a:buNone/>
            </a:pPr>
            <a:r>
              <a:t/>
            </a:r>
            <a:endParaRPr sz="2200"/>
          </a:p>
          <a:p>
            <a:pPr indent="0" lvl="0" marL="0" rtl="0" algn="l">
              <a:lnSpc>
                <a:spcPct val="90000"/>
              </a:lnSpc>
              <a:spcBef>
                <a:spcPts val="1000"/>
              </a:spcBef>
              <a:spcAft>
                <a:spcPts val="0"/>
              </a:spcAft>
              <a:buClr>
                <a:schemeClr val="lt1"/>
              </a:buClr>
              <a:buSzPts val="2400"/>
              <a:buNone/>
            </a:pPr>
            <a:r>
              <a:rPr b="1" lang="en-US" sz="2400"/>
              <a:t>Ver la sostenibilidad a través de los ojos del huésped</a:t>
            </a:r>
            <a:endParaRPr sz="2400"/>
          </a:p>
          <a:p>
            <a:pPr indent="0" lvl="0" marL="0" rtl="0" algn="l">
              <a:lnSpc>
                <a:spcPct val="90000"/>
              </a:lnSpc>
              <a:spcBef>
                <a:spcPts val="1000"/>
              </a:spcBef>
              <a:spcAft>
                <a:spcPts val="0"/>
              </a:spcAft>
              <a:buClr>
                <a:schemeClr val="lt1"/>
              </a:buClr>
              <a:buSzPts val="2400"/>
              <a:buNone/>
            </a:pPr>
            <a:r>
              <a:rPr lang="en-US" sz="2400"/>
              <a:t>Analizar el recorrido completo del huésped e identificar en qué puntos la sostenibilidad puede mejorar la claridad, la comodidad, la confianza y el sentido.</a:t>
            </a:r>
            <a:endParaRPr/>
          </a:p>
          <a:p>
            <a:pPr indent="0" lvl="0" marL="0" rtl="0" algn="l">
              <a:lnSpc>
                <a:spcPct val="90000"/>
              </a:lnSpc>
              <a:spcBef>
                <a:spcPts val="1000"/>
              </a:spcBef>
              <a:spcAft>
                <a:spcPts val="0"/>
              </a:spcAft>
              <a:buClr>
                <a:schemeClr val="lt1"/>
              </a:buClr>
              <a:buSzPts val="2200"/>
              <a:buNone/>
            </a:pPr>
            <a:r>
              <a:t/>
            </a:r>
            <a:endParaRPr sz="220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0" name="Shape 880"/>
        <p:cNvGrpSpPr/>
        <p:nvPr/>
      </p:nvGrpSpPr>
      <p:grpSpPr>
        <a:xfrm>
          <a:off x="0" y="0"/>
          <a:ext cx="0" cy="0"/>
          <a:chOff x="0" y="0"/>
          <a:chExt cx="0" cy="0"/>
        </a:xfrm>
      </p:grpSpPr>
      <p:sp>
        <p:nvSpPr>
          <p:cNvPr id="881" name="Google Shape;881;p24"/>
          <p:cNvSpPr txBox="1"/>
          <p:nvPr/>
        </p:nvSpPr>
        <p:spPr>
          <a:xfrm>
            <a:off x="454695" y="394053"/>
            <a:ext cx="6425075"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Los clientes viven experiencias, no tratan con departamentos</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882" name="Google Shape;882;p24"/>
          <p:cNvCxnSpPr/>
          <p:nvPr/>
        </p:nvCxnSpPr>
        <p:spPr>
          <a:xfrm>
            <a:off x="0" y="1509491"/>
            <a:ext cx="6286943" cy="0"/>
          </a:xfrm>
          <a:prstGeom prst="straightConnector1">
            <a:avLst/>
          </a:prstGeom>
          <a:noFill/>
          <a:ln cap="flat" cmpd="sng" w="34925">
            <a:solidFill>
              <a:srgbClr val="62A844"/>
            </a:solidFill>
            <a:prstDash val="dot"/>
            <a:miter lim="8000"/>
            <a:headEnd len="sm" w="sm" type="none"/>
            <a:tailEnd len="sm" w="sm" type="none"/>
          </a:ln>
        </p:spPr>
      </p:cxnSp>
      <p:sp>
        <p:nvSpPr>
          <p:cNvPr id="883" name="Google Shape;883;p24"/>
          <p:cNvSpPr/>
          <p:nvPr/>
        </p:nvSpPr>
        <p:spPr>
          <a:xfrm flipH="1">
            <a:off x="8098168" y="5281877"/>
            <a:ext cx="2794928"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rgbClr val="0289AE"/>
                </a:solidFill>
                <a:latin typeface="Calibri"/>
                <a:ea typeface="Calibri"/>
                <a:cs typeface="Calibri"/>
                <a:sym typeface="Calibri"/>
              </a:rPr>
              <a:t>Vea la siguiente diapositiva:</a:t>
            </a:r>
            <a:endParaRPr b="1" sz="2400">
              <a:solidFill>
                <a:srgbClr val="0289AE"/>
              </a:solidFill>
              <a:latin typeface="Calibri"/>
              <a:ea typeface="Calibri"/>
              <a:cs typeface="Calibri"/>
              <a:sym typeface="Calibri"/>
            </a:endParaRPr>
          </a:p>
        </p:txBody>
      </p:sp>
      <p:sp>
        <p:nvSpPr>
          <p:cNvPr id="884" name="Google Shape;884;p24"/>
          <p:cNvSpPr/>
          <p:nvPr/>
        </p:nvSpPr>
        <p:spPr>
          <a:xfrm flipH="1" rot="-6274946">
            <a:off x="10641029" y="5533751"/>
            <a:ext cx="926896" cy="526949"/>
          </a:xfrm>
          <a:custGeom>
            <a:rect b="b" l="l" r="r" t="t"/>
            <a:pathLst>
              <a:path extrusionOk="0" h="589562" w="1037030">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85" name="Google Shape;885;p24"/>
          <p:cNvSpPr txBox="1"/>
          <p:nvPr/>
        </p:nvSpPr>
        <p:spPr>
          <a:xfrm>
            <a:off x="454696" y="1826907"/>
            <a:ext cx="6906803" cy="424731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262626"/>
              </a:buClr>
              <a:buSzPts val="1800"/>
              <a:buFont typeface="Calibri"/>
              <a:buNone/>
            </a:pPr>
            <a:r>
              <a:rPr lang="en-US" sz="1800">
                <a:solidFill>
                  <a:srgbClr val="262626"/>
                </a:solidFill>
                <a:latin typeface="Calibri"/>
                <a:ea typeface="Calibri"/>
                <a:cs typeface="Calibri"/>
                <a:sym typeface="Calibri"/>
              </a:rPr>
              <a:t>Una empresa hotelera puede estar organizada en ventas, recepción, limpieza, restauración, marketing y mantenimiento. El huésped lo vive como un único viaje conectado.</a:t>
            </a:r>
            <a:br>
              <a:rPr lang="en-US" sz="1800">
                <a:solidFill>
                  <a:srgbClr val="262626"/>
                </a:solidFill>
                <a:latin typeface="Calibri"/>
                <a:ea typeface="Calibri"/>
                <a:cs typeface="Calibri"/>
                <a:sym typeface="Calibri"/>
              </a:rPr>
            </a:br>
            <a:endParaRPr sz="1800">
              <a:solidFill>
                <a:srgbClr val="262626"/>
              </a:solidFill>
              <a:latin typeface="Calibri"/>
              <a:ea typeface="Calibri"/>
              <a:cs typeface="Calibri"/>
              <a:sym typeface="Calibri"/>
            </a:endParaRPr>
          </a:p>
          <a:p>
            <a:pPr indent="0" lvl="0" marL="0" marR="0" rtl="0" algn="l">
              <a:spcBef>
                <a:spcPts val="0"/>
              </a:spcBef>
              <a:spcAft>
                <a:spcPts val="0"/>
              </a:spcAft>
              <a:buClr>
                <a:schemeClr val="dk1"/>
              </a:buClr>
              <a:buSzPts val="1800"/>
              <a:buFont typeface="Calibri"/>
              <a:buNone/>
            </a:pPr>
            <a:r>
              <a:t/>
            </a:r>
            <a:endParaRPr sz="1800">
              <a:solidFill>
                <a:srgbClr val="262626"/>
              </a:solidFill>
              <a:latin typeface="Calibri"/>
              <a:ea typeface="Calibri"/>
              <a:cs typeface="Calibri"/>
              <a:sym typeface="Calibri"/>
            </a:endParaRPr>
          </a:p>
          <a:p>
            <a:pPr indent="0" lvl="0" marL="0" marR="0" rtl="0" algn="l">
              <a:spcBef>
                <a:spcPts val="0"/>
              </a:spcBef>
              <a:spcAft>
                <a:spcPts val="0"/>
              </a:spcAft>
              <a:buClr>
                <a:srgbClr val="06677F"/>
              </a:buClr>
              <a:buSzPts val="1800"/>
              <a:buFont typeface="Calibri"/>
              <a:buNone/>
            </a:pPr>
            <a:r>
              <a:rPr b="1" lang="en-US" sz="1800">
                <a:solidFill>
                  <a:srgbClr val="06677F"/>
                </a:solidFill>
                <a:latin typeface="Calibri"/>
                <a:ea typeface="Calibri"/>
                <a:cs typeface="Calibri"/>
                <a:sym typeface="Calibri"/>
              </a:rPr>
              <a:t>Esa experiencia integral incluye:</a:t>
            </a:r>
            <a:br>
              <a:rPr lang="en-US" sz="1800">
                <a:solidFill>
                  <a:srgbClr val="262626"/>
                </a:solidFill>
                <a:latin typeface="Calibri"/>
                <a:ea typeface="Calibri"/>
                <a:cs typeface="Calibri"/>
                <a:sym typeface="Calibri"/>
              </a:rPr>
            </a:br>
            <a:r>
              <a:rPr lang="en-US" sz="1800">
                <a:solidFill>
                  <a:srgbClr val="262626"/>
                </a:solidFill>
                <a:latin typeface="Calibri"/>
                <a:ea typeface="Calibri"/>
                <a:cs typeface="Calibri"/>
                <a:sym typeface="Calibri"/>
              </a:rPr>
              <a:t>buscar, reservar, llegar, entrar en la habitación, comer, hacer preguntas, moverse por el espacio, marcharse, recordar y opinar.</a:t>
            </a:r>
            <a:endParaRPr/>
          </a:p>
          <a:p>
            <a:pPr indent="0" lvl="0" marL="0" marR="0" rtl="0" algn="l">
              <a:spcBef>
                <a:spcPts val="0"/>
              </a:spcBef>
              <a:spcAft>
                <a:spcPts val="0"/>
              </a:spcAft>
              <a:buClr>
                <a:schemeClr val="dk1"/>
              </a:buClr>
              <a:buSzPts val="1800"/>
              <a:buFont typeface="Calibri"/>
              <a:buNone/>
            </a:pPr>
            <a:r>
              <a:t/>
            </a:r>
            <a:endParaRPr sz="1800">
              <a:solidFill>
                <a:srgbClr val="262626"/>
              </a:solidFill>
              <a:latin typeface="Calibri"/>
              <a:ea typeface="Calibri"/>
              <a:cs typeface="Calibri"/>
              <a:sym typeface="Calibri"/>
            </a:endParaRPr>
          </a:p>
          <a:p>
            <a:pPr indent="0" lvl="0" marL="0" marR="0" rtl="0" algn="l">
              <a:spcBef>
                <a:spcPts val="0"/>
              </a:spcBef>
              <a:spcAft>
                <a:spcPts val="0"/>
              </a:spcAft>
              <a:buClr>
                <a:srgbClr val="262626"/>
              </a:buClr>
              <a:buSzPts val="1800"/>
              <a:buFont typeface="Calibri"/>
              <a:buNone/>
            </a:pPr>
            <a:r>
              <a:rPr lang="en-US" sz="1800">
                <a:solidFill>
                  <a:srgbClr val="262626"/>
                </a:solidFill>
                <a:latin typeface="Calibri"/>
                <a:ea typeface="Calibri"/>
                <a:cs typeface="Calibri"/>
                <a:sym typeface="Calibri"/>
              </a:rPr>
              <a:t>Un mensaje de sostenibilidad puede fracasar si es fuerte en un aspecto y débil en otro.</a:t>
            </a:r>
            <a:endParaRPr/>
          </a:p>
          <a:p>
            <a:pPr indent="0" lvl="0" marL="0" marR="0" rtl="0" algn="l">
              <a:spcBef>
                <a:spcPts val="0"/>
              </a:spcBef>
              <a:spcAft>
                <a:spcPts val="0"/>
              </a:spcAft>
              <a:buClr>
                <a:srgbClr val="262626"/>
              </a:buClr>
              <a:buSzPts val="1800"/>
              <a:buFont typeface="Calibri"/>
              <a:buNone/>
            </a:pPr>
            <a:br>
              <a:rPr lang="en-US" sz="1800">
                <a:solidFill>
                  <a:srgbClr val="262626"/>
                </a:solidFill>
                <a:latin typeface="Calibri"/>
                <a:ea typeface="Calibri"/>
                <a:cs typeface="Calibri"/>
                <a:sym typeface="Calibri"/>
              </a:rPr>
            </a:br>
            <a:r>
              <a:rPr b="1" lang="en-US" sz="1800">
                <a:solidFill>
                  <a:srgbClr val="262626"/>
                </a:solidFill>
                <a:latin typeface="Calibri"/>
                <a:ea typeface="Calibri"/>
                <a:cs typeface="Calibri"/>
                <a:sym typeface="Calibri"/>
              </a:rPr>
              <a:t>Una bonita historia sobre el desayuno local pierde impacto si los puntos de contacto con el huésped se perciben como inconsistentes y la experiencia de salida no deja una sensación duradera de conexión o continuidad.</a:t>
            </a:r>
            <a:endParaRPr b="1" sz="1800">
              <a:solidFill>
                <a:srgbClr val="262626"/>
              </a:solidFill>
              <a:latin typeface="Calibri"/>
              <a:ea typeface="Calibri"/>
              <a:cs typeface="Calibri"/>
              <a:sym typeface="Calibri"/>
            </a:endParaRPr>
          </a:p>
        </p:txBody>
      </p:sp>
      <p:pic>
        <p:nvPicPr>
          <p:cNvPr id="886" name="Google Shape;886;p24"/>
          <p:cNvPicPr preferRelativeResize="0"/>
          <p:nvPr/>
        </p:nvPicPr>
        <p:blipFill>
          <a:blip r:embed="rId3">
            <a:alphaModFix/>
          </a:blip>
          <a:stretch>
            <a:fillRect/>
          </a:stretch>
        </p:blipFill>
        <p:spPr>
          <a:xfrm>
            <a:off x="6029300" y="-112625"/>
            <a:ext cx="6425076" cy="4105534"/>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1" name="Shape 891"/>
        <p:cNvGrpSpPr/>
        <p:nvPr/>
      </p:nvGrpSpPr>
      <p:grpSpPr>
        <a:xfrm>
          <a:off x="0" y="0"/>
          <a:ext cx="0" cy="0"/>
          <a:chOff x="0" y="0"/>
          <a:chExt cx="0" cy="0"/>
        </a:xfrm>
      </p:grpSpPr>
      <p:sp>
        <p:nvSpPr>
          <p:cNvPr id="892" name="Google Shape;892;p25"/>
          <p:cNvSpPr/>
          <p:nvPr/>
        </p:nvSpPr>
        <p:spPr>
          <a:xfrm flipH="1">
            <a:off x="614654" y="5315020"/>
            <a:ext cx="7633416" cy="73866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200">
                <a:solidFill>
                  <a:srgbClr val="262626"/>
                </a:solidFill>
                <a:latin typeface="Calibri"/>
                <a:ea typeface="Calibri"/>
                <a:cs typeface="Calibri"/>
                <a:sym typeface="Calibri"/>
              </a:rPr>
              <a:t>Los viajes crean recuerdos. La coherencia genera confianza.</a:t>
            </a:r>
            <a:endParaRPr/>
          </a:p>
          <a:p>
            <a:pPr indent="0" lvl="0" marL="0" marR="0" rtl="0" algn="l">
              <a:spcBef>
                <a:spcPts val="0"/>
              </a:spcBef>
              <a:spcAft>
                <a:spcPts val="0"/>
              </a:spcAft>
              <a:buNone/>
            </a:pPr>
            <a:r>
              <a:t/>
            </a:r>
            <a:endParaRPr b="1" sz="2000">
              <a:solidFill>
                <a:srgbClr val="262626"/>
              </a:solidFill>
              <a:latin typeface="Calibri"/>
              <a:ea typeface="Calibri"/>
              <a:cs typeface="Calibri"/>
              <a:sym typeface="Calibri"/>
            </a:endParaRPr>
          </a:p>
        </p:txBody>
      </p:sp>
      <p:sp>
        <p:nvSpPr>
          <p:cNvPr id="893" name="Google Shape;893;p25"/>
          <p:cNvSpPr txBox="1"/>
          <p:nvPr/>
        </p:nvSpPr>
        <p:spPr>
          <a:xfrm>
            <a:off x="454695" y="394053"/>
            <a:ext cx="9491615"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Los huéspedes viven experiencias, no tratan con departamentos</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894" name="Google Shape;894;p25"/>
          <p:cNvCxnSpPr/>
          <p:nvPr/>
        </p:nvCxnSpPr>
        <p:spPr>
          <a:xfrm>
            <a:off x="0" y="1509491"/>
            <a:ext cx="6827520" cy="0"/>
          </a:xfrm>
          <a:prstGeom prst="straightConnector1">
            <a:avLst/>
          </a:prstGeom>
          <a:noFill/>
          <a:ln cap="flat" cmpd="sng" w="34925">
            <a:solidFill>
              <a:srgbClr val="62A844"/>
            </a:solidFill>
            <a:prstDash val="dot"/>
            <a:miter lim="8000"/>
            <a:headEnd len="sm" w="sm" type="none"/>
            <a:tailEnd len="sm" w="sm" type="none"/>
          </a:ln>
        </p:spPr>
      </p:cxnSp>
      <p:grpSp>
        <p:nvGrpSpPr>
          <p:cNvPr id="895" name="Google Shape;895;p25"/>
          <p:cNvGrpSpPr/>
          <p:nvPr/>
        </p:nvGrpSpPr>
        <p:grpSpPr>
          <a:xfrm>
            <a:off x="639777" y="147"/>
            <a:ext cx="10946482" cy="5062216"/>
            <a:chOff x="639776" y="-178168"/>
            <a:chExt cx="12094699" cy="5593209"/>
          </a:xfrm>
        </p:grpSpPr>
        <p:grpSp>
          <p:nvGrpSpPr>
            <p:cNvPr id="896" name="Google Shape;896;p25"/>
            <p:cNvGrpSpPr/>
            <p:nvPr/>
          </p:nvGrpSpPr>
          <p:grpSpPr>
            <a:xfrm>
              <a:off x="661896" y="1509442"/>
              <a:ext cx="2407270" cy="3266626"/>
              <a:chOff x="531450" y="1767450"/>
              <a:chExt cx="1346700" cy="1827450"/>
            </a:xfrm>
          </p:grpSpPr>
          <p:sp>
            <p:nvSpPr>
              <p:cNvPr id="897" name="Google Shape;897;p25"/>
              <p:cNvSpPr/>
              <p:nvPr/>
            </p:nvSpPr>
            <p:spPr>
              <a:xfrm rot="10800000">
                <a:off x="531450" y="2248200"/>
                <a:ext cx="1346700" cy="1346700"/>
              </a:xfrm>
              <a:prstGeom prst="arc">
                <a:avLst>
                  <a:gd fmla="val 10811050" name="adj1"/>
                  <a:gd fmla="val 0" name="adj2"/>
                </a:avLst>
              </a:prstGeom>
              <a:noFill/>
              <a:ln cap="flat" cmpd="sng" w="76200">
                <a:solidFill>
                  <a:srgbClr val="62A84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cxnSp>
            <p:nvCxnSpPr>
              <p:cNvPr id="898" name="Google Shape;898;p25"/>
              <p:cNvCxnSpPr>
                <a:stCxn id="897" idx="2"/>
              </p:cNvCxnSpPr>
              <p:nvPr/>
            </p:nvCxnSpPr>
            <p:spPr>
              <a:xfrm rot="10800000">
                <a:off x="531450" y="1767450"/>
                <a:ext cx="0" cy="1154100"/>
              </a:xfrm>
              <a:prstGeom prst="straightConnector1">
                <a:avLst/>
              </a:prstGeom>
              <a:noFill/>
              <a:ln cap="flat" cmpd="sng" w="76200">
                <a:solidFill>
                  <a:srgbClr val="62A844"/>
                </a:solidFill>
                <a:prstDash val="solid"/>
                <a:round/>
                <a:headEnd len="sm" w="sm" type="none"/>
                <a:tailEnd len="sm" w="sm" type="none"/>
              </a:ln>
            </p:spPr>
          </p:cxnSp>
          <p:grpSp>
            <p:nvGrpSpPr>
              <p:cNvPr id="899" name="Google Shape;899;p25"/>
              <p:cNvGrpSpPr/>
              <p:nvPr/>
            </p:nvGrpSpPr>
            <p:grpSpPr>
              <a:xfrm>
                <a:off x="836677" y="2156250"/>
                <a:ext cx="736471" cy="1142036"/>
                <a:chOff x="836677" y="2156250"/>
                <a:chExt cx="736471" cy="1142036"/>
              </a:xfrm>
            </p:grpSpPr>
            <p:cxnSp>
              <p:nvCxnSpPr>
                <p:cNvPr id="900" name="Google Shape;900;p25"/>
                <p:cNvCxnSpPr/>
                <p:nvPr/>
              </p:nvCxnSpPr>
              <p:spPr>
                <a:xfrm rot="10800000">
                  <a:off x="1200425" y="2156250"/>
                  <a:ext cx="0" cy="289800"/>
                </a:xfrm>
                <a:prstGeom prst="straightConnector1">
                  <a:avLst/>
                </a:prstGeom>
                <a:noFill/>
                <a:ln cap="flat" cmpd="sng" w="9525">
                  <a:solidFill>
                    <a:schemeClr val="dk2"/>
                  </a:solidFill>
                  <a:prstDash val="solid"/>
                  <a:round/>
                  <a:headEnd len="med" w="med" type="oval"/>
                  <a:tailEnd len="med" w="med" type="oval"/>
                </a:ln>
              </p:spPr>
            </p:cxnSp>
            <p:grpSp>
              <p:nvGrpSpPr>
                <p:cNvPr id="901" name="Google Shape;901;p25"/>
                <p:cNvGrpSpPr/>
                <p:nvPr/>
              </p:nvGrpSpPr>
              <p:grpSpPr>
                <a:xfrm>
                  <a:off x="836677" y="2561257"/>
                  <a:ext cx="736471" cy="737029"/>
                  <a:chOff x="836677" y="2561257"/>
                  <a:chExt cx="736471" cy="737029"/>
                </a:xfrm>
              </p:grpSpPr>
              <p:sp>
                <p:nvSpPr>
                  <p:cNvPr id="902" name="Google Shape;902;p25"/>
                  <p:cNvSpPr/>
                  <p:nvPr/>
                </p:nvSpPr>
                <p:spPr>
                  <a:xfrm>
                    <a:off x="836677" y="2561257"/>
                    <a:ext cx="736471" cy="737029"/>
                  </a:xfrm>
                  <a:custGeom>
                    <a:rect b="b" l="l" r="r" t="t"/>
                    <a:pathLst>
                      <a:path extrusionOk="0" h="42279" w="42247">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62A844"/>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903" name="Google Shape;903;p25"/>
                  <p:cNvSpPr/>
                  <p:nvPr/>
                </p:nvSpPr>
                <p:spPr>
                  <a:xfrm>
                    <a:off x="948635" y="2674263"/>
                    <a:ext cx="510900" cy="510900"/>
                  </a:xfrm>
                  <a:prstGeom prst="ellipse">
                    <a:avLst/>
                  </a:prstGeom>
                  <a:solidFill>
                    <a:srgbClr val="FFFFFF"/>
                  </a:solidFill>
                  <a:ln>
                    <a:noFill/>
                  </a:ln>
                </p:spPr>
                <p:txBody>
                  <a:bodyPr anchorCtr="0" anchor="ctr" bIns="91425" lIns="91425" spcFirstLastPara="1" rIns="91425" wrap="square" tIns="91425">
                    <a:noAutofit/>
                  </a:bodyPr>
                  <a:lstStyle/>
                  <a:p>
                    <a:pPr indent="0" lvl="0" marL="0" marR="0" rtl="0" algn="ctr">
                      <a:spcBef>
                        <a:spcPts val="0"/>
                      </a:spcBef>
                      <a:spcAft>
                        <a:spcPts val="0"/>
                      </a:spcAft>
                      <a:buClr>
                        <a:schemeClr val="dk1"/>
                      </a:buClr>
                      <a:buSzPts val="1700"/>
                      <a:buFont typeface="Calibri"/>
                      <a:buNone/>
                    </a:pPr>
                    <a:r>
                      <a:t/>
                    </a:r>
                    <a:endParaRPr sz="1700">
                      <a:solidFill>
                        <a:schemeClr val="accent1"/>
                      </a:solidFill>
                      <a:latin typeface="Calibri"/>
                      <a:ea typeface="Calibri"/>
                      <a:cs typeface="Calibri"/>
                      <a:sym typeface="Calibri"/>
                    </a:endParaRPr>
                  </a:p>
                </p:txBody>
              </p:sp>
            </p:grpSp>
          </p:grpSp>
        </p:grpSp>
        <p:grpSp>
          <p:nvGrpSpPr>
            <p:cNvPr id="904" name="Google Shape;904;p25"/>
            <p:cNvGrpSpPr/>
            <p:nvPr/>
          </p:nvGrpSpPr>
          <p:grpSpPr>
            <a:xfrm>
              <a:off x="5477282" y="2204435"/>
              <a:ext cx="2407268" cy="2571632"/>
              <a:chOff x="3225325" y="2156250"/>
              <a:chExt cx="1346700" cy="1438650"/>
            </a:xfrm>
          </p:grpSpPr>
          <p:sp>
            <p:nvSpPr>
              <p:cNvPr id="905" name="Google Shape;905;p25"/>
              <p:cNvSpPr/>
              <p:nvPr/>
            </p:nvSpPr>
            <p:spPr>
              <a:xfrm rot="10800000">
                <a:off x="3225325" y="2248200"/>
                <a:ext cx="1346700" cy="1346700"/>
              </a:xfrm>
              <a:prstGeom prst="arc">
                <a:avLst>
                  <a:gd fmla="val 10811050" name="adj1"/>
                  <a:gd fmla="val 0" name="adj2"/>
                </a:avLst>
              </a:prstGeom>
              <a:noFill/>
              <a:ln cap="flat" cmpd="sng" w="76200">
                <a:solidFill>
                  <a:srgbClr val="0289AE"/>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grpSp>
            <p:nvGrpSpPr>
              <p:cNvPr id="906" name="Google Shape;906;p25"/>
              <p:cNvGrpSpPr/>
              <p:nvPr/>
            </p:nvGrpSpPr>
            <p:grpSpPr>
              <a:xfrm>
                <a:off x="3530407" y="2156250"/>
                <a:ext cx="736471" cy="1142036"/>
                <a:chOff x="3530407" y="2156250"/>
                <a:chExt cx="736471" cy="1142036"/>
              </a:xfrm>
            </p:grpSpPr>
            <p:cxnSp>
              <p:nvCxnSpPr>
                <p:cNvPr id="907" name="Google Shape;907;p25"/>
                <p:cNvCxnSpPr/>
                <p:nvPr/>
              </p:nvCxnSpPr>
              <p:spPr>
                <a:xfrm rot="10800000">
                  <a:off x="3898644" y="2156250"/>
                  <a:ext cx="0" cy="289800"/>
                </a:xfrm>
                <a:prstGeom prst="straightConnector1">
                  <a:avLst/>
                </a:prstGeom>
                <a:noFill/>
                <a:ln cap="flat" cmpd="sng" w="9525">
                  <a:solidFill>
                    <a:schemeClr val="dk2"/>
                  </a:solidFill>
                  <a:prstDash val="solid"/>
                  <a:round/>
                  <a:headEnd len="med" w="med" type="oval"/>
                  <a:tailEnd len="med" w="med" type="oval"/>
                </a:ln>
              </p:spPr>
            </p:cxnSp>
            <p:grpSp>
              <p:nvGrpSpPr>
                <p:cNvPr id="908" name="Google Shape;908;p25"/>
                <p:cNvGrpSpPr/>
                <p:nvPr/>
              </p:nvGrpSpPr>
              <p:grpSpPr>
                <a:xfrm>
                  <a:off x="3530407" y="2561257"/>
                  <a:ext cx="736471" cy="737029"/>
                  <a:chOff x="3530407" y="2561257"/>
                  <a:chExt cx="736471" cy="737029"/>
                </a:xfrm>
              </p:grpSpPr>
              <p:sp>
                <p:nvSpPr>
                  <p:cNvPr id="909" name="Google Shape;909;p25"/>
                  <p:cNvSpPr/>
                  <p:nvPr/>
                </p:nvSpPr>
                <p:spPr>
                  <a:xfrm>
                    <a:off x="3530407" y="2561257"/>
                    <a:ext cx="736471" cy="737029"/>
                  </a:xfrm>
                  <a:custGeom>
                    <a:rect b="b" l="l" r="r" t="t"/>
                    <a:pathLst>
                      <a:path extrusionOk="0" h="42279" w="42247">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0289AE"/>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910" name="Google Shape;910;p25"/>
                  <p:cNvSpPr/>
                  <p:nvPr/>
                </p:nvSpPr>
                <p:spPr>
                  <a:xfrm>
                    <a:off x="3643185" y="2674263"/>
                    <a:ext cx="510900" cy="510900"/>
                  </a:xfrm>
                  <a:prstGeom prst="ellipse">
                    <a:avLst/>
                  </a:prstGeom>
                  <a:solidFill>
                    <a:srgbClr val="FFFFFF"/>
                  </a:solidFill>
                  <a:ln>
                    <a:noFill/>
                  </a:ln>
                </p:spPr>
                <p:txBody>
                  <a:bodyPr anchorCtr="0" anchor="ctr" bIns="91425" lIns="91425" spcFirstLastPara="1" rIns="91425" wrap="square" tIns="91425">
                    <a:noAutofit/>
                  </a:bodyPr>
                  <a:lstStyle/>
                  <a:p>
                    <a:pPr indent="0" lvl="0" marL="0" marR="0" rtl="0" algn="ctr">
                      <a:spcBef>
                        <a:spcPts val="0"/>
                      </a:spcBef>
                      <a:spcAft>
                        <a:spcPts val="0"/>
                      </a:spcAft>
                      <a:buClr>
                        <a:schemeClr val="dk1"/>
                      </a:buClr>
                      <a:buSzPts val="1100"/>
                      <a:buFont typeface="Arial"/>
                      <a:buNone/>
                    </a:pPr>
                    <a:r>
                      <a:t/>
                    </a:r>
                    <a:endParaRPr sz="1800">
                      <a:solidFill>
                        <a:schemeClr val="accent3"/>
                      </a:solidFill>
                      <a:latin typeface="Calibri"/>
                      <a:ea typeface="Calibri"/>
                      <a:cs typeface="Calibri"/>
                      <a:sym typeface="Calibri"/>
                    </a:endParaRPr>
                  </a:p>
                </p:txBody>
              </p:sp>
            </p:grpSp>
          </p:grpSp>
        </p:grpSp>
        <p:grpSp>
          <p:nvGrpSpPr>
            <p:cNvPr id="911" name="Google Shape;911;p25"/>
            <p:cNvGrpSpPr/>
            <p:nvPr/>
          </p:nvGrpSpPr>
          <p:grpSpPr>
            <a:xfrm>
              <a:off x="3066713" y="2380284"/>
              <a:ext cx="2413170" cy="2589509"/>
              <a:chOff x="1876776" y="2254625"/>
              <a:chExt cx="1350000" cy="1448650"/>
            </a:xfrm>
          </p:grpSpPr>
          <p:sp>
            <p:nvSpPr>
              <p:cNvPr id="912" name="Google Shape;912;p25"/>
              <p:cNvSpPr/>
              <p:nvPr/>
            </p:nvSpPr>
            <p:spPr>
              <a:xfrm>
                <a:off x="1876776" y="2254625"/>
                <a:ext cx="1350000" cy="1350000"/>
              </a:xfrm>
              <a:prstGeom prst="arc">
                <a:avLst>
                  <a:gd fmla="val 10811050" name="adj1"/>
                  <a:gd fmla="val 0" name="adj2"/>
                </a:avLst>
              </a:prstGeom>
              <a:noFill/>
              <a:ln cap="flat" cmpd="sng" w="76200">
                <a:solidFill>
                  <a:srgbClr val="3D824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grpSp>
            <p:nvGrpSpPr>
              <p:cNvPr id="913" name="Google Shape;913;p25"/>
              <p:cNvGrpSpPr/>
              <p:nvPr/>
            </p:nvGrpSpPr>
            <p:grpSpPr>
              <a:xfrm>
                <a:off x="2183542" y="2561257"/>
                <a:ext cx="736471" cy="1142018"/>
                <a:chOff x="2183542" y="2561257"/>
                <a:chExt cx="736471" cy="1142018"/>
              </a:xfrm>
            </p:grpSpPr>
            <p:cxnSp>
              <p:nvCxnSpPr>
                <p:cNvPr id="914" name="Google Shape;914;p25"/>
                <p:cNvCxnSpPr/>
                <p:nvPr/>
              </p:nvCxnSpPr>
              <p:spPr>
                <a:xfrm rot="10800000">
                  <a:off x="2551800" y="3413475"/>
                  <a:ext cx="0" cy="289800"/>
                </a:xfrm>
                <a:prstGeom prst="straightConnector1">
                  <a:avLst/>
                </a:prstGeom>
                <a:noFill/>
                <a:ln cap="flat" cmpd="sng" w="9525">
                  <a:solidFill>
                    <a:schemeClr val="dk2"/>
                  </a:solidFill>
                  <a:prstDash val="solid"/>
                  <a:round/>
                  <a:headEnd len="med" w="med" type="oval"/>
                  <a:tailEnd len="med" w="med" type="oval"/>
                </a:ln>
              </p:spPr>
            </p:cxnSp>
            <p:grpSp>
              <p:nvGrpSpPr>
                <p:cNvPr id="915" name="Google Shape;915;p25"/>
                <p:cNvGrpSpPr/>
                <p:nvPr/>
              </p:nvGrpSpPr>
              <p:grpSpPr>
                <a:xfrm>
                  <a:off x="2183542" y="2561257"/>
                  <a:ext cx="736471" cy="737029"/>
                  <a:chOff x="2183542" y="2561257"/>
                  <a:chExt cx="736471" cy="737029"/>
                </a:xfrm>
              </p:grpSpPr>
              <p:sp>
                <p:nvSpPr>
                  <p:cNvPr id="916" name="Google Shape;916;p25"/>
                  <p:cNvSpPr/>
                  <p:nvPr/>
                </p:nvSpPr>
                <p:spPr>
                  <a:xfrm>
                    <a:off x="2183542" y="2561257"/>
                    <a:ext cx="736471" cy="737029"/>
                  </a:xfrm>
                  <a:custGeom>
                    <a:rect b="b" l="l" r="r" t="t"/>
                    <a:pathLst>
                      <a:path extrusionOk="0" h="42279" w="42247">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3D8241"/>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917" name="Google Shape;917;p25"/>
                  <p:cNvSpPr/>
                  <p:nvPr/>
                </p:nvSpPr>
                <p:spPr>
                  <a:xfrm>
                    <a:off x="2296297" y="2674263"/>
                    <a:ext cx="510900" cy="510900"/>
                  </a:xfrm>
                  <a:prstGeom prst="ellipse">
                    <a:avLst/>
                  </a:prstGeom>
                  <a:solidFill>
                    <a:srgbClr val="FFFFFF"/>
                  </a:solidFill>
                  <a:ln>
                    <a:noFill/>
                  </a:ln>
                </p:spPr>
                <p:txBody>
                  <a:bodyPr anchorCtr="0" anchor="ctr" bIns="91425" lIns="91425" spcFirstLastPara="1" rIns="91425" wrap="square" tIns="91425">
                    <a:noAutofit/>
                  </a:bodyPr>
                  <a:lstStyle/>
                  <a:p>
                    <a:pPr indent="0" lvl="0" marL="0" marR="0" rtl="0" algn="ctr">
                      <a:spcBef>
                        <a:spcPts val="0"/>
                      </a:spcBef>
                      <a:spcAft>
                        <a:spcPts val="0"/>
                      </a:spcAft>
                      <a:buClr>
                        <a:schemeClr val="dk1"/>
                      </a:buClr>
                      <a:buSzPts val="1100"/>
                      <a:buFont typeface="Arial"/>
                      <a:buNone/>
                    </a:pPr>
                    <a:r>
                      <a:t/>
                    </a:r>
                    <a:endParaRPr sz="1800">
                      <a:solidFill>
                        <a:schemeClr val="accent2"/>
                      </a:solidFill>
                      <a:latin typeface="Calibri"/>
                      <a:ea typeface="Calibri"/>
                      <a:cs typeface="Calibri"/>
                      <a:sym typeface="Calibri"/>
                    </a:endParaRPr>
                  </a:p>
                </p:txBody>
              </p:sp>
            </p:grpSp>
          </p:grpSp>
        </p:grpSp>
        <p:grpSp>
          <p:nvGrpSpPr>
            <p:cNvPr id="918" name="Google Shape;918;p25"/>
            <p:cNvGrpSpPr/>
            <p:nvPr/>
          </p:nvGrpSpPr>
          <p:grpSpPr>
            <a:xfrm>
              <a:off x="7881833" y="2380285"/>
              <a:ext cx="2413168" cy="2589509"/>
              <a:chOff x="4570501" y="2254625"/>
              <a:chExt cx="1350000" cy="1448650"/>
            </a:xfrm>
          </p:grpSpPr>
          <p:sp>
            <p:nvSpPr>
              <p:cNvPr id="919" name="Google Shape;919;p25"/>
              <p:cNvSpPr/>
              <p:nvPr/>
            </p:nvSpPr>
            <p:spPr>
              <a:xfrm>
                <a:off x="4570501" y="2254625"/>
                <a:ext cx="1350000" cy="1350000"/>
              </a:xfrm>
              <a:prstGeom prst="arc">
                <a:avLst>
                  <a:gd fmla="val 10811050" name="adj1"/>
                  <a:gd fmla="val 0" name="adj2"/>
                </a:avLst>
              </a:prstGeom>
              <a:noFill/>
              <a:ln cap="flat" cmpd="sng" w="76200">
                <a:solidFill>
                  <a:srgbClr val="06677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grpSp>
            <p:nvGrpSpPr>
              <p:cNvPr id="920" name="Google Shape;920;p25"/>
              <p:cNvGrpSpPr/>
              <p:nvPr/>
            </p:nvGrpSpPr>
            <p:grpSpPr>
              <a:xfrm>
                <a:off x="4877272" y="2561257"/>
                <a:ext cx="736471" cy="1142018"/>
                <a:chOff x="4877272" y="2561257"/>
                <a:chExt cx="736471" cy="1142018"/>
              </a:xfrm>
            </p:grpSpPr>
            <p:cxnSp>
              <p:nvCxnSpPr>
                <p:cNvPr id="921" name="Google Shape;921;p25"/>
                <p:cNvCxnSpPr/>
                <p:nvPr/>
              </p:nvCxnSpPr>
              <p:spPr>
                <a:xfrm rot="10800000">
                  <a:off x="5245500" y="3413475"/>
                  <a:ext cx="0" cy="289800"/>
                </a:xfrm>
                <a:prstGeom prst="straightConnector1">
                  <a:avLst/>
                </a:prstGeom>
                <a:noFill/>
                <a:ln cap="flat" cmpd="sng" w="9525">
                  <a:solidFill>
                    <a:schemeClr val="dk2"/>
                  </a:solidFill>
                  <a:prstDash val="solid"/>
                  <a:round/>
                  <a:headEnd len="med" w="med" type="oval"/>
                  <a:tailEnd len="med" w="med" type="oval"/>
                </a:ln>
              </p:spPr>
            </p:cxnSp>
            <p:grpSp>
              <p:nvGrpSpPr>
                <p:cNvPr id="922" name="Google Shape;922;p25"/>
                <p:cNvGrpSpPr/>
                <p:nvPr/>
              </p:nvGrpSpPr>
              <p:grpSpPr>
                <a:xfrm>
                  <a:off x="4877272" y="2561257"/>
                  <a:ext cx="736471" cy="737029"/>
                  <a:chOff x="4877272" y="2561257"/>
                  <a:chExt cx="736471" cy="737029"/>
                </a:xfrm>
              </p:grpSpPr>
              <p:sp>
                <p:nvSpPr>
                  <p:cNvPr id="923" name="Google Shape;923;p25"/>
                  <p:cNvSpPr/>
                  <p:nvPr/>
                </p:nvSpPr>
                <p:spPr>
                  <a:xfrm>
                    <a:off x="4877272" y="2561257"/>
                    <a:ext cx="736471" cy="737029"/>
                  </a:xfrm>
                  <a:custGeom>
                    <a:rect b="b" l="l" r="r" t="t"/>
                    <a:pathLst>
                      <a:path extrusionOk="0" h="42279" w="42247">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06677F"/>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924" name="Google Shape;924;p25"/>
                  <p:cNvSpPr/>
                  <p:nvPr/>
                </p:nvSpPr>
                <p:spPr>
                  <a:xfrm>
                    <a:off x="4990072" y="2674263"/>
                    <a:ext cx="510900" cy="510900"/>
                  </a:xfrm>
                  <a:prstGeom prst="ellipse">
                    <a:avLst/>
                  </a:prstGeom>
                  <a:solidFill>
                    <a:srgbClr val="FFFFFF"/>
                  </a:solidFill>
                  <a:ln>
                    <a:noFill/>
                  </a:ln>
                </p:spPr>
                <p:txBody>
                  <a:bodyPr anchorCtr="0" anchor="ctr" bIns="91425" lIns="91425" spcFirstLastPara="1" rIns="91425" wrap="square" tIns="91425">
                    <a:noAutofit/>
                  </a:bodyPr>
                  <a:lstStyle/>
                  <a:p>
                    <a:pPr indent="0" lvl="0" marL="0" marR="0" rtl="0" algn="ctr">
                      <a:spcBef>
                        <a:spcPts val="0"/>
                      </a:spcBef>
                      <a:spcAft>
                        <a:spcPts val="0"/>
                      </a:spcAft>
                      <a:buClr>
                        <a:schemeClr val="dk1"/>
                      </a:buClr>
                      <a:buSzPts val="1100"/>
                      <a:buFont typeface="Arial"/>
                      <a:buNone/>
                    </a:pPr>
                    <a:r>
                      <a:t/>
                    </a:r>
                    <a:endParaRPr sz="1800">
                      <a:solidFill>
                        <a:schemeClr val="accent4"/>
                      </a:solidFill>
                      <a:latin typeface="Calibri"/>
                      <a:ea typeface="Calibri"/>
                      <a:cs typeface="Calibri"/>
                      <a:sym typeface="Calibri"/>
                    </a:endParaRPr>
                  </a:p>
                </p:txBody>
              </p:sp>
            </p:grpSp>
          </p:grpSp>
        </p:grpSp>
        <p:sp>
          <p:nvSpPr>
            <p:cNvPr id="925" name="Google Shape;925;p25"/>
            <p:cNvSpPr txBox="1"/>
            <p:nvPr/>
          </p:nvSpPr>
          <p:spPr>
            <a:xfrm>
              <a:off x="3235004" y="4335550"/>
              <a:ext cx="2100595" cy="1078955"/>
            </a:xfrm>
            <a:prstGeom prst="rect">
              <a:avLst/>
            </a:prstGeom>
            <a:noFill/>
            <a:ln>
              <a:noFill/>
            </a:ln>
          </p:spPr>
          <p:txBody>
            <a:bodyPr anchorCtr="0" anchor="t" bIns="91425" lIns="91425" spcFirstLastPara="1" rIns="91425" wrap="square" tIns="91425">
              <a:noAutofit/>
            </a:bodyPr>
            <a:lstStyle/>
            <a:p>
              <a:pPr indent="0" lvl="0" marL="0" marR="0" rtl="0" algn="ctr">
                <a:lnSpc>
                  <a:spcPct val="67500"/>
                </a:lnSpc>
                <a:spcBef>
                  <a:spcPts val="0"/>
                </a:spcBef>
                <a:spcAft>
                  <a:spcPts val="0"/>
                </a:spcAft>
                <a:buNone/>
              </a:pPr>
              <a:r>
                <a:rPr b="1" lang="en-US" sz="2400">
                  <a:solidFill>
                    <a:srgbClr val="3D8241"/>
                  </a:solidFill>
                  <a:latin typeface="Calibri"/>
                  <a:ea typeface="Calibri"/>
                  <a:cs typeface="Calibri"/>
                  <a:sym typeface="Calibri"/>
                </a:rPr>
                <a:t>Acción</a:t>
              </a:r>
              <a:endParaRPr/>
            </a:p>
          </p:txBody>
        </p:sp>
        <p:sp>
          <p:nvSpPr>
            <p:cNvPr id="926" name="Google Shape;926;p25"/>
            <p:cNvSpPr txBox="1"/>
            <p:nvPr/>
          </p:nvSpPr>
          <p:spPr>
            <a:xfrm>
              <a:off x="639776" y="1820804"/>
              <a:ext cx="2451864" cy="1078955"/>
            </a:xfrm>
            <a:prstGeom prst="rect">
              <a:avLst/>
            </a:prstGeom>
            <a:noFill/>
            <a:ln>
              <a:noFill/>
            </a:ln>
          </p:spPr>
          <p:txBody>
            <a:bodyPr anchorCtr="0" anchor="b" bIns="91425" lIns="91425" spcFirstLastPara="1" rIns="91425" wrap="square" tIns="91425">
              <a:noAutofit/>
            </a:bodyPr>
            <a:lstStyle/>
            <a:p>
              <a:pPr indent="0" lvl="0" marL="0" marR="0" rtl="0" algn="ctr">
                <a:lnSpc>
                  <a:spcPct val="67500"/>
                </a:lnSpc>
                <a:spcBef>
                  <a:spcPts val="0"/>
                </a:spcBef>
                <a:spcAft>
                  <a:spcPts val="0"/>
                </a:spcAft>
                <a:buNone/>
              </a:pPr>
              <a:r>
                <a:rPr b="1" lang="en-US" sz="2400">
                  <a:solidFill>
                    <a:srgbClr val="62A844"/>
                  </a:solidFill>
                  <a:latin typeface="Calibri"/>
                  <a:ea typeface="Calibri"/>
                  <a:cs typeface="Calibri"/>
                  <a:sym typeface="Calibri"/>
                </a:rPr>
                <a:t>Concienciación</a:t>
              </a:r>
              <a:endParaRPr/>
            </a:p>
          </p:txBody>
        </p:sp>
        <p:sp>
          <p:nvSpPr>
            <p:cNvPr id="927" name="Google Shape;927;p25"/>
            <p:cNvSpPr txBox="1"/>
            <p:nvPr/>
          </p:nvSpPr>
          <p:spPr>
            <a:xfrm>
              <a:off x="5450917" y="1820269"/>
              <a:ext cx="2451864" cy="1079491"/>
            </a:xfrm>
            <a:prstGeom prst="rect">
              <a:avLst/>
            </a:prstGeom>
            <a:noFill/>
            <a:ln>
              <a:noFill/>
            </a:ln>
          </p:spPr>
          <p:txBody>
            <a:bodyPr anchorCtr="0" anchor="b" bIns="91425" lIns="91425" spcFirstLastPara="1" rIns="91425" wrap="square" tIns="91425">
              <a:noAutofit/>
            </a:bodyPr>
            <a:lstStyle/>
            <a:p>
              <a:pPr indent="0" lvl="0" marL="0" marR="0" rtl="0" algn="ctr">
                <a:lnSpc>
                  <a:spcPct val="67500"/>
                </a:lnSpc>
                <a:spcBef>
                  <a:spcPts val="0"/>
                </a:spcBef>
                <a:spcAft>
                  <a:spcPts val="0"/>
                </a:spcAft>
                <a:buNone/>
              </a:pPr>
              <a:r>
                <a:rPr b="1" lang="en-US" sz="2400">
                  <a:solidFill>
                    <a:srgbClr val="0289AE"/>
                  </a:solidFill>
                  <a:latin typeface="Calibri"/>
                  <a:ea typeface="Calibri"/>
                  <a:cs typeface="Calibri"/>
                  <a:sym typeface="Calibri"/>
                </a:rPr>
                <a:t>Deseo</a:t>
              </a:r>
              <a:endParaRPr/>
            </a:p>
          </p:txBody>
        </p:sp>
        <p:sp>
          <p:nvSpPr>
            <p:cNvPr id="928" name="Google Shape;928;p25"/>
            <p:cNvSpPr txBox="1"/>
            <p:nvPr/>
          </p:nvSpPr>
          <p:spPr>
            <a:xfrm>
              <a:off x="7862568" y="4335550"/>
              <a:ext cx="2451864" cy="1079491"/>
            </a:xfrm>
            <a:prstGeom prst="rect">
              <a:avLst/>
            </a:prstGeom>
            <a:noFill/>
            <a:ln>
              <a:noFill/>
            </a:ln>
          </p:spPr>
          <p:txBody>
            <a:bodyPr anchorCtr="0" anchor="t" bIns="91425" lIns="91425" spcFirstLastPara="1" rIns="91425" wrap="square" tIns="91425">
              <a:noAutofit/>
            </a:bodyPr>
            <a:lstStyle/>
            <a:p>
              <a:pPr indent="0" lvl="0" marL="0" marR="0" rtl="0" algn="ctr">
                <a:lnSpc>
                  <a:spcPct val="67500"/>
                </a:lnSpc>
                <a:spcBef>
                  <a:spcPts val="0"/>
                </a:spcBef>
                <a:spcAft>
                  <a:spcPts val="0"/>
                </a:spcAft>
                <a:buNone/>
              </a:pPr>
              <a:r>
                <a:rPr b="1" lang="en-US" sz="2400">
                  <a:solidFill>
                    <a:srgbClr val="06677F"/>
                  </a:solidFill>
                  <a:latin typeface="Calibri"/>
                  <a:ea typeface="Calibri"/>
                  <a:cs typeface="Calibri"/>
                  <a:sym typeface="Calibri"/>
                </a:rPr>
                <a:t>Interés</a:t>
              </a:r>
              <a:endParaRPr/>
            </a:p>
          </p:txBody>
        </p:sp>
        <p:grpSp>
          <p:nvGrpSpPr>
            <p:cNvPr id="929" name="Google Shape;929;p25"/>
            <p:cNvGrpSpPr/>
            <p:nvPr/>
          </p:nvGrpSpPr>
          <p:grpSpPr>
            <a:xfrm flipH="1">
              <a:off x="10304731" y="-178168"/>
              <a:ext cx="2407270" cy="4954235"/>
              <a:chOff x="531450" y="823350"/>
              <a:chExt cx="1346700" cy="2771550"/>
            </a:xfrm>
          </p:grpSpPr>
          <p:sp>
            <p:nvSpPr>
              <p:cNvPr id="930" name="Google Shape;930;p25"/>
              <p:cNvSpPr/>
              <p:nvPr/>
            </p:nvSpPr>
            <p:spPr>
              <a:xfrm rot="10800000">
                <a:off x="531450" y="2248200"/>
                <a:ext cx="1346700" cy="1346700"/>
              </a:xfrm>
              <a:prstGeom prst="arc">
                <a:avLst>
                  <a:gd fmla="val 10811050" name="adj1"/>
                  <a:gd fmla="val 0" name="adj2"/>
                </a:avLst>
              </a:prstGeom>
              <a:noFill/>
              <a:ln cap="flat" cmpd="sng" w="76200">
                <a:solidFill>
                  <a:srgbClr val="EABB2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cxnSp>
            <p:nvCxnSpPr>
              <p:cNvPr id="931" name="Google Shape;931;p25"/>
              <p:cNvCxnSpPr>
                <a:stCxn id="930" idx="2"/>
              </p:cNvCxnSpPr>
              <p:nvPr/>
            </p:nvCxnSpPr>
            <p:spPr>
              <a:xfrm rot="10800000">
                <a:off x="531450" y="823350"/>
                <a:ext cx="0" cy="2098200"/>
              </a:xfrm>
              <a:prstGeom prst="straightConnector1">
                <a:avLst/>
              </a:prstGeom>
              <a:noFill/>
              <a:ln cap="flat" cmpd="sng" w="76200">
                <a:solidFill>
                  <a:srgbClr val="EABB22"/>
                </a:solidFill>
                <a:prstDash val="solid"/>
                <a:round/>
                <a:headEnd len="sm" w="sm" type="none"/>
                <a:tailEnd len="sm" w="sm" type="none"/>
              </a:ln>
            </p:spPr>
          </p:cxnSp>
          <p:grpSp>
            <p:nvGrpSpPr>
              <p:cNvPr id="932" name="Google Shape;932;p25"/>
              <p:cNvGrpSpPr/>
              <p:nvPr/>
            </p:nvGrpSpPr>
            <p:grpSpPr>
              <a:xfrm>
                <a:off x="836677" y="2156250"/>
                <a:ext cx="736471" cy="1142036"/>
                <a:chOff x="836677" y="2156250"/>
                <a:chExt cx="736471" cy="1142036"/>
              </a:xfrm>
            </p:grpSpPr>
            <p:cxnSp>
              <p:nvCxnSpPr>
                <p:cNvPr id="933" name="Google Shape;933;p25"/>
                <p:cNvCxnSpPr/>
                <p:nvPr/>
              </p:nvCxnSpPr>
              <p:spPr>
                <a:xfrm rot="10800000">
                  <a:off x="1200425" y="2156250"/>
                  <a:ext cx="0" cy="289800"/>
                </a:xfrm>
                <a:prstGeom prst="straightConnector1">
                  <a:avLst/>
                </a:prstGeom>
                <a:noFill/>
                <a:ln cap="flat" cmpd="sng" w="9525">
                  <a:solidFill>
                    <a:schemeClr val="dk2"/>
                  </a:solidFill>
                  <a:prstDash val="solid"/>
                  <a:round/>
                  <a:headEnd len="med" w="med" type="oval"/>
                  <a:tailEnd len="med" w="med" type="oval"/>
                </a:ln>
              </p:spPr>
            </p:cxnSp>
            <p:grpSp>
              <p:nvGrpSpPr>
                <p:cNvPr id="934" name="Google Shape;934;p25"/>
                <p:cNvGrpSpPr/>
                <p:nvPr/>
              </p:nvGrpSpPr>
              <p:grpSpPr>
                <a:xfrm>
                  <a:off x="836677" y="2561257"/>
                  <a:ext cx="736471" cy="737029"/>
                  <a:chOff x="836677" y="2561257"/>
                  <a:chExt cx="736471" cy="737029"/>
                </a:xfrm>
              </p:grpSpPr>
              <p:sp>
                <p:nvSpPr>
                  <p:cNvPr id="935" name="Google Shape;935;p25"/>
                  <p:cNvSpPr/>
                  <p:nvPr/>
                </p:nvSpPr>
                <p:spPr>
                  <a:xfrm>
                    <a:off x="836677" y="2561257"/>
                    <a:ext cx="736471" cy="737029"/>
                  </a:xfrm>
                  <a:custGeom>
                    <a:rect b="b" l="l" r="r" t="t"/>
                    <a:pathLst>
                      <a:path extrusionOk="0" h="42279" w="42247">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EABB22"/>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936" name="Google Shape;936;p25"/>
                  <p:cNvSpPr/>
                  <p:nvPr/>
                </p:nvSpPr>
                <p:spPr>
                  <a:xfrm>
                    <a:off x="948635" y="2674263"/>
                    <a:ext cx="510900" cy="510900"/>
                  </a:xfrm>
                  <a:prstGeom prst="ellipse">
                    <a:avLst/>
                  </a:prstGeom>
                  <a:solidFill>
                    <a:srgbClr val="FFFFFF"/>
                  </a:solidFill>
                  <a:ln>
                    <a:noFill/>
                  </a:ln>
                </p:spPr>
                <p:txBody>
                  <a:bodyPr anchorCtr="0" anchor="ctr" bIns="91425" lIns="91425" spcFirstLastPara="1" rIns="91425" wrap="square" tIns="91425">
                    <a:noAutofit/>
                  </a:bodyPr>
                  <a:lstStyle/>
                  <a:p>
                    <a:pPr indent="0" lvl="0" marL="0" marR="0" rtl="0" algn="ctr">
                      <a:spcBef>
                        <a:spcPts val="0"/>
                      </a:spcBef>
                      <a:spcAft>
                        <a:spcPts val="0"/>
                      </a:spcAft>
                      <a:buClr>
                        <a:schemeClr val="dk1"/>
                      </a:buClr>
                      <a:buSzPts val="1700"/>
                      <a:buFont typeface="Calibri"/>
                      <a:buNone/>
                    </a:pPr>
                    <a:r>
                      <a:t/>
                    </a:r>
                    <a:endParaRPr sz="1700">
                      <a:solidFill>
                        <a:schemeClr val="accent1"/>
                      </a:solidFill>
                      <a:latin typeface="Calibri"/>
                      <a:ea typeface="Calibri"/>
                      <a:cs typeface="Calibri"/>
                      <a:sym typeface="Calibri"/>
                    </a:endParaRPr>
                  </a:p>
                </p:txBody>
              </p:sp>
            </p:grpSp>
          </p:grpSp>
        </p:grpSp>
        <p:sp>
          <p:nvSpPr>
            <p:cNvPr id="937" name="Google Shape;937;p25"/>
            <p:cNvSpPr txBox="1"/>
            <p:nvPr/>
          </p:nvSpPr>
          <p:spPr>
            <a:xfrm>
              <a:off x="10282611" y="1820803"/>
              <a:ext cx="2451864" cy="1078955"/>
            </a:xfrm>
            <a:prstGeom prst="rect">
              <a:avLst/>
            </a:prstGeom>
            <a:noFill/>
            <a:ln>
              <a:noFill/>
            </a:ln>
          </p:spPr>
          <p:txBody>
            <a:bodyPr anchorCtr="0" anchor="b" bIns="91425" lIns="91425" spcFirstLastPara="1" rIns="91425" wrap="square" tIns="91425">
              <a:noAutofit/>
            </a:bodyPr>
            <a:lstStyle/>
            <a:p>
              <a:pPr indent="0" lvl="0" marL="0" marR="0" rtl="0" algn="ctr">
                <a:lnSpc>
                  <a:spcPct val="67500"/>
                </a:lnSpc>
                <a:spcBef>
                  <a:spcPts val="0"/>
                </a:spcBef>
                <a:spcAft>
                  <a:spcPts val="0"/>
                </a:spcAft>
                <a:buNone/>
              </a:pPr>
              <a:r>
                <a:rPr b="1" lang="en-US" sz="2400">
                  <a:solidFill>
                    <a:srgbClr val="EABB22"/>
                  </a:solidFill>
                  <a:latin typeface="Calibri"/>
                  <a:ea typeface="Calibri"/>
                  <a:cs typeface="Calibri"/>
                  <a:sym typeface="Calibri"/>
                </a:rPr>
                <a:t>Objetivos</a:t>
              </a:r>
              <a:endParaRPr/>
            </a:p>
          </p:txBody>
        </p:sp>
      </p:grpSp>
      <p:grpSp>
        <p:nvGrpSpPr>
          <p:cNvPr id="938" name="Google Shape;938;p25"/>
          <p:cNvGrpSpPr/>
          <p:nvPr/>
        </p:nvGrpSpPr>
        <p:grpSpPr>
          <a:xfrm>
            <a:off x="1490917" y="3126213"/>
            <a:ext cx="498371" cy="530671"/>
            <a:chOff x="3918554" y="774528"/>
            <a:chExt cx="868197" cy="924466"/>
          </a:xfrm>
        </p:grpSpPr>
        <p:sp>
          <p:nvSpPr>
            <p:cNvPr id="939" name="Google Shape;939;p25"/>
            <p:cNvSpPr/>
            <p:nvPr/>
          </p:nvSpPr>
          <p:spPr>
            <a:xfrm>
              <a:off x="3918554" y="774528"/>
              <a:ext cx="868197" cy="924466"/>
            </a:xfrm>
            <a:custGeom>
              <a:rect b="b" l="l" r="r" t="t"/>
              <a:pathLst>
                <a:path extrusionOk="0" h="924466" w="868197">
                  <a:moveTo>
                    <a:pt x="859428" y="489969"/>
                  </a:moveTo>
                  <a:lnTo>
                    <a:pt x="762772" y="322855"/>
                  </a:lnTo>
                  <a:lnTo>
                    <a:pt x="770902" y="318338"/>
                  </a:lnTo>
                  <a:cubicBezTo>
                    <a:pt x="788065" y="308402"/>
                    <a:pt x="799808" y="293045"/>
                    <a:pt x="805228" y="274075"/>
                  </a:cubicBezTo>
                  <a:cubicBezTo>
                    <a:pt x="810648" y="255106"/>
                    <a:pt x="807938" y="236136"/>
                    <a:pt x="798002" y="218973"/>
                  </a:cubicBezTo>
                  <a:cubicBezTo>
                    <a:pt x="778129" y="184647"/>
                    <a:pt x="732963" y="172000"/>
                    <a:pt x="698636" y="192776"/>
                  </a:cubicBezTo>
                  <a:lnTo>
                    <a:pt x="690507" y="197293"/>
                  </a:lnTo>
                  <a:lnTo>
                    <a:pt x="593851" y="29275"/>
                  </a:lnTo>
                  <a:cubicBezTo>
                    <a:pt x="585721" y="15726"/>
                    <a:pt x="573075" y="5789"/>
                    <a:pt x="557718" y="2176"/>
                  </a:cubicBezTo>
                  <a:cubicBezTo>
                    <a:pt x="542362" y="-2341"/>
                    <a:pt x="527005" y="369"/>
                    <a:pt x="512552" y="8499"/>
                  </a:cubicBezTo>
                  <a:cubicBezTo>
                    <a:pt x="498099" y="16629"/>
                    <a:pt x="489066" y="29275"/>
                    <a:pt x="485452" y="44632"/>
                  </a:cubicBezTo>
                  <a:cubicBezTo>
                    <a:pt x="482742" y="55472"/>
                    <a:pt x="482742" y="65408"/>
                    <a:pt x="485452" y="76248"/>
                  </a:cubicBezTo>
                  <a:lnTo>
                    <a:pt x="393314" y="178324"/>
                  </a:lnTo>
                  <a:cubicBezTo>
                    <a:pt x="386990" y="185550"/>
                    <a:pt x="386990" y="197293"/>
                    <a:pt x="395120" y="203616"/>
                  </a:cubicBezTo>
                  <a:cubicBezTo>
                    <a:pt x="402347" y="209940"/>
                    <a:pt x="414090" y="209940"/>
                    <a:pt x="420413" y="201810"/>
                  </a:cubicBezTo>
                  <a:lnTo>
                    <a:pt x="503519" y="107865"/>
                  </a:lnTo>
                  <a:lnTo>
                    <a:pt x="745609" y="527005"/>
                  </a:lnTo>
                  <a:lnTo>
                    <a:pt x="340921" y="613725"/>
                  </a:lnTo>
                  <a:lnTo>
                    <a:pt x="228006" y="417704"/>
                  </a:lnTo>
                  <a:lnTo>
                    <a:pt x="312015" y="322855"/>
                  </a:lnTo>
                  <a:cubicBezTo>
                    <a:pt x="318338" y="315628"/>
                    <a:pt x="318338" y="303885"/>
                    <a:pt x="310208" y="297562"/>
                  </a:cubicBezTo>
                  <a:cubicBezTo>
                    <a:pt x="302982" y="291239"/>
                    <a:pt x="291238" y="291239"/>
                    <a:pt x="284915" y="299369"/>
                  </a:cubicBezTo>
                  <a:lnTo>
                    <a:pt x="193680" y="401444"/>
                  </a:lnTo>
                  <a:lnTo>
                    <a:pt x="42825" y="489066"/>
                  </a:lnTo>
                  <a:cubicBezTo>
                    <a:pt x="22952" y="500809"/>
                    <a:pt x="8499" y="518876"/>
                    <a:pt x="3079" y="541459"/>
                  </a:cubicBezTo>
                  <a:cubicBezTo>
                    <a:pt x="-3245" y="564042"/>
                    <a:pt x="369" y="586625"/>
                    <a:pt x="12112" y="606498"/>
                  </a:cubicBezTo>
                  <a:lnTo>
                    <a:pt x="69925" y="706767"/>
                  </a:lnTo>
                  <a:cubicBezTo>
                    <a:pt x="86184" y="734769"/>
                    <a:pt x="115091" y="750126"/>
                    <a:pt x="144900" y="750126"/>
                  </a:cubicBezTo>
                  <a:cubicBezTo>
                    <a:pt x="159353" y="750126"/>
                    <a:pt x="174710" y="746513"/>
                    <a:pt x="188260" y="738383"/>
                  </a:cubicBezTo>
                  <a:lnTo>
                    <a:pt x="231619" y="713993"/>
                  </a:lnTo>
                  <a:lnTo>
                    <a:pt x="420413" y="902787"/>
                  </a:lnTo>
                  <a:cubicBezTo>
                    <a:pt x="434866" y="917240"/>
                    <a:pt x="452933" y="924467"/>
                    <a:pt x="471903" y="924467"/>
                  </a:cubicBezTo>
                  <a:cubicBezTo>
                    <a:pt x="484549" y="924467"/>
                    <a:pt x="497196" y="920854"/>
                    <a:pt x="508036" y="914531"/>
                  </a:cubicBezTo>
                  <a:cubicBezTo>
                    <a:pt x="527909" y="902787"/>
                    <a:pt x="540555" y="883817"/>
                    <a:pt x="544168" y="860331"/>
                  </a:cubicBezTo>
                  <a:cubicBezTo>
                    <a:pt x="546878" y="837748"/>
                    <a:pt x="539652" y="815165"/>
                    <a:pt x="523392" y="798905"/>
                  </a:cubicBezTo>
                  <a:lnTo>
                    <a:pt x="458353" y="733866"/>
                  </a:lnTo>
                  <a:lnTo>
                    <a:pt x="476419" y="723930"/>
                  </a:lnTo>
                  <a:cubicBezTo>
                    <a:pt x="489969" y="715800"/>
                    <a:pt x="499002" y="702250"/>
                    <a:pt x="500809" y="686893"/>
                  </a:cubicBezTo>
                  <a:cubicBezTo>
                    <a:pt x="502616" y="671537"/>
                    <a:pt x="497196" y="656181"/>
                    <a:pt x="485452" y="645341"/>
                  </a:cubicBezTo>
                  <a:lnTo>
                    <a:pt x="463773" y="625468"/>
                  </a:lnTo>
                  <a:lnTo>
                    <a:pt x="768192" y="560428"/>
                  </a:lnTo>
                  <a:cubicBezTo>
                    <a:pt x="775419" y="567655"/>
                    <a:pt x="784452" y="573075"/>
                    <a:pt x="795292" y="575785"/>
                  </a:cubicBezTo>
                  <a:cubicBezTo>
                    <a:pt x="800712" y="577592"/>
                    <a:pt x="805228" y="577592"/>
                    <a:pt x="810648" y="577592"/>
                  </a:cubicBezTo>
                  <a:cubicBezTo>
                    <a:pt x="820585" y="577592"/>
                    <a:pt x="830521" y="574882"/>
                    <a:pt x="840458" y="569462"/>
                  </a:cubicBezTo>
                  <a:cubicBezTo>
                    <a:pt x="854008" y="561332"/>
                    <a:pt x="863944" y="548685"/>
                    <a:pt x="867557" y="533329"/>
                  </a:cubicBezTo>
                  <a:cubicBezTo>
                    <a:pt x="869364" y="518876"/>
                    <a:pt x="867557" y="503519"/>
                    <a:pt x="859428" y="489969"/>
                  </a:cubicBezTo>
                  <a:lnTo>
                    <a:pt x="859428" y="489969"/>
                  </a:lnTo>
                  <a:close/>
                  <a:moveTo>
                    <a:pt x="707670" y="228006"/>
                  </a:moveTo>
                  <a:lnTo>
                    <a:pt x="715799" y="223490"/>
                  </a:lnTo>
                  <a:cubicBezTo>
                    <a:pt x="732963" y="213553"/>
                    <a:pt x="755546" y="218973"/>
                    <a:pt x="765482" y="237039"/>
                  </a:cubicBezTo>
                  <a:cubicBezTo>
                    <a:pt x="775419" y="254203"/>
                    <a:pt x="769999" y="276786"/>
                    <a:pt x="751932" y="286722"/>
                  </a:cubicBezTo>
                  <a:lnTo>
                    <a:pt x="743802" y="291239"/>
                  </a:lnTo>
                  <a:lnTo>
                    <a:pt x="707670" y="228909"/>
                  </a:lnTo>
                  <a:lnTo>
                    <a:pt x="707670" y="228006"/>
                  </a:lnTo>
                  <a:close/>
                  <a:moveTo>
                    <a:pt x="169290" y="708573"/>
                  </a:moveTo>
                  <a:cubicBezTo>
                    <a:pt x="145804" y="722123"/>
                    <a:pt x="115091" y="713993"/>
                    <a:pt x="100637" y="690507"/>
                  </a:cubicBezTo>
                  <a:lnTo>
                    <a:pt x="42825" y="590238"/>
                  </a:lnTo>
                  <a:cubicBezTo>
                    <a:pt x="36502" y="578495"/>
                    <a:pt x="34695" y="564945"/>
                    <a:pt x="37405" y="552299"/>
                  </a:cubicBezTo>
                  <a:cubicBezTo>
                    <a:pt x="40115" y="539652"/>
                    <a:pt x="49148" y="528812"/>
                    <a:pt x="60891" y="521586"/>
                  </a:cubicBezTo>
                  <a:lnTo>
                    <a:pt x="199100" y="442093"/>
                  </a:lnTo>
                  <a:lnTo>
                    <a:pt x="307498" y="629081"/>
                  </a:lnTo>
                  <a:lnTo>
                    <a:pt x="169290" y="708573"/>
                  </a:lnTo>
                  <a:close/>
                  <a:moveTo>
                    <a:pt x="507132" y="856718"/>
                  </a:moveTo>
                  <a:cubicBezTo>
                    <a:pt x="505326" y="868461"/>
                    <a:pt x="499002" y="878398"/>
                    <a:pt x="489066" y="883817"/>
                  </a:cubicBezTo>
                  <a:cubicBezTo>
                    <a:pt x="474613" y="891947"/>
                    <a:pt x="456546" y="890141"/>
                    <a:pt x="444803" y="877495"/>
                  </a:cubicBezTo>
                  <a:lnTo>
                    <a:pt x="263235" y="695927"/>
                  </a:lnTo>
                  <a:lnTo>
                    <a:pt x="329178" y="657987"/>
                  </a:lnTo>
                  <a:lnTo>
                    <a:pt x="497196" y="826005"/>
                  </a:lnTo>
                  <a:cubicBezTo>
                    <a:pt x="504422" y="833232"/>
                    <a:pt x="508939" y="844975"/>
                    <a:pt x="507132" y="856718"/>
                  </a:cubicBezTo>
                  <a:lnTo>
                    <a:pt x="507132" y="856718"/>
                  </a:lnTo>
                  <a:close/>
                  <a:moveTo>
                    <a:pt x="459256" y="672440"/>
                  </a:moveTo>
                  <a:cubicBezTo>
                    <a:pt x="461966" y="675150"/>
                    <a:pt x="463773" y="678764"/>
                    <a:pt x="462869" y="683280"/>
                  </a:cubicBezTo>
                  <a:cubicBezTo>
                    <a:pt x="461966" y="687797"/>
                    <a:pt x="460159" y="690507"/>
                    <a:pt x="456546" y="693217"/>
                  </a:cubicBezTo>
                  <a:lnTo>
                    <a:pt x="430350" y="708573"/>
                  </a:lnTo>
                  <a:lnTo>
                    <a:pt x="368021" y="646244"/>
                  </a:lnTo>
                  <a:lnTo>
                    <a:pt x="418607" y="635404"/>
                  </a:lnTo>
                  <a:lnTo>
                    <a:pt x="459256" y="672440"/>
                  </a:lnTo>
                  <a:close/>
                  <a:moveTo>
                    <a:pt x="830521" y="525199"/>
                  </a:moveTo>
                  <a:cubicBezTo>
                    <a:pt x="828715" y="531522"/>
                    <a:pt x="825101" y="536039"/>
                    <a:pt x="819681" y="538749"/>
                  </a:cubicBezTo>
                  <a:cubicBezTo>
                    <a:pt x="814261" y="541459"/>
                    <a:pt x="807938" y="542362"/>
                    <a:pt x="802518" y="541459"/>
                  </a:cubicBezTo>
                  <a:cubicBezTo>
                    <a:pt x="796195" y="539652"/>
                    <a:pt x="791678" y="536039"/>
                    <a:pt x="788969" y="530619"/>
                  </a:cubicBezTo>
                  <a:lnTo>
                    <a:pt x="523392" y="69925"/>
                  </a:lnTo>
                  <a:cubicBezTo>
                    <a:pt x="520682" y="64505"/>
                    <a:pt x="519779" y="58182"/>
                    <a:pt x="520682" y="52762"/>
                  </a:cubicBezTo>
                  <a:cubicBezTo>
                    <a:pt x="522489" y="46439"/>
                    <a:pt x="526102" y="41922"/>
                    <a:pt x="531522" y="39212"/>
                  </a:cubicBezTo>
                  <a:cubicBezTo>
                    <a:pt x="535135" y="37405"/>
                    <a:pt x="538748" y="36502"/>
                    <a:pt x="543265" y="36502"/>
                  </a:cubicBezTo>
                  <a:cubicBezTo>
                    <a:pt x="545072" y="36502"/>
                    <a:pt x="546878" y="36502"/>
                    <a:pt x="549588" y="37405"/>
                  </a:cubicBezTo>
                  <a:cubicBezTo>
                    <a:pt x="555912" y="39212"/>
                    <a:pt x="560428" y="42825"/>
                    <a:pt x="563138" y="48245"/>
                  </a:cubicBezTo>
                  <a:lnTo>
                    <a:pt x="828715" y="508939"/>
                  </a:lnTo>
                  <a:cubicBezTo>
                    <a:pt x="831424" y="513456"/>
                    <a:pt x="832328" y="518876"/>
                    <a:pt x="830521" y="525199"/>
                  </a:cubicBez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40" name="Google Shape;940;p25"/>
            <p:cNvSpPr/>
            <p:nvPr/>
          </p:nvSpPr>
          <p:spPr>
            <a:xfrm>
              <a:off x="4253152" y="1007954"/>
              <a:ext cx="36132" cy="36132"/>
            </a:xfrm>
            <a:custGeom>
              <a:rect b="b" l="l" r="r" t="t"/>
              <a:pathLst>
                <a:path extrusionOk="0" h="36132" w="36132">
                  <a:moveTo>
                    <a:pt x="18066" y="36133"/>
                  </a:moveTo>
                  <a:cubicBezTo>
                    <a:pt x="22583" y="36133"/>
                    <a:pt x="27100" y="34327"/>
                    <a:pt x="30713" y="30713"/>
                  </a:cubicBezTo>
                  <a:cubicBezTo>
                    <a:pt x="34326" y="27100"/>
                    <a:pt x="36133" y="22583"/>
                    <a:pt x="36133" y="18066"/>
                  </a:cubicBezTo>
                  <a:cubicBezTo>
                    <a:pt x="36133" y="13550"/>
                    <a:pt x="34326" y="9033"/>
                    <a:pt x="30713" y="5420"/>
                  </a:cubicBezTo>
                  <a:cubicBezTo>
                    <a:pt x="27100" y="1807"/>
                    <a:pt x="22583" y="0"/>
                    <a:pt x="18066" y="0"/>
                  </a:cubicBezTo>
                  <a:cubicBezTo>
                    <a:pt x="13550" y="0"/>
                    <a:pt x="9033" y="1807"/>
                    <a:pt x="5420" y="5420"/>
                  </a:cubicBezTo>
                  <a:cubicBezTo>
                    <a:pt x="1807" y="9033"/>
                    <a:pt x="0" y="13550"/>
                    <a:pt x="0" y="18066"/>
                  </a:cubicBezTo>
                  <a:cubicBezTo>
                    <a:pt x="0" y="22583"/>
                    <a:pt x="1807" y="27100"/>
                    <a:pt x="5420" y="30713"/>
                  </a:cubicBezTo>
                  <a:cubicBezTo>
                    <a:pt x="8130" y="34327"/>
                    <a:pt x="13550" y="36133"/>
                    <a:pt x="18066" y="36133"/>
                  </a:cubicBez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941" name="Google Shape;941;p25"/>
          <p:cNvGrpSpPr/>
          <p:nvPr/>
        </p:nvGrpSpPr>
        <p:grpSpPr>
          <a:xfrm>
            <a:off x="3658031" y="3115517"/>
            <a:ext cx="541959" cy="541367"/>
            <a:chOff x="7257599" y="768348"/>
            <a:chExt cx="868457" cy="867509"/>
          </a:xfrm>
        </p:grpSpPr>
        <p:sp>
          <p:nvSpPr>
            <p:cNvPr id="942" name="Google Shape;942;p25"/>
            <p:cNvSpPr/>
            <p:nvPr/>
          </p:nvSpPr>
          <p:spPr>
            <a:xfrm>
              <a:off x="7257599" y="768348"/>
              <a:ext cx="868457" cy="867509"/>
            </a:xfrm>
            <a:custGeom>
              <a:rect b="b" l="l" r="r" t="t"/>
              <a:pathLst>
                <a:path extrusionOk="0" h="867509" w="868457">
                  <a:moveTo>
                    <a:pt x="0" y="621711"/>
                  </a:moveTo>
                  <a:cubicBezTo>
                    <a:pt x="0" y="659650"/>
                    <a:pt x="25293" y="693073"/>
                    <a:pt x="61426" y="704816"/>
                  </a:cubicBezTo>
                  <a:cubicBezTo>
                    <a:pt x="97559" y="716560"/>
                    <a:pt x="137304" y="702107"/>
                    <a:pt x="158984" y="670490"/>
                  </a:cubicBezTo>
                  <a:lnTo>
                    <a:pt x="350489" y="758113"/>
                  </a:lnTo>
                  <a:cubicBezTo>
                    <a:pt x="348682" y="765339"/>
                    <a:pt x="347779" y="772566"/>
                    <a:pt x="347779" y="780696"/>
                  </a:cubicBezTo>
                  <a:cubicBezTo>
                    <a:pt x="347779" y="813215"/>
                    <a:pt x="366748" y="843928"/>
                    <a:pt x="395655" y="858381"/>
                  </a:cubicBezTo>
                  <a:cubicBezTo>
                    <a:pt x="425464" y="872835"/>
                    <a:pt x="459790" y="870125"/>
                    <a:pt x="485987" y="850251"/>
                  </a:cubicBezTo>
                  <a:lnTo>
                    <a:pt x="468824" y="826765"/>
                  </a:lnTo>
                  <a:cubicBezTo>
                    <a:pt x="458887" y="833992"/>
                    <a:pt x="446240" y="838508"/>
                    <a:pt x="434497" y="838508"/>
                  </a:cubicBezTo>
                  <a:cubicBezTo>
                    <a:pt x="415528" y="838508"/>
                    <a:pt x="396558" y="828572"/>
                    <a:pt x="386621" y="812312"/>
                  </a:cubicBezTo>
                  <a:cubicBezTo>
                    <a:pt x="375782" y="796052"/>
                    <a:pt x="373975" y="775276"/>
                    <a:pt x="382105" y="758113"/>
                  </a:cubicBezTo>
                  <a:cubicBezTo>
                    <a:pt x="383912" y="754499"/>
                    <a:pt x="384815" y="749982"/>
                    <a:pt x="383008" y="746370"/>
                  </a:cubicBezTo>
                  <a:cubicBezTo>
                    <a:pt x="382105" y="742756"/>
                    <a:pt x="378491" y="739143"/>
                    <a:pt x="374878" y="737336"/>
                  </a:cubicBezTo>
                  <a:lnTo>
                    <a:pt x="171631" y="644294"/>
                  </a:lnTo>
                  <a:cubicBezTo>
                    <a:pt x="176148" y="628034"/>
                    <a:pt x="175244" y="611774"/>
                    <a:pt x="170727" y="595515"/>
                  </a:cubicBezTo>
                  <a:lnTo>
                    <a:pt x="282740" y="534089"/>
                  </a:lnTo>
                  <a:lnTo>
                    <a:pt x="269190" y="508796"/>
                  </a:lnTo>
                  <a:lnTo>
                    <a:pt x="158081" y="569318"/>
                  </a:lnTo>
                  <a:cubicBezTo>
                    <a:pt x="144531" y="551252"/>
                    <a:pt x="124658" y="539509"/>
                    <a:pt x="102978" y="535896"/>
                  </a:cubicBezTo>
                  <a:lnTo>
                    <a:pt x="102978" y="330842"/>
                  </a:lnTo>
                  <a:cubicBezTo>
                    <a:pt x="121045" y="328132"/>
                    <a:pt x="137304" y="319099"/>
                    <a:pt x="149951" y="306452"/>
                  </a:cubicBezTo>
                  <a:lnTo>
                    <a:pt x="270093" y="366974"/>
                  </a:lnTo>
                  <a:lnTo>
                    <a:pt x="282740" y="340778"/>
                  </a:lnTo>
                  <a:lnTo>
                    <a:pt x="166211" y="282966"/>
                  </a:lnTo>
                  <a:cubicBezTo>
                    <a:pt x="175244" y="263996"/>
                    <a:pt x="177051" y="243219"/>
                    <a:pt x="171631" y="223346"/>
                  </a:cubicBezTo>
                  <a:lnTo>
                    <a:pt x="363135" y="135724"/>
                  </a:lnTo>
                  <a:cubicBezTo>
                    <a:pt x="376685" y="155597"/>
                    <a:pt x="397461" y="168244"/>
                    <a:pt x="420044" y="172760"/>
                  </a:cubicBezTo>
                  <a:lnTo>
                    <a:pt x="420044" y="245929"/>
                  </a:lnTo>
                  <a:lnTo>
                    <a:pt x="448950" y="245929"/>
                  </a:lnTo>
                  <a:lnTo>
                    <a:pt x="448950" y="172760"/>
                  </a:lnTo>
                  <a:cubicBezTo>
                    <a:pt x="472437" y="169147"/>
                    <a:pt x="493213" y="155597"/>
                    <a:pt x="505860" y="135724"/>
                  </a:cubicBezTo>
                  <a:lnTo>
                    <a:pt x="697364" y="223346"/>
                  </a:lnTo>
                  <a:cubicBezTo>
                    <a:pt x="692847" y="239606"/>
                    <a:pt x="693751" y="255866"/>
                    <a:pt x="698267" y="272126"/>
                  </a:cubicBezTo>
                  <a:lnTo>
                    <a:pt x="586255" y="333551"/>
                  </a:lnTo>
                  <a:lnTo>
                    <a:pt x="599805" y="358844"/>
                  </a:lnTo>
                  <a:lnTo>
                    <a:pt x="710914" y="298322"/>
                  </a:lnTo>
                  <a:cubicBezTo>
                    <a:pt x="724463" y="316388"/>
                    <a:pt x="744337" y="328132"/>
                    <a:pt x="766017" y="331745"/>
                  </a:cubicBezTo>
                  <a:lnTo>
                    <a:pt x="766017" y="536799"/>
                  </a:lnTo>
                  <a:cubicBezTo>
                    <a:pt x="744337" y="540412"/>
                    <a:pt x="724463" y="552155"/>
                    <a:pt x="710914" y="570222"/>
                  </a:cubicBezTo>
                  <a:lnTo>
                    <a:pt x="734400" y="587385"/>
                  </a:lnTo>
                  <a:cubicBezTo>
                    <a:pt x="751563" y="564802"/>
                    <a:pt x="783179" y="557575"/>
                    <a:pt x="808473" y="571125"/>
                  </a:cubicBezTo>
                  <a:cubicBezTo>
                    <a:pt x="833766" y="584675"/>
                    <a:pt x="845509" y="614484"/>
                    <a:pt x="835572" y="641584"/>
                  </a:cubicBezTo>
                  <a:cubicBezTo>
                    <a:pt x="825636" y="668684"/>
                    <a:pt x="797633" y="684040"/>
                    <a:pt x="769629" y="678620"/>
                  </a:cubicBezTo>
                  <a:lnTo>
                    <a:pt x="764210" y="706623"/>
                  </a:lnTo>
                  <a:cubicBezTo>
                    <a:pt x="769629" y="707527"/>
                    <a:pt x="775953" y="708430"/>
                    <a:pt x="781373" y="708430"/>
                  </a:cubicBezTo>
                  <a:cubicBezTo>
                    <a:pt x="826539" y="708430"/>
                    <a:pt x="863575" y="674104"/>
                    <a:pt x="867189" y="628938"/>
                  </a:cubicBezTo>
                  <a:cubicBezTo>
                    <a:pt x="870802" y="583772"/>
                    <a:pt x="840089" y="544025"/>
                    <a:pt x="795826" y="535896"/>
                  </a:cubicBezTo>
                  <a:lnTo>
                    <a:pt x="795826" y="330842"/>
                  </a:lnTo>
                  <a:cubicBezTo>
                    <a:pt x="834669" y="324518"/>
                    <a:pt x="864478" y="291999"/>
                    <a:pt x="868092" y="253156"/>
                  </a:cubicBezTo>
                  <a:cubicBezTo>
                    <a:pt x="871705" y="213410"/>
                    <a:pt x="848219" y="177277"/>
                    <a:pt x="811183" y="163727"/>
                  </a:cubicBezTo>
                  <a:cubicBezTo>
                    <a:pt x="774146" y="150177"/>
                    <a:pt x="732594" y="163727"/>
                    <a:pt x="710010" y="197150"/>
                  </a:cubicBezTo>
                  <a:lnTo>
                    <a:pt x="518506" y="109528"/>
                  </a:lnTo>
                  <a:cubicBezTo>
                    <a:pt x="528443" y="74298"/>
                    <a:pt x="514893" y="37262"/>
                    <a:pt x="485083" y="15582"/>
                  </a:cubicBezTo>
                  <a:cubicBezTo>
                    <a:pt x="455274" y="-5194"/>
                    <a:pt x="415528" y="-5194"/>
                    <a:pt x="385718" y="15582"/>
                  </a:cubicBezTo>
                  <a:cubicBezTo>
                    <a:pt x="355908" y="36359"/>
                    <a:pt x="342359" y="74298"/>
                    <a:pt x="352295" y="109528"/>
                  </a:cubicBezTo>
                  <a:lnTo>
                    <a:pt x="160791" y="197150"/>
                  </a:lnTo>
                  <a:cubicBezTo>
                    <a:pt x="138208" y="164630"/>
                    <a:pt x="97559" y="151080"/>
                    <a:pt x="59619" y="163727"/>
                  </a:cubicBezTo>
                  <a:cubicBezTo>
                    <a:pt x="22583" y="177277"/>
                    <a:pt x="-904" y="213410"/>
                    <a:pt x="2710" y="253156"/>
                  </a:cubicBezTo>
                  <a:cubicBezTo>
                    <a:pt x="6323" y="292902"/>
                    <a:pt x="36133" y="324518"/>
                    <a:pt x="74976" y="330842"/>
                  </a:cubicBezTo>
                  <a:lnTo>
                    <a:pt x="74976" y="535896"/>
                  </a:lnTo>
                  <a:cubicBezTo>
                    <a:pt x="30713" y="543122"/>
                    <a:pt x="0" y="579255"/>
                    <a:pt x="0" y="621711"/>
                  </a:cubicBezTo>
                  <a:close/>
                  <a:moveTo>
                    <a:pt x="780469" y="188117"/>
                  </a:moveTo>
                  <a:cubicBezTo>
                    <a:pt x="812086" y="188117"/>
                    <a:pt x="838282" y="214313"/>
                    <a:pt x="838282" y="245929"/>
                  </a:cubicBezTo>
                  <a:cubicBezTo>
                    <a:pt x="838282" y="277545"/>
                    <a:pt x="812086" y="303742"/>
                    <a:pt x="780469" y="303742"/>
                  </a:cubicBezTo>
                  <a:cubicBezTo>
                    <a:pt x="748853" y="303742"/>
                    <a:pt x="722657" y="277545"/>
                    <a:pt x="722657" y="245929"/>
                  </a:cubicBezTo>
                  <a:cubicBezTo>
                    <a:pt x="722657" y="213410"/>
                    <a:pt x="748853" y="188117"/>
                    <a:pt x="780469" y="188117"/>
                  </a:cubicBezTo>
                  <a:close/>
                  <a:moveTo>
                    <a:pt x="433594" y="29132"/>
                  </a:moveTo>
                  <a:cubicBezTo>
                    <a:pt x="465211" y="29132"/>
                    <a:pt x="491407" y="55329"/>
                    <a:pt x="491407" y="86945"/>
                  </a:cubicBezTo>
                  <a:cubicBezTo>
                    <a:pt x="491407" y="118561"/>
                    <a:pt x="465211" y="144757"/>
                    <a:pt x="433594" y="144757"/>
                  </a:cubicBezTo>
                  <a:cubicBezTo>
                    <a:pt x="401978" y="144757"/>
                    <a:pt x="375782" y="118561"/>
                    <a:pt x="375782" y="86945"/>
                  </a:cubicBezTo>
                  <a:cubicBezTo>
                    <a:pt x="375782" y="55329"/>
                    <a:pt x="401978" y="29132"/>
                    <a:pt x="433594" y="29132"/>
                  </a:cubicBezTo>
                  <a:close/>
                  <a:moveTo>
                    <a:pt x="144531" y="621711"/>
                  </a:moveTo>
                  <a:cubicBezTo>
                    <a:pt x="144531" y="653328"/>
                    <a:pt x="118335" y="679524"/>
                    <a:pt x="86719" y="679524"/>
                  </a:cubicBezTo>
                  <a:cubicBezTo>
                    <a:pt x="55102" y="679524"/>
                    <a:pt x="28906" y="653328"/>
                    <a:pt x="28906" y="621711"/>
                  </a:cubicBezTo>
                  <a:cubicBezTo>
                    <a:pt x="28906" y="590095"/>
                    <a:pt x="55102" y="563898"/>
                    <a:pt x="86719" y="563898"/>
                  </a:cubicBezTo>
                  <a:cubicBezTo>
                    <a:pt x="118335" y="563898"/>
                    <a:pt x="144531" y="589191"/>
                    <a:pt x="144531" y="621711"/>
                  </a:cubicBezTo>
                  <a:close/>
                  <a:moveTo>
                    <a:pt x="28906" y="245929"/>
                  </a:moveTo>
                  <a:cubicBezTo>
                    <a:pt x="28906" y="214313"/>
                    <a:pt x="55102" y="188117"/>
                    <a:pt x="86719" y="188117"/>
                  </a:cubicBezTo>
                  <a:cubicBezTo>
                    <a:pt x="118335" y="188117"/>
                    <a:pt x="144531" y="214313"/>
                    <a:pt x="144531" y="245929"/>
                  </a:cubicBezTo>
                  <a:cubicBezTo>
                    <a:pt x="144531" y="277545"/>
                    <a:pt x="118335" y="303742"/>
                    <a:pt x="86719" y="303742"/>
                  </a:cubicBezTo>
                  <a:cubicBezTo>
                    <a:pt x="55102" y="303742"/>
                    <a:pt x="28906" y="277545"/>
                    <a:pt x="28906" y="245929"/>
                  </a:cubicBezTo>
                  <a:close/>
                </a:path>
              </a:pathLst>
            </a:custGeom>
            <a:solidFill>
              <a:srgbClr val="3D824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43" name="Google Shape;943;p25"/>
            <p:cNvSpPr/>
            <p:nvPr/>
          </p:nvSpPr>
          <p:spPr>
            <a:xfrm>
              <a:off x="7618928" y="1129902"/>
              <a:ext cx="144531" cy="144531"/>
            </a:xfrm>
            <a:custGeom>
              <a:rect b="b" l="l" r="r" t="t"/>
              <a:pathLst>
                <a:path extrusionOk="0" h="144531" w="144531">
                  <a:moveTo>
                    <a:pt x="72266" y="0"/>
                  </a:moveTo>
                  <a:cubicBezTo>
                    <a:pt x="32519" y="0"/>
                    <a:pt x="0" y="32520"/>
                    <a:pt x="0" y="72266"/>
                  </a:cubicBezTo>
                  <a:cubicBezTo>
                    <a:pt x="0" y="112012"/>
                    <a:pt x="32519" y="144531"/>
                    <a:pt x="72266" y="144531"/>
                  </a:cubicBezTo>
                  <a:cubicBezTo>
                    <a:pt x="112012" y="144531"/>
                    <a:pt x="144531" y="112012"/>
                    <a:pt x="144531" y="72266"/>
                  </a:cubicBezTo>
                  <a:cubicBezTo>
                    <a:pt x="144531" y="31616"/>
                    <a:pt x="112012" y="0"/>
                    <a:pt x="72266" y="0"/>
                  </a:cubicBezTo>
                  <a:close/>
                  <a:moveTo>
                    <a:pt x="72266" y="115626"/>
                  </a:moveTo>
                  <a:cubicBezTo>
                    <a:pt x="48779" y="115626"/>
                    <a:pt x="28906" y="96656"/>
                    <a:pt x="28906" y="72266"/>
                  </a:cubicBezTo>
                  <a:cubicBezTo>
                    <a:pt x="28906" y="48780"/>
                    <a:pt x="47876" y="28906"/>
                    <a:pt x="72266" y="28906"/>
                  </a:cubicBezTo>
                  <a:cubicBezTo>
                    <a:pt x="96655" y="28906"/>
                    <a:pt x="115625" y="47876"/>
                    <a:pt x="115625" y="72266"/>
                  </a:cubicBezTo>
                  <a:cubicBezTo>
                    <a:pt x="115625" y="95752"/>
                    <a:pt x="96655" y="115626"/>
                    <a:pt x="72266" y="115626"/>
                  </a:cubicBezTo>
                  <a:close/>
                </a:path>
              </a:pathLst>
            </a:custGeom>
            <a:solidFill>
              <a:srgbClr val="3D824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44" name="Google Shape;944;p25"/>
            <p:cNvSpPr/>
            <p:nvPr/>
          </p:nvSpPr>
          <p:spPr>
            <a:xfrm>
              <a:off x="7531306" y="1043183"/>
              <a:ext cx="317969" cy="317065"/>
            </a:xfrm>
            <a:custGeom>
              <a:rect b="b" l="l" r="r" t="t"/>
              <a:pathLst>
                <a:path extrusionOk="0" h="317065" w="317969">
                  <a:moveTo>
                    <a:pt x="27100" y="250220"/>
                  </a:moveTo>
                  <a:lnTo>
                    <a:pt x="67749" y="290870"/>
                  </a:lnTo>
                  <a:cubicBezTo>
                    <a:pt x="73169" y="296289"/>
                    <a:pt x="82202" y="296289"/>
                    <a:pt x="88525" y="290870"/>
                  </a:cubicBezTo>
                  <a:lnTo>
                    <a:pt x="103882" y="275513"/>
                  </a:lnTo>
                  <a:cubicBezTo>
                    <a:pt x="108399" y="277320"/>
                    <a:pt x="112012" y="279127"/>
                    <a:pt x="116528" y="280933"/>
                  </a:cubicBezTo>
                  <a:lnTo>
                    <a:pt x="116528" y="302613"/>
                  </a:lnTo>
                  <a:cubicBezTo>
                    <a:pt x="116528" y="310743"/>
                    <a:pt x="122852" y="317066"/>
                    <a:pt x="130982" y="317066"/>
                  </a:cubicBezTo>
                  <a:lnTo>
                    <a:pt x="174341" y="317066"/>
                  </a:lnTo>
                  <a:lnTo>
                    <a:pt x="174341" y="289063"/>
                  </a:lnTo>
                  <a:lnTo>
                    <a:pt x="145435" y="289063"/>
                  </a:lnTo>
                  <a:lnTo>
                    <a:pt x="145435" y="270996"/>
                  </a:lnTo>
                  <a:cubicBezTo>
                    <a:pt x="145435" y="264673"/>
                    <a:pt x="140918" y="258350"/>
                    <a:pt x="134595" y="257447"/>
                  </a:cubicBezTo>
                  <a:cubicBezTo>
                    <a:pt x="125561" y="254737"/>
                    <a:pt x="116528" y="251123"/>
                    <a:pt x="108399" y="246607"/>
                  </a:cubicBezTo>
                  <a:cubicBezTo>
                    <a:pt x="102978" y="242994"/>
                    <a:pt x="95752" y="243897"/>
                    <a:pt x="91235" y="249317"/>
                  </a:cubicBezTo>
                  <a:lnTo>
                    <a:pt x="78589" y="261963"/>
                  </a:lnTo>
                  <a:lnTo>
                    <a:pt x="57812" y="241187"/>
                  </a:lnTo>
                  <a:lnTo>
                    <a:pt x="70459" y="228540"/>
                  </a:lnTo>
                  <a:cubicBezTo>
                    <a:pt x="74976" y="224024"/>
                    <a:pt x="75879" y="216797"/>
                    <a:pt x="73169" y="211377"/>
                  </a:cubicBezTo>
                  <a:cubicBezTo>
                    <a:pt x="68652" y="203247"/>
                    <a:pt x="65039" y="194214"/>
                    <a:pt x="62329" y="185181"/>
                  </a:cubicBezTo>
                  <a:cubicBezTo>
                    <a:pt x="60523" y="178858"/>
                    <a:pt x="55102" y="174341"/>
                    <a:pt x="48779" y="174341"/>
                  </a:cubicBezTo>
                  <a:lnTo>
                    <a:pt x="30713" y="174341"/>
                  </a:lnTo>
                  <a:lnTo>
                    <a:pt x="30713" y="144531"/>
                  </a:lnTo>
                  <a:lnTo>
                    <a:pt x="48779" y="144531"/>
                  </a:lnTo>
                  <a:cubicBezTo>
                    <a:pt x="55102" y="144531"/>
                    <a:pt x="61426" y="140015"/>
                    <a:pt x="62329" y="133691"/>
                  </a:cubicBezTo>
                  <a:cubicBezTo>
                    <a:pt x="65039" y="124658"/>
                    <a:pt x="68652" y="115625"/>
                    <a:pt x="73169" y="107495"/>
                  </a:cubicBezTo>
                  <a:cubicBezTo>
                    <a:pt x="76782" y="102075"/>
                    <a:pt x="75879" y="94849"/>
                    <a:pt x="70459" y="90332"/>
                  </a:cubicBezTo>
                  <a:lnTo>
                    <a:pt x="57812" y="77685"/>
                  </a:lnTo>
                  <a:lnTo>
                    <a:pt x="78589" y="56909"/>
                  </a:lnTo>
                  <a:lnTo>
                    <a:pt x="91235" y="69556"/>
                  </a:lnTo>
                  <a:cubicBezTo>
                    <a:pt x="95752" y="74072"/>
                    <a:pt x="102978" y="74976"/>
                    <a:pt x="108399" y="72266"/>
                  </a:cubicBezTo>
                  <a:cubicBezTo>
                    <a:pt x="116528" y="67749"/>
                    <a:pt x="125561" y="64136"/>
                    <a:pt x="134595" y="61426"/>
                  </a:cubicBezTo>
                  <a:cubicBezTo>
                    <a:pt x="140918" y="59619"/>
                    <a:pt x="145435" y="54199"/>
                    <a:pt x="145435" y="47876"/>
                  </a:cubicBezTo>
                  <a:lnTo>
                    <a:pt x="145435" y="29809"/>
                  </a:lnTo>
                  <a:lnTo>
                    <a:pt x="174341" y="29809"/>
                  </a:lnTo>
                  <a:lnTo>
                    <a:pt x="174341" y="47876"/>
                  </a:lnTo>
                  <a:cubicBezTo>
                    <a:pt x="174341" y="54199"/>
                    <a:pt x="178858" y="60523"/>
                    <a:pt x="185181" y="61426"/>
                  </a:cubicBezTo>
                  <a:cubicBezTo>
                    <a:pt x="194214" y="64136"/>
                    <a:pt x="203247" y="67749"/>
                    <a:pt x="211377" y="72266"/>
                  </a:cubicBezTo>
                  <a:cubicBezTo>
                    <a:pt x="216797" y="75879"/>
                    <a:pt x="224024" y="74976"/>
                    <a:pt x="228540" y="69556"/>
                  </a:cubicBezTo>
                  <a:lnTo>
                    <a:pt x="241187" y="56909"/>
                  </a:lnTo>
                  <a:lnTo>
                    <a:pt x="261963" y="77685"/>
                  </a:lnTo>
                  <a:lnTo>
                    <a:pt x="249317" y="90332"/>
                  </a:lnTo>
                  <a:cubicBezTo>
                    <a:pt x="244800" y="94849"/>
                    <a:pt x="243897" y="102075"/>
                    <a:pt x="246607" y="107495"/>
                  </a:cubicBezTo>
                  <a:cubicBezTo>
                    <a:pt x="251123" y="115625"/>
                    <a:pt x="254737" y="124658"/>
                    <a:pt x="257447" y="133691"/>
                  </a:cubicBezTo>
                  <a:cubicBezTo>
                    <a:pt x="259253" y="140015"/>
                    <a:pt x="264673" y="144531"/>
                    <a:pt x="270996" y="144531"/>
                  </a:cubicBezTo>
                  <a:lnTo>
                    <a:pt x="289063" y="144531"/>
                  </a:lnTo>
                  <a:lnTo>
                    <a:pt x="289063" y="187891"/>
                  </a:lnTo>
                  <a:lnTo>
                    <a:pt x="317969" y="187891"/>
                  </a:lnTo>
                  <a:lnTo>
                    <a:pt x="317969" y="130079"/>
                  </a:lnTo>
                  <a:cubicBezTo>
                    <a:pt x="317969" y="121948"/>
                    <a:pt x="311646" y="115625"/>
                    <a:pt x="303516" y="115625"/>
                  </a:cubicBezTo>
                  <a:lnTo>
                    <a:pt x="281836" y="115625"/>
                  </a:lnTo>
                  <a:cubicBezTo>
                    <a:pt x="280030" y="111108"/>
                    <a:pt x="278223" y="107495"/>
                    <a:pt x="276416" y="102979"/>
                  </a:cubicBezTo>
                  <a:lnTo>
                    <a:pt x="291773" y="87622"/>
                  </a:lnTo>
                  <a:cubicBezTo>
                    <a:pt x="297192" y="82202"/>
                    <a:pt x="297192" y="73169"/>
                    <a:pt x="291773" y="66846"/>
                  </a:cubicBezTo>
                  <a:lnTo>
                    <a:pt x="251123" y="26197"/>
                  </a:lnTo>
                  <a:cubicBezTo>
                    <a:pt x="245704" y="20776"/>
                    <a:pt x="236670" y="20776"/>
                    <a:pt x="230347" y="26197"/>
                  </a:cubicBezTo>
                  <a:lnTo>
                    <a:pt x="214990" y="41553"/>
                  </a:lnTo>
                  <a:cubicBezTo>
                    <a:pt x="210474" y="39746"/>
                    <a:pt x="206860" y="37940"/>
                    <a:pt x="202344" y="36133"/>
                  </a:cubicBezTo>
                  <a:lnTo>
                    <a:pt x="202344" y="14453"/>
                  </a:lnTo>
                  <a:cubicBezTo>
                    <a:pt x="202344" y="6323"/>
                    <a:pt x="196021" y="0"/>
                    <a:pt x="187891" y="0"/>
                  </a:cubicBezTo>
                  <a:lnTo>
                    <a:pt x="130078" y="0"/>
                  </a:lnTo>
                  <a:cubicBezTo>
                    <a:pt x="121948" y="0"/>
                    <a:pt x="115625" y="6323"/>
                    <a:pt x="115625" y="14453"/>
                  </a:cubicBezTo>
                  <a:lnTo>
                    <a:pt x="115625" y="36133"/>
                  </a:lnTo>
                  <a:cubicBezTo>
                    <a:pt x="111108" y="37940"/>
                    <a:pt x="107495" y="39746"/>
                    <a:pt x="102978" y="41553"/>
                  </a:cubicBezTo>
                  <a:lnTo>
                    <a:pt x="87622" y="26197"/>
                  </a:lnTo>
                  <a:cubicBezTo>
                    <a:pt x="82202" y="20776"/>
                    <a:pt x="73169" y="20776"/>
                    <a:pt x="66845" y="26197"/>
                  </a:cubicBezTo>
                  <a:lnTo>
                    <a:pt x="26196" y="66846"/>
                  </a:lnTo>
                  <a:cubicBezTo>
                    <a:pt x="20776" y="72266"/>
                    <a:pt x="20776" y="81299"/>
                    <a:pt x="26196" y="87622"/>
                  </a:cubicBezTo>
                  <a:lnTo>
                    <a:pt x="41553" y="102979"/>
                  </a:lnTo>
                  <a:cubicBezTo>
                    <a:pt x="39746" y="107495"/>
                    <a:pt x="37940" y="111108"/>
                    <a:pt x="36133" y="115625"/>
                  </a:cubicBezTo>
                  <a:lnTo>
                    <a:pt x="14453" y="115625"/>
                  </a:lnTo>
                  <a:cubicBezTo>
                    <a:pt x="6323" y="115625"/>
                    <a:pt x="0" y="121948"/>
                    <a:pt x="0" y="130079"/>
                  </a:cubicBezTo>
                  <a:lnTo>
                    <a:pt x="0" y="187891"/>
                  </a:lnTo>
                  <a:cubicBezTo>
                    <a:pt x="0" y="196021"/>
                    <a:pt x="6323" y="202344"/>
                    <a:pt x="14453" y="202344"/>
                  </a:cubicBezTo>
                  <a:lnTo>
                    <a:pt x="36133" y="202344"/>
                  </a:lnTo>
                  <a:cubicBezTo>
                    <a:pt x="37940" y="206861"/>
                    <a:pt x="39746" y="210474"/>
                    <a:pt x="41553" y="214990"/>
                  </a:cubicBezTo>
                  <a:lnTo>
                    <a:pt x="26196" y="230347"/>
                  </a:lnTo>
                  <a:cubicBezTo>
                    <a:pt x="21679" y="235767"/>
                    <a:pt x="21679" y="244800"/>
                    <a:pt x="27100" y="250220"/>
                  </a:cubicBezTo>
                  <a:close/>
                </a:path>
              </a:pathLst>
            </a:custGeom>
            <a:solidFill>
              <a:srgbClr val="3D824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45" name="Google Shape;945;p25"/>
            <p:cNvSpPr/>
            <p:nvPr/>
          </p:nvSpPr>
          <p:spPr>
            <a:xfrm>
              <a:off x="7843855" y="1268111"/>
              <a:ext cx="113818" cy="76782"/>
            </a:xfrm>
            <a:custGeom>
              <a:rect b="b" l="l" r="r" t="t"/>
              <a:pathLst>
                <a:path extrusionOk="0" h="76782" w="113818">
                  <a:moveTo>
                    <a:pt x="0" y="26196"/>
                  </a:moveTo>
                  <a:lnTo>
                    <a:pt x="12647" y="0"/>
                  </a:lnTo>
                  <a:lnTo>
                    <a:pt x="113819" y="50586"/>
                  </a:lnTo>
                  <a:lnTo>
                    <a:pt x="101172" y="76782"/>
                  </a:lnTo>
                  <a:lnTo>
                    <a:pt x="0" y="26196"/>
                  </a:lnTo>
                  <a:close/>
                </a:path>
              </a:pathLst>
            </a:custGeom>
            <a:solidFill>
              <a:srgbClr val="3D824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46" name="Google Shape;946;p25"/>
            <p:cNvSpPr/>
            <p:nvPr/>
          </p:nvSpPr>
          <p:spPr>
            <a:xfrm>
              <a:off x="7633296" y="1245528"/>
              <a:ext cx="361413" cy="332422"/>
            </a:xfrm>
            <a:custGeom>
              <a:rect b="b" l="l" r="r" t="t"/>
              <a:pathLst>
                <a:path extrusionOk="0" h="332422" w="361413">
                  <a:moveTo>
                    <a:pt x="17248" y="264673"/>
                  </a:moveTo>
                  <a:lnTo>
                    <a:pt x="107581" y="329712"/>
                  </a:lnTo>
                  <a:cubicBezTo>
                    <a:pt x="110290" y="331519"/>
                    <a:pt x="113000" y="332422"/>
                    <a:pt x="115710" y="332422"/>
                  </a:cubicBezTo>
                  <a:lnTo>
                    <a:pt x="346961" y="332422"/>
                  </a:lnTo>
                  <a:cubicBezTo>
                    <a:pt x="355090" y="332422"/>
                    <a:pt x="361414" y="326099"/>
                    <a:pt x="361414" y="317969"/>
                  </a:cubicBezTo>
                  <a:lnTo>
                    <a:pt x="361414" y="160791"/>
                  </a:lnTo>
                  <a:cubicBezTo>
                    <a:pt x="361414" y="139111"/>
                    <a:pt x="346057" y="120142"/>
                    <a:pt x="325281" y="116528"/>
                  </a:cubicBezTo>
                  <a:cubicBezTo>
                    <a:pt x="312634" y="114721"/>
                    <a:pt x="299988" y="118335"/>
                    <a:pt x="290051" y="126465"/>
                  </a:cubicBezTo>
                  <a:cubicBezTo>
                    <a:pt x="290051" y="126465"/>
                    <a:pt x="289148" y="127368"/>
                    <a:pt x="289148" y="127368"/>
                  </a:cubicBezTo>
                  <a:cubicBezTo>
                    <a:pt x="272888" y="112915"/>
                    <a:pt x="247595" y="112915"/>
                    <a:pt x="231335" y="127368"/>
                  </a:cubicBezTo>
                  <a:cubicBezTo>
                    <a:pt x="219592" y="117432"/>
                    <a:pt x="203332" y="113818"/>
                    <a:pt x="187976" y="118335"/>
                  </a:cubicBezTo>
                  <a:lnTo>
                    <a:pt x="187976" y="43359"/>
                  </a:lnTo>
                  <a:cubicBezTo>
                    <a:pt x="187976" y="19873"/>
                    <a:pt x="169006" y="0"/>
                    <a:pt x="144617" y="0"/>
                  </a:cubicBezTo>
                  <a:cubicBezTo>
                    <a:pt x="121130" y="0"/>
                    <a:pt x="101257" y="18970"/>
                    <a:pt x="101257" y="43359"/>
                  </a:cubicBezTo>
                  <a:lnTo>
                    <a:pt x="101257" y="220410"/>
                  </a:lnTo>
                  <a:lnTo>
                    <a:pt x="63318" y="197827"/>
                  </a:lnTo>
                  <a:cubicBezTo>
                    <a:pt x="51575" y="190601"/>
                    <a:pt x="37121" y="190601"/>
                    <a:pt x="24475" y="196020"/>
                  </a:cubicBezTo>
                  <a:lnTo>
                    <a:pt x="21765" y="196924"/>
                  </a:lnTo>
                  <a:cubicBezTo>
                    <a:pt x="9118" y="203247"/>
                    <a:pt x="988" y="215894"/>
                    <a:pt x="85" y="229443"/>
                  </a:cubicBezTo>
                  <a:cubicBezTo>
                    <a:pt x="-818" y="242993"/>
                    <a:pt x="5505" y="256543"/>
                    <a:pt x="17248" y="264673"/>
                  </a:cubicBezTo>
                  <a:lnTo>
                    <a:pt x="17248" y="264673"/>
                  </a:lnTo>
                  <a:close/>
                  <a:moveTo>
                    <a:pt x="35315" y="222217"/>
                  </a:moveTo>
                  <a:lnTo>
                    <a:pt x="38025" y="221314"/>
                  </a:lnTo>
                  <a:cubicBezTo>
                    <a:pt x="41638" y="219507"/>
                    <a:pt x="45251" y="219507"/>
                    <a:pt x="48865" y="221314"/>
                  </a:cubicBezTo>
                  <a:lnTo>
                    <a:pt x="109387" y="257447"/>
                  </a:lnTo>
                  <a:cubicBezTo>
                    <a:pt x="113903" y="260156"/>
                    <a:pt x="119324" y="260156"/>
                    <a:pt x="123840" y="257447"/>
                  </a:cubicBezTo>
                  <a:cubicBezTo>
                    <a:pt x="128357" y="254736"/>
                    <a:pt x="131067" y="250220"/>
                    <a:pt x="131067" y="244800"/>
                  </a:cubicBezTo>
                  <a:lnTo>
                    <a:pt x="131067" y="42456"/>
                  </a:lnTo>
                  <a:cubicBezTo>
                    <a:pt x="131067" y="34326"/>
                    <a:pt x="137390" y="28003"/>
                    <a:pt x="145520" y="28003"/>
                  </a:cubicBezTo>
                  <a:cubicBezTo>
                    <a:pt x="153650" y="28003"/>
                    <a:pt x="159973" y="34326"/>
                    <a:pt x="159973" y="42456"/>
                  </a:cubicBezTo>
                  <a:lnTo>
                    <a:pt x="159973" y="158984"/>
                  </a:lnTo>
                  <a:cubicBezTo>
                    <a:pt x="159973" y="167114"/>
                    <a:pt x="166296" y="173437"/>
                    <a:pt x="174426" y="173437"/>
                  </a:cubicBezTo>
                  <a:cubicBezTo>
                    <a:pt x="182556" y="173437"/>
                    <a:pt x="188880" y="167114"/>
                    <a:pt x="188880" y="158984"/>
                  </a:cubicBezTo>
                  <a:cubicBezTo>
                    <a:pt x="188880" y="150854"/>
                    <a:pt x="195202" y="144531"/>
                    <a:pt x="203332" y="144531"/>
                  </a:cubicBezTo>
                  <a:cubicBezTo>
                    <a:pt x="211463" y="144531"/>
                    <a:pt x="217785" y="150854"/>
                    <a:pt x="217785" y="158984"/>
                  </a:cubicBezTo>
                  <a:cubicBezTo>
                    <a:pt x="217785" y="167114"/>
                    <a:pt x="224109" y="173437"/>
                    <a:pt x="232239" y="173437"/>
                  </a:cubicBezTo>
                  <a:cubicBezTo>
                    <a:pt x="240368" y="173437"/>
                    <a:pt x="246692" y="167114"/>
                    <a:pt x="246692" y="158984"/>
                  </a:cubicBezTo>
                  <a:cubicBezTo>
                    <a:pt x="246692" y="150854"/>
                    <a:pt x="253015" y="144531"/>
                    <a:pt x="261145" y="144531"/>
                  </a:cubicBezTo>
                  <a:cubicBezTo>
                    <a:pt x="269275" y="144531"/>
                    <a:pt x="275598" y="150854"/>
                    <a:pt x="275598" y="158984"/>
                  </a:cubicBezTo>
                  <a:cubicBezTo>
                    <a:pt x="275598" y="167114"/>
                    <a:pt x="281922" y="173437"/>
                    <a:pt x="290051" y="173437"/>
                  </a:cubicBezTo>
                  <a:cubicBezTo>
                    <a:pt x="298181" y="173437"/>
                    <a:pt x="304505" y="167114"/>
                    <a:pt x="304505" y="158984"/>
                  </a:cubicBezTo>
                  <a:cubicBezTo>
                    <a:pt x="304505" y="154468"/>
                    <a:pt x="306311" y="150854"/>
                    <a:pt x="309924" y="148144"/>
                  </a:cubicBezTo>
                  <a:cubicBezTo>
                    <a:pt x="313538" y="145435"/>
                    <a:pt x="317151" y="144531"/>
                    <a:pt x="321667" y="145435"/>
                  </a:cubicBezTo>
                  <a:cubicBezTo>
                    <a:pt x="328894" y="147241"/>
                    <a:pt x="334314" y="153565"/>
                    <a:pt x="333411" y="160791"/>
                  </a:cubicBezTo>
                  <a:lnTo>
                    <a:pt x="333411" y="303516"/>
                  </a:lnTo>
                  <a:lnTo>
                    <a:pt x="121130" y="303516"/>
                  </a:lnTo>
                  <a:lnTo>
                    <a:pt x="34411" y="241186"/>
                  </a:lnTo>
                  <a:cubicBezTo>
                    <a:pt x="31701" y="239380"/>
                    <a:pt x="29895" y="234864"/>
                    <a:pt x="29895" y="231250"/>
                  </a:cubicBezTo>
                  <a:cubicBezTo>
                    <a:pt x="29895" y="227637"/>
                    <a:pt x="31701" y="224024"/>
                    <a:pt x="35315" y="222217"/>
                  </a:cubicBezTo>
                  <a:lnTo>
                    <a:pt x="35315" y="222217"/>
                  </a:lnTo>
                  <a:close/>
                </a:path>
              </a:pathLst>
            </a:custGeom>
            <a:solidFill>
              <a:srgbClr val="3D824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947" name="Google Shape;947;p25"/>
          <p:cNvGrpSpPr/>
          <p:nvPr/>
        </p:nvGrpSpPr>
        <p:grpSpPr>
          <a:xfrm>
            <a:off x="5827779" y="3062284"/>
            <a:ext cx="546131" cy="546503"/>
            <a:chOff x="7211530" y="2382809"/>
            <a:chExt cx="823268" cy="823829"/>
          </a:xfrm>
        </p:grpSpPr>
        <p:sp>
          <p:nvSpPr>
            <p:cNvPr id="948" name="Google Shape;948;p25"/>
            <p:cNvSpPr/>
            <p:nvPr/>
          </p:nvSpPr>
          <p:spPr>
            <a:xfrm>
              <a:off x="7288086" y="3064247"/>
              <a:ext cx="32971" cy="32186"/>
            </a:xfrm>
            <a:custGeom>
              <a:rect b="b" l="l" r="r" t="t"/>
              <a:pathLst>
                <a:path extrusionOk="0" h="32186" w="32971">
                  <a:moveTo>
                    <a:pt x="4743" y="5087"/>
                  </a:moveTo>
                  <a:cubicBezTo>
                    <a:pt x="-1581" y="11410"/>
                    <a:pt x="-1581" y="21346"/>
                    <a:pt x="4743" y="27670"/>
                  </a:cubicBezTo>
                  <a:lnTo>
                    <a:pt x="4743" y="27670"/>
                  </a:lnTo>
                  <a:cubicBezTo>
                    <a:pt x="7452" y="30380"/>
                    <a:pt x="11969" y="32186"/>
                    <a:pt x="16486" y="32186"/>
                  </a:cubicBezTo>
                  <a:cubicBezTo>
                    <a:pt x="21002" y="32186"/>
                    <a:pt x="24616" y="30380"/>
                    <a:pt x="28229" y="27670"/>
                  </a:cubicBezTo>
                  <a:cubicBezTo>
                    <a:pt x="34552" y="21346"/>
                    <a:pt x="34552" y="10507"/>
                    <a:pt x="28229" y="5087"/>
                  </a:cubicBezTo>
                  <a:cubicBezTo>
                    <a:pt x="21002" y="-2140"/>
                    <a:pt x="11066" y="-1237"/>
                    <a:pt x="4743" y="5087"/>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949" name="Google Shape;949;p25"/>
            <p:cNvGrpSpPr/>
            <p:nvPr/>
          </p:nvGrpSpPr>
          <p:grpSpPr>
            <a:xfrm>
              <a:off x="7211530" y="2382809"/>
              <a:ext cx="823268" cy="823829"/>
              <a:chOff x="7211530" y="2382809"/>
              <a:chExt cx="823268" cy="823829"/>
            </a:xfrm>
          </p:grpSpPr>
          <p:sp>
            <p:nvSpPr>
              <p:cNvPr id="950" name="Google Shape;950;p25"/>
              <p:cNvSpPr/>
              <p:nvPr/>
            </p:nvSpPr>
            <p:spPr>
              <a:xfrm>
                <a:off x="7606281" y="2382809"/>
                <a:ext cx="32519" cy="104785"/>
              </a:xfrm>
              <a:custGeom>
                <a:rect b="b" l="l" r="r" t="t"/>
                <a:pathLst>
                  <a:path extrusionOk="0" h="104785" w="32519">
                    <a:moveTo>
                      <a:pt x="16260" y="104786"/>
                    </a:moveTo>
                    <a:cubicBezTo>
                      <a:pt x="25293" y="104786"/>
                      <a:pt x="32519" y="97559"/>
                      <a:pt x="32519" y="88525"/>
                    </a:cubicBezTo>
                    <a:lnTo>
                      <a:pt x="32519" y="16260"/>
                    </a:lnTo>
                    <a:cubicBezTo>
                      <a:pt x="32519" y="7226"/>
                      <a:pt x="25293" y="0"/>
                      <a:pt x="16260" y="0"/>
                    </a:cubicBezTo>
                    <a:cubicBezTo>
                      <a:pt x="7226" y="0"/>
                      <a:pt x="0" y="7226"/>
                      <a:pt x="0" y="16260"/>
                    </a:cubicBezTo>
                    <a:lnTo>
                      <a:pt x="0" y="88525"/>
                    </a:lnTo>
                    <a:cubicBezTo>
                      <a:pt x="0" y="97559"/>
                      <a:pt x="7226" y="104786"/>
                      <a:pt x="16260" y="104786"/>
                    </a:cubicBezTo>
                    <a:lnTo>
                      <a:pt x="16260" y="104786"/>
                    </a:lnTo>
                    <a:close/>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51" name="Google Shape;951;p25"/>
              <p:cNvSpPr/>
              <p:nvPr/>
            </p:nvSpPr>
            <p:spPr>
              <a:xfrm>
                <a:off x="7211530" y="2513251"/>
                <a:ext cx="823268" cy="693387"/>
              </a:xfrm>
              <a:custGeom>
                <a:rect b="b" l="l" r="r" t="t"/>
                <a:pathLst>
                  <a:path extrusionOk="0" h="693387" w="823268">
                    <a:moveTo>
                      <a:pt x="808473" y="427811"/>
                    </a:moveTo>
                    <a:lnTo>
                      <a:pt x="779566" y="398905"/>
                    </a:lnTo>
                    <a:cubicBezTo>
                      <a:pt x="769630" y="388968"/>
                      <a:pt x="756080" y="382645"/>
                      <a:pt x="741627" y="382645"/>
                    </a:cubicBezTo>
                    <a:cubicBezTo>
                      <a:pt x="732594" y="382645"/>
                      <a:pt x="723561" y="385355"/>
                      <a:pt x="715431" y="388968"/>
                    </a:cubicBezTo>
                    <a:lnTo>
                      <a:pt x="661231" y="334769"/>
                    </a:lnTo>
                    <a:lnTo>
                      <a:pt x="663941" y="332059"/>
                    </a:lnTo>
                    <a:cubicBezTo>
                      <a:pt x="685621" y="310379"/>
                      <a:pt x="685621" y="274246"/>
                      <a:pt x="663941" y="252567"/>
                    </a:cubicBezTo>
                    <a:cubicBezTo>
                      <a:pt x="655812" y="244437"/>
                      <a:pt x="645875" y="239920"/>
                      <a:pt x="635939" y="237210"/>
                    </a:cubicBezTo>
                    <a:cubicBezTo>
                      <a:pt x="637745" y="231791"/>
                      <a:pt x="637745" y="227274"/>
                      <a:pt x="637745" y="220951"/>
                    </a:cubicBezTo>
                    <a:cubicBezTo>
                      <a:pt x="637745" y="205594"/>
                      <a:pt x="632325" y="192044"/>
                      <a:pt x="621485" y="181204"/>
                    </a:cubicBezTo>
                    <a:cubicBezTo>
                      <a:pt x="613356" y="173075"/>
                      <a:pt x="603419" y="168558"/>
                      <a:pt x="593482" y="165848"/>
                    </a:cubicBezTo>
                    <a:cubicBezTo>
                      <a:pt x="595289" y="160428"/>
                      <a:pt x="595289" y="155911"/>
                      <a:pt x="595289" y="149588"/>
                    </a:cubicBezTo>
                    <a:cubicBezTo>
                      <a:pt x="595289" y="134231"/>
                      <a:pt x="589869" y="120682"/>
                      <a:pt x="579029" y="109842"/>
                    </a:cubicBezTo>
                    <a:cubicBezTo>
                      <a:pt x="570899" y="101712"/>
                      <a:pt x="560963" y="96292"/>
                      <a:pt x="551026" y="94486"/>
                    </a:cubicBezTo>
                    <a:cubicBezTo>
                      <a:pt x="556446" y="75516"/>
                      <a:pt x="551930" y="53836"/>
                      <a:pt x="536573" y="38480"/>
                    </a:cubicBezTo>
                    <a:cubicBezTo>
                      <a:pt x="523926" y="25833"/>
                      <a:pt x="506764" y="20413"/>
                      <a:pt x="490503" y="22220"/>
                    </a:cubicBezTo>
                    <a:lnTo>
                      <a:pt x="383009" y="2347"/>
                    </a:lnTo>
                    <a:cubicBezTo>
                      <a:pt x="366749" y="-363"/>
                      <a:pt x="345972" y="-3073"/>
                      <a:pt x="333326" y="8670"/>
                    </a:cubicBezTo>
                    <a:cubicBezTo>
                      <a:pt x="332422" y="9573"/>
                      <a:pt x="331519" y="10477"/>
                      <a:pt x="330616" y="11380"/>
                    </a:cubicBezTo>
                    <a:cubicBezTo>
                      <a:pt x="310743" y="4154"/>
                      <a:pt x="287256" y="8670"/>
                      <a:pt x="270996" y="24027"/>
                    </a:cubicBezTo>
                    <a:cubicBezTo>
                      <a:pt x="260156" y="34866"/>
                      <a:pt x="254737" y="48416"/>
                      <a:pt x="254737" y="63773"/>
                    </a:cubicBezTo>
                    <a:cubicBezTo>
                      <a:pt x="254737" y="69193"/>
                      <a:pt x="255640" y="74612"/>
                      <a:pt x="256544" y="80032"/>
                    </a:cubicBezTo>
                    <a:cubicBezTo>
                      <a:pt x="245704" y="81839"/>
                      <a:pt x="235767" y="87259"/>
                      <a:pt x="228540" y="95389"/>
                    </a:cubicBezTo>
                    <a:cubicBezTo>
                      <a:pt x="217701" y="106229"/>
                      <a:pt x="212281" y="119779"/>
                      <a:pt x="212281" y="135135"/>
                    </a:cubicBezTo>
                    <a:cubicBezTo>
                      <a:pt x="212281" y="140555"/>
                      <a:pt x="213184" y="145975"/>
                      <a:pt x="214087" y="151395"/>
                    </a:cubicBezTo>
                    <a:cubicBezTo>
                      <a:pt x="203247" y="153202"/>
                      <a:pt x="193311" y="158621"/>
                      <a:pt x="186085" y="166751"/>
                    </a:cubicBezTo>
                    <a:cubicBezTo>
                      <a:pt x="175245" y="177591"/>
                      <a:pt x="169824" y="191141"/>
                      <a:pt x="169824" y="206497"/>
                    </a:cubicBezTo>
                    <a:cubicBezTo>
                      <a:pt x="169824" y="218241"/>
                      <a:pt x="173438" y="229080"/>
                      <a:pt x="179761" y="238113"/>
                    </a:cubicBezTo>
                    <a:cubicBezTo>
                      <a:pt x="171631" y="240824"/>
                      <a:pt x="164405" y="245340"/>
                      <a:pt x="158081" y="251663"/>
                    </a:cubicBezTo>
                    <a:cubicBezTo>
                      <a:pt x="136402" y="273343"/>
                      <a:pt x="136402" y="309476"/>
                      <a:pt x="158081" y="331156"/>
                    </a:cubicBezTo>
                    <a:lnTo>
                      <a:pt x="160791" y="333866"/>
                    </a:lnTo>
                    <a:lnTo>
                      <a:pt x="106592" y="388065"/>
                    </a:lnTo>
                    <a:cubicBezTo>
                      <a:pt x="86719" y="379032"/>
                      <a:pt x="61426" y="381742"/>
                      <a:pt x="45166" y="398905"/>
                    </a:cubicBezTo>
                    <a:lnTo>
                      <a:pt x="16260" y="427811"/>
                    </a:lnTo>
                    <a:cubicBezTo>
                      <a:pt x="6323" y="437748"/>
                      <a:pt x="0" y="451298"/>
                      <a:pt x="0" y="465751"/>
                    </a:cubicBezTo>
                    <a:cubicBezTo>
                      <a:pt x="0" y="480204"/>
                      <a:pt x="5420" y="493754"/>
                      <a:pt x="16260" y="503690"/>
                    </a:cubicBezTo>
                    <a:lnTo>
                      <a:pt x="52393" y="539823"/>
                    </a:lnTo>
                    <a:cubicBezTo>
                      <a:pt x="58716" y="546146"/>
                      <a:pt x="68653" y="546146"/>
                      <a:pt x="74976" y="539823"/>
                    </a:cubicBezTo>
                    <a:cubicBezTo>
                      <a:pt x="81299" y="533500"/>
                      <a:pt x="81299" y="523563"/>
                      <a:pt x="74976" y="517240"/>
                    </a:cubicBezTo>
                    <a:lnTo>
                      <a:pt x="38843" y="481107"/>
                    </a:lnTo>
                    <a:cubicBezTo>
                      <a:pt x="34326" y="476591"/>
                      <a:pt x="32520" y="471171"/>
                      <a:pt x="32520" y="465751"/>
                    </a:cubicBezTo>
                    <a:cubicBezTo>
                      <a:pt x="32520" y="460331"/>
                      <a:pt x="34326" y="454911"/>
                      <a:pt x="38843" y="450394"/>
                    </a:cubicBezTo>
                    <a:lnTo>
                      <a:pt x="67749" y="421488"/>
                    </a:lnTo>
                    <a:cubicBezTo>
                      <a:pt x="74976" y="414261"/>
                      <a:pt x="85816" y="413358"/>
                      <a:pt x="93946" y="417875"/>
                    </a:cubicBezTo>
                    <a:cubicBezTo>
                      <a:pt x="94849" y="418778"/>
                      <a:pt x="94849" y="419681"/>
                      <a:pt x="95752" y="420585"/>
                    </a:cubicBezTo>
                    <a:cubicBezTo>
                      <a:pt x="97559" y="422391"/>
                      <a:pt x="98462" y="423294"/>
                      <a:pt x="100269" y="424198"/>
                    </a:cubicBezTo>
                    <a:lnTo>
                      <a:pt x="264673" y="588603"/>
                    </a:lnTo>
                    <a:cubicBezTo>
                      <a:pt x="265577" y="590409"/>
                      <a:pt x="266480" y="592216"/>
                      <a:pt x="268287" y="593119"/>
                    </a:cubicBezTo>
                    <a:cubicBezTo>
                      <a:pt x="270093" y="594925"/>
                      <a:pt x="270996" y="595829"/>
                      <a:pt x="272803" y="596732"/>
                    </a:cubicBezTo>
                    <a:cubicBezTo>
                      <a:pt x="276417" y="600346"/>
                      <a:pt x="278223" y="605765"/>
                      <a:pt x="278223" y="611186"/>
                    </a:cubicBezTo>
                    <a:cubicBezTo>
                      <a:pt x="278223" y="616605"/>
                      <a:pt x="276417" y="622025"/>
                      <a:pt x="271900" y="626542"/>
                    </a:cubicBezTo>
                    <a:lnTo>
                      <a:pt x="242994" y="655448"/>
                    </a:lnTo>
                    <a:cubicBezTo>
                      <a:pt x="234864" y="663578"/>
                      <a:pt x="220411" y="663578"/>
                      <a:pt x="212281" y="655448"/>
                    </a:cubicBezTo>
                    <a:lnTo>
                      <a:pt x="176148" y="619315"/>
                    </a:lnTo>
                    <a:cubicBezTo>
                      <a:pt x="169824" y="612992"/>
                      <a:pt x="159888" y="612992"/>
                      <a:pt x="153565" y="619315"/>
                    </a:cubicBezTo>
                    <a:cubicBezTo>
                      <a:pt x="147241" y="625639"/>
                      <a:pt x="147241" y="635575"/>
                      <a:pt x="153565" y="641898"/>
                    </a:cubicBezTo>
                    <a:lnTo>
                      <a:pt x="189698" y="678031"/>
                    </a:lnTo>
                    <a:cubicBezTo>
                      <a:pt x="200537" y="688871"/>
                      <a:pt x="214087" y="693388"/>
                      <a:pt x="227637" y="693388"/>
                    </a:cubicBezTo>
                    <a:cubicBezTo>
                      <a:pt x="241187" y="693388"/>
                      <a:pt x="255640" y="687968"/>
                      <a:pt x="265577" y="678031"/>
                    </a:cubicBezTo>
                    <a:lnTo>
                      <a:pt x="294483" y="649125"/>
                    </a:lnTo>
                    <a:cubicBezTo>
                      <a:pt x="304419" y="639188"/>
                      <a:pt x="310743" y="625639"/>
                      <a:pt x="310743" y="611186"/>
                    </a:cubicBezTo>
                    <a:cubicBezTo>
                      <a:pt x="310743" y="601249"/>
                      <a:pt x="308033" y="591313"/>
                      <a:pt x="302613" y="582279"/>
                    </a:cubicBezTo>
                    <a:lnTo>
                      <a:pt x="363135" y="521757"/>
                    </a:lnTo>
                    <a:cubicBezTo>
                      <a:pt x="363135" y="521757"/>
                      <a:pt x="363135" y="521757"/>
                      <a:pt x="363135" y="521757"/>
                    </a:cubicBezTo>
                    <a:cubicBezTo>
                      <a:pt x="370362" y="514530"/>
                      <a:pt x="389332" y="516337"/>
                      <a:pt x="408301" y="517240"/>
                    </a:cubicBezTo>
                    <a:cubicBezTo>
                      <a:pt x="421851" y="518143"/>
                      <a:pt x="436304" y="519047"/>
                      <a:pt x="450758" y="517240"/>
                    </a:cubicBezTo>
                    <a:lnTo>
                      <a:pt x="517603" y="584086"/>
                    </a:lnTo>
                    <a:cubicBezTo>
                      <a:pt x="513086" y="592216"/>
                      <a:pt x="511280" y="601249"/>
                      <a:pt x="511280" y="610282"/>
                    </a:cubicBezTo>
                    <a:cubicBezTo>
                      <a:pt x="511280" y="624736"/>
                      <a:pt x="516700" y="638285"/>
                      <a:pt x="527540" y="648222"/>
                    </a:cubicBezTo>
                    <a:lnTo>
                      <a:pt x="556446" y="677128"/>
                    </a:lnTo>
                    <a:cubicBezTo>
                      <a:pt x="566383" y="687064"/>
                      <a:pt x="579933" y="693388"/>
                      <a:pt x="594385" y="693388"/>
                    </a:cubicBezTo>
                    <a:cubicBezTo>
                      <a:pt x="608839" y="693388"/>
                      <a:pt x="622389" y="687968"/>
                      <a:pt x="632325" y="677128"/>
                    </a:cubicBezTo>
                    <a:lnTo>
                      <a:pt x="806666" y="502787"/>
                    </a:lnTo>
                    <a:cubicBezTo>
                      <a:pt x="816603" y="492850"/>
                      <a:pt x="822926" y="479300"/>
                      <a:pt x="822926" y="464847"/>
                    </a:cubicBezTo>
                    <a:cubicBezTo>
                      <a:pt x="824732" y="451298"/>
                      <a:pt x="819313" y="437748"/>
                      <a:pt x="808473" y="427811"/>
                    </a:cubicBezTo>
                    <a:lnTo>
                      <a:pt x="808473" y="427811"/>
                    </a:lnTo>
                    <a:close/>
                    <a:moveTo>
                      <a:pt x="377588" y="36673"/>
                    </a:moveTo>
                    <a:lnTo>
                      <a:pt x="448048" y="50223"/>
                    </a:lnTo>
                    <a:lnTo>
                      <a:pt x="405592" y="92679"/>
                    </a:lnTo>
                    <a:cubicBezTo>
                      <a:pt x="399268" y="89969"/>
                      <a:pt x="390235" y="83646"/>
                      <a:pt x="380299" y="74612"/>
                    </a:cubicBezTo>
                    <a:cubicBezTo>
                      <a:pt x="366749" y="61966"/>
                      <a:pt x="356812" y="46610"/>
                      <a:pt x="356812" y="37577"/>
                    </a:cubicBezTo>
                    <a:cubicBezTo>
                      <a:pt x="356812" y="37577"/>
                      <a:pt x="356812" y="37577"/>
                      <a:pt x="356812" y="37577"/>
                    </a:cubicBezTo>
                    <a:cubicBezTo>
                      <a:pt x="356812" y="37577"/>
                      <a:pt x="356812" y="37577"/>
                      <a:pt x="356812" y="37577"/>
                    </a:cubicBezTo>
                    <a:cubicBezTo>
                      <a:pt x="356812" y="36673"/>
                      <a:pt x="356812" y="36673"/>
                      <a:pt x="356812" y="35770"/>
                    </a:cubicBezTo>
                    <a:cubicBezTo>
                      <a:pt x="358619" y="34866"/>
                      <a:pt x="364038" y="33963"/>
                      <a:pt x="377588" y="36673"/>
                    </a:cubicBezTo>
                    <a:lnTo>
                      <a:pt x="377588" y="36673"/>
                    </a:lnTo>
                    <a:close/>
                    <a:moveTo>
                      <a:pt x="294483" y="49320"/>
                    </a:moveTo>
                    <a:cubicBezTo>
                      <a:pt x="302613" y="41189"/>
                      <a:pt x="315259" y="40286"/>
                      <a:pt x="325196" y="46610"/>
                    </a:cubicBezTo>
                    <a:cubicBezTo>
                      <a:pt x="330616" y="68289"/>
                      <a:pt x="349586" y="89065"/>
                      <a:pt x="357716" y="97196"/>
                    </a:cubicBezTo>
                    <a:cubicBezTo>
                      <a:pt x="364038" y="103519"/>
                      <a:pt x="383912" y="121585"/>
                      <a:pt x="404688" y="126102"/>
                    </a:cubicBezTo>
                    <a:cubicBezTo>
                      <a:pt x="407398" y="129715"/>
                      <a:pt x="409205" y="135135"/>
                      <a:pt x="409205" y="139652"/>
                    </a:cubicBezTo>
                    <a:cubicBezTo>
                      <a:pt x="409205" y="145975"/>
                      <a:pt x="406495" y="152298"/>
                      <a:pt x="401978" y="156815"/>
                    </a:cubicBezTo>
                    <a:cubicBezTo>
                      <a:pt x="397461" y="161331"/>
                      <a:pt x="391138" y="164042"/>
                      <a:pt x="384815" y="164042"/>
                    </a:cubicBezTo>
                    <a:cubicBezTo>
                      <a:pt x="378492" y="164042"/>
                      <a:pt x="372169" y="161331"/>
                      <a:pt x="367652" y="156815"/>
                    </a:cubicBezTo>
                    <a:lnTo>
                      <a:pt x="367652" y="156815"/>
                    </a:lnTo>
                    <a:lnTo>
                      <a:pt x="367652" y="156815"/>
                    </a:lnTo>
                    <a:lnTo>
                      <a:pt x="294483" y="83646"/>
                    </a:lnTo>
                    <a:cubicBezTo>
                      <a:pt x="289967" y="79129"/>
                      <a:pt x="287256" y="72806"/>
                      <a:pt x="287256" y="66482"/>
                    </a:cubicBezTo>
                    <a:cubicBezTo>
                      <a:pt x="288160" y="60160"/>
                      <a:pt x="290870" y="53836"/>
                      <a:pt x="294483" y="49320"/>
                    </a:cubicBezTo>
                    <a:lnTo>
                      <a:pt x="294483" y="49320"/>
                    </a:lnTo>
                    <a:close/>
                    <a:moveTo>
                      <a:pt x="252027" y="120682"/>
                    </a:moveTo>
                    <a:cubicBezTo>
                      <a:pt x="256544" y="116165"/>
                      <a:pt x="262867" y="113455"/>
                      <a:pt x="269190" y="113455"/>
                    </a:cubicBezTo>
                    <a:cubicBezTo>
                      <a:pt x="275513" y="113455"/>
                      <a:pt x="281836" y="116165"/>
                      <a:pt x="286353" y="120682"/>
                    </a:cubicBezTo>
                    <a:lnTo>
                      <a:pt x="345069" y="179398"/>
                    </a:lnTo>
                    <a:cubicBezTo>
                      <a:pt x="354102" y="188431"/>
                      <a:pt x="354102" y="203787"/>
                      <a:pt x="345069" y="212821"/>
                    </a:cubicBezTo>
                    <a:cubicBezTo>
                      <a:pt x="340552" y="217337"/>
                      <a:pt x="334229" y="220047"/>
                      <a:pt x="327906" y="220047"/>
                    </a:cubicBezTo>
                    <a:cubicBezTo>
                      <a:pt x="321583" y="220047"/>
                      <a:pt x="315259" y="217337"/>
                      <a:pt x="310743" y="212821"/>
                    </a:cubicBezTo>
                    <a:lnTo>
                      <a:pt x="310743" y="212821"/>
                    </a:lnTo>
                    <a:lnTo>
                      <a:pt x="265577" y="167654"/>
                    </a:lnTo>
                    <a:cubicBezTo>
                      <a:pt x="265577" y="167654"/>
                      <a:pt x="265577" y="167654"/>
                      <a:pt x="265577" y="167654"/>
                    </a:cubicBezTo>
                    <a:lnTo>
                      <a:pt x="251123" y="153202"/>
                    </a:lnTo>
                    <a:cubicBezTo>
                      <a:pt x="246607" y="148685"/>
                      <a:pt x="243897" y="142362"/>
                      <a:pt x="243897" y="136038"/>
                    </a:cubicBezTo>
                    <a:cubicBezTo>
                      <a:pt x="245704" y="130619"/>
                      <a:pt x="247510" y="125198"/>
                      <a:pt x="252027" y="120682"/>
                    </a:cubicBezTo>
                    <a:lnTo>
                      <a:pt x="252027" y="120682"/>
                    </a:lnTo>
                    <a:close/>
                    <a:moveTo>
                      <a:pt x="209571" y="191141"/>
                    </a:moveTo>
                    <a:cubicBezTo>
                      <a:pt x="214087" y="186625"/>
                      <a:pt x="220411" y="183914"/>
                      <a:pt x="226734" y="183914"/>
                    </a:cubicBezTo>
                    <a:cubicBezTo>
                      <a:pt x="233057" y="183914"/>
                      <a:pt x="239380" y="186625"/>
                      <a:pt x="243897" y="191141"/>
                    </a:cubicBezTo>
                    <a:lnTo>
                      <a:pt x="289063" y="236307"/>
                    </a:lnTo>
                    <a:cubicBezTo>
                      <a:pt x="293579" y="240824"/>
                      <a:pt x="296289" y="247147"/>
                      <a:pt x="296289" y="253470"/>
                    </a:cubicBezTo>
                    <a:cubicBezTo>
                      <a:pt x="296289" y="259793"/>
                      <a:pt x="293579" y="266117"/>
                      <a:pt x="289063" y="270633"/>
                    </a:cubicBezTo>
                    <a:cubicBezTo>
                      <a:pt x="284546" y="275150"/>
                      <a:pt x="278223" y="277860"/>
                      <a:pt x="271900" y="277860"/>
                    </a:cubicBezTo>
                    <a:cubicBezTo>
                      <a:pt x="265577" y="277860"/>
                      <a:pt x="259253" y="275150"/>
                      <a:pt x="254737" y="270633"/>
                    </a:cubicBezTo>
                    <a:lnTo>
                      <a:pt x="238477" y="254374"/>
                    </a:lnTo>
                    <a:cubicBezTo>
                      <a:pt x="238477" y="254374"/>
                      <a:pt x="238477" y="254374"/>
                      <a:pt x="238477" y="254374"/>
                    </a:cubicBezTo>
                    <a:lnTo>
                      <a:pt x="209571" y="226370"/>
                    </a:lnTo>
                    <a:cubicBezTo>
                      <a:pt x="205054" y="221854"/>
                      <a:pt x="202344" y="215530"/>
                      <a:pt x="202344" y="209208"/>
                    </a:cubicBezTo>
                    <a:cubicBezTo>
                      <a:pt x="203247" y="201981"/>
                      <a:pt x="205054" y="195658"/>
                      <a:pt x="209571" y="191141"/>
                    </a:cubicBezTo>
                    <a:lnTo>
                      <a:pt x="209571" y="191141"/>
                    </a:lnTo>
                    <a:close/>
                    <a:moveTo>
                      <a:pt x="181568" y="276957"/>
                    </a:moveTo>
                    <a:cubicBezTo>
                      <a:pt x="186085" y="272440"/>
                      <a:pt x="192407" y="269730"/>
                      <a:pt x="198731" y="269730"/>
                    </a:cubicBezTo>
                    <a:cubicBezTo>
                      <a:pt x="205054" y="269730"/>
                      <a:pt x="211377" y="272440"/>
                      <a:pt x="215894" y="276957"/>
                    </a:cubicBezTo>
                    <a:lnTo>
                      <a:pt x="232154" y="293216"/>
                    </a:lnTo>
                    <a:cubicBezTo>
                      <a:pt x="236670" y="297733"/>
                      <a:pt x="239380" y="304056"/>
                      <a:pt x="239380" y="310379"/>
                    </a:cubicBezTo>
                    <a:cubicBezTo>
                      <a:pt x="239380" y="316703"/>
                      <a:pt x="236670" y="323026"/>
                      <a:pt x="232154" y="327543"/>
                    </a:cubicBezTo>
                    <a:cubicBezTo>
                      <a:pt x="227637" y="332059"/>
                      <a:pt x="221314" y="334769"/>
                      <a:pt x="214990" y="334769"/>
                    </a:cubicBezTo>
                    <a:cubicBezTo>
                      <a:pt x="208668" y="334769"/>
                      <a:pt x="202344" y="332059"/>
                      <a:pt x="197828" y="327543"/>
                    </a:cubicBezTo>
                    <a:lnTo>
                      <a:pt x="196021" y="325736"/>
                    </a:lnTo>
                    <a:cubicBezTo>
                      <a:pt x="196021" y="325736"/>
                      <a:pt x="196021" y="325736"/>
                      <a:pt x="196021" y="325736"/>
                    </a:cubicBezTo>
                    <a:cubicBezTo>
                      <a:pt x="196021" y="325736"/>
                      <a:pt x="196021" y="325736"/>
                      <a:pt x="196021" y="325736"/>
                    </a:cubicBezTo>
                    <a:lnTo>
                      <a:pt x="181568" y="311283"/>
                    </a:lnTo>
                    <a:cubicBezTo>
                      <a:pt x="172535" y="301346"/>
                      <a:pt x="172535" y="285990"/>
                      <a:pt x="181568" y="276957"/>
                    </a:cubicBezTo>
                    <a:lnTo>
                      <a:pt x="181568" y="276957"/>
                    </a:lnTo>
                    <a:close/>
                    <a:moveTo>
                      <a:pt x="513086" y="461234"/>
                    </a:moveTo>
                    <a:cubicBezTo>
                      <a:pt x="506764" y="454911"/>
                      <a:pt x="496827" y="454911"/>
                      <a:pt x="490503" y="461234"/>
                    </a:cubicBezTo>
                    <a:lnTo>
                      <a:pt x="476051" y="475687"/>
                    </a:lnTo>
                    <a:cubicBezTo>
                      <a:pt x="462501" y="489237"/>
                      <a:pt x="437208" y="487431"/>
                      <a:pt x="413721" y="485624"/>
                    </a:cubicBezTo>
                    <a:cubicBezTo>
                      <a:pt x="387525" y="483817"/>
                      <a:pt x="360425" y="482010"/>
                      <a:pt x="343262" y="500077"/>
                    </a:cubicBezTo>
                    <a:lnTo>
                      <a:pt x="283643" y="559696"/>
                    </a:lnTo>
                    <a:lnTo>
                      <a:pt x="133691" y="409745"/>
                    </a:lnTo>
                    <a:lnTo>
                      <a:pt x="186988" y="356449"/>
                    </a:lnTo>
                    <a:cubicBezTo>
                      <a:pt x="196021" y="361869"/>
                      <a:pt x="205957" y="364578"/>
                      <a:pt x="216797" y="364578"/>
                    </a:cubicBezTo>
                    <a:cubicBezTo>
                      <a:pt x="232154" y="364578"/>
                      <a:pt x="245704" y="359159"/>
                      <a:pt x="256544" y="348319"/>
                    </a:cubicBezTo>
                    <a:cubicBezTo>
                      <a:pt x="267383" y="337479"/>
                      <a:pt x="272803" y="323929"/>
                      <a:pt x="272803" y="308573"/>
                    </a:cubicBezTo>
                    <a:cubicBezTo>
                      <a:pt x="272803" y="308573"/>
                      <a:pt x="272803" y="308573"/>
                      <a:pt x="272803" y="308573"/>
                    </a:cubicBezTo>
                    <a:cubicBezTo>
                      <a:pt x="272803" y="308573"/>
                      <a:pt x="272803" y="308573"/>
                      <a:pt x="272803" y="308573"/>
                    </a:cubicBezTo>
                    <a:cubicBezTo>
                      <a:pt x="288160" y="308573"/>
                      <a:pt x="301710" y="303153"/>
                      <a:pt x="312550" y="292313"/>
                    </a:cubicBezTo>
                    <a:cubicBezTo>
                      <a:pt x="323389" y="281473"/>
                      <a:pt x="328809" y="267924"/>
                      <a:pt x="328809" y="252567"/>
                    </a:cubicBezTo>
                    <a:cubicBezTo>
                      <a:pt x="328809" y="252567"/>
                      <a:pt x="328809" y="252567"/>
                      <a:pt x="328809" y="252567"/>
                    </a:cubicBezTo>
                    <a:cubicBezTo>
                      <a:pt x="328809" y="252567"/>
                      <a:pt x="328809" y="252567"/>
                      <a:pt x="328809" y="252567"/>
                    </a:cubicBezTo>
                    <a:cubicBezTo>
                      <a:pt x="344166" y="252567"/>
                      <a:pt x="357716" y="247147"/>
                      <a:pt x="368555" y="236307"/>
                    </a:cubicBezTo>
                    <a:cubicBezTo>
                      <a:pt x="379395" y="225467"/>
                      <a:pt x="384815" y="211014"/>
                      <a:pt x="384815" y="195658"/>
                    </a:cubicBezTo>
                    <a:cubicBezTo>
                      <a:pt x="384815" y="195658"/>
                      <a:pt x="384815" y="195658"/>
                      <a:pt x="384815" y="195658"/>
                    </a:cubicBezTo>
                    <a:cubicBezTo>
                      <a:pt x="400171" y="195658"/>
                      <a:pt x="413721" y="190238"/>
                      <a:pt x="424561" y="179398"/>
                    </a:cubicBezTo>
                    <a:cubicBezTo>
                      <a:pt x="435401" y="168558"/>
                      <a:pt x="440821" y="155008"/>
                      <a:pt x="440821" y="139652"/>
                    </a:cubicBezTo>
                    <a:cubicBezTo>
                      <a:pt x="440821" y="128812"/>
                      <a:pt x="438111" y="118875"/>
                      <a:pt x="432691" y="109842"/>
                    </a:cubicBezTo>
                    <a:lnTo>
                      <a:pt x="478760" y="63773"/>
                    </a:lnTo>
                    <a:cubicBezTo>
                      <a:pt x="482374" y="60160"/>
                      <a:pt x="486890" y="58353"/>
                      <a:pt x="491407" y="57449"/>
                    </a:cubicBezTo>
                    <a:cubicBezTo>
                      <a:pt x="492310" y="57449"/>
                      <a:pt x="492310" y="57449"/>
                      <a:pt x="493214" y="57449"/>
                    </a:cubicBezTo>
                    <a:cubicBezTo>
                      <a:pt x="500440" y="56546"/>
                      <a:pt x="507667" y="58353"/>
                      <a:pt x="513086" y="63773"/>
                    </a:cubicBezTo>
                    <a:cubicBezTo>
                      <a:pt x="522120" y="72806"/>
                      <a:pt x="522120" y="88162"/>
                      <a:pt x="513086" y="97196"/>
                    </a:cubicBezTo>
                    <a:lnTo>
                      <a:pt x="498634" y="111648"/>
                    </a:lnTo>
                    <a:cubicBezTo>
                      <a:pt x="498634" y="111648"/>
                      <a:pt x="498634" y="111648"/>
                      <a:pt x="498634" y="111648"/>
                    </a:cubicBezTo>
                    <a:lnTo>
                      <a:pt x="482374" y="127909"/>
                    </a:lnTo>
                    <a:cubicBezTo>
                      <a:pt x="476051" y="134231"/>
                      <a:pt x="476051" y="144168"/>
                      <a:pt x="482374" y="150492"/>
                    </a:cubicBezTo>
                    <a:cubicBezTo>
                      <a:pt x="488697" y="156815"/>
                      <a:pt x="498634" y="156815"/>
                      <a:pt x="504957" y="150492"/>
                    </a:cubicBezTo>
                    <a:lnTo>
                      <a:pt x="519410" y="136038"/>
                    </a:lnTo>
                    <a:cubicBezTo>
                      <a:pt x="519410" y="136038"/>
                      <a:pt x="519410" y="136038"/>
                      <a:pt x="519410" y="136038"/>
                    </a:cubicBezTo>
                    <a:lnTo>
                      <a:pt x="521217" y="134231"/>
                    </a:lnTo>
                    <a:cubicBezTo>
                      <a:pt x="530250" y="125198"/>
                      <a:pt x="545606" y="125198"/>
                      <a:pt x="554640" y="134231"/>
                    </a:cubicBezTo>
                    <a:cubicBezTo>
                      <a:pt x="559156" y="138748"/>
                      <a:pt x="561866" y="145071"/>
                      <a:pt x="561866" y="151395"/>
                    </a:cubicBezTo>
                    <a:cubicBezTo>
                      <a:pt x="561866" y="157718"/>
                      <a:pt x="559156" y="164042"/>
                      <a:pt x="554640" y="168558"/>
                    </a:cubicBezTo>
                    <a:lnTo>
                      <a:pt x="540186" y="183011"/>
                    </a:lnTo>
                    <a:cubicBezTo>
                      <a:pt x="540186" y="183011"/>
                      <a:pt x="540186" y="183011"/>
                      <a:pt x="540186" y="183011"/>
                    </a:cubicBezTo>
                    <a:lnTo>
                      <a:pt x="523926" y="199271"/>
                    </a:lnTo>
                    <a:cubicBezTo>
                      <a:pt x="517603" y="205594"/>
                      <a:pt x="517603" y="215530"/>
                      <a:pt x="523926" y="221854"/>
                    </a:cubicBezTo>
                    <a:cubicBezTo>
                      <a:pt x="530250" y="228177"/>
                      <a:pt x="540186" y="228177"/>
                      <a:pt x="546510" y="221854"/>
                    </a:cubicBezTo>
                    <a:lnTo>
                      <a:pt x="562769" y="205594"/>
                    </a:lnTo>
                    <a:cubicBezTo>
                      <a:pt x="567286" y="201078"/>
                      <a:pt x="573609" y="198368"/>
                      <a:pt x="579933" y="198368"/>
                    </a:cubicBezTo>
                    <a:cubicBezTo>
                      <a:pt x="586256" y="198368"/>
                      <a:pt x="592579" y="201078"/>
                      <a:pt x="597096" y="205594"/>
                    </a:cubicBezTo>
                    <a:cubicBezTo>
                      <a:pt x="601612" y="210111"/>
                      <a:pt x="604322" y="216434"/>
                      <a:pt x="604322" y="222757"/>
                    </a:cubicBezTo>
                    <a:cubicBezTo>
                      <a:pt x="604322" y="229080"/>
                      <a:pt x="601612" y="235404"/>
                      <a:pt x="597096" y="239920"/>
                    </a:cubicBezTo>
                    <a:lnTo>
                      <a:pt x="569093" y="267924"/>
                    </a:lnTo>
                    <a:cubicBezTo>
                      <a:pt x="562769" y="274246"/>
                      <a:pt x="562769" y="284183"/>
                      <a:pt x="569093" y="290507"/>
                    </a:cubicBezTo>
                    <a:cubicBezTo>
                      <a:pt x="572706" y="294120"/>
                      <a:pt x="576319" y="295023"/>
                      <a:pt x="580836" y="295023"/>
                    </a:cubicBezTo>
                    <a:cubicBezTo>
                      <a:pt x="585352" y="295023"/>
                      <a:pt x="588966" y="293216"/>
                      <a:pt x="592579" y="290507"/>
                    </a:cubicBezTo>
                    <a:lnTo>
                      <a:pt x="606129" y="276957"/>
                    </a:lnTo>
                    <a:cubicBezTo>
                      <a:pt x="606129" y="276957"/>
                      <a:pt x="606129" y="276957"/>
                      <a:pt x="606129" y="276957"/>
                    </a:cubicBezTo>
                    <a:cubicBezTo>
                      <a:pt x="610646" y="272440"/>
                      <a:pt x="616968" y="269730"/>
                      <a:pt x="623292" y="269730"/>
                    </a:cubicBezTo>
                    <a:cubicBezTo>
                      <a:pt x="629615" y="269730"/>
                      <a:pt x="635939" y="272440"/>
                      <a:pt x="640455" y="276957"/>
                    </a:cubicBezTo>
                    <a:cubicBezTo>
                      <a:pt x="649488" y="285990"/>
                      <a:pt x="649488" y="301346"/>
                      <a:pt x="640455" y="310379"/>
                    </a:cubicBezTo>
                    <a:lnTo>
                      <a:pt x="626002" y="324833"/>
                    </a:lnTo>
                    <a:cubicBezTo>
                      <a:pt x="626002" y="324833"/>
                      <a:pt x="626002" y="324833"/>
                      <a:pt x="626002" y="324833"/>
                    </a:cubicBezTo>
                    <a:cubicBezTo>
                      <a:pt x="626002" y="324833"/>
                      <a:pt x="626002" y="324833"/>
                      <a:pt x="626002" y="324833"/>
                    </a:cubicBezTo>
                    <a:lnTo>
                      <a:pt x="603419" y="347416"/>
                    </a:lnTo>
                    <a:cubicBezTo>
                      <a:pt x="597096" y="353739"/>
                      <a:pt x="597096" y="363675"/>
                      <a:pt x="603419" y="369999"/>
                    </a:cubicBezTo>
                    <a:cubicBezTo>
                      <a:pt x="607032" y="373612"/>
                      <a:pt x="610646" y="374515"/>
                      <a:pt x="615162" y="374515"/>
                    </a:cubicBezTo>
                    <a:cubicBezTo>
                      <a:pt x="619679" y="374515"/>
                      <a:pt x="623292" y="372709"/>
                      <a:pt x="626905" y="369999"/>
                    </a:cubicBezTo>
                    <a:lnTo>
                      <a:pt x="637745" y="359159"/>
                    </a:lnTo>
                    <a:lnTo>
                      <a:pt x="690138" y="411551"/>
                    </a:lnTo>
                    <a:lnTo>
                      <a:pt x="540186" y="561503"/>
                    </a:lnTo>
                    <a:lnTo>
                      <a:pt x="486890" y="508207"/>
                    </a:lnTo>
                    <a:cubicBezTo>
                      <a:pt x="490503" y="505497"/>
                      <a:pt x="494117" y="502787"/>
                      <a:pt x="497730" y="499174"/>
                    </a:cubicBezTo>
                    <a:lnTo>
                      <a:pt x="512183" y="484721"/>
                    </a:lnTo>
                    <a:cubicBezTo>
                      <a:pt x="519410" y="478397"/>
                      <a:pt x="519410" y="467557"/>
                      <a:pt x="513086" y="461234"/>
                    </a:cubicBezTo>
                    <a:lnTo>
                      <a:pt x="513086" y="461234"/>
                    </a:lnTo>
                    <a:close/>
                    <a:moveTo>
                      <a:pt x="785890" y="482010"/>
                    </a:moveTo>
                    <a:lnTo>
                      <a:pt x="611549" y="656352"/>
                    </a:lnTo>
                    <a:cubicBezTo>
                      <a:pt x="607032" y="660868"/>
                      <a:pt x="601612" y="662675"/>
                      <a:pt x="596192" y="662675"/>
                    </a:cubicBezTo>
                    <a:cubicBezTo>
                      <a:pt x="590772" y="662675"/>
                      <a:pt x="585352" y="660868"/>
                      <a:pt x="580836" y="656352"/>
                    </a:cubicBezTo>
                    <a:lnTo>
                      <a:pt x="551930" y="627445"/>
                    </a:lnTo>
                    <a:cubicBezTo>
                      <a:pt x="547413" y="623832"/>
                      <a:pt x="545606" y="617508"/>
                      <a:pt x="545606" y="612089"/>
                    </a:cubicBezTo>
                    <a:cubicBezTo>
                      <a:pt x="545606" y="606669"/>
                      <a:pt x="547413" y="601249"/>
                      <a:pt x="551930" y="596732"/>
                    </a:cubicBezTo>
                    <a:lnTo>
                      <a:pt x="726271" y="422391"/>
                    </a:lnTo>
                    <a:cubicBezTo>
                      <a:pt x="730787" y="417875"/>
                      <a:pt x="736207" y="416068"/>
                      <a:pt x="741627" y="416068"/>
                    </a:cubicBezTo>
                    <a:cubicBezTo>
                      <a:pt x="747047" y="416068"/>
                      <a:pt x="752467" y="417875"/>
                      <a:pt x="756983" y="422391"/>
                    </a:cubicBezTo>
                    <a:lnTo>
                      <a:pt x="785890" y="451298"/>
                    </a:lnTo>
                    <a:cubicBezTo>
                      <a:pt x="790406" y="455814"/>
                      <a:pt x="792213" y="461234"/>
                      <a:pt x="792213" y="466654"/>
                    </a:cubicBezTo>
                    <a:cubicBezTo>
                      <a:pt x="792213" y="472074"/>
                      <a:pt x="789503" y="477494"/>
                      <a:pt x="785890" y="482010"/>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52" name="Google Shape;952;p25"/>
              <p:cNvSpPr/>
              <p:nvPr/>
            </p:nvSpPr>
            <p:spPr>
              <a:xfrm>
                <a:off x="7343189" y="2388003"/>
                <a:ext cx="91687" cy="90558"/>
              </a:xfrm>
              <a:custGeom>
                <a:rect b="b" l="l" r="r" t="t"/>
                <a:pathLst>
                  <a:path extrusionOk="0" h="90558" w="91687">
                    <a:moveTo>
                      <a:pt x="63458" y="86041"/>
                    </a:moveTo>
                    <a:cubicBezTo>
                      <a:pt x="67071" y="89654"/>
                      <a:pt x="70685" y="90558"/>
                      <a:pt x="75201" y="90558"/>
                    </a:cubicBezTo>
                    <a:cubicBezTo>
                      <a:pt x="79718" y="90558"/>
                      <a:pt x="83331" y="88751"/>
                      <a:pt x="86945" y="86041"/>
                    </a:cubicBezTo>
                    <a:cubicBezTo>
                      <a:pt x="93268" y="79718"/>
                      <a:pt x="93268" y="69781"/>
                      <a:pt x="86945" y="63458"/>
                    </a:cubicBezTo>
                    <a:lnTo>
                      <a:pt x="27326" y="4743"/>
                    </a:lnTo>
                    <a:cubicBezTo>
                      <a:pt x="21002" y="-1581"/>
                      <a:pt x="11065" y="-1581"/>
                      <a:pt x="4743" y="4743"/>
                    </a:cubicBezTo>
                    <a:cubicBezTo>
                      <a:pt x="-1581" y="11065"/>
                      <a:pt x="-1581" y="21002"/>
                      <a:pt x="4743" y="27326"/>
                    </a:cubicBezTo>
                    <a:lnTo>
                      <a:pt x="63458" y="86041"/>
                    </a:lnTo>
                    <a:close/>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53" name="Google Shape;953;p25"/>
              <p:cNvSpPr/>
              <p:nvPr/>
            </p:nvSpPr>
            <p:spPr>
              <a:xfrm>
                <a:off x="7812012" y="2388003"/>
                <a:ext cx="91687" cy="90558"/>
              </a:xfrm>
              <a:custGeom>
                <a:rect b="b" l="l" r="r" t="t"/>
                <a:pathLst>
                  <a:path extrusionOk="0" h="90558" w="91687">
                    <a:moveTo>
                      <a:pt x="15582" y="90558"/>
                    </a:moveTo>
                    <a:cubicBezTo>
                      <a:pt x="20099" y="90558"/>
                      <a:pt x="23713" y="88751"/>
                      <a:pt x="27326" y="86041"/>
                    </a:cubicBezTo>
                    <a:lnTo>
                      <a:pt x="86945" y="27326"/>
                    </a:lnTo>
                    <a:cubicBezTo>
                      <a:pt x="93268" y="21002"/>
                      <a:pt x="93268" y="11065"/>
                      <a:pt x="86945" y="4743"/>
                    </a:cubicBezTo>
                    <a:cubicBezTo>
                      <a:pt x="80622" y="-1581"/>
                      <a:pt x="70685" y="-1581"/>
                      <a:pt x="64362" y="4743"/>
                    </a:cubicBezTo>
                    <a:lnTo>
                      <a:pt x="4743" y="63458"/>
                    </a:lnTo>
                    <a:cubicBezTo>
                      <a:pt x="-1581" y="69781"/>
                      <a:pt x="-1581" y="79718"/>
                      <a:pt x="4743" y="86041"/>
                    </a:cubicBezTo>
                    <a:cubicBezTo>
                      <a:pt x="6549" y="88751"/>
                      <a:pt x="11066" y="90558"/>
                      <a:pt x="15582" y="90558"/>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54" name="Google Shape;954;p25"/>
              <p:cNvSpPr/>
              <p:nvPr/>
            </p:nvSpPr>
            <p:spPr>
              <a:xfrm>
                <a:off x="7748339" y="2918715"/>
                <a:ext cx="32046" cy="32283"/>
              </a:xfrm>
              <a:custGeom>
                <a:rect b="b" l="l" r="r" t="t"/>
                <a:pathLst>
                  <a:path extrusionOk="0" h="32283" w="32046">
                    <a:moveTo>
                      <a:pt x="16023" y="32283"/>
                    </a:moveTo>
                    <a:cubicBezTo>
                      <a:pt x="18733" y="32283"/>
                      <a:pt x="21443" y="31380"/>
                      <a:pt x="23250" y="30477"/>
                    </a:cubicBezTo>
                    <a:cubicBezTo>
                      <a:pt x="31380" y="26863"/>
                      <a:pt x="34090" y="16927"/>
                      <a:pt x="30476" y="8797"/>
                    </a:cubicBezTo>
                    <a:cubicBezTo>
                      <a:pt x="26863" y="667"/>
                      <a:pt x="16926" y="-2043"/>
                      <a:pt x="8797" y="1570"/>
                    </a:cubicBezTo>
                    <a:lnTo>
                      <a:pt x="8797" y="1570"/>
                    </a:lnTo>
                    <a:cubicBezTo>
                      <a:pt x="667" y="5184"/>
                      <a:pt x="-2043" y="15120"/>
                      <a:pt x="1570" y="23250"/>
                    </a:cubicBezTo>
                    <a:cubicBezTo>
                      <a:pt x="4280" y="29573"/>
                      <a:pt x="9700" y="32283"/>
                      <a:pt x="16023" y="32283"/>
                    </a:cubicBezTo>
                    <a:lnTo>
                      <a:pt x="16023" y="32283"/>
                    </a:lnTo>
                    <a:close/>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955" name="Google Shape;955;p25"/>
          <p:cNvGrpSpPr/>
          <p:nvPr/>
        </p:nvGrpSpPr>
        <p:grpSpPr>
          <a:xfrm>
            <a:off x="8074355" y="3115517"/>
            <a:ext cx="440703" cy="508911"/>
            <a:chOff x="8823055" y="3850915"/>
            <a:chExt cx="751563" cy="867883"/>
          </a:xfrm>
        </p:grpSpPr>
        <p:sp>
          <p:nvSpPr>
            <p:cNvPr id="956" name="Google Shape;956;p25"/>
            <p:cNvSpPr/>
            <p:nvPr/>
          </p:nvSpPr>
          <p:spPr>
            <a:xfrm>
              <a:off x="9444540" y="4039501"/>
              <a:ext cx="72265" cy="28906"/>
            </a:xfrm>
            <a:custGeom>
              <a:rect b="b" l="l" r="r" t="t"/>
              <a:pathLst>
                <a:path extrusionOk="0" h="28906" w="72265">
                  <a:moveTo>
                    <a:pt x="57813" y="28906"/>
                  </a:moveTo>
                  <a:lnTo>
                    <a:pt x="14453" y="28906"/>
                  </a:lnTo>
                  <a:cubicBezTo>
                    <a:pt x="6323" y="28906"/>
                    <a:pt x="0" y="22583"/>
                    <a:pt x="0" y="14453"/>
                  </a:cubicBezTo>
                  <a:cubicBezTo>
                    <a:pt x="0" y="6323"/>
                    <a:pt x="6323" y="0"/>
                    <a:pt x="14453" y="0"/>
                  </a:cubicBezTo>
                  <a:lnTo>
                    <a:pt x="57813" y="0"/>
                  </a:lnTo>
                  <a:cubicBezTo>
                    <a:pt x="65942" y="0"/>
                    <a:pt x="72266" y="6323"/>
                    <a:pt x="72266" y="14453"/>
                  </a:cubicBezTo>
                  <a:cubicBezTo>
                    <a:pt x="72266" y="22583"/>
                    <a:pt x="65942" y="28906"/>
                    <a:pt x="57813" y="28906"/>
                  </a:cubicBezTo>
                  <a:close/>
                </a:path>
              </a:pathLst>
            </a:custGeom>
            <a:solidFill>
              <a:srgbClr val="06677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57" name="Google Shape;957;p25"/>
            <p:cNvSpPr/>
            <p:nvPr/>
          </p:nvSpPr>
          <p:spPr>
            <a:xfrm>
              <a:off x="9413827" y="3902196"/>
              <a:ext cx="66846" cy="50585"/>
            </a:xfrm>
            <a:custGeom>
              <a:rect b="b" l="l" r="r" t="t"/>
              <a:pathLst>
                <a:path extrusionOk="0" h="50585" w="66846">
                  <a:moveTo>
                    <a:pt x="14453" y="50586"/>
                  </a:moveTo>
                  <a:cubicBezTo>
                    <a:pt x="6323" y="50586"/>
                    <a:pt x="0" y="44263"/>
                    <a:pt x="0" y="36133"/>
                  </a:cubicBezTo>
                  <a:cubicBezTo>
                    <a:pt x="0" y="30713"/>
                    <a:pt x="2710" y="26197"/>
                    <a:pt x="7227" y="23486"/>
                  </a:cubicBezTo>
                  <a:lnTo>
                    <a:pt x="45166" y="1807"/>
                  </a:lnTo>
                  <a:cubicBezTo>
                    <a:pt x="52393" y="-1807"/>
                    <a:pt x="60523" y="0"/>
                    <a:pt x="65039" y="7226"/>
                  </a:cubicBezTo>
                  <a:cubicBezTo>
                    <a:pt x="68653" y="14453"/>
                    <a:pt x="66846" y="22583"/>
                    <a:pt x="59620" y="27100"/>
                  </a:cubicBezTo>
                  <a:lnTo>
                    <a:pt x="21680" y="48780"/>
                  </a:lnTo>
                  <a:cubicBezTo>
                    <a:pt x="19873" y="49683"/>
                    <a:pt x="17163" y="50586"/>
                    <a:pt x="14453" y="50586"/>
                  </a:cubicBezTo>
                  <a:close/>
                </a:path>
              </a:pathLst>
            </a:custGeom>
            <a:solidFill>
              <a:srgbClr val="06677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58" name="Google Shape;958;p25"/>
            <p:cNvSpPr/>
            <p:nvPr/>
          </p:nvSpPr>
          <p:spPr>
            <a:xfrm>
              <a:off x="8880867" y="4039501"/>
              <a:ext cx="72265" cy="28906"/>
            </a:xfrm>
            <a:custGeom>
              <a:rect b="b" l="l" r="r" t="t"/>
              <a:pathLst>
                <a:path extrusionOk="0" h="28906" w="72265">
                  <a:moveTo>
                    <a:pt x="57813" y="28906"/>
                  </a:moveTo>
                  <a:lnTo>
                    <a:pt x="14453" y="28906"/>
                  </a:lnTo>
                  <a:cubicBezTo>
                    <a:pt x="6323" y="28906"/>
                    <a:pt x="0" y="22583"/>
                    <a:pt x="0" y="14453"/>
                  </a:cubicBezTo>
                  <a:cubicBezTo>
                    <a:pt x="0" y="6323"/>
                    <a:pt x="6323" y="0"/>
                    <a:pt x="14453" y="0"/>
                  </a:cubicBezTo>
                  <a:lnTo>
                    <a:pt x="57813" y="0"/>
                  </a:lnTo>
                  <a:cubicBezTo>
                    <a:pt x="65943" y="0"/>
                    <a:pt x="72266" y="6323"/>
                    <a:pt x="72266" y="14453"/>
                  </a:cubicBezTo>
                  <a:cubicBezTo>
                    <a:pt x="72266" y="22583"/>
                    <a:pt x="65943" y="28906"/>
                    <a:pt x="57813" y="28906"/>
                  </a:cubicBezTo>
                  <a:close/>
                </a:path>
              </a:pathLst>
            </a:custGeom>
            <a:solidFill>
              <a:srgbClr val="06677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59" name="Google Shape;959;p25"/>
            <p:cNvSpPr/>
            <p:nvPr/>
          </p:nvSpPr>
          <p:spPr>
            <a:xfrm>
              <a:off x="8917904" y="3902196"/>
              <a:ext cx="66845" cy="50585"/>
            </a:xfrm>
            <a:custGeom>
              <a:rect b="b" l="l" r="r" t="t"/>
              <a:pathLst>
                <a:path extrusionOk="0" h="50585" w="66845">
                  <a:moveTo>
                    <a:pt x="52393" y="50586"/>
                  </a:moveTo>
                  <a:cubicBezTo>
                    <a:pt x="49683" y="50586"/>
                    <a:pt x="46973" y="49683"/>
                    <a:pt x="45166" y="48780"/>
                  </a:cubicBezTo>
                  <a:lnTo>
                    <a:pt x="7226" y="27100"/>
                  </a:lnTo>
                  <a:cubicBezTo>
                    <a:pt x="0" y="23486"/>
                    <a:pt x="-1807" y="14453"/>
                    <a:pt x="1807" y="7226"/>
                  </a:cubicBezTo>
                  <a:cubicBezTo>
                    <a:pt x="5420" y="0"/>
                    <a:pt x="14453" y="-1807"/>
                    <a:pt x="21679" y="1807"/>
                  </a:cubicBezTo>
                  <a:lnTo>
                    <a:pt x="59619" y="23486"/>
                  </a:lnTo>
                  <a:cubicBezTo>
                    <a:pt x="66845" y="27100"/>
                    <a:pt x="68652" y="36133"/>
                    <a:pt x="65039" y="43359"/>
                  </a:cubicBezTo>
                  <a:cubicBezTo>
                    <a:pt x="62329" y="47876"/>
                    <a:pt x="56909" y="50586"/>
                    <a:pt x="52393" y="50586"/>
                  </a:cubicBezTo>
                  <a:close/>
                </a:path>
              </a:pathLst>
            </a:custGeom>
            <a:solidFill>
              <a:srgbClr val="06677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60" name="Google Shape;960;p25"/>
            <p:cNvSpPr/>
            <p:nvPr/>
          </p:nvSpPr>
          <p:spPr>
            <a:xfrm>
              <a:off x="8917904" y="4155126"/>
              <a:ext cx="66845" cy="50585"/>
            </a:xfrm>
            <a:custGeom>
              <a:rect b="b" l="l" r="r" t="t"/>
              <a:pathLst>
                <a:path extrusionOk="0" h="50585" w="66845">
                  <a:moveTo>
                    <a:pt x="14453" y="50586"/>
                  </a:moveTo>
                  <a:cubicBezTo>
                    <a:pt x="6323" y="50586"/>
                    <a:pt x="0" y="44263"/>
                    <a:pt x="0" y="36133"/>
                  </a:cubicBezTo>
                  <a:cubicBezTo>
                    <a:pt x="0" y="30713"/>
                    <a:pt x="2710" y="26197"/>
                    <a:pt x="7226" y="23486"/>
                  </a:cubicBezTo>
                  <a:lnTo>
                    <a:pt x="45166" y="1807"/>
                  </a:lnTo>
                  <a:cubicBezTo>
                    <a:pt x="52393" y="-1807"/>
                    <a:pt x="60523" y="0"/>
                    <a:pt x="65039" y="7226"/>
                  </a:cubicBezTo>
                  <a:cubicBezTo>
                    <a:pt x="68652" y="14453"/>
                    <a:pt x="66845" y="22583"/>
                    <a:pt x="59619" y="27100"/>
                  </a:cubicBezTo>
                  <a:lnTo>
                    <a:pt x="21679" y="48780"/>
                  </a:lnTo>
                  <a:cubicBezTo>
                    <a:pt x="19873" y="49683"/>
                    <a:pt x="17163" y="50586"/>
                    <a:pt x="14453" y="50586"/>
                  </a:cubicBezTo>
                  <a:close/>
                </a:path>
              </a:pathLst>
            </a:custGeom>
            <a:solidFill>
              <a:srgbClr val="06677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61" name="Google Shape;961;p25"/>
            <p:cNvSpPr/>
            <p:nvPr/>
          </p:nvSpPr>
          <p:spPr>
            <a:xfrm>
              <a:off x="9213290" y="3952782"/>
              <a:ext cx="130155" cy="202344"/>
            </a:xfrm>
            <a:custGeom>
              <a:rect b="b" l="l" r="r" t="t"/>
              <a:pathLst>
                <a:path extrusionOk="0" h="202344" w="130155">
                  <a:moveTo>
                    <a:pt x="43359" y="202344"/>
                  </a:moveTo>
                  <a:cubicBezTo>
                    <a:pt x="18970" y="202344"/>
                    <a:pt x="0" y="183375"/>
                    <a:pt x="0" y="158985"/>
                  </a:cubicBezTo>
                  <a:lnTo>
                    <a:pt x="0" y="43360"/>
                  </a:lnTo>
                  <a:cubicBezTo>
                    <a:pt x="0" y="18970"/>
                    <a:pt x="18970" y="0"/>
                    <a:pt x="43359" y="0"/>
                  </a:cubicBezTo>
                  <a:cubicBezTo>
                    <a:pt x="67749" y="0"/>
                    <a:pt x="86719" y="18970"/>
                    <a:pt x="86719" y="43360"/>
                  </a:cubicBezTo>
                  <a:cubicBezTo>
                    <a:pt x="86719" y="44263"/>
                    <a:pt x="86719" y="44263"/>
                    <a:pt x="86719" y="45166"/>
                  </a:cubicBezTo>
                  <a:cubicBezTo>
                    <a:pt x="117432" y="53296"/>
                    <a:pt x="136401" y="84912"/>
                    <a:pt x="128271" y="115626"/>
                  </a:cubicBezTo>
                  <a:cubicBezTo>
                    <a:pt x="122852" y="136402"/>
                    <a:pt x="107495" y="151758"/>
                    <a:pt x="86719" y="157178"/>
                  </a:cubicBezTo>
                  <a:cubicBezTo>
                    <a:pt x="86719" y="158081"/>
                    <a:pt x="86719" y="158081"/>
                    <a:pt x="86719" y="158985"/>
                  </a:cubicBezTo>
                  <a:cubicBezTo>
                    <a:pt x="86719" y="183375"/>
                    <a:pt x="67749" y="202344"/>
                    <a:pt x="43359" y="202344"/>
                  </a:cubicBezTo>
                  <a:close/>
                  <a:moveTo>
                    <a:pt x="43359" y="28906"/>
                  </a:moveTo>
                  <a:cubicBezTo>
                    <a:pt x="35229" y="28906"/>
                    <a:pt x="28906" y="35230"/>
                    <a:pt x="28906" y="43360"/>
                  </a:cubicBezTo>
                  <a:lnTo>
                    <a:pt x="28906" y="158985"/>
                  </a:lnTo>
                  <a:cubicBezTo>
                    <a:pt x="28906" y="167114"/>
                    <a:pt x="35229" y="173438"/>
                    <a:pt x="43359" y="173438"/>
                  </a:cubicBezTo>
                  <a:cubicBezTo>
                    <a:pt x="51489" y="173438"/>
                    <a:pt x="57812" y="167114"/>
                    <a:pt x="57812" y="158985"/>
                  </a:cubicBezTo>
                  <a:cubicBezTo>
                    <a:pt x="57812" y="156275"/>
                    <a:pt x="56909" y="153565"/>
                    <a:pt x="56005" y="151758"/>
                  </a:cubicBezTo>
                  <a:cubicBezTo>
                    <a:pt x="51489" y="144531"/>
                    <a:pt x="54199" y="136402"/>
                    <a:pt x="60522" y="131885"/>
                  </a:cubicBezTo>
                  <a:cubicBezTo>
                    <a:pt x="64136" y="130079"/>
                    <a:pt x="67749" y="129175"/>
                    <a:pt x="71362" y="130079"/>
                  </a:cubicBezTo>
                  <a:cubicBezTo>
                    <a:pt x="87622" y="130079"/>
                    <a:pt x="101172" y="117432"/>
                    <a:pt x="101172" y="101172"/>
                  </a:cubicBezTo>
                  <a:cubicBezTo>
                    <a:pt x="101172" y="101172"/>
                    <a:pt x="101172" y="101172"/>
                    <a:pt x="101172" y="101172"/>
                  </a:cubicBezTo>
                  <a:cubicBezTo>
                    <a:pt x="101172" y="84912"/>
                    <a:pt x="88525" y="72266"/>
                    <a:pt x="72266" y="72266"/>
                  </a:cubicBezTo>
                  <a:cubicBezTo>
                    <a:pt x="66845" y="73169"/>
                    <a:pt x="60522" y="71363"/>
                    <a:pt x="56909" y="66846"/>
                  </a:cubicBezTo>
                  <a:cubicBezTo>
                    <a:pt x="53296" y="62329"/>
                    <a:pt x="53296" y="56006"/>
                    <a:pt x="56005" y="50586"/>
                  </a:cubicBezTo>
                  <a:cubicBezTo>
                    <a:pt x="56909" y="48780"/>
                    <a:pt x="57812" y="46070"/>
                    <a:pt x="57812" y="43360"/>
                  </a:cubicBezTo>
                  <a:cubicBezTo>
                    <a:pt x="57812" y="35230"/>
                    <a:pt x="51489" y="28906"/>
                    <a:pt x="43359" y="28906"/>
                  </a:cubicBezTo>
                  <a:close/>
                </a:path>
              </a:pathLst>
            </a:custGeom>
            <a:solidFill>
              <a:srgbClr val="06677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62" name="Google Shape;962;p25"/>
            <p:cNvSpPr/>
            <p:nvPr/>
          </p:nvSpPr>
          <p:spPr>
            <a:xfrm>
              <a:off x="9054227" y="3952782"/>
              <a:ext cx="130156" cy="202344"/>
            </a:xfrm>
            <a:custGeom>
              <a:rect b="b" l="l" r="r" t="t"/>
              <a:pathLst>
                <a:path extrusionOk="0" h="202344" w="130156">
                  <a:moveTo>
                    <a:pt x="86797" y="202344"/>
                  </a:moveTo>
                  <a:cubicBezTo>
                    <a:pt x="62407" y="202344"/>
                    <a:pt x="43437" y="183375"/>
                    <a:pt x="43437" y="158985"/>
                  </a:cubicBezTo>
                  <a:cubicBezTo>
                    <a:pt x="43437" y="158081"/>
                    <a:pt x="43437" y="158081"/>
                    <a:pt x="43437" y="157178"/>
                  </a:cubicBezTo>
                  <a:cubicBezTo>
                    <a:pt x="12725" y="149048"/>
                    <a:pt x="-6245" y="117432"/>
                    <a:pt x="1885" y="86719"/>
                  </a:cubicBezTo>
                  <a:cubicBezTo>
                    <a:pt x="7304" y="65943"/>
                    <a:pt x="22661" y="50586"/>
                    <a:pt x="43437" y="45166"/>
                  </a:cubicBezTo>
                  <a:cubicBezTo>
                    <a:pt x="43437" y="44263"/>
                    <a:pt x="43437" y="44263"/>
                    <a:pt x="43437" y="43360"/>
                  </a:cubicBezTo>
                  <a:cubicBezTo>
                    <a:pt x="43437" y="18970"/>
                    <a:pt x="62407" y="0"/>
                    <a:pt x="86797" y="0"/>
                  </a:cubicBezTo>
                  <a:cubicBezTo>
                    <a:pt x="111186" y="0"/>
                    <a:pt x="130156" y="18970"/>
                    <a:pt x="130156" y="43360"/>
                  </a:cubicBezTo>
                  <a:lnTo>
                    <a:pt x="130156" y="158985"/>
                  </a:lnTo>
                  <a:cubicBezTo>
                    <a:pt x="130156" y="183375"/>
                    <a:pt x="111186" y="202344"/>
                    <a:pt x="86797" y="202344"/>
                  </a:cubicBezTo>
                  <a:close/>
                  <a:moveTo>
                    <a:pt x="61504" y="130079"/>
                  </a:moveTo>
                  <a:cubicBezTo>
                    <a:pt x="66020" y="130079"/>
                    <a:pt x="70537" y="131885"/>
                    <a:pt x="73247" y="136402"/>
                  </a:cubicBezTo>
                  <a:cubicBezTo>
                    <a:pt x="76860" y="140918"/>
                    <a:pt x="76860" y="147242"/>
                    <a:pt x="74150" y="152662"/>
                  </a:cubicBezTo>
                  <a:cubicBezTo>
                    <a:pt x="73247" y="154468"/>
                    <a:pt x="72344" y="157178"/>
                    <a:pt x="72344" y="159888"/>
                  </a:cubicBezTo>
                  <a:cubicBezTo>
                    <a:pt x="72344" y="168018"/>
                    <a:pt x="78667" y="174341"/>
                    <a:pt x="86797" y="174341"/>
                  </a:cubicBezTo>
                  <a:cubicBezTo>
                    <a:pt x="94927" y="174341"/>
                    <a:pt x="101250" y="168018"/>
                    <a:pt x="101250" y="159888"/>
                  </a:cubicBezTo>
                  <a:lnTo>
                    <a:pt x="101250" y="44263"/>
                  </a:lnTo>
                  <a:cubicBezTo>
                    <a:pt x="101250" y="36133"/>
                    <a:pt x="94927" y="29810"/>
                    <a:pt x="86797" y="29810"/>
                  </a:cubicBezTo>
                  <a:cubicBezTo>
                    <a:pt x="78667" y="29810"/>
                    <a:pt x="72344" y="36133"/>
                    <a:pt x="72344" y="44263"/>
                  </a:cubicBezTo>
                  <a:cubicBezTo>
                    <a:pt x="72344" y="46973"/>
                    <a:pt x="73247" y="49683"/>
                    <a:pt x="74150" y="51489"/>
                  </a:cubicBezTo>
                  <a:cubicBezTo>
                    <a:pt x="78667" y="58716"/>
                    <a:pt x="75957" y="66846"/>
                    <a:pt x="69634" y="71363"/>
                  </a:cubicBezTo>
                  <a:cubicBezTo>
                    <a:pt x="66020" y="73169"/>
                    <a:pt x="62407" y="74072"/>
                    <a:pt x="58794" y="73169"/>
                  </a:cubicBezTo>
                  <a:cubicBezTo>
                    <a:pt x="42534" y="73169"/>
                    <a:pt x="28984" y="85816"/>
                    <a:pt x="28984" y="102076"/>
                  </a:cubicBezTo>
                  <a:cubicBezTo>
                    <a:pt x="28984" y="102076"/>
                    <a:pt x="28984" y="102076"/>
                    <a:pt x="28984" y="102076"/>
                  </a:cubicBezTo>
                  <a:cubicBezTo>
                    <a:pt x="28984" y="118335"/>
                    <a:pt x="41631" y="130982"/>
                    <a:pt x="57891" y="130982"/>
                  </a:cubicBezTo>
                  <a:cubicBezTo>
                    <a:pt x="58794" y="130079"/>
                    <a:pt x="60601" y="130079"/>
                    <a:pt x="61504" y="130079"/>
                  </a:cubicBezTo>
                  <a:close/>
                </a:path>
              </a:pathLst>
            </a:custGeom>
            <a:solidFill>
              <a:srgbClr val="06677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63" name="Google Shape;963;p25"/>
            <p:cNvSpPr/>
            <p:nvPr/>
          </p:nvSpPr>
          <p:spPr>
            <a:xfrm>
              <a:off x="9413426" y="4155126"/>
              <a:ext cx="67247" cy="50585"/>
            </a:xfrm>
            <a:custGeom>
              <a:rect b="b" l="l" r="r" t="t"/>
              <a:pathLst>
                <a:path extrusionOk="0" h="50585" w="67247">
                  <a:moveTo>
                    <a:pt x="7628" y="27100"/>
                  </a:moveTo>
                  <a:lnTo>
                    <a:pt x="45567" y="48780"/>
                  </a:lnTo>
                  <a:cubicBezTo>
                    <a:pt x="52794" y="52393"/>
                    <a:pt x="60924" y="50586"/>
                    <a:pt x="65441" y="43359"/>
                  </a:cubicBezTo>
                  <a:cubicBezTo>
                    <a:pt x="69054" y="36133"/>
                    <a:pt x="67247" y="28003"/>
                    <a:pt x="60021" y="23486"/>
                  </a:cubicBezTo>
                  <a:lnTo>
                    <a:pt x="22081" y="1807"/>
                  </a:lnTo>
                  <a:cubicBezTo>
                    <a:pt x="14855" y="-1807"/>
                    <a:pt x="6725" y="0"/>
                    <a:pt x="2208" y="7226"/>
                  </a:cubicBezTo>
                  <a:cubicBezTo>
                    <a:pt x="-2308" y="14453"/>
                    <a:pt x="401" y="22583"/>
                    <a:pt x="7628" y="27100"/>
                  </a:cubicBezTo>
                  <a:cubicBezTo>
                    <a:pt x="7628" y="27100"/>
                    <a:pt x="7628" y="27100"/>
                    <a:pt x="7628" y="27100"/>
                  </a:cubicBezTo>
                  <a:close/>
                </a:path>
              </a:pathLst>
            </a:custGeom>
            <a:solidFill>
              <a:srgbClr val="06677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64" name="Google Shape;964;p25"/>
            <p:cNvSpPr/>
            <p:nvPr/>
          </p:nvSpPr>
          <p:spPr>
            <a:xfrm>
              <a:off x="8823055" y="3850915"/>
              <a:ext cx="751563" cy="867883"/>
            </a:xfrm>
            <a:custGeom>
              <a:rect b="b" l="l" r="r" t="t"/>
              <a:pathLst>
                <a:path extrusionOk="0" h="867883" w="751563">
                  <a:moveTo>
                    <a:pt x="653101" y="546301"/>
                  </a:moveTo>
                  <a:lnTo>
                    <a:pt x="519410" y="512878"/>
                  </a:lnTo>
                  <a:lnTo>
                    <a:pt x="520313" y="509265"/>
                  </a:lnTo>
                  <a:cubicBezTo>
                    <a:pt x="522120" y="502038"/>
                    <a:pt x="517603" y="493908"/>
                    <a:pt x="509473" y="492101"/>
                  </a:cubicBezTo>
                  <a:lnTo>
                    <a:pt x="462501" y="480358"/>
                  </a:lnTo>
                  <a:lnTo>
                    <a:pt x="462501" y="476745"/>
                  </a:lnTo>
                  <a:lnTo>
                    <a:pt x="476954" y="476745"/>
                  </a:lnTo>
                  <a:cubicBezTo>
                    <a:pt x="485084" y="476745"/>
                    <a:pt x="491407" y="470422"/>
                    <a:pt x="491407" y="462292"/>
                  </a:cubicBezTo>
                  <a:lnTo>
                    <a:pt x="491407" y="404479"/>
                  </a:lnTo>
                  <a:cubicBezTo>
                    <a:pt x="491407" y="396349"/>
                    <a:pt x="485084" y="390026"/>
                    <a:pt x="476954" y="390026"/>
                  </a:cubicBezTo>
                  <a:lnTo>
                    <a:pt x="462501" y="390026"/>
                  </a:lnTo>
                  <a:lnTo>
                    <a:pt x="462501" y="384606"/>
                  </a:lnTo>
                  <a:cubicBezTo>
                    <a:pt x="563672" y="336730"/>
                    <a:pt x="606129" y="215685"/>
                    <a:pt x="558253" y="115416"/>
                  </a:cubicBezTo>
                  <a:cubicBezTo>
                    <a:pt x="510377" y="14244"/>
                    <a:pt x="389331" y="-28212"/>
                    <a:pt x="289063" y="19664"/>
                  </a:cubicBezTo>
                  <a:cubicBezTo>
                    <a:pt x="187891" y="67540"/>
                    <a:pt x="145435" y="188585"/>
                    <a:pt x="193310" y="288854"/>
                  </a:cubicBezTo>
                  <a:cubicBezTo>
                    <a:pt x="213184" y="331310"/>
                    <a:pt x="247510" y="364733"/>
                    <a:pt x="289063" y="384606"/>
                  </a:cubicBezTo>
                  <a:lnTo>
                    <a:pt x="289063" y="390026"/>
                  </a:lnTo>
                  <a:lnTo>
                    <a:pt x="274609" y="390026"/>
                  </a:lnTo>
                  <a:cubicBezTo>
                    <a:pt x="266480" y="390026"/>
                    <a:pt x="260156" y="396349"/>
                    <a:pt x="260156" y="404479"/>
                  </a:cubicBezTo>
                  <a:lnTo>
                    <a:pt x="260156" y="462292"/>
                  </a:lnTo>
                  <a:cubicBezTo>
                    <a:pt x="260156" y="470422"/>
                    <a:pt x="266480" y="476745"/>
                    <a:pt x="274609" y="476745"/>
                  </a:cubicBezTo>
                  <a:lnTo>
                    <a:pt x="289063" y="476745"/>
                  </a:lnTo>
                  <a:lnTo>
                    <a:pt x="289063" y="480358"/>
                  </a:lnTo>
                  <a:lnTo>
                    <a:pt x="242090" y="492101"/>
                  </a:lnTo>
                  <a:cubicBezTo>
                    <a:pt x="234864" y="493908"/>
                    <a:pt x="229443" y="501134"/>
                    <a:pt x="231250" y="509265"/>
                  </a:cubicBezTo>
                  <a:lnTo>
                    <a:pt x="232154" y="512878"/>
                  </a:lnTo>
                  <a:lnTo>
                    <a:pt x="98462" y="546301"/>
                  </a:lnTo>
                  <a:cubicBezTo>
                    <a:pt x="40649" y="560754"/>
                    <a:pt x="0" y="613147"/>
                    <a:pt x="0" y="672766"/>
                  </a:cubicBezTo>
                  <a:lnTo>
                    <a:pt x="0" y="853430"/>
                  </a:lnTo>
                  <a:cubicBezTo>
                    <a:pt x="0" y="861560"/>
                    <a:pt x="6323" y="867883"/>
                    <a:pt x="14453" y="867883"/>
                  </a:cubicBezTo>
                  <a:lnTo>
                    <a:pt x="737110" y="867883"/>
                  </a:lnTo>
                  <a:cubicBezTo>
                    <a:pt x="745240" y="867883"/>
                    <a:pt x="751564" y="861560"/>
                    <a:pt x="751564" y="853430"/>
                  </a:cubicBezTo>
                  <a:lnTo>
                    <a:pt x="751564" y="672766"/>
                  </a:lnTo>
                  <a:cubicBezTo>
                    <a:pt x="751564" y="613147"/>
                    <a:pt x="710914" y="560754"/>
                    <a:pt x="653101" y="546301"/>
                  </a:cubicBezTo>
                  <a:close/>
                  <a:moveTo>
                    <a:pt x="488697" y="517394"/>
                  </a:moveTo>
                  <a:lnTo>
                    <a:pt x="475147" y="582433"/>
                  </a:lnTo>
                  <a:lnTo>
                    <a:pt x="401978" y="558044"/>
                  </a:lnTo>
                  <a:lnTo>
                    <a:pt x="451661" y="508361"/>
                  </a:lnTo>
                  <a:lnTo>
                    <a:pt x="488697" y="517394"/>
                  </a:lnTo>
                  <a:close/>
                  <a:moveTo>
                    <a:pt x="375782" y="544494"/>
                  </a:moveTo>
                  <a:lnTo>
                    <a:pt x="317969" y="486682"/>
                  </a:lnTo>
                  <a:lnTo>
                    <a:pt x="317969" y="478551"/>
                  </a:lnTo>
                  <a:lnTo>
                    <a:pt x="433594" y="478551"/>
                  </a:lnTo>
                  <a:lnTo>
                    <a:pt x="433594" y="486682"/>
                  </a:lnTo>
                  <a:lnTo>
                    <a:pt x="375782" y="544494"/>
                  </a:lnTo>
                  <a:close/>
                  <a:moveTo>
                    <a:pt x="395655" y="614953"/>
                  </a:moveTo>
                  <a:lnTo>
                    <a:pt x="376685" y="621276"/>
                  </a:lnTo>
                  <a:lnTo>
                    <a:pt x="356812" y="614953"/>
                  </a:lnTo>
                  <a:lnTo>
                    <a:pt x="359522" y="585143"/>
                  </a:lnTo>
                  <a:lnTo>
                    <a:pt x="375782" y="579724"/>
                  </a:lnTo>
                  <a:lnTo>
                    <a:pt x="392041" y="585143"/>
                  </a:lnTo>
                  <a:lnTo>
                    <a:pt x="395655" y="614953"/>
                  </a:lnTo>
                  <a:close/>
                  <a:moveTo>
                    <a:pt x="202344" y="203038"/>
                  </a:moveTo>
                  <a:cubicBezTo>
                    <a:pt x="202344" y="107286"/>
                    <a:pt x="280030" y="29601"/>
                    <a:pt x="375782" y="29601"/>
                  </a:cubicBezTo>
                  <a:cubicBezTo>
                    <a:pt x="471534" y="29601"/>
                    <a:pt x="549219" y="107286"/>
                    <a:pt x="549219" y="203038"/>
                  </a:cubicBezTo>
                  <a:cubicBezTo>
                    <a:pt x="549219" y="272594"/>
                    <a:pt x="506763" y="335827"/>
                    <a:pt x="442628" y="362926"/>
                  </a:cubicBezTo>
                  <a:cubicBezTo>
                    <a:pt x="437207" y="364733"/>
                    <a:pt x="433594" y="370153"/>
                    <a:pt x="433594" y="376476"/>
                  </a:cubicBezTo>
                  <a:lnTo>
                    <a:pt x="433594" y="390929"/>
                  </a:lnTo>
                  <a:lnTo>
                    <a:pt x="317969" y="390929"/>
                  </a:lnTo>
                  <a:lnTo>
                    <a:pt x="317969" y="376476"/>
                  </a:lnTo>
                  <a:cubicBezTo>
                    <a:pt x="317969" y="371056"/>
                    <a:pt x="314356" y="365636"/>
                    <a:pt x="308936" y="362926"/>
                  </a:cubicBezTo>
                  <a:cubicBezTo>
                    <a:pt x="244800" y="336730"/>
                    <a:pt x="202344" y="273497"/>
                    <a:pt x="202344" y="203038"/>
                  </a:cubicBezTo>
                  <a:close/>
                  <a:moveTo>
                    <a:pt x="289063" y="419836"/>
                  </a:moveTo>
                  <a:lnTo>
                    <a:pt x="462501" y="419836"/>
                  </a:lnTo>
                  <a:lnTo>
                    <a:pt x="462501" y="448742"/>
                  </a:lnTo>
                  <a:lnTo>
                    <a:pt x="289063" y="448742"/>
                  </a:lnTo>
                  <a:lnTo>
                    <a:pt x="289063" y="419836"/>
                  </a:lnTo>
                  <a:close/>
                  <a:moveTo>
                    <a:pt x="298999" y="508361"/>
                  </a:moveTo>
                  <a:lnTo>
                    <a:pt x="348682" y="558044"/>
                  </a:lnTo>
                  <a:lnTo>
                    <a:pt x="275513" y="582433"/>
                  </a:lnTo>
                  <a:lnTo>
                    <a:pt x="261963" y="517394"/>
                  </a:lnTo>
                  <a:lnTo>
                    <a:pt x="298999" y="508361"/>
                  </a:lnTo>
                  <a:close/>
                  <a:moveTo>
                    <a:pt x="173438" y="838977"/>
                  </a:moveTo>
                  <a:lnTo>
                    <a:pt x="173438" y="708898"/>
                  </a:lnTo>
                  <a:cubicBezTo>
                    <a:pt x="173438" y="700769"/>
                    <a:pt x="167114" y="694445"/>
                    <a:pt x="158984" y="694445"/>
                  </a:cubicBezTo>
                  <a:cubicBezTo>
                    <a:pt x="150855" y="694445"/>
                    <a:pt x="144531" y="700769"/>
                    <a:pt x="144531" y="708898"/>
                  </a:cubicBezTo>
                  <a:lnTo>
                    <a:pt x="144531" y="838977"/>
                  </a:lnTo>
                  <a:lnTo>
                    <a:pt x="28906" y="838977"/>
                  </a:lnTo>
                  <a:lnTo>
                    <a:pt x="28906" y="672766"/>
                  </a:lnTo>
                  <a:cubicBezTo>
                    <a:pt x="28906" y="626696"/>
                    <a:pt x="60523" y="586047"/>
                    <a:pt x="105689" y="574304"/>
                  </a:cubicBezTo>
                  <a:lnTo>
                    <a:pt x="225830" y="544494"/>
                  </a:lnTo>
                  <a:lnTo>
                    <a:pt x="176148" y="614050"/>
                  </a:lnTo>
                  <a:cubicBezTo>
                    <a:pt x="171631" y="619470"/>
                    <a:pt x="172534" y="627599"/>
                    <a:pt x="177954" y="633020"/>
                  </a:cubicBezTo>
                  <a:lnTo>
                    <a:pt x="225830" y="680896"/>
                  </a:lnTo>
                  <a:lnTo>
                    <a:pt x="206860" y="699865"/>
                  </a:lnTo>
                  <a:cubicBezTo>
                    <a:pt x="203247" y="703479"/>
                    <a:pt x="201441" y="708898"/>
                    <a:pt x="203247" y="714319"/>
                  </a:cubicBezTo>
                  <a:lnTo>
                    <a:pt x="241187" y="839880"/>
                  </a:lnTo>
                  <a:lnTo>
                    <a:pt x="173438" y="839880"/>
                  </a:lnTo>
                  <a:close/>
                  <a:moveTo>
                    <a:pt x="270996" y="838977"/>
                  </a:moveTo>
                  <a:lnTo>
                    <a:pt x="233057" y="712512"/>
                  </a:lnTo>
                  <a:lnTo>
                    <a:pt x="255640" y="689929"/>
                  </a:lnTo>
                  <a:cubicBezTo>
                    <a:pt x="261060" y="684509"/>
                    <a:pt x="261060" y="675475"/>
                    <a:pt x="255640" y="669153"/>
                  </a:cubicBezTo>
                  <a:lnTo>
                    <a:pt x="206860" y="620373"/>
                  </a:lnTo>
                  <a:lnTo>
                    <a:pt x="243897" y="568884"/>
                  </a:lnTo>
                  <a:lnTo>
                    <a:pt x="299903" y="838977"/>
                  </a:lnTo>
                  <a:lnTo>
                    <a:pt x="270996" y="838977"/>
                  </a:lnTo>
                  <a:close/>
                  <a:moveTo>
                    <a:pt x="313453" y="758581"/>
                  </a:moveTo>
                  <a:lnTo>
                    <a:pt x="282740" y="611340"/>
                  </a:lnTo>
                  <a:lnTo>
                    <a:pt x="329712" y="595983"/>
                  </a:lnTo>
                  <a:lnTo>
                    <a:pt x="313453" y="758581"/>
                  </a:lnTo>
                  <a:close/>
                  <a:moveTo>
                    <a:pt x="334229" y="838977"/>
                  </a:moveTo>
                  <a:lnTo>
                    <a:pt x="353198" y="644763"/>
                  </a:lnTo>
                  <a:lnTo>
                    <a:pt x="371265" y="651086"/>
                  </a:lnTo>
                  <a:cubicBezTo>
                    <a:pt x="373072" y="651086"/>
                    <a:pt x="373975" y="651989"/>
                    <a:pt x="375782" y="651989"/>
                  </a:cubicBezTo>
                  <a:cubicBezTo>
                    <a:pt x="377588" y="651989"/>
                    <a:pt x="378491" y="651989"/>
                    <a:pt x="380298" y="651086"/>
                  </a:cubicBezTo>
                  <a:lnTo>
                    <a:pt x="398365" y="644763"/>
                  </a:lnTo>
                  <a:lnTo>
                    <a:pt x="417335" y="838977"/>
                  </a:lnTo>
                  <a:lnTo>
                    <a:pt x="334229" y="838977"/>
                  </a:lnTo>
                  <a:close/>
                  <a:moveTo>
                    <a:pt x="422754" y="595080"/>
                  </a:moveTo>
                  <a:lnTo>
                    <a:pt x="469727" y="610437"/>
                  </a:lnTo>
                  <a:lnTo>
                    <a:pt x="439014" y="758581"/>
                  </a:lnTo>
                  <a:lnTo>
                    <a:pt x="422754" y="595080"/>
                  </a:lnTo>
                  <a:close/>
                  <a:moveTo>
                    <a:pt x="451661" y="838977"/>
                  </a:moveTo>
                  <a:lnTo>
                    <a:pt x="507667" y="568884"/>
                  </a:lnTo>
                  <a:lnTo>
                    <a:pt x="544703" y="620373"/>
                  </a:lnTo>
                  <a:lnTo>
                    <a:pt x="495923" y="669153"/>
                  </a:lnTo>
                  <a:cubicBezTo>
                    <a:pt x="490503" y="674572"/>
                    <a:pt x="490503" y="683606"/>
                    <a:pt x="495923" y="689929"/>
                  </a:cubicBezTo>
                  <a:lnTo>
                    <a:pt x="518506" y="712512"/>
                  </a:lnTo>
                  <a:lnTo>
                    <a:pt x="480567" y="838977"/>
                  </a:lnTo>
                  <a:lnTo>
                    <a:pt x="451661" y="838977"/>
                  </a:lnTo>
                  <a:close/>
                  <a:moveTo>
                    <a:pt x="722657" y="838977"/>
                  </a:moveTo>
                  <a:lnTo>
                    <a:pt x="607032" y="838977"/>
                  </a:lnTo>
                  <a:lnTo>
                    <a:pt x="607032" y="708898"/>
                  </a:lnTo>
                  <a:cubicBezTo>
                    <a:pt x="607032" y="700769"/>
                    <a:pt x="600709" y="694445"/>
                    <a:pt x="592579" y="694445"/>
                  </a:cubicBezTo>
                  <a:cubicBezTo>
                    <a:pt x="584449" y="694445"/>
                    <a:pt x="578126" y="700769"/>
                    <a:pt x="578126" y="708898"/>
                  </a:cubicBezTo>
                  <a:lnTo>
                    <a:pt x="578126" y="838977"/>
                  </a:lnTo>
                  <a:lnTo>
                    <a:pt x="510377" y="838977"/>
                  </a:lnTo>
                  <a:lnTo>
                    <a:pt x="548316" y="713415"/>
                  </a:lnTo>
                  <a:cubicBezTo>
                    <a:pt x="550122" y="707995"/>
                    <a:pt x="548316" y="702575"/>
                    <a:pt x="544703" y="698962"/>
                  </a:cubicBezTo>
                  <a:lnTo>
                    <a:pt x="525733" y="679992"/>
                  </a:lnTo>
                  <a:lnTo>
                    <a:pt x="573609" y="632116"/>
                  </a:lnTo>
                  <a:cubicBezTo>
                    <a:pt x="579029" y="626696"/>
                    <a:pt x="579029" y="619470"/>
                    <a:pt x="575416" y="613147"/>
                  </a:cubicBezTo>
                  <a:lnTo>
                    <a:pt x="525733" y="543591"/>
                  </a:lnTo>
                  <a:lnTo>
                    <a:pt x="645875" y="573400"/>
                  </a:lnTo>
                  <a:cubicBezTo>
                    <a:pt x="691041" y="584240"/>
                    <a:pt x="722657" y="624890"/>
                    <a:pt x="722657" y="671862"/>
                  </a:cubicBezTo>
                  <a:lnTo>
                    <a:pt x="722657" y="838977"/>
                  </a:lnTo>
                  <a:close/>
                </a:path>
              </a:pathLst>
            </a:custGeom>
            <a:solidFill>
              <a:srgbClr val="06677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965" name="Google Shape;965;p25"/>
          <p:cNvGrpSpPr/>
          <p:nvPr/>
        </p:nvGrpSpPr>
        <p:grpSpPr>
          <a:xfrm>
            <a:off x="10249942" y="3184894"/>
            <a:ext cx="421916" cy="423893"/>
            <a:chOff x="10641325" y="2076985"/>
            <a:chExt cx="1044352" cy="1049245"/>
          </a:xfrm>
        </p:grpSpPr>
        <p:sp>
          <p:nvSpPr>
            <p:cNvPr id="966" name="Google Shape;966;p25"/>
            <p:cNvSpPr/>
            <p:nvPr/>
          </p:nvSpPr>
          <p:spPr>
            <a:xfrm>
              <a:off x="10690304" y="2076985"/>
              <a:ext cx="995373" cy="991647"/>
            </a:xfrm>
            <a:custGeom>
              <a:rect b="b" l="l" r="r" t="t"/>
              <a:pathLst>
                <a:path extrusionOk="0" h="991647" w="995373">
                  <a:moveTo>
                    <a:pt x="991216" y="20709"/>
                  </a:moveTo>
                  <a:cubicBezTo>
                    <a:pt x="991216" y="12481"/>
                    <a:pt x="982986" y="4253"/>
                    <a:pt x="974758" y="4253"/>
                  </a:cubicBezTo>
                  <a:cubicBezTo>
                    <a:pt x="892475" y="-6718"/>
                    <a:pt x="810192" y="4253"/>
                    <a:pt x="733395" y="28938"/>
                  </a:cubicBezTo>
                  <a:cubicBezTo>
                    <a:pt x="656598" y="56365"/>
                    <a:pt x="585285" y="100249"/>
                    <a:pt x="527687" y="157847"/>
                  </a:cubicBezTo>
                  <a:lnTo>
                    <a:pt x="396035" y="289500"/>
                  </a:lnTo>
                  <a:lnTo>
                    <a:pt x="204041" y="314185"/>
                  </a:lnTo>
                  <a:cubicBezTo>
                    <a:pt x="198555" y="314185"/>
                    <a:pt x="195813" y="316928"/>
                    <a:pt x="193069" y="319670"/>
                  </a:cubicBezTo>
                  <a:lnTo>
                    <a:pt x="6562" y="506178"/>
                  </a:lnTo>
                  <a:cubicBezTo>
                    <a:pt x="1076" y="511664"/>
                    <a:pt x="-1666" y="519892"/>
                    <a:pt x="1076" y="525377"/>
                  </a:cubicBezTo>
                  <a:cubicBezTo>
                    <a:pt x="3819" y="533606"/>
                    <a:pt x="9304" y="536349"/>
                    <a:pt x="17533" y="539091"/>
                  </a:cubicBezTo>
                  <a:lnTo>
                    <a:pt x="157414" y="563776"/>
                  </a:lnTo>
                  <a:lnTo>
                    <a:pt x="184841" y="591204"/>
                  </a:lnTo>
                  <a:lnTo>
                    <a:pt x="127244" y="621374"/>
                  </a:lnTo>
                  <a:cubicBezTo>
                    <a:pt x="121758" y="624117"/>
                    <a:pt x="119014" y="629603"/>
                    <a:pt x="116272" y="635088"/>
                  </a:cubicBezTo>
                  <a:cubicBezTo>
                    <a:pt x="116272" y="640573"/>
                    <a:pt x="116272" y="648802"/>
                    <a:pt x="121758" y="651545"/>
                  </a:cubicBezTo>
                  <a:lnTo>
                    <a:pt x="341180" y="870966"/>
                  </a:lnTo>
                  <a:cubicBezTo>
                    <a:pt x="343922" y="873708"/>
                    <a:pt x="349408" y="876451"/>
                    <a:pt x="354893" y="876451"/>
                  </a:cubicBezTo>
                  <a:cubicBezTo>
                    <a:pt x="354893" y="876451"/>
                    <a:pt x="357635" y="876451"/>
                    <a:pt x="357635" y="876451"/>
                  </a:cubicBezTo>
                  <a:cubicBezTo>
                    <a:pt x="363121" y="876451"/>
                    <a:pt x="368607" y="870966"/>
                    <a:pt x="371349" y="865480"/>
                  </a:cubicBezTo>
                  <a:lnTo>
                    <a:pt x="401521" y="807882"/>
                  </a:lnTo>
                  <a:lnTo>
                    <a:pt x="428948" y="835310"/>
                  </a:lnTo>
                  <a:lnTo>
                    <a:pt x="453632" y="975191"/>
                  </a:lnTo>
                  <a:cubicBezTo>
                    <a:pt x="453632" y="983419"/>
                    <a:pt x="459118" y="988905"/>
                    <a:pt x="467346" y="991647"/>
                  </a:cubicBezTo>
                  <a:cubicBezTo>
                    <a:pt x="470090" y="991647"/>
                    <a:pt x="470090" y="991647"/>
                    <a:pt x="472832" y="991647"/>
                  </a:cubicBezTo>
                  <a:cubicBezTo>
                    <a:pt x="478318" y="991647"/>
                    <a:pt x="483804" y="988905"/>
                    <a:pt x="486546" y="986162"/>
                  </a:cubicBezTo>
                  <a:lnTo>
                    <a:pt x="670312" y="802397"/>
                  </a:lnTo>
                  <a:cubicBezTo>
                    <a:pt x="673054" y="799654"/>
                    <a:pt x="675798" y="794168"/>
                    <a:pt x="675798" y="791425"/>
                  </a:cubicBezTo>
                  <a:lnTo>
                    <a:pt x="700481" y="599432"/>
                  </a:lnTo>
                  <a:lnTo>
                    <a:pt x="832134" y="467780"/>
                  </a:lnTo>
                  <a:cubicBezTo>
                    <a:pt x="889733" y="410182"/>
                    <a:pt x="933617" y="338870"/>
                    <a:pt x="961044" y="262073"/>
                  </a:cubicBezTo>
                  <a:cubicBezTo>
                    <a:pt x="991216" y="185275"/>
                    <a:pt x="1002186" y="102992"/>
                    <a:pt x="991216" y="20709"/>
                  </a:cubicBezTo>
                  <a:close/>
                  <a:moveTo>
                    <a:pt x="160156" y="525377"/>
                  </a:moveTo>
                  <a:lnTo>
                    <a:pt x="61417" y="506178"/>
                  </a:lnTo>
                  <a:lnTo>
                    <a:pt x="215011" y="352583"/>
                  </a:lnTo>
                  <a:lnTo>
                    <a:pt x="346665" y="336127"/>
                  </a:lnTo>
                  <a:lnTo>
                    <a:pt x="160156" y="525377"/>
                  </a:lnTo>
                  <a:close/>
                  <a:moveTo>
                    <a:pt x="349408" y="827081"/>
                  </a:moveTo>
                  <a:lnTo>
                    <a:pt x="165642" y="643316"/>
                  </a:lnTo>
                  <a:lnTo>
                    <a:pt x="209527" y="618632"/>
                  </a:lnTo>
                  <a:lnTo>
                    <a:pt x="371349" y="780454"/>
                  </a:lnTo>
                  <a:lnTo>
                    <a:pt x="349408" y="827081"/>
                  </a:lnTo>
                  <a:close/>
                  <a:moveTo>
                    <a:pt x="642884" y="783197"/>
                  </a:moveTo>
                  <a:lnTo>
                    <a:pt x="489288" y="936792"/>
                  </a:lnTo>
                  <a:lnTo>
                    <a:pt x="470090" y="838053"/>
                  </a:lnTo>
                  <a:lnTo>
                    <a:pt x="656598" y="651545"/>
                  </a:lnTo>
                  <a:lnTo>
                    <a:pt x="642884" y="783197"/>
                  </a:lnTo>
                  <a:close/>
                  <a:moveTo>
                    <a:pt x="807450" y="443095"/>
                  </a:moveTo>
                  <a:lnTo>
                    <a:pt x="448146" y="802397"/>
                  </a:lnTo>
                  <a:lnTo>
                    <a:pt x="193069" y="547320"/>
                  </a:lnTo>
                  <a:lnTo>
                    <a:pt x="552373" y="188018"/>
                  </a:lnTo>
                  <a:cubicBezTo>
                    <a:pt x="604485" y="135905"/>
                    <a:pt x="667568" y="94764"/>
                    <a:pt x="738881" y="70079"/>
                  </a:cubicBezTo>
                  <a:cubicBezTo>
                    <a:pt x="747109" y="116706"/>
                    <a:pt x="771794" y="157847"/>
                    <a:pt x="804706" y="193503"/>
                  </a:cubicBezTo>
                  <a:cubicBezTo>
                    <a:pt x="837620" y="226417"/>
                    <a:pt x="881505" y="248359"/>
                    <a:pt x="928131" y="259330"/>
                  </a:cubicBezTo>
                  <a:cubicBezTo>
                    <a:pt x="900703" y="327899"/>
                    <a:pt x="859562" y="390982"/>
                    <a:pt x="807450" y="443095"/>
                  </a:cubicBezTo>
                  <a:close/>
                  <a:moveTo>
                    <a:pt x="939103" y="218188"/>
                  </a:moveTo>
                  <a:cubicBezTo>
                    <a:pt x="897961" y="212703"/>
                    <a:pt x="862305" y="190761"/>
                    <a:pt x="832134" y="163333"/>
                  </a:cubicBezTo>
                  <a:cubicBezTo>
                    <a:pt x="801964" y="133162"/>
                    <a:pt x="782764" y="97507"/>
                    <a:pt x="777279" y="56365"/>
                  </a:cubicBezTo>
                  <a:cubicBezTo>
                    <a:pt x="834878" y="39909"/>
                    <a:pt x="895219" y="34423"/>
                    <a:pt x="955558" y="39909"/>
                  </a:cubicBezTo>
                  <a:cubicBezTo>
                    <a:pt x="958302" y="100249"/>
                    <a:pt x="952816" y="160590"/>
                    <a:pt x="939103" y="218188"/>
                  </a:cubicBezTo>
                  <a:close/>
                </a:path>
              </a:pathLst>
            </a:custGeom>
            <a:solidFill>
              <a:srgbClr val="EABB2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67" name="Google Shape;967;p25"/>
            <p:cNvSpPr/>
            <p:nvPr/>
          </p:nvSpPr>
          <p:spPr>
            <a:xfrm>
              <a:off x="11188507" y="2334258"/>
              <a:ext cx="239991" cy="240677"/>
            </a:xfrm>
            <a:custGeom>
              <a:rect b="b" l="l" r="r" t="t"/>
              <a:pathLst>
                <a:path extrusionOk="0" h="240677" w="239991">
                  <a:moveTo>
                    <a:pt x="34971" y="34970"/>
                  </a:moveTo>
                  <a:cubicBezTo>
                    <a:pt x="-11657" y="81597"/>
                    <a:pt x="-11657" y="158394"/>
                    <a:pt x="34971" y="205021"/>
                  </a:cubicBezTo>
                  <a:cubicBezTo>
                    <a:pt x="59654" y="229706"/>
                    <a:pt x="89826" y="240677"/>
                    <a:pt x="119996" y="240677"/>
                  </a:cubicBezTo>
                  <a:cubicBezTo>
                    <a:pt x="150167" y="240677"/>
                    <a:pt x="180337" y="229706"/>
                    <a:pt x="205022" y="205021"/>
                  </a:cubicBezTo>
                  <a:lnTo>
                    <a:pt x="205022" y="205021"/>
                  </a:lnTo>
                  <a:cubicBezTo>
                    <a:pt x="251648" y="158394"/>
                    <a:pt x="251648" y="81597"/>
                    <a:pt x="205022" y="34970"/>
                  </a:cubicBezTo>
                  <a:cubicBezTo>
                    <a:pt x="158395" y="-11657"/>
                    <a:pt x="81598" y="-11657"/>
                    <a:pt x="34971" y="34970"/>
                  </a:cubicBezTo>
                  <a:close/>
                  <a:moveTo>
                    <a:pt x="177595" y="177594"/>
                  </a:moveTo>
                  <a:cubicBezTo>
                    <a:pt x="147423" y="207764"/>
                    <a:pt x="95312" y="207764"/>
                    <a:pt x="62398" y="177594"/>
                  </a:cubicBezTo>
                  <a:cubicBezTo>
                    <a:pt x="32227" y="147424"/>
                    <a:pt x="32227" y="95311"/>
                    <a:pt x="62398" y="62398"/>
                  </a:cubicBezTo>
                  <a:cubicBezTo>
                    <a:pt x="78854" y="45941"/>
                    <a:pt x="98054" y="37713"/>
                    <a:pt x="119996" y="37713"/>
                  </a:cubicBezTo>
                  <a:cubicBezTo>
                    <a:pt x="141937" y="37713"/>
                    <a:pt x="161137" y="45941"/>
                    <a:pt x="177595" y="62398"/>
                  </a:cubicBezTo>
                  <a:cubicBezTo>
                    <a:pt x="207765" y="95311"/>
                    <a:pt x="207765" y="144681"/>
                    <a:pt x="177595" y="177594"/>
                  </a:cubicBezTo>
                  <a:close/>
                </a:path>
              </a:pathLst>
            </a:custGeom>
            <a:solidFill>
              <a:srgbClr val="EABB2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68" name="Google Shape;968;p25"/>
            <p:cNvSpPr/>
            <p:nvPr/>
          </p:nvSpPr>
          <p:spPr>
            <a:xfrm>
              <a:off x="10696180" y="2862240"/>
              <a:ext cx="207763" cy="209135"/>
            </a:xfrm>
            <a:custGeom>
              <a:rect b="b" l="l" r="r" t="t"/>
              <a:pathLst>
                <a:path extrusionOk="0" h="209135" w="207763">
                  <a:moveTo>
                    <a:pt x="203651" y="6171"/>
                  </a:moveTo>
                  <a:cubicBezTo>
                    <a:pt x="195421" y="-2057"/>
                    <a:pt x="184451" y="-2057"/>
                    <a:pt x="176223" y="6171"/>
                  </a:cubicBezTo>
                  <a:lnTo>
                    <a:pt x="6171" y="176223"/>
                  </a:lnTo>
                  <a:cubicBezTo>
                    <a:pt x="-2057" y="184451"/>
                    <a:pt x="-2057" y="195422"/>
                    <a:pt x="6171" y="203650"/>
                  </a:cubicBezTo>
                  <a:cubicBezTo>
                    <a:pt x="8913" y="206393"/>
                    <a:pt x="14399" y="209136"/>
                    <a:pt x="19885" y="209136"/>
                  </a:cubicBezTo>
                  <a:cubicBezTo>
                    <a:pt x="25371" y="209136"/>
                    <a:pt x="30855" y="206393"/>
                    <a:pt x="33599" y="203650"/>
                  </a:cubicBezTo>
                  <a:lnTo>
                    <a:pt x="203651" y="33599"/>
                  </a:lnTo>
                  <a:cubicBezTo>
                    <a:pt x="209135" y="25371"/>
                    <a:pt x="209135" y="14399"/>
                    <a:pt x="203651" y="6171"/>
                  </a:cubicBezTo>
                  <a:close/>
                </a:path>
              </a:pathLst>
            </a:custGeom>
            <a:solidFill>
              <a:srgbClr val="EABB2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69" name="Google Shape;969;p25"/>
            <p:cNvSpPr/>
            <p:nvPr/>
          </p:nvSpPr>
          <p:spPr>
            <a:xfrm>
              <a:off x="10841547" y="2917095"/>
              <a:ext cx="116566" cy="115881"/>
            </a:xfrm>
            <a:custGeom>
              <a:rect b="b" l="l" r="r" t="t"/>
              <a:pathLst>
                <a:path extrusionOk="0" h="115881" w="116566">
                  <a:moveTo>
                    <a:pt x="82968" y="6171"/>
                  </a:moveTo>
                  <a:lnTo>
                    <a:pt x="6171" y="82968"/>
                  </a:lnTo>
                  <a:cubicBezTo>
                    <a:pt x="-2057" y="91197"/>
                    <a:pt x="-2057" y="102168"/>
                    <a:pt x="6171" y="110396"/>
                  </a:cubicBezTo>
                  <a:cubicBezTo>
                    <a:pt x="8913" y="113139"/>
                    <a:pt x="14399" y="115881"/>
                    <a:pt x="19885" y="115881"/>
                  </a:cubicBezTo>
                  <a:cubicBezTo>
                    <a:pt x="25371" y="115881"/>
                    <a:pt x="30857" y="113139"/>
                    <a:pt x="33599" y="110396"/>
                  </a:cubicBezTo>
                  <a:lnTo>
                    <a:pt x="110396" y="33599"/>
                  </a:lnTo>
                  <a:cubicBezTo>
                    <a:pt x="118624" y="25371"/>
                    <a:pt x="118624" y="14399"/>
                    <a:pt x="110396" y="6171"/>
                  </a:cubicBezTo>
                  <a:cubicBezTo>
                    <a:pt x="104910" y="-2057"/>
                    <a:pt x="91196" y="-2057"/>
                    <a:pt x="82968" y="6171"/>
                  </a:cubicBezTo>
                  <a:close/>
                </a:path>
              </a:pathLst>
            </a:custGeom>
            <a:solidFill>
              <a:srgbClr val="EABB2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70" name="Google Shape;970;p25"/>
            <p:cNvSpPr/>
            <p:nvPr/>
          </p:nvSpPr>
          <p:spPr>
            <a:xfrm>
              <a:off x="10800014" y="3032976"/>
              <a:ext cx="40503" cy="39770"/>
            </a:xfrm>
            <a:custGeom>
              <a:rect b="b" l="l" r="r" t="t"/>
              <a:pathLst>
                <a:path extrusionOk="0" h="39770" w="40503">
                  <a:moveTo>
                    <a:pt x="20275" y="0"/>
                  </a:moveTo>
                  <a:cubicBezTo>
                    <a:pt x="12047" y="0"/>
                    <a:pt x="3819" y="5486"/>
                    <a:pt x="1076" y="13714"/>
                  </a:cubicBezTo>
                  <a:cubicBezTo>
                    <a:pt x="-1666" y="21942"/>
                    <a:pt x="1076" y="30171"/>
                    <a:pt x="6562" y="35656"/>
                  </a:cubicBezTo>
                  <a:cubicBezTo>
                    <a:pt x="12047" y="41141"/>
                    <a:pt x="23018" y="41141"/>
                    <a:pt x="31247" y="35656"/>
                  </a:cubicBezTo>
                  <a:cubicBezTo>
                    <a:pt x="39475" y="30171"/>
                    <a:pt x="42217" y="19200"/>
                    <a:pt x="39475" y="10971"/>
                  </a:cubicBezTo>
                  <a:cubicBezTo>
                    <a:pt x="36731" y="5486"/>
                    <a:pt x="28503" y="0"/>
                    <a:pt x="20275" y="0"/>
                  </a:cubicBezTo>
                  <a:close/>
                </a:path>
              </a:pathLst>
            </a:custGeom>
            <a:solidFill>
              <a:srgbClr val="EABB2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71" name="Google Shape;971;p25"/>
            <p:cNvSpPr/>
            <p:nvPr/>
          </p:nvSpPr>
          <p:spPr>
            <a:xfrm>
              <a:off x="10839490" y="3045471"/>
              <a:ext cx="27427" cy="1218"/>
            </a:xfrm>
            <a:custGeom>
              <a:rect b="b" l="l" r="r" t="t"/>
              <a:pathLst>
                <a:path extrusionOk="0" h="1218" w="27427">
                  <a:moveTo>
                    <a:pt x="0" y="1219"/>
                  </a:moveTo>
                  <a:cubicBezTo>
                    <a:pt x="0" y="1219"/>
                    <a:pt x="0" y="-1524"/>
                    <a:pt x="0" y="1219"/>
                  </a:cubicBezTo>
                  <a:lnTo>
                    <a:pt x="0" y="1219"/>
                  </a:lnTo>
                  <a:close/>
                </a:path>
              </a:pathLst>
            </a:custGeom>
            <a:solidFill>
              <a:srgbClr val="EABB2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72" name="Google Shape;972;p25"/>
            <p:cNvSpPr/>
            <p:nvPr/>
          </p:nvSpPr>
          <p:spPr>
            <a:xfrm>
              <a:off x="10748292" y="3076175"/>
              <a:ext cx="50741" cy="50055"/>
            </a:xfrm>
            <a:custGeom>
              <a:rect b="b" l="l" r="r" t="t"/>
              <a:pathLst>
                <a:path extrusionOk="0" h="50055" w="50741">
                  <a:moveTo>
                    <a:pt x="17143" y="6171"/>
                  </a:moveTo>
                  <a:lnTo>
                    <a:pt x="6171" y="17143"/>
                  </a:lnTo>
                  <a:cubicBezTo>
                    <a:pt x="-2057" y="25371"/>
                    <a:pt x="-2057" y="36342"/>
                    <a:pt x="6171" y="44570"/>
                  </a:cubicBezTo>
                  <a:cubicBezTo>
                    <a:pt x="8915" y="47313"/>
                    <a:pt x="14401" y="50056"/>
                    <a:pt x="19885" y="50056"/>
                  </a:cubicBezTo>
                  <a:cubicBezTo>
                    <a:pt x="25371" y="50056"/>
                    <a:pt x="30857" y="47313"/>
                    <a:pt x="33599" y="44570"/>
                  </a:cubicBezTo>
                  <a:lnTo>
                    <a:pt x="44570" y="33599"/>
                  </a:lnTo>
                  <a:cubicBezTo>
                    <a:pt x="52798" y="25371"/>
                    <a:pt x="52798" y="14400"/>
                    <a:pt x="44570" y="6171"/>
                  </a:cubicBezTo>
                  <a:cubicBezTo>
                    <a:pt x="36342" y="-2057"/>
                    <a:pt x="25371" y="-2057"/>
                    <a:pt x="17143" y="6171"/>
                  </a:cubicBezTo>
                  <a:close/>
                </a:path>
              </a:pathLst>
            </a:custGeom>
            <a:solidFill>
              <a:srgbClr val="EABB2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73" name="Google Shape;973;p25"/>
            <p:cNvSpPr/>
            <p:nvPr/>
          </p:nvSpPr>
          <p:spPr>
            <a:xfrm>
              <a:off x="10641325" y="2900638"/>
              <a:ext cx="116566" cy="115881"/>
            </a:xfrm>
            <a:custGeom>
              <a:rect b="b" l="l" r="r" t="t"/>
              <a:pathLst>
                <a:path extrusionOk="0" h="115881" w="116566">
                  <a:moveTo>
                    <a:pt x="110396" y="6171"/>
                  </a:moveTo>
                  <a:cubicBezTo>
                    <a:pt x="102168" y="-2057"/>
                    <a:pt x="91196" y="-2057"/>
                    <a:pt x="82968" y="6171"/>
                  </a:cubicBezTo>
                  <a:lnTo>
                    <a:pt x="6171" y="82969"/>
                  </a:lnTo>
                  <a:cubicBezTo>
                    <a:pt x="-2057" y="91197"/>
                    <a:pt x="-2057" y="102168"/>
                    <a:pt x="6171" y="110396"/>
                  </a:cubicBezTo>
                  <a:cubicBezTo>
                    <a:pt x="8913" y="113139"/>
                    <a:pt x="14399" y="115882"/>
                    <a:pt x="19885" y="115882"/>
                  </a:cubicBezTo>
                  <a:cubicBezTo>
                    <a:pt x="25371" y="115882"/>
                    <a:pt x="30855" y="113139"/>
                    <a:pt x="33599" y="110396"/>
                  </a:cubicBezTo>
                  <a:lnTo>
                    <a:pt x="110396" y="33599"/>
                  </a:lnTo>
                  <a:cubicBezTo>
                    <a:pt x="118624" y="28113"/>
                    <a:pt x="118624" y="14400"/>
                    <a:pt x="110396" y="6171"/>
                  </a:cubicBezTo>
                  <a:close/>
                </a:path>
              </a:pathLst>
            </a:custGeom>
            <a:solidFill>
              <a:srgbClr val="EABB2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74" name="Google Shape;974;p25"/>
            <p:cNvSpPr/>
            <p:nvPr/>
          </p:nvSpPr>
          <p:spPr>
            <a:xfrm>
              <a:off x="10756959" y="2861124"/>
              <a:ext cx="38645" cy="38485"/>
            </a:xfrm>
            <a:custGeom>
              <a:rect b="b" l="l" r="r" t="t"/>
              <a:pathLst>
                <a:path extrusionOk="0" h="38485" w="38645">
                  <a:moveTo>
                    <a:pt x="24932" y="37457"/>
                  </a:moveTo>
                  <a:cubicBezTo>
                    <a:pt x="33161" y="34714"/>
                    <a:pt x="38646" y="29229"/>
                    <a:pt x="38646" y="21001"/>
                  </a:cubicBezTo>
                  <a:cubicBezTo>
                    <a:pt x="38646" y="12773"/>
                    <a:pt x="35904" y="4544"/>
                    <a:pt x="27676" y="1801"/>
                  </a:cubicBezTo>
                  <a:cubicBezTo>
                    <a:pt x="19448" y="-941"/>
                    <a:pt x="11218" y="-941"/>
                    <a:pt x="5734" y="4544"/>
                  </a:cubicBezTo>
                  <a:cubicBezTo>
                    <a:pt x="248" y="10030"/>
                    <a:pt x="-2496" y="21001"/>
                    <a:pt x="2990" y="29229"/>
                  </a:cubicBezTo>
                  <a:cubicBezTo>
                    <a:pt x="2990" y="29229"/>
                    <a:pt x="2990" y="29229"/>
                    <a:pt x="2990" y="29229"/>
                  </a:cubicBezTo>
                  <a:cubicBezTo>
                    <a:pt x="2990" y="29229"/>
                    <a:pt x="2990" y="29229"/>
                    <a:pt x="2990" y="29229"/>
                  </a:cubicBezTo>
                  <a:cubicBezTo>
                    <a:pt x="8476" y="37457"/>
                    <a:pt x="16704" y="40200"/>
                    <a:pt x="24932" y="37457"/>
                  </a:cubicBezTo>
                  <a:close/>
                </a:path>
              </a:pathLst>
            </a:custGeom>
            <a:solidFill>
              <a:srgbClr val="EABB2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75" name="Google Shape;975;p25"/>
            <p:cNvSpPr/>
            <p:nvPr/>
          </p:nvSpPr>
          <p:spPr>
            <a:xfrm>
              <a:off x="10800405" y="2807384"/>
              <a:ext cx="50741" cy="50055"/>
            </a:xfrm>
            <a:custGeom>
              <a:rect b="b" l="l" r="r" t="t"/>
              <a:pathLst>
                <a:path extrusionOk="0" h="50055" w="50741">
                  <a:moveTo>
                    <a:pt x="33599" y="44570"/>
                  </a:moveTo>
                  <a:lnTo>
                    <a:pt x="44570" y="33599"/>
                  </a:lnTo>
                  <a:cubicBezTo>
                    <a:pt x="52798" y="25371"/>
                    <a:pt x="52798" y="14399"/>
                    <a:pt x="44570" y="6171"/>
                  </a:cubicBezTo>
                  <a:cubicBezTo>
                    <a:pt x="36341" y="-2057"/>
                    <a:pt x="25371" y="-2057"/>
                    <a:pt x="17143" y="6171"/>
                  </a:cubicBezTo>
                  <a:lnTo>
                    <a:pt x="6171" y="17142"/>
                  </a:lnTo>
                  <a:cubicBezTo>
                    <a:pt x="-2057" y="25371"/>
                    <a:pt x="-2057" y="36342"/>
                    <a:pt x="6171" y="44570"/>
                  </a:cubicBezTo>
                  <a:cubicBezTo>
                    <a:pt x="8913" y="47312"/>
                    <a:pt x="14399" y="50055"/>
                    <a:pt x="19885" y="50055"/>
                  </a:cubicBezTo>
                  <a:cubicBezTo>
                    <a:pt x="25371" y="50055"/>
                    <a:pt x="30857" y="50055"/>
                    <a:pt x="33599" y="44570"/>
                  </a:cubicBezTo>
                  <a:close/>
                </a:path>
              </a:pathLst>
            </a:custGeom>
            <a:solidFill>
              <a:srgbClr val="EABB2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0" name="Shape 980"/>
        <p:cNvGrpSpPr/>
        <p:nvPr/>
      </p:nvGrpSpPr>
      <p:grpSpPr>
        <a:xfrm>
          <a:off x="0" y="0"/>
          <a:ext cx="0" cy="0"/>
          <a:chOff x="0" y="0"/>
          <a:chExt cx="0" cy="0"/>
        </a:xfrm>
      </p:grpSpPr>
      <p:sp>
        <p:nvSpPr>
          <p:cNvPr id="981" name="Google Shape;981;p26"/>
          <p:cNvSpPr txBox="1"/>
          <p:nvPr/>
        </p:nvSpPr>
        <p:spPr>
          <a:xfrm>
            <a:off x="2156600" y="259600"/>
            <a:ext cx="83187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62A844"/>
              </a:buClr>
              <a:buSzPts val="2400"/>
              <a:buFont typeface="Arial"/>
              <a:buNone/>
            </a:pPr>
            <a:r>
              <a:rPr b="1" lang="en-US" sz="2400">
                <a:solidFill>
                  <a:srgbClr val="62A844"/>
                </a:solidFill>
                <a:latin typeface="Calibri"/>
                <a:ea typeface="Calibri"/>
                <a:cs typeface="Calibri"/>
                <a:sym typeface="Calibri"/>
              </a:rPr>
              <a:t>				 </a:t>
            </a:r>
            <a:r>
              <a:rPr b="1" lang="en-US" sz="2400">
                <a:solidFill>
                  <a:schemeClr val="dk1"/>
                </a:solidFill>
                <a:latin typeface="Calibri"/>
                <a:ea typeface="Calibri"/>
                <a:cs typeface="Calibri"/>
                <a:sym typeface="Calibri"/>
              </a:rPr>
              <a:t>Aurora Courtyard</a:t>
            </a:r>
            <a:endParaRPr b="1" sz="2400">
              <a:solidFill>
                <a:srgbClr val="62A844"/>
              </a:solidFill>
              <a:latin typeface="Calibri"/>
              <a:ea typeface="Calibri"/>
              <a:cs typeface="Calibri"/>
              <a:sym typeface="Calibri"/>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982" name="Google Shape;982;p26"/>
          <p:cNvCxnSpPr/>
          <p:nvPr/>
        </p:nvCxnSpPr>
        <p:spPr>
          <a:xfrm>
            <a:off x="440914" y="817323"/>
            <a:ext cx="7609840" cy="0"/>
          </a:xfrm>
          <a:prstGeom prst="straightConnector1">
            <a:avLst/>
          </a:prstGeom>
          <a:noFill/>
          <a:ln cap="flat" cmpd="sng" w="34925">
            <a:solidFill>
              <a:srgbClr val="62A844"/>
            </a:solidFill>
            <a:prstDash val="dot"/>
            <a:miter lim="8000"/>
            <a:headEnd len="sm" w="sm" type="none"/>
            <a:tailEnd len="sm" w="sm" type="none"/>
          </a:ln>
        </p:spPr>
      </p:cxnSp>
      <p:sp>
        <p:nvSpPr>
          <p:cNvPr id="983" name="Google Shape;983;p26"/>
          <p:cNvSpPr/>
          <p:nvPr/>
        </p:nvSpPr>
        <p:spPr>
          <a:xfrm flipH="1">
            <a:off x="440913" y="904179"/>
            <a:ext cx="6793605" cy="558614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700">
                <a:solidFill>
                  <a:schemeClr val="dk1"/>
                </a:solidFill>
                <a:latin typeface="Calibri"/>
                <a:ea typeface="Calibri"/>
                <a:cs typeface="Calibri"/>
                <a:sym typeface="Calibri"/>
              </a:rPr>
              <a:t>El hotel Aurora Courtyard introdujo varias medidas de sostenibilidad, entre las que se incluían el servicio de limpieza opcional, estaciones de recarga y la información digital para los huéspedes. Aunque la dirección consideraba que estas medidas eran responsables y modernas, las reacciones de los huéspedes resultaron dispares, ya que la experiencia no estaba totalmente alineada en todos los puntos de contacto. Algunos huéspedes valoraron el enfoque de sostenibilidad, mientras que otros lo interpretaron como una reducción del servicio o un recorte de gastos encubierto.</a:t>
            </a:r>
            <a:endParaRPr/>
          </a:p>
          <a:p>
            <a:pPr indent="0" lvl="0" marL="0" marR="0" rtl="0" algn="l">
              <a:spcBef>
                <a:spcPts val="0"/>
              </a:spcBef>
              <a:spcAft>
                <a:spcPts val="0"/>
              </a:spcAft>
              <a:buNone/>
            </a:pPr>
            <a:r>
              <a:t/>
            </a:r>
            <a:endParaRPr sz="1700">
              <a:solidFill>
                <a:schemeClr val="dk1"/>
              </a:solidFill>
              <a:latin typeface="Calibri"/>
              <a:ea typeface="Calibri"/>
              <a:cs typeface="Calibri"/>
              <a:sym typeface="Calibri"/>
            </a:endParaRPr>
          </a:p>
          <a:p>
            <a:pPr indent="0" lvl="0" marL="0" marR="0" rtl="0" algn="l">
              <a:spcBef>
                <a:spcPts val="0"/>
              </a:spcBef>
              <a:spcAft>
                <a:spcPts val="0"/>
              </a:spcAft>
              <a:buNone/>
            </a:pPr>
            <a:r>
              <a:rPr lang="en-US" sz="1700">
                <a:solidFill>
                  <a:schemeClr val="dk1"/>
                </a:solidFill>
                <a:latin typeface="Calibri"/>
                <a:ea typeface="Calibri"/>
                <a:cs typeface="Calibri"/>
                <a:sym typeface="Calibri"/>
              </a:rPr>
              <a:t>El reto operativo no eran las medidas de sostenibilidad en sí mismas. El reto era la falta de coherencia a lo largo del recorrido del huésped. Los correos electrónicos de bienvenida generaban poco interés, los equipos de recepción respondían a las preguntas de forma diferente y el personal de limpieza carecía de una orientación clara sobre las expectativas de servicio y las rutinas de reposición.</a:t>
            </a:r>
            <a:endParaRPr/>
          </a:p>
          <a:p>
            <a:pPr indent="0" lvl="0" marL="0" marR="0" rtl="0" algn="l">
              <a:spcBef>
                <a:spcPts val="0"/>
              </a:spcBef>
              <a:spcAft>
                <a:spcPts val="0"/>
              </a:spcAft>
              <a:buNone/>
            </a:pPr>
            <a:r>
              <a:t/>
            </a:r>
            <a:endParaRPr sz="1700">
              <a:solidFill>
                <a:schemeClr val="dk1"/>
              </a:solidFill>
              <a:latin typeface="Calibri"/>
              <a:ea typeface="Calibri"/>
              <a:cs typeface="Calibri"/>
              <a:sym typeface="Calibri"/>
            </a:endParaRPr>
          </a:p>
          <a:p>
            <a:pPr indent="0" lvl="0" marL="0" marR="0" rtl="0" algn="l">
              <a:spcBef>
                <a:spcPts val="0"/>
              </a:spcBef>
              <a:spcAft>
                <a:spcPts val="0"/>
              </a:spcAft>
              <a:buNone/>
            </a:pPr>
            <a:r>
              <a:rPr lang="en-US" sz="1700">
                <a:solidFill>
                  <a:schemeClr val="dk1"/>
                </a:solidFill>
                <a:latin typeface="Calibri"/>
                <a:ea typeface="Calibri"/>
                <a:cs typeface="Calibri"/>
                <a:sym typeface="Calibri"/>
              </a:rPr>
              <a:t>Esto ilustra un principio fundamental del diseño del recorrido del huésped: los huéspedes experimentan un servicio conectado, no departamentos separados. Si la comunicación sobre la sostenibilidad parece inconexa entre la reserva, la llegada, la experiencia en la habitación y la interacción con el personal, la confianza se debilita rápidamente.</a:t>
            </a:r>
            <a:endParaRPr/>
          </a:p>
        </p:txBody>
      </p:sp>
      <p:pic>
        <p:nvPicPr>
          <p:cNvPr id="984" name="Google Shape;984;p26"/>
          <p:cNvPicPr preferRelativeResize="0"/>
          <p:nvPr/>
        </p:nvPicPr>
        <p:blipFill rotWithShape="1">
          <a:blip r:embed="rId3">
            <a:alphaModFix/>
          </a:blip>
          <a:srcRect b="0" l="0" r="0" t="0"/>
          <a:stretch/>
        </p:blipFill>
        <p:spPr>
          <a:xfrm>
            <a:off x="440914" y="48536"/>
            <a:ext cx="3640268" cy="725359"/>
          </a:xfrm>
          <a:prstGeom prst="rect">
            <a:avLst/>
          </a:prstGeom>
          <a:noFill/>
          <a:ln>
            <a:noFill/>
          </a:ln>
        </p:spPr>
      </p:pic>
      <p:pic>
        <p:nvPicPr>
          <p:cNvPr id="985" name="Google Shape;985;p26"/>
          <p:cNvPicPr preferRelativeResize="0"/>
          <p:nvPr/>
        </p:nvPicPr>
        <p:blipFill rotWithShape="1">
          <a:blip r:embed="rId4">
            <a:alphaModFix/>
          </a:blip>
          <a:srcRect b="0" l="0" r="0" t="0"/>
          <a:stretch/>
        </p:blipFill>
        <p:spPr>
          <a:xfrm>
            <a:off x="7336634" y="0"/>
            <a:ext cx="4855366" cy="68580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0" name="Shape 990"/>
        <p:cNvGrpSpPr/>
        <p:nvPr/>
      </p:nvGrpSpPr>
      <p:grpSpPr>
        <a:xfrm>
          <a:off x="0" y="0"/>
          <a:ext cx="0" cy="0"/>
          <a:chOff x="0" y="0"/>
          <a:chExt cx="0" cy="0"/>
        </a:xfrm>
      </p:grpSpPr>
      <p:sp>
        <p:nvSpPr>
          <p:cNvPr id="991" name="Google Shape;991;p27"/>
          <p:cNvSpPr txBox="1"/>
          <p:nvPr/>
        </p:nvSpPr>
        <p:spPr>
          <a:xfrm>
            <a:off x="570075" y="1166850"/>
            <a:ext cx="8115900" cy="4267500"/>
          </a:xfrm>
          <a:prstGeom prst="rect">
            <a:avLst/>
          </a:prstGeom>
          <a:noFill/>
          <a:ln>
            <a:noFill/>
          </a:ln>
        </p:spPr>
        <p:txBody>
          <a:bodyPr anchorCtr="0" anchor="t" bIns="45700" lIns="91425" spcFirstLastPara="1" rIns="91425" wrap="square" tIns="45700">
            <a:spAutoFit/>
          </a:bodyPr>
          <a:lstStyle/>
          <a:p>
            <a:pPr indent="0" lvl="0" marL="0" marR="0" rtl="0" algn="l">
              <a:lnSpc>
                <a:spcPct val="122500"/>
              </a:lnSpc>
              <a:spcBef>
                <a:spcPts val="0"/>
              </a:spcBef>
              <a:spcAft>
                <a:spcPts val="0"/>
              </a:spcAft>
              <a:buNone/>
            </a:pPr>
            <a:r>
              <a:rPr lang="en-US">
                <a:solidFill>
                  <a:srgbClr val="262626"/>
                </a:solidFill>
                <a:latin typeface="Calibri"/>
                <a:ea typeface="Calibri"/>
                <a:cs typeface="Calibri"/>
                <a:sym typeface="Calibri"/>
              </a:rPr>
              <a:t>Un mapa del recorrido del cliente es una forma visual de comprender cómo las personas experimentan un servicio a lo largo del tiempo y a través de distintos canales.</a:t>
            </a:r>
            <a:endParaRPr/>
          </a:p>
          <a:p>
            <a:pPr indent="0" lvl="0" marL="0" marR="0" rtl="0" algn="l">
              <a:lnSpc>
                <a:spcPct val="122500"/>
              </a:lnSpc>
              <a:spcBef>
                <a:spcPts val="0"/>
              </a:spcBef>
              <a:spcAft>
                <a:spcPts val="0"/>
              </a:spcAft>
              <a:buNone/>
            </a:pPr>
            <a:r>
              <a:t/>
            </a:r>
            <a:endParaRPr>
              <a:solidFill>
                <a:srgbClr val="262626"/>
              </a:solidFill>
              <a:latin typeface="Calibri"/>
              <a:ea typeface="Calibri"/>
              <a:cs typeface="Calibri"/>
              <a:sym typeface="Calibri"/>
            </a:endParaRPr>
          </a:p>
          <a:p>
            <a:pPr indent="0" lvl="0" marL="0" marR="0" rtl="0" algn="l">
              <a:lnSpc>
                <a:spcPct val="122500"/>
              </a:lnSpc>
              <a:spcBef>
                <a:spcPts val="0"/>
              </a:spcBef>
              <a:spcAft>
                <a:spcPts val="0"/>
              </a:spcAft>
              <a:buNone/>
            </a:pPr>
            <a:r>
              <a:rPr b="1" lang="en-US">
                <a:solidFill>
                  <a:srgbClr val="0289AE"/>
                </a:solidFill>
                <a:latin typeface="Calibri"/>
                <a:ea typeface="Calibri"/>
                <a:cs typeface="Calibri"/>
                <a:sym typeface="Calibri"/>
              </a:rPr>
              <a:t>Ayuda a los equipos a identificar:</a:t>
            </a:r>
            <a:endParaRPr/>
          </a:p>
          <a:p>
            <a:pPr indent="-273050" lvl="0" marL="285750" marR="0" rtl="0" algn="l">
              <a:lnSpc>
                <a:spcPct val="122500"/>
              </a:lnSpc>
              <a:spcBef>
                <a:spcPts val="0"/>
              </a:spcBef>
              <a:spcAft>
                <a:spcPts val="0"/>
              </a:spcAft>
              <a:buClr>
                <a:srgbClr val="62A844"/>
              </a:buClr>
              <a:buSzPts val="1400"/>
              <a:buFont typeface="Arial"/>
              <a:buChar char="•"/>
            </a:pPr>
            <a:r>
              <a:rPr lang="en-US">
                <a:solidFill>
                  <a:srgbClr val="262626"/>
                </a:solidFill>
                <a:latin typeface="Calibri"/>
                <a:ea typeface="Calibri"/>
                <a:cs typeface="Calibri"/>
                <a:sym typeface="Calibri"/>
              </a:rPr>
              <a:t>etapas</a:t>
            </a:r>
            <a:endParaRPr/>
          </a:p>
          <a:p>
            <a:pPr indent="-273050" lvl="0" marL="285750" marR="0" rtl="0" algn="l">
              <a:lnSpc>
                <a:spcPct val="122500"/>
              </a:lnSpc>
              <a:spcBef>
                <a:spcPts val="0"/>
              </a:spcBef>
              <a:spcAft>
                <a:spcPts val="0"/>
              </a:spcAft>
              <a:buClr>
                <a:srgbClr val="62A844"/>
              </a:buClr>
              <a:buSzPts val="1400"/>
              <a:buFont typeface="Arial"/>
              <a:buChar char="•"/>
            </a:pPr>
            <a:r>
              <a:rPr lang="en-US">
                <a:solidFill>
                  <a:srgbClr val="262626"/>
                </a:solidFill>
                <a:latin typeface="Calibri"/>
                <a:ea typeface="Calibri"/>
                <a:cs typeface="Calibri"/>
                <a:sym typeface="Calibri"/>
              </a:rPr>
              <a:t>puntos de contacto</a:t>
            </a:r>
            <a:endParaRPr/>
          </a:p>
          <a:p>
            <a:pPr indent="-273050" lvl="0" marL="285750" marR="0" rtl="0" algn="l">
              <a:lnSpc>
                <a:spcPct val="122500"/>
              </a:lnSpc>
              <a:spcBef>
                <a:spcPts val="0"/>
              </a:spcBef>
              <a:spcAft>
                <a:spcPts val="0"/>
              </a:spcAft>
              <a:buClr>
                <a:srgbClr val="62A844"/>
              </a:buClr>
              <a:buSzPts val="1400"/>
              <a:buFont typeface="Arial"/>
              <a:buChar char="•"/>
            </a:pPr>
            <a:r>
              <a:rPr lang="en-US">
                <a:solidFill>
                  <a:srgbClr val="262626"/>
                </a:solidFill>
                <a:latin typeface="Calibri"/>
                <a:ea typeface="Calibri"/>
                <a:cs typeface="Calibri"/>
                <a:sym typeface="Calibri"/>
              </a:rPr>
              <a:t>canales</a:t>
            </a:r>
            <a:endParaRPr/>
          </a:p>
          <a:p>
            <a:pPr indent="-273050" lvl="0" marL="285750" marR="0" rtl="0" algn="l">
              <a:lnSpc>
                <a:spcPct val="122500"/>
              </a:lnSpc>
              <a:spcBef>
                <a:spcPts val="0"/>
              </a:spcBef>
              <a:spcAft>
                <a:spcPts val="0"/>
              </a:spcAft>
              <a:buClr>
                <a:srgbClr val="62A844"/>
              </a:buClr>
              <a:buSzPts val="1400"/>
              <a:buFont typeface="Arial"/>
              <a:buChar char="•"/>
            </a:pPr>
            <a:r>
              <a:rPr lang="en-US">
                <a:solidFill>
                  <a:srgbClr val="262626"/>
                </a:solidFill>
                <a:latin typeface="Calibri"/>
                <a:ea typeface="Calibri"/>
                <a:cs typeface="Calibri"/>
                <a:sym typeface="Calibri"/>
              </a:rPr>
              <a:t>acciones</a:t>
            </a:r>
            <a:endParaRPr/>
          </a:p>
          <a:p>
            <a:pPr indent="-273050" lvl="0" marL="285750" marR="0" rtl="0" algn="l">
              <a:lnSpc>
                <a:spcPct val="122500"/>
              </a:lnSpc>
              <a:spcBef>
                <a:spcPts val="0"/>
              </a:spcBef>
              <a:spcAft>
                <a:spcPts val="0"/>
              </a:spcAft>
              <a:buClr>
                <a:srgbClr val="62A844"/>
              </a:buClr>
              <a:buSzPts val="1400"/>
              <a:buFont typeface="Arial"/>
              <a:buChar char="•"/>
            </a:pPr>
            <a:r>
              <a:rPr lang="en-US">
                <a:solidFill>
                  <a:srgbClr val="262626"/>
                </a:solidFill>
                <a:latin typeface="Calibri"/>
                <a:ea typeface="Calibri"/>
                <a:cs typeface="Calibri"/>
                <a:sym typeface="Calibri"/>
              </a:rPr>
              <a:t>emociones</a:t>
            </a:r>
            <a:endParaRPr/>
          </a:p>
          <a:p>
            <a:pPr indent="-273050" lvl="0" marL="285750" marR="0" rtl="0" algn="l">
              <a:lnSpc>
                <a:spcPct val="122500"/>
              </a:lnSpc>
              <a:spcBef>
                <a:spcPts val="0"/>
              </a:spcBef>
              <a:spcAft>
                <a:spcPts val="0"/>
              </a:spcAft>
              <a:buClr>
                <a:srgbClr val="62A844"/>
              </a:buClr>
              <a:buSzPts val="1400"/>
              <a:buFont typeface="Arial"/>
              <a:buChar char="•"/>
            </a:pPr>
            <a:r>
              <a:rPr lang="en-US">
                <a:solidFill>
                  <a:srgbClr val="262626"/>
                </a:solidFill>
                <a:latin typeface="Calibri"/>
                <a:ea typeface="Calibri"/>
                <a:cs typeface="Calibri"/>
                <a:sym typeface="Calibri"/>
              </a:rPr>
              <a:t>puntos débiles</a:t>
            </a:r>
            <a:endParaRPr/>
          </a:p>
          <a:p>
            <a:pPr indent="-273050" lvl="0" marL="285750" marR="0" rtl="0" algn="l">
              <a:lnSpc>
                <a:spcPct val="122500"/>
              </a:lnSpc>
              <a:spcBef>
                <a:spcPts val="0"/>
              </a:spcBef>
              <a:spcAft>
                <a:spcPts val="0"/>
              </a:spcAft>
              <a:buClr>
                <a:srgbClr val="62A844"/>
              </a:buClr>
              <a:buSzPts val="1400"/>
              <a:buFont typeface="Arial"/>
              <a:buChar char="•"/>
            </a:pPr>
            <a:r>
              <a:rPr lang="en-US">
                <a:solidFill>
                  <a:srgbClr val="262626"/>
                </a:solidFill>
                <a:latin typeface="Calibri"/>
                <a:ea typeface="Calibri"/>
                <a:cs typeface="Calibri"/>
                <a:sym typeface="Calibri"/>
              </a:rPr>
              <a:t>necesidades no cubiertas</a:t>
            </a:r>
            <a:endParaRPr/>
          </a:p>
          <a:p>
            <a:pPr indent="-273050" lvl="0" marL="285750" marR="0" rtl="0" algn="l">
              <a:lnSpc>
                <a:spcPct val="122500"/>
              </a:lnSpc>
              <a:spcBef>
                <a:spcPts val="0"/>
              </a:spcBef>
              <a:spcAft>
                <a:spcPts val="0"/>
              </a:spcAft>
              <a:buClr>
                <a:srgbClr val="62A844"/>
              </a:buClr>
              <a:buSzPts val="1400"/>
              <a:buFont typeface="Arial"/>
              <a:buChar char="•"/>
            </a:pPr>
            <a:r>
              <a:rPr lang="en-US">
                <a:solidFill>
                  <a:srgbClr val="262626"/>
                </a:solidFill>
                <a:latin typeface="Calibri"/>
                <a:ea typeface="Calibri"/>
                <a:cs typeface="Calibri"/>
                <a:sym typeface="Calibri"/>
              </a:rPr>
              <a:t>oportunidades de mejora</a:t>
            </a:r>
            <a:endParaRPr/>
          </a:p>
          <a:p>
            <a:pPr indent="-184150" lvl="0" marL="285750" marR="0" rtl="0" algn="l">
              <a:lnSpc>
                <a:spcPct val="122500"/>
              </a:lnSpc>
              <a:spcBef>
                <a:spcPts val="0"/>
              </a:spcBef>
              <a:spcAft>
                <a:spcPts val="0"/>
              </a:spcAft>
              <a:buClr>
                <a:schemeClr val="dk1"/>
              </a:buClr>
              <a:buSzPts val="1600"/>
              <a:buFont typeface="Arial"/>
              <a:buNone/>
            </a:pPr>
            <a:r>
              <a:t/>
            </a:r>
            <a:endParaRPr>
              <a:solidFill>
                <a:srgbClr val="262626"/>
              </a:solidFill>
              <a:latin typeface="Calibri"/>
              <a:ea typeface="Calibri"/>
              <a:cs typeface="Calibri"/>
              <a:sym typeface="Calibri"/>
            </a:endParaRPr>
          </a:p>
          <a:p>
            <a:pPr indent="0" lvl="0" marL="0" marR="0" rtl="0" algn="l">
              <a:lnSpc>
                <a:spcPct val="122500"/>
              </a:lnSpc>
              <a:spcBef>
                <a:spcPts val="0"/>
              </a:spcBef>
              <a:spcAft>
                <a:spcPts val="0"/>
              </a:spcAft>
              <a:buNone/>
            </a:pPr>
            <a:r>
              <a:rPr lang="en-US">
                <a:solidFill>
                  <a:srgbClr val="262626"/>
                </a:solidFill>
                <a:latin typeface="Calibri"/>
                <a:ea typeface="Calibri"/>
                <a:cs typeface="Calibri"/>
                <a:sym typeface="Calibri"/>
              </a:rPr>
              <a:t>En el sector hotelero, el mapeo del recorrido es útil porque nos ayuda</a:t>
            </a:r>
            <a:br>
              <a:rPr lang="en-US">
                <a:solidFill>
                  <a:srgbClr val="262626"/>
                </a:solidFill>
                <a:latin typeface="Calibri"/>
                <a:ea typeface="Calibri"/>
                <a:cs typeface="Calibri"/>
                <a:sym typeface="Calibri"/>
              </a:rPr>
            </a:br>
            <a:r>
              <a:rPr lang="en-US">
                <a:solidFill>
                  <a:srgbClr val="262626"/>
                </a:solidFill>
                <a:latin typeface="Calibri"/>
                <a:ea typeface="Calibri"/>
                <a:cs typeface="Calibri"/>
                <a:sym typeface="Calibri"/>
              </a:rPr>
              <a:t> ir más allá de las suposiciones operativas y ver el </a:t>
            </a:r>
            <a:br>
              <a:rPr lang="en-US">
                <a:solidFill>
                  <a:srgbClr val="262626"/>
                </a:solidFill>
                <a:latin typeface="Calibri"/>
                <a:ea typeface="Calibri"/>
                <a:cs typeface="Calibri"/>
                <a:sym typeface="Calibri"/>
              </a:rPr>
            </a:br>
            <a:r>
              <a:rPr lang="en-US">
                <a:solidFill>
                  <a:srgbClr val="262626"/>
                </a:solidFill>
                <a:latin typeface="Calibri"/>
                <a:ea typeface="Calibri"/>
                <a:cs typeface="Calibri"/>
                <a:sym typeface="Calibri"/>
              </a:rPr>
              <a:t>servicio desde la perspectiva del huésped.</a:t>
            </a:r>
            <a:endParaRPr/>
          </a:p>
        </p:txBody>
      </p:sp>
      <p:sp>
        <p:nvSpPr>
          <p:cNvPr id="992" name="Google Shape;992;p27"/>
          <p:cNvSpPr/>
          <p:nvPr/>
        </p:nvSpPr>
        <p:spPr>
          <a:xfrm>
            <a:off x="0" y="5725520"/>
            <a:ext cx="4983772" cy="357187"/>
          </a:xfrm>
          <a:prstGeom prst="roundRect">
            <a:avLst>
              <a:gd fmla="val 0" name="adj"/>
            </a:avLst>
          </a:prstGeom>
          <a:solidFill>
            <a:srgbClr val="D8D8D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993" name="Google Shape;993;p27"/>
          <p:cNvGrpSpPr/>
          <p:nvPr/>
        </p:nvGrpSpPr>
        <p:grpSpPr>
          <a:xfrm>
            <a:off x="8828108" y="1810342"/>
            <a:ext cx="403890" cy="607048"/>
            <a:chOff x="-5153318" y="-2615084"/>
            <a:chExt cx="386102" cy="580313"/>
          </a:xfrm>
        </p:grpSpPr>
        <p:sp>
          <p:nvSpPr>
            <p:cNvPr id="994" name="Google Shape;994;p27"/>
            <p:cNvSpPr/>
            <p:nvPr/>
          </p:nvSpPr>
          <p:spPr>
            <a:xfrm>
              <a:off x="-5115797" y="-2496137"/>
              <a:ext cx="348581" cy="257229"/>
            </a:xfrm>
            <a:custGeom>
              <a:rect b="b" l="l" r="r" t="t"/>
              <a:pathLst>
                <a:path extrusionOk="0" h="257229" w="348581">
                  <a:moveTo>
                    <a:pt x="21689" y="527"/>
                  </a:moveTo>
                  <a:lnTo>
                    <a:pt x="335709" y="79756"/>
                  </a:lnTo>
                  <a:cubicBezTo>
                    <a:pt x="351311" y="83690"/>
                    <a:pt x="353263" y="105074"/>
                    <a:pt x="338633" y="111770"/>
                  </a:cubicBezTo>
                  <a:lnTo>
                    <a:pt x="24127" y="255664"/>
                  </a:lnTo>
                  <a:cubicBezTo>
                    <a:pt x="12830" y="260836"/>
                    <a:pt x="-28" y="252559"/>
                    <a:pt x="0" y="240138"/>
                  </a:cubicBezTo>
                  <a:lnTo>
                    <a:pt x="486" y="17015"/>
                  </a:lnTo>
                  <a:cubicBezTo>
                    <a:pt x="515" y="5919"/>
                    <a:pt x="10944" y="-2187"/>
                    <a:pt x="21689" y="527"/>
                  </a:cubicBez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95" name="Google Shape;995;p27"/>
            <p:cNvSpPr/>
            <p:nvPr/>
          </p:nvSpPr>
          <p:spPr>
            <a:xfrm>
              <a:off x="-5116273" y="-2574867"/>
              <a:ext cx="1171" cy="540096"/>
            </a:xfrm>
            <a:custGeom>
              <a:rect b="b" l="l" r="r" t="t"/>
              <a:pathLst>
                <a:path extrusionOk="0" h="540096" w="1171">
                  <a:moveTo>
                    <a:pt x="1171" y="0"/>
                  </a:moveTo>
                  <a:lnTo>
                    <a:pt x="0" y="540096"/>
                  </a:lnTo>
                </a:path>
              </a:pathLst>
            </a:custGeom>
            <a:noFill/>
            <a:ln cap="flat" cmpd="sng" w="28575">
              <a:solidFill>
                <a:srgbClr val="1028A7"/>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96" name="Google Shape;996;p27"/>
            <p:cNvSpPr/>
            <p:nvPr/>
          </p:nvSpPr>
          <p:spPr>
            <a:xfrm>
              <a:off x="-5153318" y="-2615084"/>
              <a:ext cx="77233" cy="77233"/>
            </a:xfrm>
            <a:custGeom>
              <a:rect b="b" l="l" r="r" t="t"/>
              <a:pathLst>
                <a:path extrusionOk="0" h="77233" w="77233">
                  <a:moveTo>
                    <a:pt x="76050" y="48065"/>
                  </a:moveTo>
                  <a:cubicBezTo>
                    <a:pt x="70830" y="68735"/>
                    <a:pt x="49847" y="81270"/>
                    <a:pt x="29168" y="76050"/>
                  </a:cubicBezTo>
                  <a:cubicBezTo>
                    <a:pt x="8499" y="70830"/>
                    <a:pt x="-4036" y="49847"/>
                    <a:pt x="1183" y="29168"/>
                  </a:cubicBezTo>
                  <a:cubicBezTo>
                    <a:pt x="6403" y="8499"/>
                    <a:pt x="27387" y="-4036"/>
                    <a:pt x="48056" y="1183"/>
                  </a:cubicBezTo>
                  <a:cubicBezTo>
                    <a:pt x="68735" y="6403"/>
                    <a:pt x="81270" y="27387"/>
                    <a:pt x="76050" y="48065"/>
                  </a:cubicBezTo>
                  <a:close/>
                </a:path>
              </a:pathLst>
            </a:custGeom>
            <a:solidFill>
              <a:srgbClr val="1028A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997" name="Google Shape;997;p27"/>
          <p:cNvGrpSpPr/>
          <p:nvPr/>
        </p:nvGrpSpPr>
        <p:grpSpPr>
          <a:xfrm>
            <a:off x="4968984" y="2996477"/>
            <a:ext cx="6412137" cy="3659654"/>
            <a:chOff x="-9055098" y="-1417445"/>
            <a:chExt cx="6129744" cy="3498482"/>
          </a:xfrm>
        </p:grpSpPr>
        <p:sp>
          <p:nvSpPr>
            <p:cNvPr id="998" name="Google Shape;998;p27"/>
            <p:cNvSpPr/>
            <p:nvPr/>
          </p:nvSpPr>
          <p:spPr>
            <a:xfrm>
              <a:off x="-3565767" y="442259"/>
              <a:ext cx="640413" cy="743921"/>
            </a:xfrm>
            <a:custGeom>
              <a:rect b="b" l="l" r="r" t="t"/>
              <a:pathLst>
                <a:path extrusionOk="0" h="743921" w="640413">
                  <a:moveTo>
                    <a:pt x="0" y="0"/>
                  </a:moveTo>
                  <a:lnTo>
                    <a:pt x="0" y="16174"/>
                  </a:lnTo>
                  <a:lnTo>
                    <a:pt x="0" y="743922"/>
                  </a:lnTo>
                  <a:cubicBezTo>
                    <a:pt x="0" y="743922"/>
                    <a:pt x="637184" y="371961"/>
                    <a:pt x="640413" y="371961"/>
                  </a:cubicBezTo>
                  <a:lnTo>
                    <a:pt x="0" y="0"/>
                  </a:lnTo>
                  <a:close/>
                </a:path>
              </a:pathLst>
            </a:custGeom>
            <a:solidFill>
              <a:srgbClr val="D8D8D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99" name="Google Shape;999;p27"/>
            <p:cNvSpPr/>
            <p:nvPr/>
          </p:nvSpPr>
          <p:spPr>
            <a:xfrm>
              <a:off x="-9055098" y="-1417445"/>
              <a:ext cx="5821642" cy="3498482"/>
            </a:xfrm>
            <a:custGeom>
              <a:rect b="b" l="l" r="r" t="t"/>
              <a:pathLst>
                <a:path extrusionOk="0" h="3628215" w="5821642">
                  <a:moveTo>
                    <a:pt x="2945483" y="3628216"/>
                  </a:moveTo>
                  <a:cubicBezTo>
                    <a:pt x="2724341" y="3628216"/>
                    <a:pt x="2524773" y="3543595"/>
                    <a:pt x="2383527" y="3389947"/>
                  </a:cubicBezTo>
                  <a:cubicBezTo>
                    <a:pt x="2252139" y="3247016"/>
                    <a:pt x="2179244" y="3055115"/>
                    <a:pt x="2178291" y="2849585"/>
                  </a:cubicBezTo>
                  <a:lnTo>
                    <a:pt x="2178253" y="2841993"/>
                  </a:lnTo>
                  <a:cubicBezTo>
                    <a:pt x="2176996" y="2571664"/>
                    <a:pt x="2175281" y="2201447"/>
                    <a:pt x="2050990" y="2090099"/>
                  </a:cubicBezTo>
                  <a:cubicBezTo>
                    <a:pt x="2029882" y="2071192"/>
                    <a:pt x="1991554" y="2047132"/>
                    <a:pt x="1902647" y="2056514"/>
                  </a:cubicBezTo>
                  <a:cubicBezTo>
                    <a:pt x="1729302" y="2074812"/>
                    <a:pt x="1685630" y="2186302"/>
                    <a:pt x="1649540" y="2491178"/>
                  </a:cubicBezTo>
                  <a:cubicBezTo>
                    <a:pt x="1635966" y="2605859"/>
                    <a:pt x="1624241" y="2704910"/>
                    <a:pt x="1579778" y="2784167"/>
                  </a:cubicBezTo>
                  <a:cubicBezTo>
                    <a:pt x="1527877" y="2876683"/>
                    <a:pt x="1452725" y="2978248"/>
                    <a:pt x="1288885" y="3030074"/>
                  </a:cubicBezTo>
                  <a:cubicBezTo>
                    <a:pt x="1165850" y="3068984"/>
                    <a:pt x="998172" y="3078366"/>
                    <a:pt x="728234" y="3061440"/>
                  </a:cubicBezTo>
                  <a:cubicBezTo>
                    <a:pt x="401774" y="3040971"/>
                    <a:pt x="3515" y="3062173"/>
                    <a:pt x="3515" y="3062173"/>
                  </a:cubicBezTo>
                  <a:lnTo>
                    <a:pt x="0" y="2705615"/>
                  </a:lnTo>
                  <a:cubicBezTo>
                    <a:pt x="7506" y="2704919"/>
                    <a:pt x="392554" y="2697880"/>
                    <a:pt x="749627" y="2720274"/>
                  </a:cubicBezTo>
                  <a:cubicBezTo>
                    <a:pt x="968931" y="2734028"/>
                    <a:pt x="1107529" y="2728903"/>
                    <a:pt x="1185796" y="2704147"/>
                  </a:cubicBezTo>
                  <a:cubicBezTo>
                    <a:pt x="1231630" y="2689650"/>
                    <a:pt x="1250442" y="2672525"/>
                    <a:pt x="1281646" y="2616908"/>
                  </a:cubicBezTo>
                  <a:cubicBezTo>
                    <a:pt x="1293152" y="2593915"/>
                    <a:pt x="1303344" y="2507904"/>
                    <a:pt x="1310078" y="2450983"/>
                  </a:cubicBezTo>
                  <a:cubicBezTo>
                    <a:pt x="1325128" y="2323862"/>
                    <a:pt x="1343863" y="2165652"/>
                    <a:pt x="1412072" y="2027396"/>
                  </a:cubicBezTo>
                  <a:cubicBezTo>
                    <a:pt x="1501569" y="1845993"/>
                    <a:pt x="1658807" y="1738512"/>
                    <a:pt x="1866776" y="1716567"/>
                  </a:cubicBezTo>
                  <a:cubicBezTo>
                    <a:pt x="2032749" y="1699060"/>
                    <a:pt x="2171443" y="1739065"/>
                    <a:pt x="2279075" y="1835487"/>
                  </a:cubicBezTo>
                  <a:cubicBezTo>
                    <a:pt x="2516410" y="2048094"/>
                    <a:pt x="2518362" y="2469023"/>
                    <a:pt x="2520077" y="2840403"/>
                  </a:cubicBezTo>
                  <a:lnTo>
                    <a:pt x="2520115" y="2847985"/>
                  </a:lnTo>
                  <a:cubicBezTo>
                    <a:pt x="2521106" y="3059135"/>
                    <a:pt x="2654637" y="3286382"/>
                    <a:pt x="2945483" y="3286382"/>
                  </a:cubicBezTo>
                  <a:cubicBezTo>
                    <a:pt x="3066631" y="3286382"/>
                    <a:pt x="3158176" y="3252321"/>
                    <a:pt x="3225336" y="3182255"/>
                  </a:cubicBezTo>
                  <a:cubicBezTo>
                    <a:pt x="3337865" y="3064850"/>
                    <a:pt x="3392786" y="2834269"/>
                    <a:pt x="3379994" y="2532993"/>
                  </a:cubicBezTo>
                  <a:cubicBezTo>
                    <a:pt x="3365335" y="2187655"/>
                    <a:pt x="3359296" y="746322"/>
                    <a:pt x="3406931" y="485946"/>
                  </a:cubicBezTo>
                  <a:cubicBezTo>
                    <a:pt x="3456785" y="213465"/>
                    <a:pt x="3715474" y="0"/>
                    <a:pt x="3995833" y="0"/>
                  </a:cubicBezTo>
                  <a:cubicBezTo>
                    <a:pt x="3995852" y="0"/>
                    <a:pt x="3995833" y="0"/>
                    <a:pt x="3995852" y="0"/>
                  </a:cubicBezTo>
                  <a:cubicBezTo>
                    <a:pt x="4200678" y="10"/>
                    <a:pt x="4352830" y="61636"/>
                    <a:pt x="4460996" y="188404"/>
                  </a:cubicBezTo>
                  <a:cubicBezTo>
                    <a:pt x="4581001" y="329051"/>
                    <a:pt x="4639313" y="547202"/>
                    <a:pt x="4639256" y="855316"/>
                  </a:cubicBezTo>
                  <a:cubicBezTo>
                    <a:pt x="4639152" y="1437942"/>
                    <a:pt x="4653868" y="1943291"/>
                    <a:pt x="4676327" y="2145582"/>
                  </a:cubicBezTo>
                  <a:cubicBezTo>
                    <a:pt x="4707331" y="2156775"/>
                    <a:pt x="4783589" y="2175358"/>
                    <a:pt x="4945895" y="2173519"/>
                  </a:cubicBezTo>
                  <a:cubicBezTo>
                    <a:pt x="5080064" y="2172062"/>
                    <a:pt x="5804402" y="2163642"/>
                    <a:pt x="5805583" y="2163490"/>
                  </a:cubicBezTo>
                  <a:lnTo>
                    <a:pt x="5821642" y="2516734"/>
                  </a:lnTo>
                  <a:cubicBezTo>
                    <a:pt x="5814175" y="2517686"/>
                    <a:pt x="5058128" y="2519448"/>
                    <a:pt x="4873562" y="2514848"/>
                  </a:cubicBezTo>
                  <a:cubicBezTo>
                    <a:pt x="4755309" y="2511905"/>
                    <a:pt x="4660764" y="2498970"/>
                    <a:pt x="4584525" y="2475291"/>
                  </a:cubicBezTo>
                  <a:cubicBezTo>
                    <a:pt x="4503744" y="2450202"/>
                    <a:pt x="4364889" y="2384965"/>
                    <a:pt x="4342476" y="2229907"/>
                  </a:cubicBezTo>
                  <a:cubicBezTo>
                    <a:pt x="4309091" y="1998945"/>
                    <a:pt x="4297347" y="1345044"/>
                    <a:pt x="4297432" y="855259"/>
                  </a:cubicBezTo>
                  <a:cubicBezTo>
                    <a:pt x="4297480" y="580987"/>
                    <a:pt x="4244998" y="461896"/>
                    <a:pt x="4200963" y="410289"/>
                  </a:cubicBezTo>
                  <a:cubicBezTo>
                    <a:pt x="4172083" y="376438"/>
                    <a:pt x="4125125" y="341843"/>
                    <a:pt x="3995842" y="341833"/>
                  </a:cubicBezTo>
                  <a:cubicBezTo>
                    <a:pt x="3881295" y="341833"/>
                    <a:pt x="3763232" y="437921"/>
                    <a:pt x="3743192" y="547468"/>
                  </a:cubicBezTo>
                  <a:cubicBezTo>
                    <a:pt x="3706159" y="749846"/>
                    <a:pt x="3704435" y="2115922"/>
                    <a:pt x="3721522" y="2518496"/>
                  </a:cubicBezTo>
                  <a:cubicBezTo>
                    <a:pt x="3729190" y="2699071"/>
                    <a:pt x="3716245" y="2862091"/>
                    <a:pt x="3683061" y="3003042"/>
                  </a:cubicBezTo>
                  <a:cubicBezTo>
                    <a:pt x="3642541" y="3175149"/>
                    <a:pt x="3571570" y="3315024"/>
                    <a:pt x="3472120" y="3418780"/>
                  </a:cubicBezTo>
                  <a:cubicBezTo>
                    <a:pt x="3338922" y="3557759"/>
                    <a:pt x="3161738" y="3628216"/>
                    <a:pt x="2945483" y="3628216"/>
                  </a:cubicBezTo>
                  <a:close/>
                </a:path>
              </a:pathLst>
            </a:custGeom>
            <a:solidFill>
              <a:srgbClr val="D8D8D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000" name="Google Shape;1000;p27"/>
          <p:cNvGrpSpPr/>
          <p:nvPr/>
        </p:nvGrpSpPr>
        <p:grpSpPr>
          <a:xfrm>
            <a:off x="7680449" y="2402055"/>
            <a:ext cx="1206915" cy="3466917"/>
            <a:chOff x="-6250433" y="-2049430"/>
            <a:chExt cx="1153762" cy="3314233"/>
          </a:xfrm>
        </p:grpSpPr>
        <p:sp>
          <p:nvSpPr>
            <p:cNvPr id="1001" name="Google Shape;1001;p27"/>
            <p:cNvSpPr/>
            <p:nvPr/>
          </p:nvSpPr>
          <p:spPr>
            <a:xfrm>
              <a:off x="-6072830" y="-1409141"/>
              <a:ext cx="140139" cy="76057"/>
            </a:xfrm>
            <a:custGeom>
              <a:rect b="b" l="l" r="r" t="t"/>
              <a:pathLst>
                <a:path extrusionOk="0" h="76057" w="140139">
                  <a:moveTo>
                    <a:pt x="0" y="76057"/>
                  </a:moveTo>
                  <a:cubicBezTo>
                    <a:pt x="0" y="76057"/>
                    <a:pt x="35042" y="40719"/>
                    <a:pt x="46206" y="35138"/>
                  </a:cubicBezTo>
                  <a:cubicBezTo>
                    <a:pt x="57369" y="29556"/>
                    <a:pt x="130835" y="0"/>
                    <a:pt x="130835" y="0"/>
                  </a:cubicBezTo>
                  <a:cubicBezTo>
                    <a:pt x="130835" y="0"/>
                    <a:pt x="155019" y="16535"/>
                    <a:pt x="125406" y="44434"/>
                  </a:cubicBezTo>
                  <a:cubicBezTo>
                    <a:pt x="103756" y="64837"/>
                    <a:pt x="81077" y="66284"/>
                    <a:pt x="81077" y="66284"/>
                  </a:cubicBezTo>
                  <a:lnTo>
                    <a:pt x="0" y="76057"/>
                  </a:lnTo>
                  <a:close/>
                </a:path>
              </a:pathLst>
            </a:custGeom>
            <a:solidFill>
              <a:srgbClr val="FFAC8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02" name="Google Shape;1002;p27"/>
            <p:cNvSpPr/>
            <p:nvPr/>
          </p:nvSpPr>
          <p:spPr>
            <a:xfrm>
              <a:off x="-6250433" y="-1335112"/>
              <a:ext cx="203463" cy="160105"/>
            </a:xfrm>
            <a:custGeom>
              <a:rect b="b" l="l" r="r" t="t"/>
              <a:pathLst>
                <a:path extrusionOk="0" h="160105" w="203463">
                  <a:moveTo>
                    <a:pt x="171097" y="0"/>
                  </a:moveTo>
                  <a:lnTo>
                    <a:pt x="0" y="52378"/>
                  </a:lnTo>
                  <a:lnTo>
                    <a:pt x="44301" y="160106"/>
                  </a:lnTo>
                  <a:lnTo>
                    <a:pt x="203463" y="103213"/>
                  </a:lnTo>
                  <a:close/>
                </a:path>
              </a:pathLst>
            </a:custGeom>
            <a:solidFill>
              <a:srgbClr val="FFAC8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03" name="Google Shape;1003;p27"/>
            <p:cNvSpPr/>
            <p:nvPr/>
          </p:nvSpPr>
          <p:spPr>
            <a:xfrm>
              <a:off x="-6107311" y="-1361564"/>
              <a:ext cx="192247" cy="166425"/>
            </a:xfrm>
            <a:custGeom>
              <a:rect b="b" l="l" r="r" t="t"/>
              <a:pathLst>
                <a:path extrusionOk="0" h="166425" w="192247">
                  <a:moveTo>
                    <a:pt x="0" y="35976"/>
                  </a:moveTo>
                  <a:cubicBezTo>
                    <a:pt x="0" y="35976"/>
                    <a:pt x="48463" y="17640"/>
                    <a:pt x="85839" y="12421"/>
                  </a:cubicBezTo>
                  <a:cubicBezTo>
                    <a:pt x="123215" y="7201"/>
                    <a:pt x="175174" y="0"/>
                    <a:pt x="175174" y="0"/>
                  </a:cubicBezTo>
                  <a:cubicBezTo>
                    <a:pt x="175174" y="0"/>
                    <a:pt x="209512" y="27203"/>
                    <a:pt x="180794" y="40596"/>
                  </a:cubicBezTo>
                  <a:cubicBezTo>
                    <a:pt x="180794" y="40596"/>
                    <a:pt x="201196" y="69475"/>
                    <a:pt x="174317" y="86687"/>
                  </a:cubicBezTo>
                  <a:cubicBezTo>
                    <a:pt x="174317" y="86687"/>
                    <a:pt x="200158" y="113757"/>
                    <a:pt x="171678" y="129940"/>
                  </a:cubicBezTo>
                  <a:cubicBezTo>
                    <a:pt x="171678" y="129940"/>
                    <a:pt x="186128" y="149733"/>
                    <a:pt x="154467" y="163897"/>
                  </a:cubicBezTo>
                  <a:cubicBezTo>
                    <a:pt x="122815" y="178051"/>
                    <a:pt x="11906" y="128178"/>
                    <a:pt x="11906" y="128178"/>
                  </a:cubicBezTo>
                  <a:lnTo>
                    <a:pt x="0" y="35976"/>
                  </a:lnTo>
                  <a:close/>
                </a:path>
              </a:pathLst>
            </a:custGeom>
            <a:solidFill>
              <a:srgbClr val="FFAC8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04" name="Google Shape;1004;p27"/>
            <p:cNvSpPr/>
            <p:nvPr/>
          </p:nvSpPr>
          <p:spPr>
            <a:xfrm>
              <a:off x="-6185428" y="-2049430"/>
              <a:ext cx="1088757" cy="3314233"/>
            </a:xfrm>
            <a:custGeom>
              <a:rect b="b" l="l" r="r" t="t"/>
              <a:pathLst>
                <a:path extrusionOk="0" h="3314233" w="1088757">
                  <a:moveTo>
                    <a:pt x="82708" y="3314233"/>
                  </a:moveTo>
                  <a:cubicBezTo>
                    <a:pt x="319605" y="3293926"/>
                    <a:pt x="360210" y="3216097"/>
                    <a:pt x="337264" y="3165329"/>
                  </a:cubicBezTo>
                  <a:cubicBezTo>
                    <a:pt x="314318" y="3114561"/>
                    <a:pt x="231317" y="3210830"/>
                    <a:pt x="123313" y="3228623"/>
                  </a:cubicBezTo>
                  <a:cubicBezTo>
                    <a:pt x="101187" y="3232271"/>
                    <a:pt x="82594" y="3231537"/>
                    <a:pt x="67173" y="3228423"/>
                  </a:cubicBezTo>
                  <a:cubicBezTo>
                    <a:pt x="22558" y="3219431"/>
                    <a:pt x="-7617" y="3175340"/>
                    <a:pt x="1689" y="3130782"/>
                  </a:cubicBezTo>
                  <a:cubicBezTo>
                    <a:pt x="4375" y="3117923"/>
                    <a:pt x="9880" y="3106484"/>
                    <a:pt x="18624" y="3095073"/>
                  </a:cubicBezTo>
                  <a:cubicBezTo>
                    <a:pt x="66335" y="3032893"/>
                    <a:pt x="177787" y="3086243"/>
                    <a:pt x="239061" y="3037380"/>
                  </a:cubicBezTo>
                  <a:cubicBezTo>
                    <a:pt x="278418" y="3005995"/>
                    <a:pt x="278761" y="2944787"/>
                    <a:pt x="259607" y="2898229"/>
                  </a:cubicBezTo>
                  <a:cubicBezTo>
                    <a:pt x="240461" y="2851671"/>
                    <a:pt x="206419" y="2812628"/>
                    <a:pt x="185483" y="2766841"/>
                  </a:cubicBezTo>
                  <a:cubicBezTo>
                    <a:pt x="155517" y="2701309"/>
                    <a:pt x="154308" y="2626776"/>
                    <a:pt x="153631" y="2554719"/>
                  </a:cubicBezTo>
                  <a:cubicBezTo>
                    <a:pt x="147688" y="1927746"/>
                    <a:pt x="189474" y="1097813"/>
                    <a:pt x="206781" y="461715"/>
                  </a:cubicBezTo>
                  <a:cubicBezTo>
                    <a:pt x="206781" y="461715"/>
                    <a:pt x="505113" y="65046"/>
                    <a:pt x="1088758" y="0"/>
                  </a:cubicBezTo>
                </a:path>
              </a:pathLst>
            </a:custGeom>
            <a:noFill/>
            <a:ln cap="rnd" cmpd="sng" w="19050">
              <a:solidFill>
                <a:srgbClr val="06677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005" name="Google Shape;1005;p27"/>
            <p:cNvGrpSpPr/>
            <p:nvPr/>
          </p:nvGrpSpPr>
          <p:grpSpPr>
            <a:xfrm>
              <a:off x="-6036517" y="-1361693"/>
              <a:ext cx="108754" cy="54158"/>
              <a:chOff x="-6036517" y="-1361693"/>
              <a:chExt cx="108754" cy="54158"/>
            </a:xfrm>
          </p:grpSpPr>
          <p:sp>
            <p:nvSpPr>
              <p:cNvPr id="1006" name="Google Shape;1006;p27"/>
              <p:cNvSpPr/>
              <p:nvPr/>
            </p:nvSpPr>
            <p:spPr>
              <a:xfrm>
                <a:off x="-6034143" y="-1361564"/>
                <a:ext cx="106359" cy="51645"/>
              </a:xfrm>
              <a:custGeom>
                <a:rect b="b" l="l" r="r" t="t"/>
                <a:pathLst>
                  <a:path extrusionOk="0" h="51645" w="106359">
                    <a:moveTo>
                      <a:pt x="106360" y="38881"/>
                    </a:moveTo>
                    <a:cubicBezTo>
                      <a:pt x="81566" y="47225"/>
                      <a:pt x="55420" y="51559"/>
                      <a:pt x="29255" y="51645"/>
                    </a:cubicBezTo>
                    <a:cubicBezTo>
                      <a:pt x="22644" y="51664"/>
                      <a:pt x="15796" y="51359"/>
                      <a:pt x="9891" y="48416"/>
                    </a:cubicBezTo>
                    <a:cubicBezTo>
                      <a:pt x="3976" y="45463"/>
                      <a:pt x="-749" y="39186"/>
                      <a:pt x="99" y="32633"/>
                    </a:cubicBezTo>
                    <a:cubicBezTo>
                      <a:pt x="1099" y="24937"/>
                      <a:pt x="6443" y="18374"/>
                      <a:pt x="15872" y="16954"/>
                    </a:cubicBezTo>
                    <a:lnTo>
                      <a:pt x="98216" y="0"/>
                    </a:lnTo>
                  </a:path>
                </a:pathLst>
              </a:custGeom>
              <a:solidFill>
                <a:srgbClr val="FFAC8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07" name="Google Shape;1007;p27"/>
              <p:cNvSpPr/>
              <p:nvPr/>
            </p:nvSpPr>
            <p:spPr>
              <a:xfrm>
                <a:off x="-6036517" y="-1361693"/>
                <a:ext cx="108754" cy="54158"/>
              </a:xfrm>
              <a:custGeom>
                <a:rect b="b" l="l" r="r" t="t"/>
                <a:pathLst>
                  <a:path extrusionOk="0" h="54158" w="108754">
                    <a:moveTo>
                      <a:pt x="100609" y="130"/>
                    </a:moveTo>
                    <a:cubicBezTo>
                      <a:pt x="100742" y="796"/>
                      <a:pt x="88474" y="3959"/>
                      <a:pt x="68509" y="8531"/>
                    </a:cubicBezTo>
                    <a:cubicBezTo>
                      <a:pt x="58060" y="10845"/>
                      <a:pt x="46249" y="13455"/>
                      <a:pt x="33391" y="16303"/>
                    </a:cubicBezTo>
                    <a:cubicBezTo>
                      <a:pt x="30066" y="17018"/>
                      <a:pt x="26676" y="17741"/>
                      <a:pt x="23228" y="18484"/>
                    </a:cubicBezTo>
                    <a:cubicBezTo>
                      <a:pt x="19713" y="19361"/>
                      <a:pt x="16188" y="19627"/>
                      <a:pt x="13407" y="21066"/>
                    </a:cubicBezTo>
                    <a:cubicBezTo>
                      <a:pt x="10531" y="22456"/>
                      <a:pt x="8102" y="24742"/>
                      <a:pt x="6625" y="27657"/>
                    </a:cubicBezTo>
                    <a:cubicBezTo>
                      <a:pt x="5177" y="30610"/>
                      <a:pt x="4378" y="34086"/>
                      <a:pt x="5263" y="37049"/>
                    </a:cubicBezTo>
                    <a:cubicBezTo>
                      <a:pt x="7140" y="43478"/>
                      <a:pt x="13636" y="47583"/>
                      <a:pt x="20341" y="48602"/>
                    </a:cubicBezTo>
                    <a:cubicBezTo>
                      <a:pt x="27114" y="49793"/>
                      <a:pt x="34324" y="49383"/>
                      <a:pt x="40982" y="49279"/>
                    </a:cubicBezTo>
                    <a:cubicBezTo>
                      <a:pt x="54384" y="48850"/>
                      <a:pt x="66395" y="47364"/>
                      <a:pt x="76415" y="45688"/>
                    </a:cubicBezTo>
                    <a:cubicBezTo>
                      <a:pt x="96456" y="42259"/>
                      <a:pt x="108495" y="38230"/>
                      <a:pt x="108752" y="39011"/>
                    </a:cubicBezTo>
                    <a:cubicBezTo>
                      <a:pt x="108848" y="39306"/>
                      <a:pt x="105981" y="40697"/>
                      <a:pt x="100551" y="42611"/>
                    </a:cubicBezTo>
                    <a:cubicBezTo>
                      <a:pt x="95132" y="44526"/>
                      <a:pt x="87159" y="46974"/>
                      <a:pt x="77072" y="49126"/>
                    </a:cubicBezTo>
                    <a:cubicBezTo>
                      <a:pt x="66995" y="51279"/>
                      <a:pt x="54822" y="53146"/>
                      <a:pt x="41172" y="53841"/>
                    </a:cubicBezTo>
                    <a:cubicBezTo>
                      <a:pt x="34353" y="54051"/>
                      <a:pt x="27256" y="54632"/>
                      <a:pt x="19465" y="53374"/>
                    </a:cubicBezTo>
                    <a:cubicBezTo>
                      <a:pt x="11874" y="52269"/>
                      <a:pt x="3101" y="47412"/>
                      <a:pt x="482" y="38363"/>
                    </a:cubicBezTo>
                    <a:cubicBezTo>
                      <a:pt x="-1681" y="29038"/>
                      <a:pt x="3701" y="20237"/>
                      <a:pt x="11312" y="16675"/>
                    </a:cubicBezTo>
                    <a:cubicBezTo>
                      <a:pt x="15179" y="14808"/>
                      <a:pt x="19065" y="14627"/>
                      <a:pt x="22389" y="13817"/>
                    </a:cubicBezTo>
                    <a:cubicBezTo>
                      <a:pt x="25847" y="13131"/>
                      <a:pt x="29238" y="12464"/>
                      <a:pt x="32571" y="11807"/>
                    </a:cubicBezTo>
                    <a:cubicBezTo>
                      <a:pt x="45497" y="9350"/>
                      <a:pt x="57355" y="7092"/>
                      <a:pt x="67843" y="5092"/>
                    </a:cubicBezTo>
                    <a:cubicBezTo>
                      <a:pt x="87950" y="1406"/>
                      <a:pt x="100466" y="-537"/>
                      <a:pt x="100609" y="130"/>
                    </a:cubicBezTo>
                    <a:close/>
                  </a:path>
                </a:pathLst>
              </a:custGeom>
              <a:solidFill>
                <a:srgbClr val="00113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008" name="Google Shape;1008;p27"/>
            <p:cNvGrpSpPr/>
            <p:nvPr/>
          </p:nvGrpSpPr>
          <p:grpSpPr>
            <a:xfrm>
              <a:off x="-6023865" y="-1309750"/>
              <a:ext cx="86624" cy="39703"/>
              <a:chOff x="-6023865" y="-1309750"/>
              <a:chExt cx="86624" cy="39703"/>
            </a:xfrm>
          </p:grpSpPr>
          <p:sp>
            <p:nvSpPr>
              <p:cNvPr id="1009" name="Google Shape;1009;p27"/>
              <p:cNvSpPr/>
              <p:nvPr/>
            </p:nvSpPr>
            <p:spPr>
              <a:xfrm>
                <a:off x="-6021474" y="-1309252"/>
                <a:ext cx="84232" cy="36790"/>
              </a:xfrm>
              <a:custGeom>
                <a:rect b="b" l="l" r="r" t="t"/>
                <a:pathLst>
                  <a:path extrusionOk="0" h="36790" w="84232">
                    <a:moveTo>
                      <a:pt x="45809" y="0"/>
                    </a:moveTo>
                    <a:cubicBezTo>
                      <a:pt x="36912" y="848"/>
                      <a:pt x="15157" y="1867"/>
                      <a:pt x="7966" y="7172"/>
                    </a:cubicBezTo>
                    <a:cubicBezTo>
                      <a:pt x="774" y="12468"/>
                      <a:pt x="-2893" y="23632"/>
                      <a:pt x="2765" y="30537"/>
                    </a:cubicBezTo>
                    <a:cubicBezTo>
                      <a:pt x="7118" y="35862"/>
                      <a:pt x="14852" y="36624"/>
                      <a:pt x="21730" y="36747"/>
                    </a:cubicBezTo>
                    <a:cubicBezTo>
                      <a:pt x="42684" y="37109"/>
                      <a:pt x="63678" y="35204"/>
                      <a:pt x="84232" y="31070"/>
                    </a:cubicBezTo>
                  </a:path>
                </a:pathLst>
              </a:custGeom>
              <a:solidFill>
                <a:srgbClr val="FFAC8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10" name="Google Shape;1010;p27"/>
              <p:cNvSpPr/>
              <p:nvPr/>
            </p:nvSpPr>
            <p:spPr>
              <a:xfrm>
                <a:off x="-6023865" y="-1309750"/>
                <a:ext cx="86624" cy="39703"/>
              </a:xfrm>
              <a:custGeom>
                <a:rect b="b" l="l" r="r" t="t"/>
                <a:pathLst>
                  <a:path extrusionOk="0" h="39703" w="86624">
                    <a:moveTo>
                      <a:pt x="86623" y="31559"/>
                    </a:moveTo>
                    <a:cubicBezTo>
                      <a:pt x="86756" y="32178"/>
                      <a:pt x="78727" y="34645"/>
                      <a:pt x="65325" y="36789"/>
                    </a:cubicBezTo>
                    <a:cubicBezTo>
                      <a:pt x="58629" y="37846"/>
                      <a:pt x="50600" y="38789"/>
                      <a:pt x="41637" y="39294"/>
                    </a:cubicBezTo>
                    <a:cubicBezTo>
                      <a:pt x="37160" y="39551"/>
                      <a:pt x="32445" y="39694"/>
                      <a:pt x="27559" y="39703"/>
                    </a:cubicBezTo>
                    <a:cubicBezTo>
                      <a:pt x="22739" y="39675"/>
                      <a:pt x="17443" y="39808"/>
                      <a:pt x="11976" y="38170"/>
                    </a:cubicBezTo>
                    <a:cubicBezTo>
                      <a:pt x="6499" y="36741"/>
                      <a:pt x="1231" y="32026"/>
                      <a:pt x="298" y="26178"/>
                    </a:cubicBezTo>
                    <a:cubicBezTo>
                      <a:pt x="-769" y="20463"/>
                      <a:pt x="1165" y="15186"/>
                      <a:pt x="3927" y="11166"/>
                    </a:cubicBezTo>
                    <a:cubicBezTo>
                      <a:pt x="6556" y="7061"/>
                      <a:pt x="11099" y="4204"/>
                      <a:pt x="15138" y="3146"/>
                    </a:cubicBezTo>
                    <a:cubicBezTo>
                      <a:pt x="19138" y="1975"/>
                      <a:pt x="22863" y="1413"/>
                      <a:pt x="26254" y="984"/>
                    </a:cubicBezTo>
                    <a:cubicBezTo>
                      <a:pt x="39827" y="-435"/>
                      <a:pt x="48133" y="-54"/>
                      <a:pt x="48199" y="489"/>
                    </a:cubicBezTo>
                    <a:cubicBezTo>
                      <a:pt x="48295" y="1308"/>
                      <a:pt x="39903" y="2184"/>
                      <a:pt x="26787" y="4451"/>
                    </a:cubicBezTo>
                    <a:cubicBezTo>
                      <a:pt x="20415" y="5994"/>
                      <a:pt x="11899" y="6651"/>
                      <a:pt x="7699" y="13729"/>
                    </a:cubicBezTo>
                    <a:cubicBezTo>
                      <a:pt x="5546" y="17015"/>
                      <a:pt x="4222" y="21310"/>
                      <a:pt x="5061" y="25216"/>
                    </a:cubicBezTo>
                    <a:cubicBezTo>
                      <a:pt x="5804" y="29130"/>
                      <a:pt x="9013" y="32169"/>
                      <a:pt x="13433" y="33426"/>
                    </a:cubicBezTo>
                    <a:cubicBezTo>
                      <a:pt x="17852" y="34769"/>
                      <a:pt x="22758" y="34769"/>
                      <a:pt x="27587" y="34845"/>
                    </a:cubicBezTo>
                    <a:cubicBezTo>
                      <a:pt x="32388" y="34903"/>
                      <a:pt x="37026" y="34855"/>
                      <a:pt x="41446" y="34731"/>
                    </a:cubicBezTo>
                    <a:cubicBezTo>
                      <a:pt x="50276" y="34484"/>
                      <a:pt x="58229" y="33912"/>
                      <a:pt x="64896" y="33312"/>
                    </a:cubicBezTo>
                    <a:cubicBezTo>
                      <a:pt x="78232" y="32083"/>
                      <a:pt x="86480" y="30835"/>
                      <a:pt x="86623" y="31559"/>
                    </a:cubicBezTo>
                    <a:close/>
                  </a:path>
                </a:pathLst>
              </a:custGeom>
              <a:solidFill>
                <a:srgbClr val="00113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011" name="Google Shape;1011;p27"/>
            <p:cNvGrpSpPr/>
            <p:nvPr/>
          </p:nvGrpSpPr>
          <p:grpSpPr>
            <a:xfrm>
              <a:off x="-6020096" y="-1272369"/>
              <a:ext cx="79339" cy="41359"/>
              <a:chOff x="-6020096" y="-1272369"/>
              <a:chExt cx="79339" cy="41359"/>
            </a:xfrm>
          </p:grpSpPr>
          <p:sp>
            <p:nvSpPr>
              <p:cNvPr id="1012" name="Google Shape;1012;p27"/>
              <p:cNvSpPr/>
              <p:nvPr/>
            </p:nvSpPr>
            <p:spPr>
              <a:xfrm>
                <a:off x="-6017680" y="-1271178"/>
                <a:ext cx="76923" cy="39516"/>
              </a:xfrm>
              <a:custGeom>
                <a:rect b="b" l="l" r="r" t="t"/>
                <a:pathLst>
                  <a:path extrusionOk="0" h="39516" w="76923">
                    <a:moveTo>
                      <a:pt x="76923" y="39516"/>
                    </a:moveTo>
                    <a:cubicBezTo>
                      <a:pt x="56273" y="38221"/>
                      <a:pt x="35328" y="36868"/>
                      <a:pt x="15754" y="30144"/>
                    </a:cubicBezTo>
                    <a:cubicBezTo>
                      <a:pt x="11801" y="28791"/>
                      <a:pt x="7839" y="27163"/>
                      <a:pt x="4733" y="24372"/>
                    </a:cubicBezTo>
                    <a:cubicBezTo>
                      <a:pt x="1628" y="21581"/>
                      <a:pt x="-505" y="17409"/>
                      <a:pt x="104" y="13275"/>
                    </a:cubicBezTo>
                    <a:cubicBezTo>
                      <a:pt x="628" y="9789"/>
                      <a:pt x="3019" y="6798"/>
                      <a:pt x="5924" y="4807"/>
                    </a:cubicBezTo>
                    <a:cubicBezTo>
                      <a:pt x="8829" y="2807"/>
                      <a:pt x="36709" y="-1622"/>
                      <a:pt x="43929" y="616"/>
                    </a:cubicBezTo>
                  </a:path>
                </a:pathLst>
              </a:custGeom>
              <a:solidFill>
                <a:srgbClr val="FFAC8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13" name="Google Shape;1013;p27"/>
              <p:cNvSpPr/>
              <p:nvPr/>
            </p:nvSpPr>
            <p:spPr>
              <a:xfrm>
                <a:off x="-6020096" y="-1272369"/>
                <a:ext cx="79320" cy="41359"/>
              </a:xfrm>
              <a:custGeom>
                <a:rect b="b" l="l" r="r" t="t"/>
                <a:pathLst>
                  <a:path extrusionOk="0" h="41359" w="79320">
                    <a:moveTo>
                      <a:pt x="46355" y="1807"/>
                    </a:moveTo>
                    <a:cubicBezTo>
                      <a:pt x="46231" y="2150"/>
                      <a:pt x="44421" y="1893"/>
                      <a:pt x="41030" y="2179"/>
                    </a:cubicBezTo>
                    <a:cubicBezTo>
                      <a:pt x="37658" y="2398"/>
                      <a:pt x="32743" y="2979"/>
                      <a:pt x="26723" y="3960"/>
                    </a:cubicBezTo>
                    <a:cubicBezTo>
                      <a:pt x="23714" y="4455"/>
                      <a:pt x="20418" y="5046"/>
                      <a:pt x="16932" y="5798"/>
                    </a:cubicBezTo>
                    <a:cubicBezTo>
                      <a:pt x="15208" y="6189"/>
                      <a:pt x="13389" y="6589"/>
                      <a:pt x="11646" y="7103"/>
                    </a:cubicBezTo>
                    <a:cubicBezTo>
                      <a:pt x="10798" y="7332"/>
                      <a:pt x="9845" y="7713"/>
                      <a:pt x="9588" y="7856"/>
                    </a:cubicBezTo>
                    <a:cubicBezTo>
                      <a:pt x="8893" y="8361"/>
                      <a:pt x="8226" y="8932"/>
                      <a:pt x="7626" y="9561"/>
                    </a:cubicBezTo>
                    <a:cubicBezTo>
                      <a:pt x="5149" y="12094"/>
                      <a:pt x="4054" y="15457"/>
                      <a:pt x="5378" y="18828"/>
                    </a:cubicBezTo>
                    <a:cubicBezTo>
                      <a:pt x="6616" y="22267"/>
                      <a:pt x="9712" y="25010"/>
                      <a:pt x="13636" y="26858"/>
                    </a:cubicBezTo>
                    <a:cubicBezTo>
                      <a:pt x="30333" y="33859"/>
                      <a:pt x="47564" y="35850"/>
                      <a:pt x="59585" y="37517"/>
                    </a:cubicBezTo>
                    <a:cubicBezTo>
                      <a:pt x="71767" y="39021"/>
                      <a:pt x="79368" y="39984"/>
                      <a:pt x="79321" y="40707"/>
                    </a:cubicBezTo>
                    <a:cubicBezTo>
                      <a:pt x="79273" y="41355"/>
                      <a:pt x="71643" y="41631"/>
                      <a:pt x="59271" y="41012"/>
                    </a:cubicBezTo>
                    <a:cubicBezTo>
                      <a:pt x="46936" y="40165"/>
                      <a:pt x="29629" y="38917"/>
                      <a:pt x="11474" y="31335"/>
                    </a:cubicBezTo>
                    <a:cubicBezTo>
                      <a:pt x="6950" y="29230"/>
                      <a:pt x="2530" y="25544"/>
                      <a:pt x="797" y="20486"/>
                    </a:cubicBezTo>
                    <a:cubicBezTo>
                      <a:pt x="-1261" y="15390"/>
                      <a:pt x="930" y="9370"/>
                      <a:pt x="4368" y="6360"/>
                    </a:cubicBezTo>
                    <a:cubicBezTo>
                      <a:pt x="5206" y="5541"/>
                      <a:pt x="6102" y="4827"/>
                      <a:pt x="7035" y="4198"/>
                    </a:cubicBezTo>
                    <a:cubicBezTo>
                      <a:pt x="8512" y="3369"/>
                      <a:pt x="9464" y="3207"/>
                      <a:pt x="10474" y="2922"/>
                    </a:cubicBezTo>
                    <a:cubicBezTo>
                      <a:pt x="12455" y="2407"/>
                      <a:pt x="14322" y="2093"/>
                      <a:pt x="16151" y="1779"/>
                    </a:cubicBezTo>
                    <a:cubicBezTo>
                      <a:pt x="19789" y="1179"/>
                      <a:pt x="23171" y="788"/>
                      <a:pt x="26276" y="502"/>
                    </a:cubicBezTo>
                    <a:cubicBezTo>
                      <a:pt x="38658" y="-841"/>
                      <a:pt x="46659" y="826"/>
                      <a:pt x="46355" y="1807"/>
                    </a:cubicBezTo>
                    <a:close/>
                  </a:path>
                </a:pathLst>
              </a:custGeom>
              <a:solidFill>
                <a:srgbClr val="00113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014" name="Google Shape;1014;p27"/>
            <p:cNvGrpSpPr/>
            <p:nvPr/>
          </p:nvGrpSpPr>
          <p:grpSpPr>
            <a:xfrm>
              <a:off x="-6036045" y="-1244844"/>
              <a:ext cx="63524" cy="49970"/>
              <a:chOff x="-6036045" y="-1244844"/>
              <a:chExt cx="63524" cy="49970"/>
            </a:xfrm>
          </p:grpSpPr>
          <p:sp>
            <p:nvSpPr>
              <p:cNvPr id="1015" name="Google Shape;1015;p27"/>
              <p:cNvSpPr/>
              <p:nvPr/>
            </p:nvSpPr>
            <p:spPr>
              <a:xfrm>
                <a:off x="-6033571" y="-1242469"/>
                <a:ext cx="61048" cy="47335"/>
              </a:xfrm>
              <a:custGeom>
                <a:rect b="b" l="l" r="r" t="t"/>
                <a:pathLst>
                  <a:path extrusionOk="0" h="47335" w="61048">
                    <a:moveTo>
                      <a:pt x="61049" y="10807"/>
                    </a:moveTo>
                    <a:cubicBezTo>
                      <a:pt x="55543" y="9417"/>
                      <a:pt x="13938" y="-2013"/>
                      <a:pt x="8747" y="311"/>
                    </a:cubicBezTo>
                    <a:cubicBezTo>
                      <a:pt x="3565" y="2625"/>
                      <a:pt x="-502" y="8035"/>
                      <a:pt x="50" y="13693"/>
                    </a:cubicBezTo>
                    <a:cubicBezTo>
                      <a:pt x="422" y="17570"/>
                      <a:pt x="2793" y="20961"/>
                      <a:pt x="5365" y="23885"/>
                    </a:cubicBezTo>
                    <a:cubicBezTo>
                      <a:pt x="11909" y="31343"/>
                      <a:pt x="42199" y="45459"/>
                      <a:pt x="56210" y="47336"/>
                    </a:cubicBezTo>
                  </a:path>
                </a:pathLst>
              </a:custGeom>
              <a:solidFill>
                <a:srgbClr val="FFAC8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16" name="Google Shape;1016;p27"/>
              <p:cNvSpPr/>
              <p:nvPr/>
            </p:nvSpPr>
            <p:spPr>
              <a:xfrm>
                <a:off x="-6036045" y="-1244844"/>
                <a:ext cx="63524" cy="49970"/>
              </a:xfrm>
              <a:custGeom>
                <a:rect b="b" l="l" r="r" t="t"/>
                <a:pathLst>
                  <a:path extrusionOk="0" h="49970" w="63524">
                    <a:moveTo>
                      <a:pt x="58693" y="49701"/>
                    </a:moveTo>
                    <a:cubicBezTo>
                      <a:pt x="58655" y="50425"/>
                      <a:pt x="50559" y="49902"/>
                      <a:pt x="38624" y="45482"/>
                    </a:cubicBezTo>
                    <a:cubicBezTo>
                      <a:pt x="32642" y="43339"/>
                      <a:pt x="25689" y="40396"/>
                      <a:pt x="18240" y="36395"/>
                    </a:cubicBezTo>
                    <a:cubicBezTo>
                      <a:pt x="11344" y="32442"/>
                      <a:pt x="1038" y="27175"/>
                      <a:pt x="0" y="14878"/>
                    </a:cubicBezTo>
                    <a:cubicBezTo>
                      <a:pt x="162" y="8858"/>
                      <a:pt x="3924" y="4077"/>
                      <a:pt x="8334" y="1457"/>
                    </a:cubicBezTo>
                    <a:cubicBezTo>
                      <a:pt x="9325" y="800"/>
                      <a:pt x="10678" y="181"/>
                      <a:pt x="12544" y="0"/>
                    </a:cubicBezTo>
                    <a:cubicBezTo>
                      <a:pt x="13821" y="0"/>
                      <a:pt x="15097" y="10"/>
                      <a:pt x="16202" y="162"/>
                    </a:cubicBezTo>
                    <a:cubicBezTo>
                      <a:pt x="18497" y="381"/>
                      <a:pt x="20621" y="762"/>
                      <a:pt x="22698" y="1153"/>
                    </a:cubicBezTo>
                    <a:cubicBezTo>
                      <a:pt x="30975" y="2753"/>
                      <a:pt x="38195" y="4715"/>
                      <a:pt x="44263" y="6410"/>
                    </a:cubicBezTo>
                    <a:cubicBezTo>
                      <a:pt x="56379" y="9877"/>
                      <a:pt x="63684" y="12544"/>
                      <a:pt x="63522" y="13173"/>
                    </a:cubicBezTo>
                    <a:cubicBezTo>
                      <a:pt x="63341" y="13868"/>
                      <a:pt x="55683" y="12392"/>
                      <a:pt x="43424" y="9820"/>
                    </a:cubicBezTo>
                    <a:cubicBezTo>
                      <a:pt x="37290" y="8573"/>
                      <a:pt x="29985" y="6963"/>
                      <a:pt x="21907" y="5658"/>
                    </a:cubicBezTo>
                    <a:cubicBezTo>
                      <a:pt x="19898" y="5334"/>
                      <a:pt x="17812" y="5029"/>
                      <a:pt x="15783" y="4886"/>
                    </a:cubicBezTo>
                    <a:cubicBezTo>
                      <a:pt x="14726" y="4763"/>
                      <a:pt x="13802" y="4801"/>
                      <a:pt x="12859" y="4801"/>
                    </a:cubicBezTo>
                    <a:cubicBezTo>
                      <a:pt x="12525" y="4896"/>
                      <a:pt x="12459" y="4848"/>
                      <a:pt x="12078" y="4953"/>
                    </a:cubicBezTo>
                    <a:cubicBezTo>
                      <a:pt x="11659" y="5153"/>
                      <a:pt x="11239" y="5372"/>
                      <a:pt x="10830" y="5629"/>
                    </a:cubicBezTo>
                    <a:cubicBezTo>
                      <a:pt x="7572" y="7582"/>
                      <a:pt x="4991" y="11230"/>
                      <a:pt x="4953" y="14945"/>
                    </a:cubicBezTo>
                    <a:cubicBezTo>
                      <a:pt x="4877" y="18602"/>
                      <a:pt x="7534" y="22431"/>
                      <a:pt x="10363" y="25337"/>
                    </a:cubicBezTo>
                    <a:cubicBezTo>
                      <a:pt x="13211" y="28089"/>
                      <a:pt x="17031" y="30385"/>
                      <a:pt x="20479" y="32433"/>
                    </a:cubicBezTo>
                    <a:cubicBezTo>
                      <a:pt x="27546" y="36509"/>
                      <a:pt x="34233" y="39738"/>
                      <a:pt x="39919" y="42243"/>
                    </a:cubicBezTo>
                    <a:cubicBezTo>
                      <a:pt x="51283" y="47387"/>
                      <a:pt x="58760" y="49054"/>
                      <a:pt x="58693" y="49701"/>
                    </a:cubicBezTo>
                    <a:close/>
                  </a:path>
                </a:pathLst>
              </a:custGeom>
              <a:solidFill>
                <a:srgbClr val="00113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017" name="Google Shape;1017;p27"/>
            <p:cNvSpPr/>
            <p:nvPr/>
          </p:nvSpPr>
          <p:spPr>
            <a:xfrm>
              <a:off x="-6061723" y="-1314549"/>
              <a:ext cx="36731" cy="50189"/>
            </a:xfrm>
            <a:custGeom>
              <a:rect b="b" l="l" r="r" t="t"/>
              <a:pathLst>
                <a:path extrusionOk="0" h="50189" w="36731">
                  <a:moveTo>
                    <a:pt x="36451" y="11"/>
                  </a:moveTo>
                  <a:cubicBezTo>
                    <a:pt x="37699" y="230"/>
                    <a:pt x="34974" y="14908"/>
                    <a:pt x="24316" y="29453"/>
                  </a:cubicBezTo>
                  <a:cubicBezTo>
                    <a:pt x="13762" y="44083"/>
                    <a:pt x="637" y="51198"/>
                    <a:pt x="46" y="50074"/>
                  </a:cubicBezTo>
                  <a:cubicBezTo>
                    <a:pt x="-811" y="48874"/>
                    <a:pt x="10381" y="40349"/>
                    <a:pt x="20306" y="26538"/>
                  </a:cubicBezTo>
                  <a:cubicBezTo>
                    <a:pt x="30383" y="12832"/>
                    <a:pt x="35041" y="-437"/>
                    <a:pt x="36451" y="11"/>
                  </a:cubicBezTo>
                  <a:close/>
                </a:path>
              </a:pathLst>
            </a:custGeom>
            <a:solidFill>
              <a:srgbClr val="00113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018" name="Google Shape;1018;p27"/>
          <p:cNvGrpSpPr/>
          <p:nvPr/>
        </p:nvGrpSpPr>
        <p:grpSpPr>
          <a:xfrm>
            <a:off x="6750667" y="2548561"/>
            <a:ext cx="1793897" cy="2283177"/>
            <a:chOff x="6405936" y="2718679"/>
            <a:chExt cx="1793897" cy="2283177"/>
          </a:xfrm>
        </p:grpSpPr>
        <p:grpSp>
          <p:nvGrpSpPr>
            <p:cNvPr id="1019" name="Google Shape;1019;p27"/>
            <p:cNvGrpSpPr/>
            <p:nvPr/>
          </p:nvGrpSpPr>
          <p:grpSpPr>
            <a:xfrm>
              <a:off x="7021323" y="3864099"/>
              <a:ext cx="1148348" cy="1137757"/>
              <a:chOff x="-6762829" y="-736638"/>
              <a:chExt cx="1097775" cy="1087650"/>
            </a:xfrm>
          </p:grpSpPr>
          <p:grpSp>
            <p:nvGrpSpPr>
              <p:cNvPr id="1020" name="Google Shape;1020;p27"/>
              <p:cNvGrpSpPr/>
              <p:nvPr/>
            </p:nvGrpSpPr>
            <p:grpSpPr>
              <a:xfrm>
                <a:off x="-6057867" y="-109674"/>
                <a:ext cx="392813" cy="460686"/>
                <a:chOff x="-6057867" y="-109674"/>
                <a:chExt cx="392813" cy="460686"/>
              </a:xfrm>
            </p:grpSpPr>
            <p:sp>
              <p:nvSpPr>
                <p:cNvPr id="1021" name="Google Shape;1021;p27"/>
                <p:cNvSpPr/>
                <p:nvPr/>
              </p:nvSpPr>
              <p:spPr>
                <a:xfrm>
                  <a:off x="-6057867" y="-109674"/>
                  <a:ext cx="175812" cy="318915"/>
                </a:xfrm>
                <a:custGeom>
                  <a:rect b="b" l="l" r="r" t="t"/>
                  <a:pathLst>
                    <a:path extrusionOk="0" h="318915" w="175812">
                      <a:moveTo>
                        <a:pt x="141456" y="0"/>
                      </a:moveTo>
                      <a:lnTo>
                        <a:pt x="0" y="58474"/>
                      </a:lnTo>
                      <a:lnTo>
                        <a:pt x="64361" y="318916"/>
                      </a:lnTo>
                      <a:lnTo>
                        <a:pt x="173631" y="274034"/>
                      </a:lnTo>
                      <a:lnTo>
                        <a:pt x="175813" y="197053"/>
                      </a:lnTo>
                      <a:lnTo>
                        <a:pt x="173603" y="172831"/>
                      </a:lnTo>
                      <a:close/>
                    </a:path>
                  </a:pathLst>
                </a:custGeom>
                <a:solidFill>
                  <a:srgbClr val="FFA63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22" name="Google Shape;1022;p27"/>
                <p:cNvSpPr/>
                <p:nvPr/>
              </p:nvSpPr>
              <p:spPr>
                <a:xfrm>
                  <a:off x="-5816770" y="-72884"/>
                  <a:ext cx="103898" cy="203535"/>
                </a:xfrm>
                <a:custGeom>
                  <a:rect b="b" l="l" r="r" t="t"/>
                  <a:pathLst>
                    <a:path extrusionOk="0" h="203535" w="103898">
                      <a:moveTo>
                        <a:pt x="13545" y="94941"/>
                      </a:moveTo>
                      <a:cubicBezTo>
                        <a:pt x="15573" y="94131"/>
                        <a:pt x="5877" y="43440"/>
                        <a:pt x="44434" y="18608"/>
                      </a:cubicBezTo>
                      <a:cubicBezTo>
                        <a:pt x="82982" y="-6224"/>
                        <a:pt x="103899" y="967"/>
                        <a:pt x="103899" y="967"/>
                      </a:cubicBezTo>
                      <a:lnTo>
                        <a:pt x="99974" y="150605"/>
                      </a:lnTo>
                      <a:lnTo>
                        <a:pt x="0" y="203536"/>
                      </a:lnTo>
                      <a:lnTo>
                        <a:pt x="13545" y="94941"/>
                      </a:lnTo>
                      <a:close/>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23" name="Google Shape;1023;p27"/>
                <p:cNvSpPr/>
                <p:nvPr/>
              </p:nvSpPr>
              <p:spPr>
                <a:xfrm>
                  <a:off x="-6018614" y="-15414"/>
                  <a:ext cx="302504" cy="326393"/>
                </a:xfrm>
                <a:custGeom>
                  <a:rect b="b" l="l" r="r" t="t"/>
                  <a:pathLst>
                    <a:path extrusionOk="0" h="326393" w="302504">
                      <a:moveTo>
                        <a:pt x="111986" y="82544"/>
                      </a:moveTo>
                      <a:cubicBezTo>
                        <a:pt x="103946" y="93050"/>
                        <a:pt x="106966" y="106594"/>
                        <a:pt x="106699" y="122654"/>
                      </a:cubicBezTo>
                      <a:cubicBezTo>
                        <a:pt x="106604" y="128168"/>
                        <a:pt x="106442" y="136131"/>
                        <a:pt x="105318" y="144599"/>
                      </a:cubicBezTo>
                      <a:cubicBezTo>
                        <a:pt x="102394" y="166564"/>
                        <a:pt x="83582" y="182366"/>
                        <a:pt x="61427" y="182889"/>
                      </a:cubicBezTo>
                      <a:cubicBezTo>
                        <a:pt x="43415" y="183309"/>
                        <a:pt x="14792" y="193234"/>
                        <a:pt x="0" y="223885"/>
                      </a:cubicBezTo>
                      <a:lnTo>
                        <a:pt x="102556" y="326393"/>
                      </a:lnTo>
                      <a:lnTo>
                        <a:pt x="301914" y="99098"/>
                      </a:lnTo>
                      <a:lnTo>
                        <a:pt x="302505" y="0"/>
                      </a:lnTo>
                      <a:cubicBezTo>
                        <a:pt x="242049" y="29966"/>
                        <a:pt x="120025" y="72037"/>
                        <a:pt x="111986" y="82544"/>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24" name="Google Shape;1024;p27"/>
                <p:cNvSpPr/>
                <p:nvPr/>
              </p:nvSpPr>
              <p:spPr>
                <a:xfrm>
                  <a:off x="-5916077" y="-71926"/>
                  <a:ext cx="251023" cy="422938"/>
                </a:xfrm>
                <a:custGeom>
                  <a:rect b="b" l="l" r="r" t="t"/>
                  <a:pathLst>
                    <a:path extrusionOk="0" h="422938" w="251023">
                      <a:moveTo>
                        <a:pt x="248803" y="9"/>
                      </a:moveTo>
                      <a:cubicBezTo>
                        <a:pt x="246345" y="25222"/>
                        <a:pt x="256842" y="56512"/>
                        <a:pt x="246040" y="83734"/>
                      </a:cubicBezTo>
                      <a:cubicBezTo>
                        <a:pt x="232991" y="116624"/>
                        <a:pt x="251984" y="125025"/>
                        <a:pt x="247736" y="152085"/>
                      </a:cubicBezTo>
                      <a:cubicBezTo>
                        <a:pt x="243602" y="178460"/>
                        <a:pt x="227171" y="195529"/>
                        <a:pt x="213608" y="210360"/>
                      </a:cubicBezTo>
                      <a:cubicBezTo>
                        <a:pt x="193672" y="232143"/>
                        <a:pt x="197139" y="251774"/>
                        <a:pt x="175088" y="273263"/>
                      </a:cubicBezTo>
                      <a:cubicBezTo>
                        <a:pt x="158705" y="289236"/>
                        <a:pt x="145780" y="287350"/>
                        <a:pt x="130559" y="304447"/>
                      </a:cubicBezTo>
                      <a:cubicBezTo>
                        <a:pt x="119624" y="316735"/>
                        <a:pt x="117881" y="339738"/>
                        <a:pt x="105146" y="354025"/>
                      </a:cubicBezTo>
                      <a:cubicBezTo>
                        <a:pt x="85458" y="376104"/>
                        <a:pt x="80181" y="366284"/>
                        <a:pt x="68618" y="377714"/>
                      </a:cubicBezTo>
                      <a:cubicBezTo>
                        <a:pt x="55073" y="391115"/>
                        <a:pt x="65703" y="405117"/>
                        <a:pt x="45758" y="422938"/>
                      </a:cubicBezTo>
                      <a:lnTo>
                        <a:pt x="0" y="382895"/>
                      </a:lnTo>
                      <a:lnTo>
                        <a:pt x="199358" y="155600"/>
                      </a:lnTo>
                      <a:lnTo>
                        <a:pt x="203187" y="0"/>
                      </a:lnTo>
                      <a:lnTo>
                        <a:pt x="248803" y="0"/>
                      </a:lnTo>
                      <a:close/>
                    </a:path>
                  </a:pathLst>
                </a:custGeom>
                <a:solidFill>
                  <a:srgbClr val="00113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25" name="Google Shape;1025;p27"/>
                <p:cNvSpPr/>
                <p:nvPr/>
              </p:nvSpPr>
              <p:spPr>
                <a:xfrm>
                  <a:off x="-5916061" y="-71917"/>
                  <a:ext cx="203685" cy="382902"/>
                </a:xfrm>
                <a:custGeom>
                  <a:rect b="b" l="l" r="r" t="t"/>
                  <a:pathLst>
                    <a:path extrusionOk="0" h="382902" w="203685">
                      <a:moveTo>
                        <a:pt x="203190" y="0"/>
                      </a:moveTo>
                      <a:cubicBezTo>
                        <a:pt x="203467" y="10"/>
                        <a:pt x="203629" y="4067"/>
                        <a:pt x="203686" y="11582"/>
                      </a:cubicBezTo>
                      <a:cubicBezTo>
                        <a:pt x="203657" y="19822"/>
                        <a:pt x="203619" y="30623"/>
                        <a:pt x="203571" y="43834"/>
                      </a:cubicBezTo>
                      <a:cubicBezTo>
                        <a:pt x="203105" y="72190"/>
                        <a:pt x="202457" y="110833"/>
                        <a:pt x="201714" y="155658"/>
                      </a:cubicBezTo>
                      <a:lnTo>
                        <a:pt x="201704" y="156496"/>
                      </a:lnTo>
                      <a:lnTo>
                        <a:pt x="201142" y="157144"/>
                      </a:lnTo>
                      <a:cubicBezTo>
                        <a:pt x="186160" y="174288"/>
                        <a:pt x="169853" y="192939"/>
                        <a:pt x="152889" y="212360"/>
                      </a:cubicBezTo>
                      <a:cubicBezTo>
                        <a:pt x="111188" y="259909"/>
                        <a:pt x="73222" y="302762"/>
                        <a:pt x="45561" y="333623"/>
                      </a:cubicBezTo>
                      <a:cubicBezTo>
                        <a:pt x="32045" y="348549"/>
                        <a:pt x="20910" y="360836"/>
                        <a:pt x="12605" y="369999"/>
                      </a:cubicBezTo>
                      <a:cubicBezTo>
                        <a:pt x="8956" y="373866"/>
                        <a:pt x="5946" y="377076"/>
                        <a:pt x="3461" y="379724"/>
                      </a:cubicBezTo>
                      <a:cubicBezTo>
                        <a:pt x="1327" y="381914"/>
                        <a:pt x="146" y="383000"/>
                        <a:pt x="13" y="382896"/>
                      </a:cubicBezTo>
                      <a:cubicBezTo>
                        <a:pt x="-121" y="382781"/>
                        <a:pt x="813" y="381467"/>
                        <a:pt x="2708" y="379066"/>
                      </a:cubicBezTo>
                      <a:cubicBezTo>
                        <a:pt x="5004" y="376257"/>
                        <a:pt x="7794" y="372847"/>
                        <a:pt x="11157" y="368732"/>
                      </a:cubicBezTo>
                      <a:cubicBezTo>
                        <a:pt x="19158" y="359302"/>
                        <a:pt x="29892" y="346672"/>
                        <a:pt x="42923" y="331318"/>
                      </a:cubicBezTo>
                      <a:cubicBezTo>
                        <a:pt x="69907" y="299866"/>
                        <a:pt x="107455" y="256642"/>
                        <a:pt x="149155" y="209093"/>
                      </a:cubicBezTo>
                      <a:cubicBezTo>
                        <a:pt x="166195" y="189738"/>
                        <a:pt x="182569" y="171136"/>
                        <a:pt x="197609" y="154048"/>
                      </a:cubicBezTo>
                      <a:lnTo>
                        <a:pt x="197028" y="155534"/>
                      </a:lnTo>
                      <a:cubicBezTo>
                        <a:pt x="198485" y="110728"/>
                        <a:pt x="199742" y="72104"/>
                        <a:pt x="200666" y="43758"/>
                      </a:cubicBezTo>
                      <a:cubicBezTo>
                        <a:pt x="201266" y="30556"/>
                        <a:pt x="201762" y="19774"/>
                        <a:pt x="202143" y="11535"/>
                      </a:cubicBezTo>
                      <a:cubicBezTo>
                        <a:pt x="202552" y="4048"/>
                        <a:pt x="202914" y="0"/>
                        <a:pt x="203190" y="0"/>
                      </a:cubicBezTo>
                      <a:close/>
                    </a:path>
                  </a:pathLst>
                </a:custGeom>
                <a:solidFill>
                  <a:srgbClr val="00113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26" name="Google Shape;1026;p27"/>
                <p:cNvSpPr/>
                <p:nvPr/>
              </p:nvSpPr>
              <p:spPr>
                <a:xfrm>
                  <a:off x="-5959743" y="227136"/>
                  <a:ext cx="107831" cy="35869"/>
                </a:xfrm>
                <a:custGeom>
                  <a:rect b="b" l="l" r="r" t="t"/>
                  <a:pathLst>
                    <a:path extrusionOk="0" h="35869" w="107831">
                      <a:moveTo>
                        <a:pt x="32" y="35826"/>
                      </a:moveTo>
                      <a:cubicBezTo>
                        <a:pt x="-387" y="35493"/>
                        <a:pt x="3309" y="29797"/>
                        <a:pt x="11567" y="22701"/>
                      </a:cubicBezTo>
                      <a:cubicBezTo>
                        <a:pt x="19758" y="15605"/>
                        <a:pt x="32960" y="7642"/>
                        <a:pt x="49095" y="3317"/>
                      </a:cubicBezTo>
                      <a:cubicBezTo>
                        <a:pt x="65259" y="-940"/>
                        <a:pt x="80670" y="-588"/>
                        <a:pt x="91300" y="1517"/>
                      </a:cubicBezTo>
                      <a:cubicBezTo>
                        <a:pt x="101997" y="3584"/>
                        <a:pt x="108026" y="6689"/>
                        <a:pt x="107826" y="7185"/>
                      </a:cubicBezTo>
                      <a:cubicBezTo>
                        <a:pt x="107569" y="7975"/>
                        <a:pt x="101216" y="6089"/>
                        <a:pt x="90796" y="4984"/>
                      </a:cubicBezTo>
                      <a:cubicBezTo>
                        <a:pt x="80394" y="3832"/>
                        <a:pt x="65783" y="4051"/>
                        <a:pt x="50362" y="8109"/>
                      </a:cubicBezTo>
                      <a:cubicBezTo>
                        <a:pt x="34960" y="12242"/>
                        <a:pt x="22168" y="19300"/>
                        <a:pt x="13710" y="25454"/>
                      </a:cubicBezTo>
                      <a:cubicBezTo>
                        <a:pt x="5233" y="31597"/>
                        <a:pt x="651" y="36379"/>
                        <a:pt x="32" y="35826"/>
                      </a:cubicBezTo>
                      <a:close/>
                    </a:path>
                  </a:pathLst>
                </a:custGeom>
                <a:solidFill>
                  <a:srgbClr val="00113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27" name="Google Shape;1027;p27"/>
                <p:cNvSpPr/>
                <p:nvPr/>
              </p:nvSpPr>
              <p:spPr>
                <a:xfrm>
                  <a:off x="-5839717" y="39830"/>
                  <a:ext cx="18382" cy="53807"/>
                </a:xfrm>
                <a:custGeom>
                  <a:rect b="b" l="l" r="r" t="t"/>
                  <a:pathLst>
                    <a:path extrusionOk="0" h="53807" w="18382">
                      <a:moveTo>
                        <a:pt x="17146" y="53807"/>
                      </a:moveTo>
                      <a:cubicBezTo>
                        <a:pt x="15689" y="53816"/>
                        <a:pt x="14899" y="41119"/>
                        <a:pt x="10174" y="26441"/>
                      </a:cubicBezTo>
                      <a:cubicBezTo>
                        <a:pt x="5602" y="11715"/>
                        <a:pt x="-1065" y="876"/>
                        <a:pt x="144" y="47"/>
                      </a:cubicBezTo>
                      <a:cubicBezTo>
                        <a:pt x="1125" y="-781"/>
                        <a:pt x="10031" y="9344"/>
                        <a:pt x="14908" y="24946"/>
                      </a:cubicBezTo>
                      <a:cubicBezTo>
                        <a:pt x="19889" y="40510"/>
                        <a:pt x="18423" y="53921"/>
                        <a:pt x="17146" y="53807"/>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28" name="Google Shape;1028;p27"/>
                <p:cNvSpPr/>
                <p:nvPr/>
              </p:nvSpPr>
              <p:spPr>
                <a:xfrm>
                  <a:off x="-5816513" y="26765"/>
                  <a:ext cx="19093" cy="64463"/>
                </a:xfrm>
                <a:custGeom>
                  <a:rect b="b" l="l" r="r" t="t"/>
                  <a:pathLst>
                    <a:path extrusionOk="0" h="64463" w="19093">
                      <a:moveTo>
                        <a:pt x="17592" y="64462"/>
                      </a:moveTo>
                      <a:cubicBezTo>
                        <a:pt x="16116" y="64433"/>
                        <a:pt x="15926" y="49326"/>
                        <a:pt x="11049" y="31658"/>
                      </a:cubicBezTo>
                      <a:cubicBezTo>
                        <a:pt x="6334" y="13941"/>
                        <a:pt x="-1124" y="806"/>
                        <a:pt x="143" y="35"/>
                      </a:cubicBezTo>
                      <a:cubicBezTo>
                        <a:pt x="1143" y="-746"/>
                        <a:pt x="10877" y="11769"/>
                        <a:pt x="15840" y="30362"/>
                      </a:cubicBezTo>
                      <a:cubicBezTo>
                        <a:pt x="20926" y="48917"/>
                        <a:pt x="18840" y="64633"/>
                        <a:pt x="17592" y="64462"/>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029" name="Google Shape;1029;p27"/>
              <p:cNvSpPr/>
              <p:nvPr/>
            </p:nvSpPr>
            <p:spPr>
              <a:xfrm>
                <a:off x="-6762829" y="-736638"/>
                <a:ext cx="901367" cy="802423"/>
              </a:xfrm>
              <a:custGeom>
                <a:rect b="b" l="l" r="r" t="t"/>
                <a:pathLst>
                  <a:path extrusionOk="0" h="802423" w="901367">
                    <a:moveTo>
                      <a:pt x="226388" y="23632"/>
                    </a:moveTo>
                    <a:cubicBezTo>
                      <a:pt x="233180" y="25898"/>
                      <a:pt x="652003" y="-17116"/>
                      <a:pt x="699552" y="7782"/>
                    </a:cubicBezTo>
                    <a:cubicBezTo>
                      <a:pt x="747092" y="32690"/>
                      <a:pt x="792869" y="118472"/>
                      <a:pt x="792869" y="145637"/>
                    </a:cubicBezTo>
                    <a:cubicBezTo>
                      <a:pt x="792869" y="172803"/>
                      <a:pt x="901368" y="731415"/>
                      <a:pt x="901368" y="731415"/>
                    </a:cubicBezTo>
                    <a:lnTo>
                      <a:pt x="661995" y="802424"/>
                    </a:lnTo>
                    <a:lnTo>
                      <a:pt x="564812" y="268948"/>
                    </a:lnTo>
                    <a:lnTo>
                      <a:pt x="201490" y="337785"/>
                    </a:lnTo>
                    <a:cubicBezTo>
                      <a:pt x="201490" y="337785"/>
                      <a:pt x="103630" y="421786"/>
                      <a:pt x="34831" y="384581"/>
                    </a:cubicBezTo>
                    <a:cubicBezTo>
                      <a:pt x="-33958" y="347377"/>
                      <a:pt x="20372" y="0"/>
                      <a:pt x="20372" y="0"/>
                    </a:cubicBezTo>
                    <a:lnTo>
                      <a:pt x="233180" y="25898"/>
                    </a:lnTo>
                  </a:path>
                </a:pathLst>
              </a:custGeom>
              <a:solidFill>
                <a:srgbClr val="06677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030" name="Google Shape;1030;p27"/>
            <p:cNvGrpSpPr/>
            <p:nvPr/>
          </p:nvGrpSpPr>
          <p:grpSpPr>
            <a:xfrm>
              <a:off x="6405936" y="2718679"/>
              <a:ext cx="1793897" cy="1551658"/>
              <a:chOff x="-7351114" y="-1831614"/>
              <a:chExt cx="1714893" cy="1483322"/>
            </a:xfrm>
          </p:grpSpPr>
          <p:grpSp>
            <p:nvGrpSpPr>
              <p:cNvPr id="1031" name="Google Shape;1031;p27"/>
              <p:cNvGrpSpPr/>
              <p:nvPr/>
            </p:nvGrpSpPr>
            <p:grpSpPr>
              <a:xfrm>
                <a:off x="-6798674" y="-1602832"/>
                <a:ext cx="862763" cy="503368"/>
                <a:chOff x="-6798674" y="-1602832"/>
                <a:chExt cx="862763" cy="503368"/>
              </a:xfrm>
            </p:grpSpPr>
            <p:sp>
              <p:nvSpPr>
                <p:cNvPr id="1032" name="Google Shape;1032;p27"/>
                <p:cNvSpPr/>
                <p:nvPr/>
              </p:nvSpPr>
              <p:spPr>
                <a:xfrm>
                  <a:off x="-6798674" y="-1541481"/>
                  <a:ext cx="725843" cy="442017"/>
                </a:xfrm>
                <a:custGeom>
                  <a:rect b="b" l="l" r="r" t="t"/>
                  <a:pathLst>
                    <a:path extrusionOk="0" h="442017" w="725843">
                      <a:moveTo>
                        <a:pt x="672074" y="0"/>
                      </a:moveTo>
                      <a:lnTo>
                        <a:pt x="302105" y="226247"/>
                      </a:lnTo>
                      <a:lnTo>
                        <a:pt x="0" y="251279"/>
                      </a:lnTo>
                      <a:lnTo>
                        <a:pt x="16783" y="442017"/>
                      </a:lnTo>
                      <a:cubicBezTo>
                        <a:pt x="16783" y="442017"/>
                        <a:pt x="346329" y="410909"/>
                        <a:pt x="386277" y="394383"/>
                      </a:cubicBezTo>
                      <a:cubicBezTo>
                        <a:pt x="426225" y="377857"/>
                        <a:pt x="725843" y="87763"/>
                        <a:pt x="725843" y="87763"/>
                      </a:cubicBezTo>
                      <a:lnTo>
                        <a:pt x="672074" y="0"/>
                      </a:lnTo>
                      <a:close/>
                    </a:path>
                  </a:pathLst>
                </a:custGeom>
                <a:solidFill>
                  <a:srgbClr val="FFAC8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33" name="Google Shape;1033;p27"/>
                <p:cNvSpPr/>
                <p:nvPr/>
              </p:nvSpPr>
              <p:spPr>
                <a:xfrm>
                  <a:off x="-6131885" y="-1602832"/>
                  <a:ext cx="195974" cy="163278"/>
                </a:xfrm>
                <a:custGeom>
                  <a:rect b="b" l="l" r="r" t="t"/>
                  <a:pathLst>
                    <a:path extrusionOk="0" h="163278" w="195974">
                      <a:moveTo>
                        <a:pt x="0" y="64837"/>
                      </a:moveTo>
                      <a:cubicBezTo>
                        <a:pt x="0" y="64837"/>
                        <a:pt x="37986" y="21527"/>
                        <a:pt x="72085" y="10687"/>
                      </a:cubicBezTo>
                      <a:cubicBezTo>
                        <a:pt x="106185" y="-152"/>
                        <a:pt x="154848" y="0"/>
                        <a:pt x="154848" y="0"/>
                      </a:cubicBezTo>
                      <a:cubicBezTo>
                        <a:pt x="154848" y="0"/>
                        <a:pt x="195148" y="17640"/>
                        <a:pt x="171574" y="34052"/>
                      </a:cubicBezTo>
                      <a:cubicBezTo>
                        <a:pt x="171574" y="34052"/>
                        <a:pt x="199082" y="55502"/>
                        <a:pt x="178337" y="74895"/>
                      </a:cubicBezTo>
                      <a:cubicBezTo>
                        <a:pt x="178337" y="74895"/>
                        <a:pt x="210512" y="93860"/>
                        <a:pt x="187947" y="112643"/>
                      </a:cubicBezTo>
                      <a:cubicBezTo>
                        <a:pt x="187947" y="112643"/>
                        <a:pt x="203930" y="123130"/>
                        <a:pt x="181089" y="144837"/>
                      </a:cubicBezTo>
                      <a:cubicBezTo>
                        <a:pt x="144523" y="179585"/>
                        <a:pt x="28908" y="154562"/>
                        <a:pt x="28908" y="154562"/>
                      </a:cubicBezTo>
                      <a:lnTo>
                        <a:pt x="0" y="64837"/>
                      </a:lnTo>
                      <a:close/>
                    </a:path>
                  </a:pathLst>
                </a:custGeom>
                <a:solidFill>
                  <a:srgbClr val="FFAC8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034" name="Google Shape;1034;p27"/>
                <p:cNvGrpSpPr/>
                <p:nvPr/>
              </p:nvGrpSpPr>
              <p:grpSpPr>
                <a:xfrm>
                  <a:off x="-6180480" y="-1535997"/>
                  <a:ext cx="105311" cy="116907"/>
                  <a:chOff x="-6180480" y="-1535997"/>
                  <a:chExt cx="105311" cy="116907"/>
                </a:xfrm>
              </p:grpSpPr>
              <p:sp>
                <p:nvSpPr>
                  <p:cNvPr id="1035" name="Google Shape;1035;p27"/>
                  <p:cNvSpPr/>
                  <p:nvPr/>
                </p:nvSpPr>
                <p:spPr>
                  <a:xfrm rot="-2386970">
                    <a:off x="-6144727" y="-1539534"/>
                    <a:ext cx="33805" cy="123981"/>
                  </a:xfrm>
                  <a:custGeom>
                    <a:rect b="b" l="l" r="r" t="t"/>
                    <a:pathLst>
                      <a:path extrusionOk="0" h="123981" w="33805">
                        <a:moveTo>
                          <a:pt x="0" y="0"/>
                        </a:moveTo>
                        <a:lnTo>
                          <a:pt x="33805" y="0"/>
                        </a:lnTo>
                        <a:lnTo>
                          <a:pt x="33805" y="123981"/>
                        </a:lnTo>
                        <a:lnTo>
                          <a:pt x="0" y="123981"/>
                        </a:lnTo>
                        <a:close/>
                      </a:path>
                    </a:pathLst>
                  </a:custGeom>
                  <a:solidFill>
                    <a:srgbClr val="1028A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36" name="Google Shape;1036;p27"/>
                  <p:cNvSpPr/>
                  <p:nvPr/>
                </p:nvSpPr>
                <p:spPr>
                  <a:xfrm>
                    <a:off x="-6156489" y="-1505610"/>
                    <a:ext cx="61131" cy="61131"/>
                  </a:xfrm>
                  <a:custGeom>
                    <a:rect b="b" l="l" r="r" t="t"/>
                    <a:pathLst>
                      <a:path extrusionOk="0" h="61131" w="61131">
                        <a:moveTo>
                          <a:pt x="61131" y="30566"/>
                        </a:moveTo>
                        <a:cubicBezTo>
                          <a:pt x="61131" y="47444"/>
                          <a:pt x="47444" y="61131"/>
                          <a:pt x="30566" y="61131"/>
                        </a:cubicBezTo>
                        <a:cubicBezTo>
                          <a:pt x="13688" y="61131"/>
                          <a:pt x="0" y="47444"/>
                          <a:pt x="0" y="30566"/>
                        </a:cubicBezTo>
                        <a:cubicBezTo>
                          <a:pt x="0" y="13688"/>
                          <a:pt x="13688" y="0"/>
                          <a:pt x="30566" y="0"/>
                        </a:cubicBezTo>
                        <a:cubicBezTo>
                          <a:pt x="47454" y="0"/>
                          <a:pt x="61131" y="13688"/>
                          <a:pt x="61131" y="30566"/>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37" name="Google Shape;1037;p27"/>
                  <p:cNvSpPr/>
                  <p:nvPr/>
                </p:nvSpPr>
                <p:spPr>
                  <a:xfrm>
                    <a:off x="-6139269" y="-1492619"/>
                    <a:ext cx="29427" cy="21070"/>
                  </a:xfrm>
                  <a:custGeom>
                    <a:rect b="b" l="l" r="r" t="t"/>
                    <a:pathLst>
                      <a:path extrusionOk="0" h="21070" w="29427">
                        <a:moveTo>
                          <a:pt x="29357" y="5230"/>
                        </a:moveTo>
                        <a:cubicBezTo>
                          <a:pt x="30177" y="6288"/>
                          <a:pt x="23738" y="12631"/>
                          <a:pt x="14870" y="19537"/>
                        </a:cubicBezTo>
                        <a:lnTo>
                          <a:pt x="12898" y="21070"/>
                        </a:lnTo>
                        <a:lnTo>
                          <a:pt x="11374" y="19061"/>
                        </a:lnTo>
                        <a:lnTo>
                          <a:pt x="10860" y="18384"/>
                        </a:lnTo>
                        <a:cubicBezTo>
                          <a:pt x="3849" y="9097"/>
                          <a:pt x="-932" y="896"/>
                          <a:pt x="154" y="68"/>
                        </a:cubicBezTo>
                        <a:cubicBezTo>
                          <a:pt x="1249" y="-761"/>
                          <a:pt x="7812" y="6107"/>
                          <a:pt x="14813" y="15394"/>
                        </a:cubicBezTo>
                        <a:lnTo>
                          <a:pt x="15318" y="16070"/>
                        </a:lnTo>
                        <a:lnTo>
                          <a:pt x="11822" y="15603"/>
                        </a:lnTo>
                        <a:cubicBezTo>
                          <a:pt x="20775" y="8783"/>
                          <a:pt x="28538" y="4173"/>
                          <a:pt x="29357" y="5230"/>
                        </a:cubicBezTo>
                        <a:close/>
                      </a:path>
                    </a:pathLst>
                  </a:custGeom>
                  <a:solidFill>
                    <a:srgbClr val="00113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038" name="Google Shape;1038;p27"/>
                <p:cNvSpPr/>
                <p:nvPr/>
              </p:nvSpPr>
              <p:spPr>
                <a:xfrm>
                  <a:off x="-5986882" y="-1568611"/>
                  <a:ext cx="24841" cy="7791"/>
                </a:xfrm>
                <a:custGeom>
                  <a:rect b="b" l="l" r="r" t="t"/>
                  <a:pathLst>
                    <a:path extrusionOk="0" h="7791" w="24841">
                      <a:moveTo>
                        <a:pt x="24828" y="831"/>
                      </a:moveTo>
                      <a:cubicBezTo>
                        <a:pt x="25151" y="2165"/>
                        <a:pt x="19865" y="4613"/>
                        <a:pt x="13016" y="6299"/>
                      </a:cubicBezTo>
                      <a:cubicBezTo>
                        <a:pt x="6168" y="7994"/>
                        <a:pt x="339" y="8289"/>
                        <a:pt x="15" y="6956"/>
                      </a:cubicBezTo>
                      <a:cubicBezTo>
                        <a:pt x="-318" y="5632"/>
                        <a:pt x="4977" y="3174"/>
                        <a:pt x="11826" y="1488"/>
                      </a:cubicBezTo>
                      <a:cubicBezTo>
                        <a:pt x="18684" y="-207"/>
                        <a:pt x="24504" y="-493"/>
                        <a:pt x="24828" y="831"/>
                      </a:cubicBezTo>
                      <a:close/>
                    </a:path>
                  </a:pathLst>
                </a:custGeom>
                <a:solidFill>
                  <a:srgbClr val="00113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39" name="Google Shape;1039;p27"/>
                <p:cNvSpPr/>
                <p:nvPr/>
              </p:nvSpPr>
              <p:spPr>
                <a:xfrm>
                  <a:off x="-5978658" y="-1529882"/>
                  <a:ext cx="22604" cy="6592"/>
                </a:xfrm>
                <a:custGeom>
                  <a:rect b="b" l="l" r="r" t="t"/>
                  <a:pathLst>
                    <a:path extrusionOk="0" h="6592" w="22604">
                      <a:moveTo>
                        <a:pt x="22594" y="1069"/>
                      </a:moveTo>
                      <a:cubicBezTo>
                        <a:pt x="22861" y="2412"/>
                        <a:pt x="18022" y="4498"/>
                        <a:pt x="11783" y="5727"/>
                      </a:cubicBezTo>
                      <a:cubicBezTo>
                        <a:pt x="5544" y="6955"/>
                        <a:pt x="277" y="6870"/>
                        <a:pt x="11" y="5517"/>
                      </a:cubicBezTo>
                      <a:cubicBezTo>
                        <a:pt x="-256" y="4174"/>
                        <a:pt x="4582" y="2088"/>
                        <a:pt x="10821" y="859"/>
                      </a:cubicBezTo>
                      <a:cubicBezTo>
                        <a:pt x="17060" y="-360"/>
                        <a:pt x="22327" y="-274"/>
                        <a:pt x="22594" y="1069"/>
                      </a:cubicBezTo>
                      <a:close/>
                    </a:path>
                  </a:pathLst>
                </a:custGeom>
                <a:solidFill>
                  <a:srgbClr val="00113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40" name="Google Shape;1040;p27"/>
                <p:cNvSpPr/>
                <p:nvPr/>
              </p:nvSpPr>
              <p:spPr>
                <a:xfrm>
                  <a:off x="-5970824" y="-1495845"/>
                  <a:ext cx="23606" cy="8923"/>
                </a:xfrm>
                <a:custGeom>
                  <a:rect b="b" l="l" r="r" t="t"/>
                  <a:pathLst>
                    <a:path extrusionOk="0" h="8923" w="23606">
                      <a:moveTo>
                        <a:pt x="23390" y="112"/>
                      </a:moveTo>
                      <a:cubicBezTo>
                        <a:pt x="23905" y="484"/>
                        <a:pt x="23553" y="2160"/>
                        <a:pt x="21790" y="4141"/>
                      </a:cubicBezTo>
                      <a:cubicBezTo>
                        <a:pt x="20066" y="6113"/>
                        <a:pt x="16790" y="8132"/>
                        <a:pt x="12780" y="8742"/>
                      </a:cubicBezTo>
                      <a:cubicBezTo>
                        <a:pt x="8770" y="9342"/>
                        <a:pt x="5045" y="8380"/>
                        <a:pt x="2807" y="7008"/>
                      </a:cubicBezTo>
                      <a:cubicBezTo>
                        <a:pt x="540" y="5637"/>
                        <a:pt x="-298" y="4141"/>
                        <a:pt x="92" y="3627"/>
                      </a:cubicBezTo>
                      <a:cubicBezTo>
                        <a:pt x="950" y="2522"/>
                        <a:pt x="5845" y="4894"/>
                        <a:pt x="12037" y="3827"/>
                      </a:cubicBezTo>
                      <a:cubicBezTo>
                        <a:pt x="18266" y="3027"/>
                        <a:pt x="22247" y="-688"/>
                        <a:pt x="23390" y="112"/>
                      </a:cubicBezTo>
                      <a:close/>
                    </a:path>
                  </a:pathLst>
                </a:custGeom>
                <a:solidFill>
                  <a:srgbClr val="00113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041" name="Google Shape;1041;p27"/>
              <p:cNvSpPr/>
              <p:nvPr/>
            </p:nvSpPr>
            <p:spPr>
              <a:xfrm>
                <a:off x="-6931719" y="-1532956"/>
                <a:ext cx="182727" cy="259794"/>
              </a:xfrm>
              <a:custGeom>
                <a:rect b="b" l="l" r="r" t="t"/>
                <a:pathLst>
                  <a:path extrusionOk="0" h="259794" w="182727">
                    <a:moveTo>
                      <a:pt x="182728" y="121882"/>
                    </a:moveTo>
                    <a:lnTo>
                      <a:pt x="158601" y="259794"/>
                    </a:lnTo>
                    <a:lnTo>
                      <a:pt x="0" y="232048"/>
                    </a:lnTo>
                    <a:lnTo>
                      <a:pt x="34957" y="0"/>
                    </a:lnTo>
                    <a:close/>
                  </a:path>
                </a:pathLst>
              </a:custGeom>
              <a:solidFill>
                <a:srgbClr val="FFAC8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42" name="Google Shape;1042;p27"/>
              <p:cNvSpPr/>
              <p:nvPr/>
            </p:nvSpPr>
            <p:spPr>
              <a:xfrm>
                <a:off x="-6902448" y="-1792365"/>
                <a:ext cx="284323" cy="381342"/>
              </a:xfrm>
              <a:custGeom>
                <a:rect b="b" l="l" r="r" t="t"/>
                <a:pathLst>
                  <a:path extrusionOk="0" h="381342" w="284323">
                    <a:moveTo>
                      <a:pt x="284321" y="136460"/>
                    </a:moveTo>
                    <a:cubicBezTo>
                      <a:pt x="284550" y="139642"/>
                      <a:pt x="269443" y="275440"/>
                      <a:pt x="260023" y="306824"/>
                    </a:cubicBezTo>
                    <a:cubicBezTo>
                      <a:pt x="250603" y="338209"/>
                      <a:pt x="213427" y="387301"/>
                      <a:pt x="150352" y="380748"/>
                    </a:cubicBezTo>
                    <a:cubicBezTo>
                      <a:pt x="74323" y="372852"/>
                      <a:pt x="0" y="264486"/>
                      <a:pt x="0" y="264486"/>
                    </a:cubicBezTo>
                    <a:lnTo>
                      <a:pt x="36719" y="54612"/>
                    </a:lnTo>
                    <a:cubicBezTo>
                      <a:pt x="36719" y="54612"/>
                      <a:pt x="90106" y="-13920"/>
                      <a:pt x="179784" y="2558"/>
                    </a:cubicBezTo>
                    <a:cubicBezTo>
                      <a:pt x="269472" y="19036"/>
                      <a:pt x="284321" y="136460"/>
                      <a:pt x="284321" y="136460"/>
                    </a:cubicBezTo>
                    <a:close/>
                  </a:path>
                </a:pathLst>
              </a:custGeom>
              <a:solidFill>
                <a:srgbClr val="FFAC8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43" name="Google Shape;1043;p27"/>
              <p:cNvSpPr/>
              <p:nvPr/>
            </p:nvSpPr>
            <p:spPr>
              <a:xfrm>
                <a:off x="-6876026" y="-1638246"/>
                <a:ext cx="150971" cy="153028"/>
              </a:xfrm>
              <a:custGeom>
                <a:rect b="b" l="l" r="r" t="t"/>
                <a:pathLst>
                  <a:path extrusionOk="0" h="153028" w="150971">
                    <a:moveTo>
                      <a:pt x="64570" y="1467"/>
                    </a:moveTo>
                    <a:cubicBezTo>
                      <a:pt x="65408" y="1295"/>
                      <a:pt x="65656" y="2410"/>
                      <a:pt x="64875" y="2648"/>
                    </a:cubicBezTo>
                    <a:cubicBezTo>
                      <a:pt x="64579" y="2581"/>
                      <a:pt x="64456" y="2467"/>
                      <a:pt x="64227" y="2305"/>
                    </a:cubicBezTo>
                    <a:cubicBezTo>
                      <a:pt x="64141" y="1857"/>
                      <a:pt x="64341" y="1714"/>
                      <a:pt x="64570" y="1467"/>
                    </a:cubicBezTo>
                    <a:close/>
                    <a:moveTo>
                      <a:pt x="55207" y="5458"/>
                    </a:moveTo>
                    <a:cubicBezTo>
                      <a:pt x="55759" y="5324"/>
                      <a:pt x="55959" y="5582"/>
                      <a:pt x="56274" y="5820"/>
                    </a:cubicBezTo>
                    <a:cubicBezTo>
                      <a:pt x="56293" y="5982"/>
                      <a:pt x="56321" y="6134"/>
                      <a:pt x="56340" y="6296"/>
                    </a:cubicBezTo>
                    <a:cubicBezTo>
                      <a:pt x="56245" y="7077"/>
                      <a:pt x="55131" y="7315"/>
                      <a:pt x="54750" y="6629"/>
                    </a:cubicBezTo>
                    <a:cubicBezTo>
                      <a:pt x="54455" y="6096"/>
                      <a:pt x="54969" y="5677"/>
                      <a:pt x="55207" y="5458"/>
                    </a:cubicBezTo>
                    <a:close/>
                    <a:moveTo>
                      <a:pt x="80553" y="19"/>
                    </a:moveTo>
                    <a:cubicBezTo>
                      <a:pt x="80639" y="9"/>
                      <a:pt x="80724" y="0"/>
                      <a:pt x="80810" y="0"/>
                    </a:cubicBezTo>
                    <a:cubicBezTo>
                      <a:pt x="81010" y="38"/>
                      <a:pt x="81096" y="133"/>
                      <a:pt x="81220" y="286"/>
                    </a:cubicBezTo>
                    <a:cubicBezTo>
                      <a:pt x="81229" y="324"/>
                      <a:pt x="81239" y="352"/>
                      <a:pt x="81248" y="391"/>
                    </a:cubicBezTo>
                    <a:cubicBezTo>
                      <a:pt x="81162" y="524"/>
                      <a:pt x="81077" y="657"/>
                      <a:pt x="81001" y="791"/>
                    </a:cubicBezTo>
                    <a:cubicBezTo>
                      <a:pt x="80906" y="810"/>
                      <a:pt x="80810" y="838"/>
                      <a:pt x="80715" y="857"/>
                    </a:cubicBezTo>
                    <a:cubicBezTo>
                      <a:pt x="80534" y="724"/>
                      <a:pt x="80439" y="714"/>
                      <a:pt x="80343" y="410"/>
                    </a:cubicBezTo>
                    <a:cubicBezTo>
                      <a:pt x="80410" y="276"/>
                      <a:pt x="80477" y="143"/>
                      <a:pt x="80553" y="19"/>
                    </a:cubicBezTo>
                    <a:close/>
                    <a:moveTo>
                      <a:pt x="45949" y="9563"/>
                    </a:moveTo>
                    <a:cubicBezTo>
                      <a:pt x="46625" y="9382"/>
                      <a:pt x="47406" y="9992"/>
                      <a:pt x="47120" y="10697"/>
                    </a:cubicBezTo>
                    <a:cubicBezTo>
                      <a:pt x="46825" y="11430"/>
                      <a:pt x="45377" y="11554"/>
                      <a:pt x="45387" y="10563"/>
                    </a:cubicBezTo>
                    <a:cubicBezTo>
                      <a:pt x="45330" y="10068"/>
                      <a:pt x="45625" y="9839"/>
                      <a:pt x="45949" y="9563"/>
                    </a:cubicBezTo>
                    <a:close/>
                    <a:moveTo>
                      <a:pt x="71095" y="3762"/>
                    </a:moveTo>
                    <a:cubicBezTo>
                      <a:pt x="72466" y="3372"/>
                      <a:pt x="72952" y="5267"/>
                      <a:pt x="71581" y="5544"/>
                    </a:cubicBezTo>
                    <a:cubicBezTo>
                      <a:pt x="71114" y="5448"/>
                      <a:pt x="70714" y="5267"/>
                      <a:pt x="70571" y="4639"/>
                    </a:cubicBezTo>
                    <a:cubicBezTo>
                      <a:pt x="70666" y="4229"/>
                      <a:pt x="70818" y="4048"/>
                      <a:pt x="71095" y="3762"/>
                    </a:cubicBezTo>
                    <a:close/>
                    <a:moveTo>
                      <a:pt x="61798" y="7725"/>
                    </a:moveTo>
                    <a:cubicBezTo>
                      <a:pt x="63398" y="7277"/>
                      <a:pt x="63932" y="9334"/>
                      <a:pt x="62684" y="9906"/>
                    </a:cubicBezTo>
                    <a:cubicBezTo>
                      <a:pt x="61922" y="10258"/>
                      <a:pt x="60951" y="9449"/>
                      <a:pt x="61103" y="8639"/>
                    </a:cubicBezTo>
                    <a:cubicBezTo>
                      <a:pt x="61179" y="8258"/>
                      <a:pt x="61493" y="7972"/>
                      <a:pt x="61798" y="7725"/>
                    </a:cubicBezTo>
                    <a:close/>
                    <a:moveTo>
                      <a:pt x="36671" y="13792"/>
                    </a:moveTo>
                    <a:cubicBezTo>
                      <a:pt x="37252" y="13687"/>
                      <a:pt x="37567" y="13973"/>
                      <a:pt x="37833" y="14364"/>
                    </a:cubicBezTo>
                    <a:cubicBezTo>
                      <a:pt x="37890" y="14792"/>
                      <a:pt x="37681" y="15173"/>
                      <a:pt x="37386" y="15373"/>
                    </a:cubicBezTo>
                    <a:cubicBezTo>
                      <a:pt x="36805" y="15707"/>
                      <a:pt x="36233" y="15259"/>
                      <a:pt x="36119" y="14640"/>
                    </a:cubicBezTo>
                    <a:cubicBezTo>
                      <a:pt x="36204" y="14240"/>
                      <a:pt x="36395" y="14078"/>
                      <a:pt x="36671" y="13792"/>
                    </a:cubicBezTo>
                    <a:close/>
                    <a:moveTo>
                      <a:pt x="87306" y="2295"/>
                    </a:moveTo>
                    <a:cubicBezTo>
                      <a:pt x="87754" y="2238"/>
                      <a:pt x="87925" y="2476"/>
                      <a:pt x="88173" y="2743"/>
                    </a:cubicBezTo>
                    <a:cubicBezTo>
                      <a:pt x="88306" y="3657"/>
                      <a:pt x="87106" y="3905"/>
                      <a:pt x="86868" y="3000"/>
                    </a:cubicBezTo>
                    <a:cubicBezTo>
                      <a:pt x="86982" y="2667"/>
                      <a:pt x="87049" y="2553"/>
                      <a:pt x="87306" y="2295"/>
                    </a:cubicBezTo>
                    <a:close/>
                    <a:moveTo>
                      <a:pt x="52521" y="11763"/>
                    </a:moveTo>
                    <a:cubicBezTo>
                      <a:pt x="54159" y="11335"/>
                      <a:pt x="54883" y="13525"/>
                      <a:pt x="53569" y="14173"/>
                    </a:cubicBezTo>
                    <a:cubicBezTo>
                      <a:pt x="52511" y="14697"/>
                      <a:pt x="51378" y="13564"/>
                      <a:pt x="51759" y="12583"/>
                    </a:cubicBezTo>
                    <a:cubicBezTo>
                      <a:pt x="51902" y="12230"/>
                      <a:pt x="52197" y="12011"/>
                      <a:pt x="52521" y="11763"/>
                    </a:cubicBezTo>
                    <a:close/>
                    <a:moveTo>
                      <a:pt x="77753" y="6124"/>
                    </a:moveTo>
                    <a:cubicBezTo>
                      <a:pt x="79334" y="5677"/>
                      <a:pt x="79896" y="7582"/>
                      <a:pt x="78724" y="8182"/>
                    </a:cubicBezTo>
                    <a:cubicBezTo>
                      <a:pt x="77934" y="8582"/>
                      <a:pt x="77000" y="7820"/>
                      <a:pt x="77133" y="7029"/>
                    </a:cubicBezTo>
                    <a:cubicBezTo>
                      <a:pt x="77191" y="6648"/>
                      <a:pt x="77476" y="6391"/>
                      <a:pt x="77753" y="6124"/>
                    </a:cubicBezTo>
                    <a:close/>
                    <a:moveTo>
                      <a:pt x="27470" y="18155"/>
                    </a:moveTo>
                    <a:cubicBezTo>
                      <a:pt x="27594" y="18155"/>
                      <a:pt x="27718" y="18145"/>
                      <a:pt x="27851" y="18145"/>
                    </a:cubicBezTo>
                    <a:cubicBezTo>
                      <a:pt x="28004" y="18259"/>
                      <a:pt x="28156" y="18374"/>
                      <a:pt x="28308" y="18498"/>
                    </a:cubicBezTo>
                    <a:cubicBezTo>
                      <a:pt x="28575" y="19479"/>
                      <a:pt x="27251" y="19841"/>
                      <a:pt x="27061" y="18821"/>
                    </a:cubicBezTo>
                    <a:cubicBezTo>
                      <a:pt x="27137" y="18517"/>
                      <a:pt x="27280" y="18383"/>
                      <a:pt x="27470" y="18155"/>
                    </a:cubicBezTo>
                    <a:close/>
                    <a:moveTo>
                      <a:pt x="68371" y="10039"/>
                    </a:moveTo>
                    <a:cubicBezTo>
                      <a:pt x="70228" y="9534"/>
                      <a:pt x="71066" y="11782"/>
                      <a:pt x="69685" y="12621"/>
                    </a:cubicBezTo>
                    <a:cubicBezTo>
                      <a:pt x="68818" y="13144"/>
                      <a:pt x="67551" y="12430"/>
                      <a:pt x="67551" y="11411"/>
                    </a:cubicBezTo>
                    <a:cubicBezTo>
                      <a:pt x="67542" y="10792"/>
                      <a:pt x="67971" y="10420"/>
                      <a:pt x="68371" y="10039"/>
                    </a:cubicBezTo>
                    <a:close/>
                    <a:moveTo>
                      <a:pt x="43244" y="15954"/>
                    </a:moveTo>
                    <a:cubicBezTo>
                      <a:pt x="44920" y="15497"/>
                      <a:pt x="45606" y="17726"/>
                      <a:pt x="44291" y="18364"/>
                    </a:cubicBezTo>
                    <a:cubicBezTo>
                      <a:pt x="42853" y="19088"/>
                      <a:pt x="41710" y="17097"/>
                      <a:pt x="43244" y="15954"/>
                    </a:cubicBezTo>
                    <a:close/>
                    <a:moveTo>
                      <a:pt x="94012" y="4724"/>
                    </a:moveTo>
                    <a:cubicBezTo>
                      <a:pt x="94488" y="4639"/>
                      <a:pt x="94907" y="4896"/>
                      <a:pt x="95031" y="5362"/>
                    </a:cubicBezTo>
                    <a:cubicBezTo>
                      <a:pt x="94936" y="6210"/>
                      <a:pt x="93717" y="6677"/>
                      <a:pt x="93478" y="5534"/>
                    </a:cubicBezTo>
                    <a:cubicBezTo>
                      <a:pt x="93564" y="5134"/>
                      <a:pt x="93707" y="4991"/>
                      <a:pt x="94012" y="4724"/>
                    </a:cubicBezTo>
                    <a:close/>
                    <a:moveTo>
                      <a:pt x="59198" y="14021"/>
                    </a:moveTo>
                    <a:cubicBezTo>
                      <a:pt x="61217" y="13583"/>
                      <a:pt x="62027" y="16202"/>
                      <a:pt x="60379" y="17012"/>
                    </a:cubicBezTo>
                    <a:cubicBezTo>
                      <a:pt x="59341" y="17526"/>
                      <a:pt x="58036" y="16621"/>
                      <a:pt x="58131" y="15478"/>
                    </a:cubicBezTo>
                    <a:cubicBezTo>
                      <a:pt x="58179" y="14764"/>
                      <a:pt x="58626" y="14440"/>
                      <a:pt x="59198" y="14021"/>
                    </a:cubicBezTo>
                    <a:close/>
                    <a:moveTo>
                      <a:pt x="84525" y="8515"/>
                    </a:moveTo>
                    <a:cubicBezTo>
                      <a:pt x="86125" y="8087"/>
                      <a:pt x="86801" y="10220"/>
                      <a:pt x="85554" y="10858"/>
                    </a:cubicBezTo>
                    <a:cubicBezTo>
                      <a:pt x="84115" y="11592"/>
                      <a:pt x="83001" y="9639"/>
                      <a:pt x="84525" y="8515"/>
                    </a:cubicBezTo>
                    <a:close/>
                    <a:moveTo>
                      <a:pt x="33985" y="20222"/>
                    </a:moveTo>
                    <a:cubicBezTo>
                      <a:pt x="35519" y="19821"/>
                      <a:pt x="36224" y="21860"/>
                      <a:pt x="34957" y="22469"/>
                    </a:cubicBezTo>
                    <a:cubicBezTo>
                      <a:pt x="34147" y="22860"/>
                      <a:pt x="33147" y="22146"/>
                      <a:pt x="33271" y="21222"/>
                    </a:cubicBezTo>
                    <a:cubicBezTo>
                      <a:pt x="33319" y="20774"/>
                      <a:pt x="33652" y="20498"/>
                      <a:pt x="33985" y="20222"/>
                    </a:cubicBezTo>
                    <a:close/>
                    <a:moveTo>
                      <a:pt x="49759" y="18212"/>
                    </a:moveTo>
                    <a:cubicBezTo>
                      <a:pt x="52054" y="17593"/>
                      <a:pt x="52911" y="20393"/>
                      <a:pt x="51187" y="21260"/>
                    </a:cubicBezTo>
                    <a:cubicBezTo>
                      <a:pt x="50064" y="21822"/>
                      <a:pt x="48739" y="20879"/>
                      <a:pt x="48787" y="19726"/>
                    </a:cubicBezTo>
                    <a:cubicBezTo>
                      <a:pt x="48816" y="19021"/>
                      <a:pt x="49254" y="18621"/>
                      <a:pt x="49759" y="18212"/>
                    </a:cubicBezTo>
                    <a:close/>
                    <a:moveTo>
                      <a:pt x="75209" y="12373"/>
                    </a:moveTo>
                    <a:cubicBezTo>
                      <a:pt x="77334" y="11840"/>
                      <a:pt x="78086" y="14697"/>
                      <a:pt x="76152" y="15459"/>
                    </a:cubicBezTo>
                    <a:cubicBezTo>
                      <a:pt x="75171" y="15840"/>
                      <a:pt x="73943" y="14840"/>
                      <a:pt x="74086" y="13735"/>
                    </a:cubicBezTo>
                    <a:cubicBezTo>
                      <a:pt x="74171" y="13049"/>
                      <a:pt x="74638" y="12773"/>
                      <a:pt x="75209" y="12373"/>
                    </a:cubicBezTo>
                    <a:close/>
                    <a:moveTo>
                      <a:pt x="24860" y="24603"/>
                    </a:moveTo>
                    <a:cubicBezTo>
                      <a:pt x="26041" y="24441"/>
                      <a:pt x="26594" y="25936"/>
                      <a:pt x="25556" y="26451"/>
                    </a:cubicBezTo>
                    <a:cubicBezTo>
                      <a:pt x="24965" y="26746"/>
                      <a:pt x="24127" y="26127"/>
                      <a:pt x="24203" y="25508"/>
                    </a:cubicBezTo>
                    <a:cubicBezTo>
                      <a:pt x="24251" y="25108"/>
                      <a:pt x="24546" y="24851"/>
                      <a:pt x="24860" y="24603"/>
                    </a:cubicBezTo>
                    <a:close/>
                    <a:moveTo>
                      <a:pt x="100603" y="7306"/>
                    </a:moveTo>
                    <a:cubicBezTo>
                      <a:pt x="101184" y="7153"/>
                      <a:pt x="101479" y="7401"/>
                      <a:pt x="101737" y="7763"/>
                    </a:cubicBezTo>
                    <a:cubicBezTo>
                      <a:pt x="101841" y="8211"/>
                      <a:pt x="101517" y="8925"/>
                      <a:pt x="100955" y="8820"/>
                    </a:cubicBezTo>
                    <a:cubicBezTo>
                      <a:pt x="100594" y="8763"/>
                      <a:pt x="100422" y="8544"/>
                      <a:pt x="100184" y="8277"/>
                    </a:cubicBezTo>
                    <a:cubicBezTo>
                      <a:pt x="100127" y="7801"/>
                      <a:pt x="100365" y="7591"/>
                      <a:pt x="100603" y="7306"/>
                    </a:cubicBezTo>
                    <a:close/>
                    <a:moveTo>
                      <a:pt x="65808" y="16364"/>
                    </a:moveTo>
                    <a:cubicBezTo>
                      <a:pt x="68247" y="15735"/>
                      <a:pt x="69085" y="18964"/>
                      <a:pt x="67066" y="19831"/>
                    </a:cubicBezTo>
                    <a:cubicBezTo>
                      <a:pt x="65942" y="20317"/>
                      <a:pt x="64532" y="19317"/>
                      <a:pt x="64608" y="18050"/>
                    </a:cubicBezTo>
                    <a:cubicBezTo>
                      <a:pt x="64646" y="17221"/>
                      <a:pt x="65180" y="16840"/>
                      <a:pt x="65808" y="16364"/>
                    </a:cubicBezTo>
                    <a:close/>
                    <a:moveTo>
                      <a:pt x="40595" y="22412"/>
                    </a:moveTo>
                    <a:cubicBezTo>
                      <a:pt x="42844" y="21822"/>
                      <a:pt x="43596" y="24689"/>
                      <a:pt x="41681" y="25460"/>
                    </a:cubicBezTo>
                    <a:cubicBezTo>
                      <a:pt x="40748" y="25841"/>
                      <a:pt x="39510" y="24984"/>
                      <a:pt x="39576" y="23898"/>
                    </a:cubicBezTo>
                    <a:cubicBezTo>
                      <a:pt x="39624" y="23184"/>
                      <a:pt x="40043" y="22822"/>
                      <a:pt x="40595" y="22412"/>
                    </a:cubicBezTo>
                    <a:close/>
                    <a:moveTo>
                      <a:pt x="91107" y="11020"/>
                    </a:moveTo>
                    <a:cubicBezTo>
                      <a:pt x="92993" y="10496"/>
                      <a:pt x="93707" y="12744"/>
                      <a:pt x="92355" y="13468"/>
                    </a:cubicBezTo>
                    <a:cubicBezTo>
                      <a:pt x="91412" y="13964"/>
                      <a:pt x="90088" y="13049"/>
                      <a:pt x="90373" y="11954"/>
                    </a:cubicBezTo>
                    <a:cubicBezTo>
                      <a:pt x="90469" y="11544"/>
                      <a:pt x="90792" y="11297"/>
                      <a:pt x="91107" y="11020"/>
                    </a:cubicBezTo>
                    <a:close/>
                    <a:moveTo>
                      <a:pt x="15640" y="29194"/>
                    </a:moveTo>
                    <a:cubicBezTo>
                      <a:pt x="15726" y="29185"/>
                      <a:pt x="15812" y="29175"/>
                      <a:pt x="15897" y="29175"/>
                    </a:cubicBezTo>
                    <a:cubicBezTo>
                      <a:pt x="16135" y="29194"/>
                      <a:pt x="16507" y="29394"/>
                      <a:pt x="16440" y="29737"/>
                    </a:cubicBezTo>
                    <a:cubicBezTo>
                      <a:pt x="16373" y="30404"/>
                      <a:pt x="15507" y="30432"/>
                      <a:pt x="15307" y="29775"/>
                    </a:cubicBezTo>
                    <a:cubicBezTo>
                      <a:pt x="15421" y="29546"/>
                      <a:pt x="15497" y="29394"/>
                      <a:pt x="15640" y="29194"/>
                    </a:cubicBezTo>
                    <a:close/>
                    <a:moveTo>
                      <a:pt x="56579" y="20431"/>
                    </a:moveTo>
                    <a:cubicBezTo>
                      <a:pt x="59179" y="19793"/>
                      <a:pt x="60093" y="23260"/>
                      <a:pt x="57750" y="24184"/>
                    </a:cubicBezTo>
                    <a:cubicBezTo>
                      <a:pt x="56436" y="24698"/>
                      <a:pt x="55026" y="23327"/>
                      <a:pt x="55264" y="21955"/>
                    </a:cubicBezTo>
                    <a:cubicBezTo>
                      <a:pt x="55388" y="21165"/>
                      <a:pt x="55912" y="20898"/>
                      <a:pt x="56579" y="20431"/>
                    </a:cubicBezTo>
                    <a:close/>
                    <a:moveTo>
                      <a:pt x="81763" y="14802"/>
                    </a:moveTo>
                    <a:cubicBezTo>
                      <a:pt x="84020" y="14202"/>
                      <a:pt x="84963" y="16964"/>
                      <a:pt x="83325" y="17974"/>
                    </a:cubicBezTo>
                    <a:cubicBezTo>
                      <a:pt x="82201" y="18659"/>
                      <a:pt x="80610" y="17802"/>
                      <a:pt x="80658" y="16459"/>
                    </a:cubicBezTo>
                    <a:cubicBezTo>
                      <a:pt x="80696" y="15678"/>
                      <a:pt x="81201" y="15269"/>
                      <a:pt x="81763" y="14802"/>
                    </a:cubicBezTo>
                    <a:close/>
                    <a:moveTo>
                      <a:pt x="31490" y="26679"/>
                    </a:moveTo>
                    <a:cubicBezTo>
                      <a:pt x="33281" y="26289"/>
                      <a:pt x="34014" y="28737"/>
                      <a:pt x="32509" y="29442"/>
                    </a:cubicBezTo>
                    <a:cubicBezTo>
                      <a:pt x="31557" y="29889"/>
                      <a:pt x="30385" y="29061"/>
                      <a:pt x="30442" y="28061"/>
                    </a:cubicBezTo>
                    <a:cubicBezTo>
                      <a:pt x="30480" y="27365"/>
                      <a:pt x="30947" y="27070"/>
                      <a:pt x="31490" y="26679"/>
                    </a:cubicBezTo>
                    <a:close/>
                    <a:moveTo>
                      <a:pt x="107414" y="9830"/>
                    </a:moveTo>
                    <a:cubicBezTo>
                      <a:pt x="108538" y="9544"/>
                      <a:pt x="108880" y="11097"/>
                      <a:pt x="107766" y="11344"/>
                    </a:cubicBezTo>
                    <a:cubicBezTo>
                      <a:pt x="107366" y="11258"/>
                      <a:pt x="107061" y="11125"/>
                      <a:pt x="106947" y="10582"/>
                    </a:cubicBezTo>
                    <a:cubicBezTo>
                      <a:pt x="107023" y="10230"/>
                      <a:pt x="107166" y="10087"/>
                      <a:pt x="107414" y="9830"/>
                    </a:cubicBezTo>
                    <a:close/>
                    <a:moveTo>
                      <a:pt x="72428" y="18745"/>
                    </a:moveTo>
                    <a:cubicBezTo>
                      <a:pt x="75209" y="18021"/>
                      <a:pt x="76181" y="21612"/>
                      <a:pt x="73809" y="22603"/>
                    </a:cubicBezTo>
                    <a:cubicBezTo>
                      <a:pt x="72485" y="23155"/>
                      <a:pt x="70999" y="21841"/>
                      <a:pt x="71152" y="20441"/>
                    </a:cubicBezTo>
                    <a:cubicBezTo>
                      <a:pt x="71238" y="19602"/>
                      <a:pt x="71761" y="19240"/>
                      <a:pt x="72428" y="18745"/>
                    </a:cubicBezTo>
                    <a:close/>
                    <a:moveTo>
                      <a:pt x="47187" y="24641"/>
                    </a:moveTo>
                    <a:cubicBezTo>
                      <a:pt x="49864" y="23936"/>
                      <a:pt x="50806" y="27270"/>
                      <a:pt x="48749" y="28270"/>
                    </a:cubicBezTo>
                    <a:cubicBezTo>
                      <a:pt x="47435" y="28908"/>
                      <a:pt x="45882" y="27851"/>
                      <a:pt x="45968" y="26403"/>
                    </a:cubicBezTo>
                    <a:cubicBezTo>
                      <a:pt x="46015" y="25565"/>
                      <a:pt x="46539" y="25136"/>
                      <a:pt x="47187" y="24641"/>
                    </a:cubicBezTo>
                    <a:close/>
                    <a:moveTo>
                      <a:pt x="97793" y="13535"/>
                    </a:moveTo>
                    <a:cubicBezTo>
                      <a:pt x="99755" y="13002"/>
                      <a:pt x="100489" y="15335"/>
                      <a:pt x="98984" y="16069"/>
                    </a:cubicBezTo>
                    <a:cubicBezTo>
                      <a:pt x="98022" y="16535"/>
                      <a:pt x="96860" y="15621"/>
                      <a:pt x="97050" y="14583"/>
                    </a:cubicBezTo>
                    <a:cubicBezTo>
                      <a:pt x="97126" y="14135"/>
                      <a:pt x="97479" y="13840"/>
                      <a:pt x="97793" y="13535"/>
                    </a:cubicBezTo>
                    <a:close/>
                    <a:moveTo>
                      <a:pt x="22270" y="31118"/>
                    </a:moveTo>
                    <a:cubicBezTo>
                      <a:pt x="23784" y="30775"/>
                      <a:pt x="24355" y="32842"/>
                      <a:pt x="23060" y="33404"/>
                    </a:cubicBezTo>
                    <a:cubicBezTo>
                      <a:pt x="22260" y="33757"/>
                      <a:pt x="21231" y="32880"/>
                      <a:pt x="21489" y="32023"/>
                    </a:cubicBezTo>
                    <a:cubicBezTo>
                      <a:pt x="21612" y="31604"/>
                      <a:pt x="21908" y="31404"/>
                      <a:pt x="22270" y="31118"/>
                    </a:cubicBezTo>
                    <a:close/>
                    <a:moveTo>
                      <a:pt x="63151" y="22784"/>
                    </a:moveTo>
                    <a:cubicBezTo>
                      <a:pt x="66113" y="22012"/>
                      <a:pt x="67104" y="25813"/>
                      <a:pt x="64779" y="26889"/>
                    </a:cubicBezTo>
                    <a:cubicBezTo>
                      <a:pt x="63389" y="27537"/>
                      <a:pt x="61646" y="26318"/>
                      <a:pt x="61684" y="24832"/>
                    </a:cubicBezTo>
                    <a:cubicBezTo>
                      <a:pt x="61713" y="23793"/>
                      <a:pt x="62351" y="23355"/>
                      <a:pt x="63151" y="22784"/>
                    </a:cubicBezTo>
                    <a:close/>
                    <a:moveTo>
                      <a:pt x="37995" y="28899"/>
                    </a:moveTo>
                    <a:cubicBezTo>
                      <a:pt x="40539" y="28223"/>
                      <a:pt x="41415" y="31528"/>
                      <a:pt x="39300" y="32433"/>
                    </a:cubicBezTo>
                    <a:cubicBezTo>
                      <a:pt x="38138" y="32928"/>
                      <a:pt x="36719" y="31909"/>
                      <a:pt x="36786" y="30585"/>
                    </a:cubicBezTo>
                    <a:cubicBezTo>
                      <a:pt x="36833" y="29766"/>
                      <a:pt x="37367" y="29356"/>
                      <a:pt x="37995" y="28899"/>
                    </a:cubicBezTo>
                    <a:close/>
                    <a:moveTo>
                      <a:pt x="88630" y="17240"/>
                    </a:moveTo>
                    <a:cubicBezTo>
                      <a:pt x="91049" y="16726"/>
                      <a:pt x="91840" y="19907"/>
                      <a:pt x="89668" y="20755"/>
                    </a:cubicBezTo>
                    <a:cubicBezTo>
                      <a:pt x="88525" y="21203"/>
                      <a:pt x="87087" y="20031"/>
                      <a:pt x="87335" y="18707"/>
                    </a:cubicBezTo>
                    <a:cubicBezTo>
                      <a:pt x="87478" y="17974"/>
                      <a:pt x="87973" y="17688"/>
                      <a:pt x="88630" y="17240"/>
                    </a:cubicBezTo>
                    <a:close/>
                    <a:moveTo>
                      <a:pt x="13078" y="35709"/>
                    </a:moveTo>
                    <a:cubicBezTo>
                      <a:pt x="13592" y="35633"/>
                      <a:pt x="14002" y="35852"/>
                      <a:pt x="14116" y="36424"/>
                    </a:cubicBezTo>
                    <a:cubicBezTo>
                      <a:pt x="14049" y="36776"/>
                      <a:pt x="13897" y="37090"/>
                      <a:pt x="13468" y="37214"/>
                    </a:cubicBezTo>
                    <a:cubicBezTo>
                      <a:pt x="13078" y="37157"/>
                      <a:pt x="12725" y="37005"/>
                      <a:pt x="12592" y="36547"/>
                    </a:cubicBezTo>
                    <a:cubicBezTo>
                      <a:pt x="12659" y="36138"/>
                      <a:pt x="12811" y="35985"/>
                      <a:pt x="13078" y="35709"/>
                    </a:cubicBezTo>
                    <a:close/>
                    <a:moveTo>
                      <a:pt x="114176" y="12487"/>
                    </a:moveTo>
                    <a:cubicBezTo>
                      <a:pt x="114624" y="12392"/>
                      <a:pt x="114976" y="12611"/>
                      <a:pt x="115100" y="13030"/>
                    </a:cubicBezTo>
                    <a:cubicBezTo>
                      <a:pt x="115014" y="13297"/>
                      <a:pt x="114862" y="13821"/>
                      <a:pt x="114386" y="13725"/>
                    </a:cubicBezTo>
                    <a:cubicBezTo>
                      <a:pt x="114110" y="13678"/>
                      <a:pt x="113862" y="13516"/>
                      <a:pt x="113767" y="13182"/>
                    </a:cubicBezTo>
                    <a:cubicBezTo>
                      <a:pt x="113843" y="12849"/>
                      <a:pt x="113967" y="12725"/>
                      <a:pt x="114176" y="12487"/>
                    </a:cubicBezTo>
                    <a:close/>
                    <a:moveTo>
                      <a:pt x="54064" y="26813"/>
                    </a:moveTo>
                    <a:cubicBezTo>
                      <a:pt x="56931" y="26213"/>
                      <a:pt x="57941" y="30089"/>
                      <a:pt x="55416" y="31166"/>
                    </a:cubicBezTo>
                    <a:cubicBezTo>
                      <a:pt x="53883" y="31823"/>
                      <a:pt x="52121" y="30308"/>
                      <a:pt x="52416" y="28670"/>
                    </a:cubicBezTo>
                    <a:cubicBezTo>
                      <a:pt x="52578" y="27689"/>
                      <a:pt x="53207" y="27403"/>
                      <a:pt x="54064" y="26813"/>
                    </a:cubicBezTo>
                    <a:close/>
                    <a:moveTo>
                      <a:pt x="79277" y="21107"/>
                    </a:moveTo>
                    <a:cubicBezTo>
                      <a:pt x="82096" y="20517"/>
                      <a:pt x="83077" y="24203"/>
                      <a:pt x="80572" y="25251"/>
                    </a:cubicBezTo>
                    <a:cubicBezTo>
                      <a:pt x="79248" y="25803"/>
                      <a:pt x="77581" y="24575"/>
                      <a:pt x="77724" y="23098"/>
                    </a:cubicBezTo>
                    <a:cubicBezTo>
                      <a:pt x="77829" y="22031"/>
                      <a:pt x="78391" y="21717"/>
                      <a:pt x="79277" y="21107"/>
                    </a:cubicBezTo>
                    <a:close/>
                    <a:moveTo>
                      <a:pt x="28794" y="33261"/>
                    </a:moveTo>
                    <a:cubicBezTo>
                      <a:pt x="31004" y="32671"/>
                      <a:pt x="31747" y="35585"/>
                      <a:pt x="30013" y="36395"/>
                    </a:cubicBezTo>
                    <a:cubicBezTo>
                      <a:pt x="28956" y="36890"/>
                      <a:pt x="27661" y="35938"/>
                      <a:pt x="27737" y="34757"/>
                    </a:cubicBezTo>
                    <a:cubicBezTo>
                      <a:pt x="27784" y="34014"/>
                      <a:pt x="28251" y="33699"/>
                      <a:pt x="28794" y="33261"/>
                    </a:cubicBezTo>
                    <a:close/>
                    <a:moveTo>
                      <a:pt x="104537" y="16116"/>
                    </a:moveTo>
                    <a:cubicBezTo>
                      <a:pt x="106394" y="15611"/>
                      <a:pt x="107137" y="17697"/>
                      <a:pt x="105851" y="18507"/>
                    </a:cubicBezTo>
                    <a:cubicBezTo>
                      <a:pt x="104994" y="19040"/>
                      <a:pt x="103765" y="18364"/>
                      <a:pt x="103794" y="17307"/>
                    </a:cubicBezTo>
                    <a:cubicBezTo>
                      <a:pt x="103804" y="16793"/>
                      <a:pt x="104204" y="16440"/>
                      <a:pt x="104537" y="16116"/>
                    </a:cubicBezTo>
                    <a:close/>
                    <a:moveTo>
                      <a:pt x="69942" y="25089"/>
                    </a:moveTo>
                    <a:cubicBezTo>
                      <a:pt x="73009" y="24451"/>
                      <a:pt x="74114" y="28480"/>
                      <a:pt x="71552" y="29613"/>
                    </a:cubicBezTo>
                    <a:cubicBezTo>
                      <a:pt x="69847" y="30366"/>
                      <a:pt x="68066" y="28937"/>
                      <a:pt x="68256" y="27146"/>
                    </a:cubicBezTo>
                    <a:cubicBezTo>
                      <a:pt x="68371" y="26070"/>
                      <a:pt x="69047" y="25708"/>
                      <a:pt x="69942" y="25089"/>
                    </a:cubicBezTo>
                    <a:close/>
                    <a:moveTo>
                      <a:pt x="44548" y="31137"/>
                    </a:moveTo>
                    <a:cubicBezTo>
                      <a:pt x="47653" y="30337"/>
                      <a:pt x="48673" y="34233"/>
                      <a:pt x="46158" y="35319"/>
                    </a:cubicBezTo>
                    <a:cubicBezTo>
                      <a:pt x="44777" y="35919"/>
                      <a:pt x="43053" y="34576"/>
                      <a:pt x="43167" y="33052"/>
                    </a:cubicBezTo>
                    <a:cubicBezTo>
                      <a:pt x="43244" y="32109"/>
                      <a:pt x="43834" y="31690"/>
                      <a:pt x="44548" y="31137"/>
                    </a:cubicBezTo>
                    <a:close/>
                    <a:moveTo>
                      <a:pt x="95212" y="19783"/>
                    </a:moveTo>
                    <a:cubicBezTo>
                      <a:pt x="97593" y="19155"/>
                      <a:pt x="98593" y="22212"/>
                      <a:pt x="96755" y="23184"/>
                    </a:cubicBezTo>
                    <a:cubicBezTo>
                      <a:pt x="95526" y="23832"/>
                      <a:pt x="93945" y="22927"/>
                      <a:pt x="94012" y="21507"/>
                    </a:cubicBezTo>
                    <a:cubicBezTo>
                      <a:pt x="94059" y="20669"/>
                      <a:pt x="94564" y="20250"/>
                      <a:pt x="95212" y="19783"/>
                    </a:cubicBezTo>
                    <a:close/>
                    <a:moveTo>
                      <a:pt x="19660" y="37719"/>
                    </a:moveTo>
                    <a:cubicBezTo>
                      <a:pt x="21431" y="37300"/>
                      <a:pt x="22012" y="39653"/>
                      <a:pt x="20555" y="40281"/>
                    </a:cubicBezTo>
                    <a:cubicBezTo>
                      <a:pt x="19621" y="40681"/>
                      <a:pt x="18507" y="39633"/>
                      <a:pt x="18822" y="38671"/>
                    </a:cubicBezTo>
                    <a:cubicBezTo>
                      <a:pt x="18955" y="38224"/>
                      <a:pt x="19250" y="38024"/>
                      <a:pt x="19660" y="37719"/>
                    </a:cubicBezTo>
                    <a:close/>
                    <a:moveTo>
                      <a:pt x="60646" y="29175"/>
                    </a:moveTo>
                    <a:cubicBezTo>
                      <a:pt x="64341" y="28289"/>
                      <a:pt x="65113" y="33995"/>
                      <a:pt x="61408" y="34119"/>
                    </a:cubicBezTo>
                    <a:cubicBezTo>
                      <a:pt x="59912" y="34176"/>
                      <a:pt x="58407" y="32499"/>
                      <a:pt x="58998" y="30766"/>
                    </a:cubicBezTo>
                    <a:cubicBezTo>
                      <a:pt x="59284" y="29928"/>
                      <a:pt x="59855" y="29718"/>
                      <a:pt x="60646" y="29175"/>
                    </a:cubicBezTo>
                    <a:close/>
                    <a:moveTo>
                      <a:pt x="120939" y="15326"/>
                    </a:moveTo>
                    <a:cubicBezTo>
                      <a:pt x="121025" y="15316"/>
                      <a:pt x="121110" y="15316"/>
                      <a:pt x="121196" y="15307"/>
                    </a:cubicBezTo>
                    <a:cubicBezTo>
                      <a:pt x="121291" y="15354"/>
                      <a:pt x="121396" y="15411"/>
                      <a:pt x="121501" y="15469"/>
                    </a:cubicBezTo>
                    <a:cubicBezTo>
                      <a:pt x="121511" y="15564"/>
                      <a:pt x="121520" y="15669"/>
                      <a:pt x="121530" y="15764"/>
                    </a:cubicBezTo>
                    <a:cubicBezTo>
                      <a:pt x="121472" y="15840"/>
                      <a:pt x="121415" y="15916"/>
                      <a:pt x="121358" y="15992"/>
                    </a:cubicBezTo>
                    <a:cubicBezTo>
                      <a:pt x="121263" y="16002"/>
                      <a:pt x="121158" y="16012"/>
                      <a:pt x="121063" y="16021"/>
                    </a:cubicBezTo>
                    <a:cubicBezTo>
                      <a:pt x="120987" y="15964"/>
                      <a:pt x="120910" y="15907"/>
                      <a:pt x="120834" y="15850"/>
                    </a:cubicBezTo>
                    <a:cubicBezTo>
                      <a:pt x="120815" y="15764"/>
                      <a:pt x="120796" y="15678"/>
                      <a:pt x="120777" y="15592"/>
                    </a:cubicBezTo>
                    <a:cubicBezTo>
                      <a:pt x="120825" y="15507"/>
                      <a:pt x="120882" y="15411"/>
                      <a:pt x="120939" y="15326"/>
                    </a:cubicBezTo>
                    <a:close/>
                    <a:moveTo>
                      <a:pt x="85773" y="23631"/>
                    </a:moveTo>
                    <a:cubicBezTo>
                      <a:pt x="88802" y="22841"/>
                      <a:pt x="89906" y="26746"/>
                      <a:pt x="87468" y="27832"/>
                    </a:cubicBezTo>
                    <a:cubicBezTo>
                      <a:pt x="86001" y="28480"/>
                      <a:pt x="84325" y="27356"/>
                      <a:pt x="84363" y="25737"/>
                    </a:cubicBezTo>
                    <a:cubicBezTo>
                      <a:pt x="84392" y="24670"/>
                      <a:pt x="85020" y="24260"/>
                      <a:pt x="85773" y="23631"/>
                    </a:cubicBezTo>
                    <a:close/>
                    <a:moveTo>
                      <a:pt x="35414" y="35452"/>
                    </a:moveTo>
                    <a:cubicBezTo>
                      <a:pt x="38224" y="34719"/>
                      <a:pt x="39214" y="38319"/>
                      <a:pt x="36805" y="39348"/>
                    </a:cubicBezTo>
                    <a:cubicBezTo>
                      <a:pt x="35681" y="39824"/>
                      <a:pt x="34042" y="38795"/>
                      <a:pt x="34052" y="37443"/>
                    </a:cubicBezTo>
                    <a:cubicBezTo>
                      <a:pt x="34052" y="36414"/>
                      <a:pt x="34633" y="36004"/>
                      <a:pt x="35414" y="35452"/>
                    </a:cubicBezTo>
                    <a:close/>
                    <a:moveTo>
                      <a:pt x="111328" y="18726"/>
                    </a:moveTo>
                    <a:cubicBezTo>
                      <a:pt x="113052" y="18250"/>
                      <a:pt x="113738" y="20298"/>
                      <a:pt x="112462" y="21012"/>
                    </a:cubicBezTo>
                    <a:cubicBezTo>
                      <a:pt x="111700" y="21431"/>
                      <a:pt x="110471" y="20764"/>
                      <a:pt x="110623" y="19764"/>
                    </a:cubicBezTo>
                    <a:cubicBezTo>
                      <a:pt x="110680" y="19307"/>
                      <a:pt x="111004" y="19021"/>
                      <a:pt x="111328" y="18726"/>
                    </a:cubicBezTo>
                    <a:close/>
                    <a:moveTo>
                      <a:pt x="10478" y="42348"/>
                    </a:moveTo>
                    <a:cubicBezTo>
                      <a:pt x="11116" y="42186"/>
                      <a:pt x="11592" y="42491"/>
                      <a:pt x="11725" y="43158"/>
                    </a:cubicBezTo>
                    <a:cubicBezTo>
                      <a:pt x="11640" y="43539"/>
                      <a:pt x="11459" y="43682"/>
                      <a:pt x="11268" y="43986"/>
                    </a:cubicBezTo>
                    <a:cubicBezTo>
                      <a:pt x="10611" y="44167"/>
                      <a:pt x="10096" y="43901"/>
                      <a:pt x="9935" y="43310"/>
                    </a:cubicBezTo>
                    <a:cubicBezTo>
                      <a:pt x="9992" y="42824"/>
                      <a:pt x="10163" y="42662"/>
                      <a:pt x="10478" y="42348"/>
                    </a:cubicBezTo>
                    <a:close/>
                    <a:moveTo>
                      <a:pt x="51359" y="33357"/>
                    </a:moveTo>
                    <a:cubicBezTo>
                      <a:pt x="55102" y="32414"/>
                      <a:pt x="55921" y="38157"/>
                      <a:pt x="52159" y="38300"/>
                    </a:cubicBezTo>
                    <a:cubicBezTo>
                      <a:pt x="50902" y="38348"/>
                      <a:pt x="49349" y="37147"/>
                      <a:pt x="49606" y="35471"/>
                    </a:cubicBezTo>
                    <a:cubicBezTo>
                      <a:pt x="49778" y="34366"/>
                      <a:pt x="50397" y="34004"/>
                      <a:pt x="51359" y="33357"/>
                    </a:cubicBezTo>
                    <a:close/>
                    <a:moveTo>
                      <a:pt x="76476" y="27565"/>
                    </a:moveTo>
                    <a:cubicBezTo>
                      <a:pt x="80458" y="26546"/>
                      <a:pt x="81039" y="32385"/>
                      <a:pt x="77353" y="32528"/>
                    </a:cubicBezTo>
                    <a:cubicBezTo>
                      <a:pt x="76172" y="32575"/>
                      <a:pt x="74552" y="31347"/>
                      <a:pt x="74829" y="29661"/>
                    </a:cubicBezTo>
                    <a:cubicBezTo>
                      <a:pt x="75000" y="28603"/>
                      <a:pt x="75590" y="28184"/>
                      <a:pt x="76476" y="27565"/>
                    </a:cubicBezTo>
                    <a:close/>
                    <a:moveTo>
                      <a:pt x="26327" y="39824"/>
                    </a:moveTo>
                    <a:cubicBezTo>
                      <a:pt x="28642" y="39319"/>
                      <a:pt x="29432" y="42443"/>
                      <a:pt x="27470" y="43282"/>
                    </a:cubicBezTo>
                    <a:cubicBezTo>
                      <a:pt x="26261" y="43796"/>
                      <a:pt x="24870" y="42586"/>
                      <a:pt x="25079" y="41291"/>
                    </a:cubicBezTo>
                    <a:cubicBezTo>
                      <a:pt x="25184" y="40557"/>
                      <a:pt x="25698" y="40262"/>
                      <a:pt x="26327" y="39824"/>
                    </a:cubicBezTo>
                    <a:close/>
                    <a:moveTo>
                      <a:pt x="102032" y="22346"/>
                    </a:moveTo>
                    <a:cubicBezTo>
                      <a:pt x="104432" y="21717"/>
                      <a:pt x="105166" y="24936"/>
                      <a:pt x="103242" y="25784"/>
                    </a:cubicBezTo>
                    <a:cubicBezTo>
                      <a:pt x="102108" y="26279"/>
                      <a:pt x="100679" y="25327"/>
                      <a:pt x="100784" y="24003"/>
                    </a:cubicBezTo>
                    <a:cubicBezTo>
                      <a:pt x="100841" y="23155"/>
                      <a:pt x="101337" y="22822"/>
                      <a:pt x="102032" y="22346"/>
                    </a:cubicBezTo>
                    <a:close/>
                    <a:moveTo>
                      <a:pt x="67408" y="31518"/>
                    </a:moveTo>
                    <a:cubicBezTo>
                      <a:pt x="69266" y="31061"/>
                      <a:pt x="69980" y="32090"/>
                      <a:pt x="70656" y="33576"/>
                    </a:cubicBezTo>
                    <a:cubicBezTo>
                      <a:pt x="70818" y="33937"/>
                      <a:pt x="71009" y="34538"/>
                      <a:pt x="70933" y="34919"/>
                    </a:cubicBezTo>
                    <a:cubicBezTo>
                      <a:pt x="70866" y="35214"/>
                      <a:pt x="70533" y="35661"/>
                      <a:pt x="70275" y="35833"/>
                    </a:cubicBezTo>
                    <a:cubicBezTo>
                      <a:pt x="69771" y="36147"/>
                      <a:pt x="67389" y="37243"/>
                      <a:pt x="66885" y="37262"/>
                    </a:cubicBezTo>
                    <a:cubicBezTo>
                      <a:pt x="65884" y="35852"/>
                      <a:pt x="64837" y="33718"/>
                      <a:pt x="65989" y="32385"/>
                    </a:cubicBezTo>
                    <a:cubicBezTo>
                      <a:pt x="66332" y="31966"/>
                      <a:pt x="66913" y="31880"/>
                      <a:pt x="67408" y="31518"/>
                    </a:cubicBezTo>
                    <a:close/>
                    <a:moveTo>
                      <a:pt x="41891" y="37709"/>
                    </a:moveTo>
                    <a:cubicBezTo>
                      <a:pt x="45272" y="36843"/>
                      <a:pt x="46454" y="40900"/>
                      <a:pt x="43863" y="42148"/>
                    </a:cubicBezTo>
                    <a:cubicBezTo>
                      <a:pt x="42272" y="42910"/>
                      <a:pt x="40377" y="41662"/>
                      <a:pt x="40434" y="39938"/>
                    </a:cubicBezTo>
                    <a:cubicBezTo>
                      <a:pt x="40472" y="38824"/>
                      <a:pt x="41091" y="38367"/>
                      <a:pt x="41891" y="37709"/>
                    </a:cubicBezTo>
                    <a:close/>
                    <a:moveTo>
                      <a:pt x="92612" y="26117"/>
                    </a:moveTo>
                    <a:cubicBezTo>
                      <a:pt x="95612" y="25355"/>
                      <a:pt x="96669" y="29366"/>
                      <a:pt x="93955" y="30470"/>
                    </a:cubicBezTo>
                    <a:cubicBezTo>
                      <a:pt x="92726" y="30975"/>
                      <a:pt x="90926" y="29689"/>
                      <a:pt x="91040" y="28184"/>
                    </a:cubicBezTo>
                    <a:cubicBezTo>
                      <a:pt x="91126" y="27118"/>
                      <a:pt x="91764" y="26727"/>
                      <a:pt x="92612" y="26117"/>
                    </a:cubicBezTo>
                    <a:close/>
                    <a:moveTo>
                      <a:pt x="16983" y="44405"/>
                    </a:moveTo>
                    <a:cubicBezTo>
                      <a:pt x="18974" y="43863"/>
                      <a:pt x="19650" y="46387"/>
                      <a:pt x="18059" y="47082"/>
                    </a:cubicBezTo>
                    <a:cubicBezTo>
                      <a:pt x="17193" y="47463"/>
                      <a:pt x="16059" y="46644"/>
                      <a:pt x="16135" y="45663"/>
                    </a:cubicBezTo>
                    <a:cubicBezTo>
                      <a:pt x="16183" y="45072"/>
                      <a:pt x="16573" y="44787"/>
                      <a:pt x="16983" y="44405"/>
                    </a:cubicBezTo>
                    <a:close/>
                    <a:moveTo>
                      <a:pt x="118129" y="21403"/>
                    </a:moveTo>
                    <a:cubicBezTo>
                      <a:pt x="119663" y="20974"/>
                      <a:pt x="120234" y="22841"/>
                      <a:pt x="119082" y="23422"/>
                    </a:cubicBezTo>
                    <a:cubicBezTo>
                      <a:pt x="118348" y="23793"/>
                      <a:pt x="117338" y="23108"/>
                      <a:pt x="117491" y="22269"/>
                    </a:cubicBezTo>
                    <a:cubicBezTo>
                      <a:pt x="117558" y="21907"/>
                      <a:pt x="117872" y="21641"/>
                      <a:pt x="118129" y="21403"/>
                    </a:cubicBezTo>
                    <a:close/>
                    <a:moveTo>
                      <a:pt x="58303" y="35633"/>
                    </a:moveTo>
                    <a:cubicBezTo>
                      <a:pt x="61398" y="34900"/>
                      <a:pt x="60722" y="38148"/>
                      <a:pt x="62570" y="39167"/>
                    </a:cubicBezTo>
                    <a:cubicBezTo>
                      <a:pt x="64113" y="38824"/>
                      <a:pt x="65513" y="37567"/>
                      <a:pt x="66818" y="37509"/>
                    </a:cubicBezTo>
                    <a:cubicBezTo>
                      <a:pt x="67046" y="37976"/>
                      <a:pt x="67285" y="38433"/>
                      <a:pt x="67513" y="38900"/>
                    </a:cubicBezTo>
                    <a:cubicBezTo>
                      <a:pt x="68494" y="40843"/>
                      <a:pt x="69009" y="42120"/>
                      <a:pt x="71523" y="40824"/>
                    </a:cubicBezTo>
                    <a:cubicBezTo>
                      <a:pt x="71952" y="40605"/>
                      <a:pt x="72247" y="40453"/>
                      <a:pt x="72504" y="40138"/>
                    </a:cubicBezTo>
                    <a:cubicBezTo>
                      <a:pt x="73933" y="38405"/>
                      <a:pt x="71571" y="37347"/>
                      <a:pt x="71866" y="35728"/>
                    </a:cubicBezTo>
                    <a:cubicBezTo>
                      <a:pt x="72028" y="34823"/>
                      <a:pt x="73485" y="34319"/>
                      <a:pt x="74447" y="33918"/>
                    </a:cubicBezTo>
                    <a:cubicBezTo>
                      <a:pt x="77353" y="32699"/>
                      <a:pt x="76857" y="37252"/>
                      <a:pt x="78572" y="37481"/>
                    </a:cubicBezTo>
                    <a:cubicBezTo>
                      <a:pt x="79848" y="37652"/>
                      <a:pt x="81429" y="35709"/>
                      <a:pt x="82610" y="36204"/>
                    </a:cubicBezTo>
                    <a:cubicBezTo>
                      <a:pt x="83915" y="36757"/>
                      <a:pt x="83877" y="39395"/>
                      <a:pt x="85268" y="39843"/>
                    </a:cubicBezTo>
                    <a:cubicBezTo>
                      <a:pt x="86630" y="40281"/>
                      <a:pt x="88487" y="37995"/>
                      <a:pt x="89621" y="38795"/>
                    </a:cubicBezTo>
                    <a:cubicBezTo>
                      <a:pt x="90707" y="39567"/>
                      <a:pt x="90640" y="41805"/>
                      <a:pt x="91878" y="42339"/>
                    </a:cubicBezTo>
                    <a:cubicBezTo>
                      <a:pt x="93193" y="42901"/>
                      <a:pt x="94879" y="40786"/>
                      <a:pt x="96079" y="41291"/>
                    </a:cubicBezTo>
                    <a:cubicBezTo>
                      <a:pt x="97336" y="41815"/>
                      <a:pt x="97289" y="44463"/>
                      <a:pt x="98498" y="45025"/>
                    </a:cubicBezTo>
                    <a:cubicBezTo>
                      <a:pt x="100013" y="45720"/>
                      <a:pt x="101994" y="42434"/>
                      <a:pt x="103632" y="44748"/>
                    </a:cubicBezTo>
                    <a:cubicBezTo>
                      <a:pt x="104223" y="45587"/>
                      <a:pt x="105023" y="47396"/>
                      <a:pt x="104347" y="48187"/>
                    </a:cubicBezTo>
                    <a:cubicBezTo>
                      <a:pt x="103127" y="49625"/>
                      <a:pt x="99832" y="49063"/>
                      <a:pt x="101460" y="52273"/>
                    </a:cubicBezTo>
                    <a:cubicBezTo>
                      <a:pt x="101641" y="52616"/>
                      <a:pt x="101822" y="52949"/>
                      <a:pt x="101994" y="53283"/>
                    </a:cubicBezTo>
                    <a:cubicBezTo>
                      <a:pt x="102841" y="54350"/>
                      <a:pt x="104185" y="54083"/>
                      <a:pt x="105585" y="53407"/>
                    </a:cubicBezTo>
                    <a:cubicBezTo>
                      <a:pt x="105956" y="53226"/>
                      <a:pt x="106613" y="52749"/>
                      <a:pt x="107032" y="52921"/>
                    </a:cubicBezTo>
                    <a:cubicBezTo>
                      <a:pt x="108156" y="53378"/>
                      <a:pt x="108328" y="56293"/>
                      <a:pt x="109395" y="56931"/>
                    </a:cubicBezTo>
                    <a:cubicBezTo>
                      <a:pt x="110233" y="57426"/>
                      <a:pt x="112214" y="55435"/>
                      <a:pt x="113490" y="55950"/>
                    </a:cubicBezTo>
                    <a:cubicBezTo>
                      <a:pt x="114995" y="56550"/>
                      <a:pt x="116167" y="59455"/>
                      <a:pt x="114472" y="60541"/>
                    </a:cubicBezTo>
                    <a:cubicBezTo>
                      <a:pt x="113576" y="61122"/>
                      <a:pt x="111881" y="61274"/>
                      <a:pt x="111690" y="62284"/>
                    </a:cubicBezTo>
                    <a:cubicBezTo>
                      <a:pt x="111528" y="63122"/>
                      <a:pt x="113243" y="65275"/>
                      <a:pt x="113252" y="66399"/>
                    </a:cubicBezTo>
                    <a:cubicBezTo>
                      <a:pt x="112547" y="67170"/>
                      <a:pt x="110995" y="67351"/>
                      <a:pt x="110195" y="68132"/>
                    </a:cubicBezTo>
                    <a:cubicBezTo>
                      <a:pt x="109042" y="69256"/>
                      <a:pt x="109785" y="71933"/>
                      <a:pt x="111214" y="72561"/>
                    </a:cubicBezTo>
                    <a:cubicBezTo>
                      <a:pt x="112652" y="73200"/>
                      <a:pt x="113700" y="71447"/>
                      <a:pt x="115053" y="71599"/>
                    </a:cubicBezTo>
                    <a:cubicBezTo>
                      <a:pt x="116005" y="71704"/>
                      <a:pt x="116281" y="72819"/>
                      <a:pt x="116729" y="73752"/>
                    </a:cubicBezTo>
                    <a:cubicBezTo>
                      <a:pt x="116929" y="74171"/>
                      <a:pt x="117196" y="74743"/>
                      <a:pt x="117110" y="75257"/>
                    </a:cubicBezTo>
                    <a:cubicBezTo>
                      <a:pt x="116824" y="77029"/>
                      <a:pt x="114052" y="76752"/>
                      <a:pt x="113490" y="78143"/>
                    </a:cubicBezTo>
                    <a:cubicBezTo>
                      <a:pt x="113024" y="79305"/>
                      <a:pt x="114976" y="80905"/>
                      <a:pt x="114767" y="82172"/>
                    </a:cubicBezTo>
                    <a:cubicBezTo>
                      <a:pt x="114548" y="83515"/>
                      <a:pt x="111614" y="83563"/>
                      <a:pt x="111119" y="84953"/>
                    </a:cubicBezTo>
                    <a:cubicBezTo>
                      <a:pt x="110633" y="86306"/>
                      <a:pt x="112557" y="87982"/>
                      <a:pt x="112328" y="89040"/>
                    </a:cubicBezTo>
                    <a:cubicBezTo>
                      <a:pt x="112081" y="90164"/>
                      <a:pt x="109042" y="90345"/>
                      <a:pt x="108585" y="91726"/>
                    </a:cubicBezTo>
                    <a:cubicBezTo>
                      <a:pt x="108137" y="93059"/>
                      <a:pt x="110080" y="94783"/>
                      <a:pt x="109709" y="95793"/>
                    </a:cubicBezTo>
                    <a:cubicBezTo>
                      <a:pt x="109204" y="97164"/>
                      <a:pt x="106175" y="97031"/>
                      <a:pt x="105870" y="98536"/>
                    </a:cubicBezTo>
                    <a:cubicBezTo>
                      <a:pt x="105546" y="100098"/>
                      <a:pt x="107918" y="101508"/>
                      <a:pt x="106632" y="102994"/>
                    </a:cubicBezTo>
                    <a:cubicBezTo>
                      <a:pt x="106013" y="103708"/>
                      <a:pt x="103203" y="105023"/>
                      <a:pt x="102527" y="104127"/>
                    </a:cubicBezTo>
                    <a:cubicBezTo>
                      <a:pt x="101918" y="103318"/>
                      <a:pt x="101851" y="101984"/>
                      <a:pt x="101137" y="101374"/>
                    </a:cubicBezTo>
                    <a:cubicBezTo>
                      <a:pt x="99956" y="100374"/>
                      <a:pt x="97641" y="101308"/>
                      <a:pt x="97079" y="102537"/>
                    </a:cubicBezTo>
                    <a:cubicBezTo>
                      <a:pt x="96498" y="103794"/>
                      <a:pt x="97574" y="106689"/>
                      <a:pt x="99070" y="106556"/>
                    </a:cubicBezTo>
                    <a:cubicBezTo>
                      <a:pt x="100089" y="106470"/>
                      <a:pt x="101527" y="105013"/>
                      <a:pt x="102518" y="105194"/>
                    </a:cubicBezTo>
                    <a:cubicBezTo>
                      <a:pt x="103127" y="105308"/>
                      <a:pt x="104308" y="107423"/>
                      <a:pt x="104308" y="108347"/>
                    </a:cubicBezTo>
                    <a:cubicBezTo>
                      <a:pt x="104308" y="108814"/>
                      <a:pt x="104089" y="109337"/>
                      <a:pt x="103851" y="109671"/>
                    </a:cubicBezTo>
                    <a:cubicBezTo>
                      <a:pt x="103651" y="109957"/>
                      <a:pt x="103308" y="110261"/>
                      <a:pt x="102965" y="110442"/>
                    </a:cubicBezTo>
                    <a:cubicBezTo>
                      <a:pt x="101660" y="111147"/>
                      <a:pt x="100260" y="111061"/>
                      <a:pt x="99603" y="110042"/>
                    </a:cubicBezTo>
                    <a:cubicBezTo>
                      <a:pt x="99022" y="109137"/>
                      <a:pt x="98850" y="107356"/>
                      <a:pt x="97765" y="107318"/>
                    </a:cubicBezTo>
                    <a:cubicBezTo>
                      <a:pt x="97174" y="107299"/>
                      <a:pt x="96603" y="107709"/>
                      <a:pt x="96231" y="107899"/>
                    </a:cubicBezTo>
                    <a:cubicBezTo>
                      <a:pt x="95336" y="108347"/>
                      <a:pt x="94231" y="108585"/>
                      <a:pt x="94050" y="109461"/>
                    </a:cubicBezTo>
                    <a:cubicBezTo>
                      <a:pt x="93688" y="111195"/>
                      <a:pt x="96517" y="112690"/>
                      <a:pt x="94297" y="114300"/>
                    </a:cubicBezTo>
                    <a:cubicBezTo>
                      <a:pt x="93098" y="115176"/>
                      <a:pt x="91269" y="115595"/>
                      <a:pt x="90469" y="114462"/>
                    </a:cubicBezTo>
                    <a:cubicBezTo>
                      <a:pt x="89697" y="113366"/>
                      <a:pt x="89564" y="110899"/>
                      <a:pt x="87640" y="111738"/>
                    </a:cubicBezTo>
                    <a:cubicBezTo>
                      <a:pt x="86516" y="112224"/>
                      <a:pt x="84601" y="112757"/>
                      <a:pt x="84715" y="114043"/>
                    </a:cubicBezTo>
                    <a:cubicBezTo>
                      <a:pt x="84830" y="115262"/>
                      <a:pt x="86240" y="116300"/>
                      <a:pt x="85706" y="117529"/>
                    </a:cubicBezTo>
                    <a:cubicBezTo>
                      <a:pt x="85068" y="118996"/>
                      <a:pt x="82448" y="119872"/>
                      <a:pt x="81258" y="118634"/>
                    </a:cubicBezTo>
                    <a:cubicBezTo>
                      <a:pt x="80505" y="117853"/>
                      <a:pt x="80305" y="116300"/>
                      <a:pt x="79591" y="115529"/>
                    </a:cubicBezTo>
                    <a:cubicBezTo>
                      <a:pt x="78439" y="115548"/>
                      <a:pt x="76476" y="117348"/>
                      <a:pt x="75381" y="116995"/>
                    </a:cubicBezTo>
                    <a:cubicBezTo>
                      <a:pt x="74248" y="116643"/>
                      <a:pt x="74219" y="114976"/>
                      <a:pt x="73466" y="113986"/>
                    </a:cubicBezTo>
                    <a:cubicBezTo>
                      <a:pt x="72409" y="112585"/>
                      <a:pt x="69523" y="114100"/>
                      <a:pt x="68561" y="115081"/>
                    </a:cubicBezTo>
                    <a:cubicBezTo>
                      <a:pt x="68647" y="116262"/>
                      <a:pt x="69742" y="117100"/>
                      <a:pt x="69780" y="118405"/>
                    </a:cubicBezTo>
                    <a:cubicBezTo>
                      <a:pt x="69828" y="119872"/>
                      <a:pt x="67751" y="121339"/>
                      <a:pt x="66132" y="120691"/>
                    </a:cubicBezTo>
                    <a:cubicBezTo>
                      <a:pt x="65684" y="120510"/>
                      <a:pt x="65322" y="120234"/>
                      <a:pt x="65018" y="119815"/>
                    </a:cubicBezTo>
                    <a:cubicBezTo>
                      <a:pt x="64846" y="119510"/>
                      <a:pt x="64675" y="119205"/>
                      <a:pt x="64503" y="118910"/>
                    </a:cubicBezTo>
                    <a:cubicBezTo>
                      <a:pt x="63037" y="115605"/>
                      <a:pt x="67580" y="116367"/>
                      <a:pt x="68037" y="114643"/>
                    </a:cubicBezTo>
                    <a:cubicBezTo>
                      <a:pt x="68056" y="114157"/>
                      <a:pt x="67694" y="113576"/>
                      <a:pt x="67513" y="113205"/>
                    </a:cubicBezTo>
                    <a:cubicBezTo>
                      <a:pt x="66485" y="111061"/>
                      <a:pt x="65970" y="110338"/>
                      <a:pt x="63513" y="111509"/>
                    </a:cubicBezTo>
                    <a:cubicBezTo>
                      <a:pt x="63046" y="111728"/>
                      <a:pt x="62560" y="111852"/>
                      <a:pt x="62265" y="112176"/>
                    </a:cubicBezTo>
                    <a:cubicBezTo>
                      <a:pt x="61217" y="113319"/>
                      <a:pt x="63160" y="114643"/>
                      <a:pt x="63141" y="116148"/>
                    </a:cubicBezTo>
                    <a:cubicBezTo>
                      <a:pt x="63122" y="117881"/>
                      <a:pt x="60312" y="118729"/>
                      <a:pt x="58931" y="117957"/>
                    </a:cubicBezTo>
                    <a:cubicBezTo>
                      <a:pt x="58579" y="117757"/>
                      <a:pt x="58350" y="117443"/>
                      <a:pt x="58112" y="117043"/>
                    </a:cubicBezTo>
                    <a:cubicBezTo>
                      <a:pt x="57969" y="116748"/>
                      <a:pt x="57826" y="116453"/>
                      <a:pt x="57683" y="116157"/>
                    </a:cubicBezTo>
                    <a:cubicBezTo>
                      <a:pt x="56493" y="113309"/>
                      <a:pt x="60398" y="113843"/>
                      <a:pt x="61103" y="112224"/>
                    </a:cubicBezTo>
                    <a:cubicBezTo>
                      <a:pt x="61379" y="111595"/>
                      <a:pt x="60341" y="109356"/>
                      <a:pt x="59931" y="108966"/>
                    </a:cubicBezTo>
                    <a:cubicBezTo>
                      <a:pt x="59645" y="108680"/>
                      <a:pt x="59074" y="108394"/>
                      <a:pt x="58655" y="108347"/>
                    </a:cubicBezTo>
                    <a:cubicBezTo>
                      <a:pt x="57741" y="108242"/>
                      <a:pt x="55178" y="109585"/>
                      <a:pt x="55131" y="110185"/>
                    </a:cubicBezTo>
                    <a:cubicBezTo>
                      <a:pt x="55045" y="111385"/>
                      <a:pt x="56426" y="112347"/>
                      <a:pt x="56417" y="113605"/>
                    </a:cubicBezTo>
                    <a:cubicBezTo>
                      <a:pt x="56397" y="115205"/>
                      <a:pt x="53797" y="116148"/>
                      <a:pt x="52407" y="115481"/>
                    </a:cubicBezTo>
                    <a:cubicBezTo>
                      <a:pt x="51216" y="114910"/>
                      <a:pt x="50378" y="112681"/>
                      <a:pt x="51349" y="111547"/>
                    </a:cubicBezTo>
                    <a:cubicBezTo>
                      <a:pt x="51968" y="110823"/>
                      <a:pt x="53426" y="110776"/>
                      <a:pt x="54169" y="110099"/>
                    </a:cubicBezTo>
                    <a:cubicBezTo>
                      <a:pt x="54340" y="109947"/>
                      <a:pt x="54578" y="109604"/>
                      <a:pt x="54559" y="109328"/>
                    </a:cubicBezTo>
                    <a:cubicBezTo>
                      <a:pt x="54512" y="108728"/>
                      <a:pt x="53445" y="106518"/>
                      <a:pt x="53121" y="106204"/>
                    </a:cubicBezTo>
                    <a:cubicBezTo>
                      <a:pt x="51464" y="104632"/>
                      <a:pt x="50064" y="107223"/>
                      <a:pt x="48492" y="106851"/>
                    </a:cubicBezTo>
                    <a:cubicBezTo>
                      <a:pt x="46987" y="106499"/>
                      <a:pt x="47139" y="103375"/>
                      <a:pt x="45758" y="102889"/>
                    </a:cubicBezTo>
                    <a:cubicBezTo>
                      <a:pt x="45377" y="102756"/>
                      <a:pt x="44691" y="103241"/>
                      <a:pt x="44358" y="103403"/>
                    </a:cubicBezTo>
                    <a:cubicBezTo>
                      <a:pt x="43015" y="104041"/>
                      <a:pt x="41843" y="104337"/>
                      <a:pt x="40948" y="103432"/>
                    </a:cubicBezTo>
                    <a:cubicBezTo>
                      <a:pt x="40757" y="103137"/>
                      <a:pt x="40557" y="102841"/>
                      <a:pt x="40367" y="102546"/>
                    </a:cubicBezTo>
                    <a:cubicBezTo>
                      <a:pt x="39272" y="100317"/>
                      <a:pt x="40186" y="99746"/>
                      <a:pt x="41910" y="98888"/>
                    </a:cubicBezTo>
                    <a:cubicBezTo>
                      <a:pt x="42415" y="98641"/>
                      <a:pt x="42891" y="98527"/>
                      <a:pt x="43186" y="98174"/>
                    </a:cubicBezTo>
                    <a:cubicBezTo>
                      <a:pt x="43872" y="97355"/>
                      <a:pt x="42958" y="95536"/>
                      <a:pt x="42396" y="94602"/>
                    </a:cubicBezTo>
                    <a:cubicBezTo>
                      <a:pt x="40977" y="92221"/>
                      <a:pt x="38300" y="96507"/>
                      <a:pt x="36586" y="94078"/>
                    </a:cubicBezTo>
                    <a:cubicBezTo>
                      <a:pt x="35757" y="92907"/>
                      <a:pt x="35271" y="91097"/>
                      <a:pt x="36309" y="90268"/>
                    </a:cubicBezTo>
                    <a:cubicBezTo>
                      <a:pt x="37395" y="89411"/>
                      <a:pt x="39996" y="89363"/>
                      <a:pt x="39129" y="87344"/>
                    </a:cubicBezTo>
                    <a:cubicBezTo>
                      <a:pt x="38710" y="86363"/>
                      <a:pt x="38148" y="84582"/>
                      <a:pt x="37167" y="84458"/>
                    </a:cubicBezTo>
                    <a:cubicBezTo>
                      <a:pt x="35643" y="84258"/>
                      <a:pt x="34471" y="86516"/>
                      <a:pt x="32814" y="85163"/>
                    </a:cubicBezTo>
                    <a:cubicBezTo>
                      <a:pt x="32538" y="84934"/>
                      <a:pt x="32299" y="84620"/>
                      <a:pt x="32109" y="84258"/>
                    </a:cubicBezTo>
                    <a:cubicBezTo>
                      <a:pt x="30480" y="81153"/>
                      <a:pt x="33109" y="80477"/>
                      <a:pt x="35433" y="79429"/>
                    </a:cubicBezTo>
                    <a:cubicBezTo>
                      <a:pt x="35481" y="78172"/>
                      <a:pt x="33576" y="76533"/>
                      <a:pt x="33890" y="75190"/>
                    </a:cubicBezTo>
                    <a:cubicBezTo>
                      <a:pt x="34185" y="73904"/>
                      <a:pt x="36424" y="73866"/>
                      <a:pt x="37233" y="72904"/>
                    </a:cubicBezTo>
                    <a:cubicBezTo>
                      <a:pt x="38014" y="71980"/>
                      <a:pt x="37081" y="70332"/>
                      <a:pt x="36538" y="69237"/>
                    </a:cubicBezTo>
                    <a:cubicBezTo>
                      <a:pt x="36433" y="69028"/>
                      <a:pt x="36204" y="68713"/>
                      <a:pt x="36243" y="68428"/>
                    </a:cubicBezTo>
                    <a:cubicBezTo>
                      <a:pt x="36366" y="67466"/>
                      <a:pt x="38233" y="67180"/>
                      <a:pt x="39100" y="66665"/>
                    </a:cubicBezTo>
                    <a:cubicBezTo>
                      <a:pt x="40510" y="65827"/>
                      <a:pt x="39919" y="64294"/>
                      <a:pt x="39214" y="62884"/>
                    </a:cubicBezTo>
                    <a:cubicBezTo>
                      <a:pt x="38853" y="62160"/>
                      <a:pt x="38738" y="61789"/>
                      <a:pt x="38110" y="61541"/>
                    </a:cubicBezTo>
                    <a:cubicBezTo>
                      <a:pt x="37338" y="61836"/>
                      <a:pt x="35728" y="62827"/>
                      <a:pt x="34957" y="62846"/>
                    </a:cubicBezTo>
                    <a:cubicBezTo>
                      <a:pt x="33204" y="62884"/>
                      <a:pt x="32175" y="60379"/>
                      <a:pt x="32890" y="58845"/>
                    </a:cubicBezTo>
                    <a:cubicBezTo>
                      <a:pt x="33052" y="58493"/>
                      <a:pt x="33385" y="58198"/>
                      <a:pt x="33747" y="57960"/>
                    </a:cubicBezTo>
                    <a:cubicBezTo>
                      <a:pt x="33995" y="57826"/>
                      <a:pt x="34242" y="57693"/>
                      <a:pt x="34490" y="57560"/>
                    </a:cubicBezTo>
                    <a:cubicBezTo>
                      <a:pt x="37776" y="56140"/>
                      <a:pt x="37233" y="60646"/>
                      <a:pt x="38786" y="61046"/>
                    </a:cubicBezTo>
                    <a:cubicBezTo>
                      <a:pt x="39262" y="61065"/>
                      <a:pt x="39776" y="60760"/>
                      <a:pt x="40119" y="60588"/>
                    </a:cubicBezTo>
                    <a:cubicBezTo>
                      <a:pt x="41405" y="59941"/>
                      <a:pt x="42663" y="59655"/>
                      <a:pt x="42605" y="58198"/>
                    </a:cubicBezTo>
                    <a:cubicBezTo>
                      <a:pt x="42548" y="56845"/>
                      <a:pt x="40815" y="55559"/>
                      <a:pt x="41634" y="54473"/>
                    </a:cubicBezTo>
                    <a:cubicBezTo>
                      <a:pt x="42453" y="53378"/>
                      <a:pt x="45025" y="53559"/>
                      <a:pt x="45272" y="52006"/>
                    </a:cubicBezTo>
                    <a:cubicBezTo>
                      <a:pt x="45511" y="50530"/>
                      <a:pt x="43282" y="49101"/>
                      <a:pt x="44434" y="47720"/>
                    </a:cubicBezTo>
                    <a:cubicBezTo>
                      <a:pt x="44730" y="47368"/>
                      <a:pt x="45091" y="47244"/>
                      <a:pt x="45596" y="46996"/>
                    </a:cubicBezTo>
                    <a:cubicBezTo>
                      <a:pt x="46330" y="46644"/>
                      <a:pt x="47653" y="45787"/>
                      <a:pt x="48368" y="46358"/>
                    </a:cubicBezTo>
                    <a:cubicBezTo>
                      <a:pt x="49806" y="47511"/>
                      <a:pt x="48949" y="49911"/>
                      <a:pt x="51654" y="49740"/>
                    </a:cubicBezTo>
                    <a:cubicBezTo>
                      <a:pt x="53169" y="49644"/>
                      <a:pt x="54312" y="48273"/>
                      <a:pt x="54331" y="47187"/>
                    </a:cubicBezTo>
                    <a:cubicBezTo>
                      <a:pt x="54340" y="46634"/>
                      <a:pt x="54007" y="46158"/>
                      <a:pt x="53807" y="45749"/>
                    </a:cubicBezTo>
                    <a:cubicBezTo>
                      <a:pt x="53464" y="45044"/>
                      <a:pt x="53245" y="44139"/>
                      <a:pt x="52569" y="43986"/>
                    </a:cubicBezTo>
                    <a:cubicBezTo>
                      <a:pt x="51254" y="43958"/>
                      <a:pt x="50035" y="45472"/>
                      <a:pt x="48835" y="45377"/>
                    </a:cubicBezTo>
                    <a:cubicBezTo>
                      <a:pt x="48025" y="45310"/>
                      <a:pt x="46739" y="43291"/>
                      <a:pt x="46863" y="42110"/>
                    </a:cubicBezTo>
                    <a:cubicBezTo>
                      <a:pt x="46920" y="41596"/>
                      <a:pt x="47273" y="40948"/>
                      <a:pt x="47615" y="40605"/>
                    </a:cubicBezTo>
                    <a:cubicBezTo>
                      <a:pt x="47892" y="40424"/>
                      <a:pt x="48168" y="40253"/>
                      <a:pt x="48435" y="40072"/>
                    </a:cubicBezTo>
                    <a:cubicBezTo>
                      <a:pt x="49139" y="39738"/>
                      <a:pt x="49902" y="39700"/>
                      <a:pt x="50444" y="39872"/>
                    </a:cubicBezTo>
                    <a:cubicBezTo>
                      <a:pt x="52073" y="40415"/>
                      <a:pt x="51692" y="42281"/>
                      <a:pt x="52854" y="43262"/>
                    </a:cubicBezTo>
                    <a:cubicBezTo>
                      <a:pt x="53292" y="43625"/>
                      <a:pt x="56179" y="42300"/>
                      <a:pt x="56722" y="41910"/>
                    </a:cubicBezTo>
                    <a:cubicBezTo>
                      <a:pt x="58112" y="40910"/>
                      <a:pt x="55940" y="39338"/>
                      <a:pt x="56045" y="37814"/>
                    </a:cubicBezTo>
                    <a:cubicBezTo>
                      <a:pt x="56131" y="36414"/>
                      <a:pt x="57245" y="36404"/>
                      <a:pt x="58303" y="35633"/>
                    </a:cubicBezTo>
                    <a:close/>
                    <a:moveTo>
                      <a:pt x="83258" y="29985"/>
                    </a:moveTo>
                    <a:cubicBezTo>
                      <a:pt x="86363" y="29251"/>
                      <a:pt x="88192" y="33185"/>
                      <a:pt x="85068" y="34690"/>
                    </a:cubicBezTo>
                    <a:cubicBezTo>
                      <a:pt x="84715" y="34861"/>
                      <a:pt x="84268" y="35204"/>
                      <a:pt x="83744" y="35223"/>
                    </a:cubicBezTo>
                    <a:cubicBezTo>
                      <a:pt x="82668" y="35262"/>
                      <a:pt x="81201" y="33452"/>
                      <a:pt x="81448" y="32032"/>
                    </a:cubicBezTo>
                    <a:cubicBezTo>
                      <a:pt x="81629" y="31004"/>
                      <a:pt x="82372" y="30604"/>
                      <a:pt x="83258" y="29985"/>
                    </a:cubicBezTo>
                    <a:close/>
                    <a:moveTo>
                      <a:pt x="32690" y="42072"/>
                    </a:moveTo>
                    <a:cubicBezTo>
                      <a:pt x="35795" y="41262"/>
                      <a:pt x="36843" y="45015"/>
                      <a:pt x="34500" y="46129"/>
                    </a:cubicBezTo>
                    <a:cubicBezTo>
                      <a:pt x="33061" y="46815"/>
                      <a:pt x="31252" y="45663"/>
                      <a:pt x="31385" y="44005"/>
                    </a:cubicBezTo>
                    <a:cubicBezTo>
                      <a:pt x="31461" y="43101"/>
                      <a:pt x="32033" y="42624"/>
                      <a:pt x="32690" y="42072"/>
                    </a:cubicBezTo>
                    <a:close/>
                    <a:moveTo>
                      <a:pt x="108842" y="24908"/>
                    </a:moveTo>
                    <a:cubicBezTo>
                      <a:pt x="110995" y="24441"/>
                      <a:pt x="111805" y="27394"/>
                      <a:pt x="109985" y="28213"/>
                    </a:cubicBezTo>
                    <a:cubicBezTo>
                      <a:pt x="108747" y="28765"/>
                      <a:pt x="107385" y="27632"/>
                      <a:pt x="107585" y="26375"/>
                    </a:cubicBezTo>
                    <a:cubicBezTo>
                      <a:pt x="107709" y="25632"/>
                      <a:pt x="108195" y="25346"/>
                      <a:pt x="108842" y="24908"/>
                    </a:cubicBezTo>
                    <a:close/>
                    <a:moveTo>
                      <a:pt x="7925" y="49044"/>
                    </a:moveTo>
                    <a:cubicBezTo>
                      <a:pt x="9220" y="48711"/>
                      <a:pt x="9697" y="50587"/>
                      <a:pt x="8344" y="50844"/>
                    </a:cubicBezTo>
                    <a:cubicBezTo>
                      <a:pt x="7182" y="50616"/>
                      <a:pt x="7191" y="49749"/>
                      <a:pt x="7925" y="49044"/>
                    </a:cubicBezTo>
                    <a:close/>
                    <a:moveTo>
                      <a:pt x="99213" y="28727"/>
                    </a:moveTo>
                    <a:cubicBezTo>
                      <a:pt x="102280" y="27927"/>
                      <a:pt x="103299" y="31794"/>
                      <a:pt x="100965" y="32880"/>
                    </a:cubicBezTo>
                    <a:cubicBezTo>
                      <a:pt x="99622" y="33499"/>
                      <a:pt x="97765" y="32404"/>
                      <a:pt x="97784" y="30918"/>
                    </a:cubicBezTo>
                    <a:cubicBezTo>
                      <a:pt x="97793" y="29851"/>
                      <a:pt x="98422" y="29327"/>
                      <a:pt x="99213" y="28727"/>
                    </a:cubicBezTo>
                    <a:close/>
                    <a:moveTo>
                      <a:pt x="23622" y="46520"/>
                    </a:moveTo>
                    <a:cubicBezTo>
                      <a:pt x="26165" y="45853"/>
                      <a:pt x="27099" y="49025"/>
                      <a:pt x="25146" y="49997"/>
                    </a:cubicBezTo>
                    <a:cubicBezTo>
                      <a:pt x="23927" y="50616"/>
                      <a:pt x="22355" y="49682"/>
                      <a:pt x="22422" y="48235"/>
                    </a:cubicBezTo>
                    <a:cubicBezTo>
                      <a:pt x="22470" y="47406"/>
                      <a:pt x="22993" y="46996"/>
                      <a:pt x="23622" y="46520"/>
                    </a:cubicBezTo>
                    <a:close/>
                    <a:moveTo>
                      <a:pt x="125044" y="24060"/>
                    </a:moveTo>
                    <a:cubicBezTo>
                      <a:pt x="126292" y="23774"/>
                      <a:pt x="126692" y="25594"/>
                      <a:pt x="125378" y="25841"/>
                    </a:cubicBezTo>
                    <a:cubicBezTo>
                      <a:pt x="124930" y="25746"/>
                      <a:pt x="124578" y="25575"/>
                      <a:pt x="124454" y="24955"/>
                    </a:cubicBezTo>
                    <a:cubicBezTo>
                      <a:pt x="124549" y="24517"/>
                      <a:pt x="124720" y="24346"/>
                      <a:pt x="125044" y="24060"/>
                    </a:cubicBezTo>
                    <a:close/>
                    <a:moveTo>
                      <a:pt x="89811" y="32566"/>
                    </a:moveTo>
                    <a:cubicBezTo>
                      <a:pt x="92545" y="31871"/>
                      <a:pt x="94612" y="34795"/>
                      <a:pt x="92878" y="36643"/>
                    </a:cubicBezTo>
                    <a:cubicBezTo>
                      <a:pt x="92602" y="36938"/>
                      <a:pt x="92231" y="37024"/>
                      <a:pt x="91802" y="37233"/>
                    </a:cubicBezTo>
                    <a:cubicBezTo>
                      <a:pt x="91364" y="37424"/>
                      <a:pt x="90926" y="37614"/>
                      <a:pt x="90488" y="37805"/>
                    </a:cubicBezTo>
                    <a:cubicBezTo>
                      <a:pt x="89278" y="37881"/>
                      <a:pt x="88983" y="36938"/>
                      <a:pt x="88487" y="35881"/>
                    </a:cubicBezTo>
                    <a:cubicBezTo>
                      <a:pt x="88297" y="35481"/>
                      <a:pt x="88040" y="34966"/>
                      <a:pt x="88125" y="34480"/>
                    </a:cubicBezTo>
                    <a:cubicBezTo>
                      <a:pt x="88306" y="33547"/>
                      <a:pt x="89030" y="33137"/>
                      <a:pt x="89811" y="32566"/>
                    </a:cubicBezTo>
                    <a:close/>
                    <a:moveTo>
                      <a:pt x="39414" y="44244"/>
                    </a:moveTo>
                    <a:cubicBezTo>
                      <a:pt x="41367" y="43748"/>
                      <a:pt x="43596" y="45434"/>
                      <a:pt x="42872" y="47539"/>
                    </a:cubicBezTo>
                    <a:cubicBezTo>
                      <a:pt x="42615" y="48301"/>
                      <a:pt x="41786" y="48711"/>
                      <a:pt x="40919" y="49092"/>
                    </a:cubicBezTo>
                    <a:cubicBezTo>
                      <a:pt x="39348" y="49768"/>
                      <a:pt x="37652" y="48092"/>
                      <a:pt x="37776" y="46482"/>
                    </a:cubicBezTo>
                    <a:cubicBezTo>
                      <a:pt x="37852" y="45349"/>
                      <a:pt x="38548" y="44901"/>
                      <a:pt x="39414" y="44244"/>
                    </a:cubicBezTo>
                    <a:close/>
                    <a:moveTo>
                      <a:pt x="61217" y="39891"/>
                    </a:moveTo>
                    <a:cubicBezTo>
                      <a:pt x="60341" y="40500"/>
                      <a:pt x="58855" y="40643"/>
                      <a:pt x="58226" y="41415"/>
                    </a:cubicBezTo>
                    <a:cubicBezTo>
                      <a:pt x="57598" y="42186"/>
                      <a:pt x="58484" y="44282"/>
                      <a:pt x="59179" y="44872"/>
                    </a:cubicBezTo>
                    <a:cubicBezTo>
                      <a:pt x="59503" y="45158"/>
                      <a:pt x="60017" y="45339"/>
                      <a:pt x="60474" y="45406"/>
                    </a:cubicBezTo>
                    <a:cubicBezTo>
                      <a:pt x="62198" y="45653"/>
                      <a:pt x="63589" y="44101"/>
                      <a:pt x="63560" y="42834"/>
                    </a:cubicBezTo>
                    <a:cubicBezTo>
                      <a:pt x="63551" y="42367"/>
                      <a:pt x="63294" y="42005"/>
                      <a:pt x="63151" y="41710"/>
                    </a:cubicBezTo>
                    <a:cubicBezTo>
                      <a:pt x="62655" y="40681"/>
                      <a:pt x="62436" y="39767"/>
                      <a:pt x="61217" y="39891"/>
                    </a:cubicBezTo>
                    <a:close/>
                    <a:moveTo>
                      <a:pt x="115500" y="27622"/>
                    </a:moveTo>
                    <a:cubicBezTo>
                      <a:pt x="117662" y="27051"/>
                      <a:pt x="118320" y="29966"/>
                      <a:pt x="116548" y="30680"/>
                    </a:cubicBezTo>
                    <a:cubicBezTo>
                      <a:pt x="115624" y="31051"/>
                      <a:pt x="114395" y="30213"/>
                      <a:pt x="114452" y="29156"/>
                    </a:cubicBezTo>
                    <a:cubicBezTo>
                      <a:pt x="114491" y="28432"/>
                      <a:pt x="114948" y="28042"/>
                      <a:pt x="115500" y="27622"/>
                    </a:cubicBezTo>
                    <a:close/>
                    <a:moveTo>
                      <a:pt x="14431" y="51111"/>
                    </a:moveTo>
                    <a:cubicBezTo>
                      <a:pt x="16450" y="50559"/>
                      <a:pt x="17164" y="53007"/>
                      <a:pt x="15688" y="53778"/>
                    </a:cubicBezTo>
                    <a:cubicBezTo>
                      <a:pt x="14716" y="54292"/>
                      <a:pt x="13421" y="53407"/>
                      <a:pt x="13564" y="52292"/>
                    </a:cubicBezTo>
                    <a:cubicBezTo>
                      <a:pt x="13640" y="51778"/>
                      <a:pt x="14030" y="51435"/>
                      <a:pt x="14431" y="51111"/>
                    </a:cubicBezTo>
                    <a:close/>
                    <a:moveTo>
                      <a:pt x="30194" y="48682"/>
                    </a:moveTo>
                    <a:cubicBezTo>
                      <a:pt x="33214" y="47901"/>
                      <a:pt x="34462" y="51616"/>
                      <a:pt x="32185" y="52854"/>
                    </a:cubicBezTo>
                    <a:cubicBezTo>
                      <a:pt x="30737" y="53645"/>
                      <a:pt x="28670" y="52540"/>
                      <a:pt x="28747" y="50806"/>
                    </a:cubicBezTo>
                    <a:cubicBezTo>
                      <a:pt x="28794" y="49740"/>
                      <a:pt x="29394" y="49292"/>
                      <a:pt x="30194" y="48682"/>
                    </a:cubicBezTo>
                    <a:close/>
                    <a:moveTo>
                      <a:pt x="106109" y="31309"/>
                    </a:moveTo>
                    <a:cubicBezTo>
                      <a:pt x="108956" y="30575"/>
                      <a:pt x="109871" y="34357"/>
                      <a:pt x="107537" y="35385"/>
                    </a:cubicBezTo>
                    <a:cubicBezTo>
                      <a:pt x="106147" y="35995"/>
                      <a:pt x="104442" y="34747"/>
                      <a:pt x="104604" y="33214"/>
                    </a:cubicBezTo>
                    <a:cubicBezTo>
                      <a:pt x="104718" y="32242"/>
                      <a:pt x="105299" y="31871"/>
                      <a:pt x="106109" y="31309"/>
                    </a:cubicBezTo>
                    <a:close/>
                    <a:moveTo>
                      <a:pt x="76819" y="38414"/>
                    </a:moveTo>
                    <a:cubicBezTo>
                      <a:pt x="76000" y="39052"/>
                      <a:pt x="74809" y="39071"/>
                      <a:pt x="74409" y="39957"/>
                    </a:cubicBezTo>
                    <a:cubicBezTo>
                      <a:pt x="73543" y="41862"/>
                      <a:pt x="75467" y="43777"/>
                      <a:pt x="77095" y="43701"/>
                    </a:cubicBezTo>
                    <a:cubicBezTo>
                      <a:pt x="78629" y="43634"/>
                      <a:pt x="79629" y="42281"/>
                      <a:pt x="79600" y="41224"/>
                    </a:cubicBezTo>
                    <a:cubicBezTo>
                      <a:pt x="79581" y="40615"/>
                      <a:pt x="79220" y="40129"/>
                      <a:pt x="79029" y="39729"/>
                    </a:cubicBezTo>
                    <a:cubicBezTo>
                      <a:pt x="78524" y="38681"/>
                      <a:pt x="78191" y="38062"/>
                      <a:pt x="76819" y="38414"/>
                    </a:cubicBezTo>
                    <a:close/>
                    <a:moveTo>
                      <a:pt x="5353" y="55826"/>
                    </a:moveTo>
                    <a:cubicBezTo>
                      <a:pt x="6572" y="55483"/>
                      <a:pt x="7039" y="56969"/>
                      <a:pt x="6153" y="57464"/>
                    </a:cubicBezTo>
                    <a:cubicBezTo>
                      <a:pt x="5639" y="57750"/>
                      <a:pt x="4829" y="57255"/>
                      <a:pt x="4839" y="56702"/>
                    </a:cubicBezTo>
                    <a:cubicBezTo>
                      <a:pt x="4839" y="56321"/>
                      <a:pt x="5106" y="56064"/>
                      <a:pt x="5353" y="55826"/>
                    </a:cubicBezTo>
                    <a:close/>
                    <a:moveTo>
                      <a:pt x="131883" y="26918"/>
                    </a:moveTo>
                    <a:cubicBezTo>
                      <a:pt x="132245" y="26870"/>
                      <a:pt x="132540" y="27051"/>
                      <a:pt x="132645" y="27422"/>
                    </a:cubicBezTo>
                    <a:cubicBezTo>
                      <a:pt x="132540" y="27699"/>
                      <a:pt x="132502" y="27908"/>
                      <a:pt x="132140" y="28032"/>
                    </a:cubicBezTo>
                    <a:cubicBezTo>
                      <a:pt x="131864" y="27918"/>
                      <a:pt x="131740" y="27841"/>
                      <a:pt x="131521" y="27641"/>
                    </a:cubicBezTo>
                    <a:cubicBezTo>
                      <a:pt x="131502" y="27270"/>
                      <a:pt x="131674" y="27137"/>
                      <a:pt x="131883" y="26918"/>
                    </a:cubicBezTo>
                    <a:close/>
                    <a:moveTo>
                      <a:pt x="96726" y="35071"/>
                    </a:moveTo>
                    <a:cubicBezTo>
                      <a:pt x="99860" y="34290"/>
                      <a:pt x="101441" y="38376"/>
                      <a:pt x="98536" y="39776"/>
                    </a:cubicBezTo>
                    <a:cubicBezTo>
                      <a:pt x="98184" y="39948"/>
                      <a:pt x="97689" y="40281"/>
                      <a:pt x="97136" y="40291"/>
                    </a:cubicBezTo>
                    <a:cubicBezTo>
                      <a:pt x="96145" y="40300"/>
                      <a:pt x="94660" y="38510"/>
                      <a:pt x="94879" y="37090"/>
                    </a:cubicBezTo>
                    <a:cubicBezTo>
                      <a:pt x="95040" y="36043"/>
                      <a:pt x="95821" y="35681"/>
                      <a:pt x="96726" y="35071"/>
                    </a:cubicBezTo>
                    <a:close/>
                    <a:moveTo>
                      <a:pt x="21003" y="53235"/>
                    </a:moveTo>
                    <a:cubicBezTo>
                      <a:pt x="23622" y="52549"/>
                      <a:pt x="24632" y="55645"/>
                      <a:pt x="22717" y="56712"/>
                    </a:cubicBezTo>
                    <a:cubicBezTo>
                      <a:pt x="21374" y="57455"/>
                      <a:pt x="19774" y="56331"/>
                      <a:pt x="19869" y="54902"/>
                    </a:cubicBezTo>
                    <a:cubicBezTo>
                      <a:pt x="19917" y="54102"/>
                      <a:pt x="20412" y="53721"/>
                      <a:pt x="21003" y="53235"/>
                    </a:cubicBezTo>
                    <a:close/>
                    <a:moveTo>
                      <a:pt x="66923" y="42901"/>
                    </a:moveTo>
                    <a:cubicBezTo>
                      <a:pt x="66008" y="43558"/>
                      <a:pt x="65313" y="43777"/>
                      <a:pt x="65132" y="44872"/>
                    </a:cubicBezTo>
                    <a:cubicBezTo>
                      <a:pt x="64837" y="46691"/>
                      <a:pt x="66818" y="48330"/>
                      <a:pt x="68494" y="47587"/>
                    </a:cubicBezTo>
                    <a:cubicBezTo>
                      <a:pt x="71171" y="46396"/>
                      <a:pt x="70113" y="42091"/>
                      <a:pt x="66923" y="42901"/>
                    </a:cubicBezTo>
                    <a:close/>
                    <a:moveTo>
                      <a:pt x="122387" y="30318"/>
                    </a:moveTo>
                    <a:cubicBezTo>
                      <a:pt x="124178" y="29928"/>
                      <a:pt x="124768" y="32337"/>
                      <a:pt x="123273" y="32994"/>
                    </a:cubicBezTo>
                    <a:cubicBezTo>
                      <a:pt x="122434" y="33366"/>
                      <a:pt x="121358" y="32671"/>
                      <a:pt x="121377" y="31690"/>
                    </a:cubicBezTo>
                    <a:cubicBezTo>
                      <a:pt x="121387" y="31004"/>
                      <a:pt x="121834" y="30690"/>
                      <a:pt x="122387" y="30318"/>
                    </a:cubicBezTo>
                    <a:close/>
                    <a:moveTo>
                      <a:pt x="37024" y="50825"/>
                    </a:moveTo>
                    <a:cubicBezTo>
                      <a:pt x="39005" y="50330"/>
                      <a:pt x="39529" y="51330"/>
                      <a:pt x="40272" y="52883"/>
                    </a:cubicBezTo>
                    <a:cubicBezTo>
                      <a:pt x="40415" y="53169"/>
                      <a:pt x="40757" y="53721"/>
                      <a:pt x="40681" y="54150"/>
                    </a:cubicBezTo>
                    <a:cubicBezTo>
                      <a:pt x="40557" y="54893"/>
                      <a:pt x="39796" y="55102"/>
                      <a:pt x="39053" y="55474"/>
                    </a:cubicBezTo>
                    <a:cubicBezTo>
                      <a:pt x="38662" y="55664"/>
                      <a:pt x="38138" y="56045"/>
                      <a:pt x="37595" y="56074"/>
                    </a:cubicBezTo>
                    <a:cubicBezTo>
                      <a:pt x="36424" y="56131"/>
                      <a:pt x="34881" y="54683"/>
                      <a:pt x="35147" y="53035"/>
                    </a:cubicBezTo>
                    <a:cubicBezTo>
                      <a:pt x="35338" y="51854"/>
                      <a:pt x="36033" y="51549"/>
                      <a:pt x="37024" y="50825"/>
                    </a:cubicBezTo>
                    <a:close/>
                    <a:moveTo>
                      <a:pt x="112871" y="33957"/>
                    </a:moveTo>
                    <a:cubicBezTo>
                      <a:pt x="115453" y="33318"/>
                      <a:pt x="116443" y="36776"/>
                      <a:pt x="114310" y="37729"/>
                    </a:cubicBezTo>
                    <a:cubicBezTo>
                      <a:pt x="112967" y="38328"/>
                      <a:pt x="111347" y="37300"/>
                      <a:pt x="111471" y="35766"/>
                    </a:cubicBezTo>
                    <a:cubicBezTo>
                      <a:pt x="111538" y="34842"/>
                      <a:pt x="112128" y="34490"/>
                      <a:pt x="112871" y="33957"/>
                    </a:cubicBezTo>
                    <a:close/>
                    <a:moveTo>
                      <a:pt x="83248" y="41100"/>
                    </a:moveTo>
                    <a:cubicBezTo>
                      <a:pt x="82334" y="41748"/>
                      <a:pt x="81534" y="41796"/>
                      <a:pt x="81210" y="42786"/>
                    </a:cubicBezTo>
                    <a:cubicBezTo>
                      <a:pt x="80572" y="44710"/>
                      <a:pt x="82353" y="46253"/>
                      <a:pt x="83896" y="46187"/>
                    </a:cubicBezTo>
                    <a:cubicBezTo>
                      <a:pt x="87373" y="46044"/>
                      <a:pt x="86611" y="40243"/>
                      <a:pt x="83248" y="41100"/>
                    </a:cubicBezTo>
                    <a:close/>
                    <a:moveTo>
                      <a:pt x="57436" y="47177"/>
                    </a:moveTo>
                    <a:cubicBezTo>
                      <a:pt x="56569" y="47834"/>
                      <a:pt x="55864" y="48235"/>
                      <a:pt x="55817" y="49368"/>
                    </a:cubicBezTo>
                    <a:cubicBezTo>
                      <a:pt x="55750" y="50978"/>
                      <a:pt x="57560" y="52416"/>
                      <a:pt x="58998" y="51816"/>
                    </a:cubicBezTo>
                    <a:cubicBezTo>
                      <a:pt x="61884" y="50635"/>
                      <a:pt x="60893" y="46292"/>
                      <a:pt x="57436" y="47177"/>
                    </a:cubicBezTo>
                    <a:close/>
                    <a:moveTo>
                      <a:pt x="12030" y="57807"/>
                    </a:moveTo>
                    <a:cubicBezTo>
                      <a:pt x="13954" y="57378"/>
                      <a:pt x="14564" y="59893"/>
                      <a:pt x="12935" y="60560"/>
                    </a:cubicBezTo>
                    <a:cubicBezTo>
                      <a:pt x="12097" y="60903"/>
                      <a:pt x="10963" y="60093"/>
                      <a:pt x="11039" y="59103"/>
                    </a:cubicBezTo>
                    <a:cubicBezTo>
                      <a:pt x="11097" y="58445"/>
                      <a:pt x="11516" y="58188"/>
                      <a:pt x="12030" y="57807"/>
                    </a:cubicBezTo>
                    <a:close/>
                    <a:moveTo>
                      <a:pt x="103232" y="37748"/>
                    </a:moveTo>
                    <a:cubicBezTo>
                      <a:pt x="106632" y="36871"/>
                      <a:pt x="107966" y="41034"/>
                      <a:pt x="105290" y="42358"/>
                    </a:cubicBezTo>
                    <a:cubicBezTo>
                      <a:pt x="103651" y="43167"/>
                      <a:pt x="101603" y="41920"/>
                      <a:pt x="101698" y="39957"/>
                    </a:cubicBezTo>
                    <a:cubicBezTo>
                      <a:pt x="101746" y="38862"/>
                      <a:pt x="102441" y="38395"/>
                      <a:pt x="103232" y="37748"/>
                    </a:cubicBezTo>
                    <a:close/>
                    <a:moveTo>
                      <a:pt x="27851" y="55302"/>
                    </a:moveTo>
                    <a:cubicBezTo>
                      <a:pt x="30861" y="54569"/>
                      <a:pt x="31995" y="58617"/>
                      <a:pt x="29299" y="59750"/>
                    </a:cubicBezTo>
                    <a:cubicBezTo>
                      <a:pt x="27908" y="60341"/>
                      <a:pt x="26089" y="59017"/>
                      <a:pt x="26203" y="57502"/>
                    </a:cubicBezTo>
                    <a:cubicBezTo>
                      <a:pt x="26280" y="56331"/>
                      <a:pt x="26899" y="55959"/>
                      <a:pt x="27851" y="55302"/>
                    </a:cubicBezTo>
                    <a:close/>
                    <a:moveTo>
                      <a:pt x="48673" y="51140"/>
                    </a:moveTo>
                    <a:cubicBezTo>
                      <a:pt x="47835" y="51730"/>
                      <a:pt x="46768" y="51787"/>
                      <a:pt x="46406" y="52654"/>
                    </a:cubicBezTo>
                    <a:cubicBezTo>
                      <a:pt x="46168" y="53216"/>
                      <a:pt x="46330" y="53930"/>
                      <a:pt x="46654" y="54531"/>
                    </a:cubicBezTo>
                    <a:cubicBezTo>
                      <a:pt x="47311" y="55788"/>
                      <a:pt x="47854" y="56359"/>
                      <a:pt x="49330" y="56264"/>
                    </a:cubicBezTo>
                    <a:cubicBezTo>
                      <a:pt x="52721" y="56045"/>
                      <a:pt x="51845" y="50349"/>
                      <a:pt x="48673" y="51140"/>
                    </a:cubicBezTo>
                    <a:close/>
                    <a:moveTo>
                      <a:pt x="73523" y="45663"/>
                    </a:moveTo>
                    <a:cubicBezTo>
                      <a:pt x="72733" y="46234"/>
                      <a:pt x="72104" y="46663"/>
                      <a:pt x="72057" y="47673"/>
                    </a:cubicBezTo>
                    <a:cubicBezTo>
                      <a:pt x="71980" y="49282"/>
                      <a:pt x="73628" y="50616"/>
                      <a:pt x="75162" y="49949"/>
                    </a:cubicBezTo>
                    <a:cubicBezTo>
                      <a:pt x="77753" y="48844"/>
                      <a:pt x="76724" y="44844"/>
                      <a:pt x="73523" y="45663"/>
                    </a:cubicBezTo>
                    <a:close/>
                    <a:moveTo>
                      <a:pt x="129035" y="33147"/>
                    </a:moveTo>
                    <a:cubicBezTo>
                      <a:pt x="130645" y="32699"/>
                      <a:pt x="131140" y="34719"/>
                      <a:pt x="129912" y="35300"/>
                    </a:cubicBezTo>
                    <a:cubicBezTo>
                      <a:pt x="129149" y="35661"/>
                      <a:pt x="128254" y="34871"/>
                      <a:pt x="128378" y="34100"/>
                    </a:cubicBezTo>
                    <a:cubicBezTo>
                      <a:pt x="128454" y="33671"/>
                      <a:pt x="128731" y="33433"/>
                      <a:pt x="129035" y="33147"/>
                    </a:cubicBezTo>
                    <a:close/>
                    <a:moveTo>
                      <a:pt x="2934" y="62608"/>
                    </a:moveTo>
                    <a:cubicBezTo>
                      <a:pt x="3486" y="62493"/>
                      <a:pt x="3705" y="62789"/>
                      <a:pt x="3991" y="63084"/>
                    </a:cubicBezTo>
                    <a:cubicBezTo>
                      <a:pt x="4058" y="63617"/>
                      <a:pt x="3839" y="64046"/>
                      <a:pt x="3296" y="64198"/>
                    </a:cubicBezTo>
                    <a:cubicBezTo>
                      <a:pt x="2867" y="64141"/>
                      <a:pt x="2515" y="63979"/>
                      <a:pt x="2391" y="63417"/>
                    </a:cubicBezTo>
                    <a:cubicBezTo>
                      <a:pt x="2495" y="63027"/>
                      <a:pt x="2667" y="62875"/>
                      <a:pt x="2934" y="62608"/>
                    </a:cubicBezTo>
                    <a:close/>
                    <a:moveTo>
                      <a:pt x="18526" y="59960"/>
                    </a:moveTo>
                    <a:cubicBezTo>
                      <a:pt x="21050" y="59293"/>
                      <a:pt x="22070" y="62408"/>
                      <a:pt x="20126" y="63427"/>
                    </a:cubicBezTo>
                    <a:cubicBezTo>
                      <a:pt x="18860" y="64094"/>
                      <a:pt x="17240" y="63151"/>
                      <a:pt x="17336" y="61684"/>
                    </a:cubicBezTo>
                    <a:cubicBezTo>
                      <a:pt x="17383" y="60817"/>
                      <a:pt x="17869" y="60446"/>
                      <a:pt x="18526" y="59960"/>
                    </a:cubicBezTo>
                    <a:close/>
                    <a:moveTo>
                      <a:pt x="119501" y="36719"/>
                    </a:moveTo>
                    <a:cubicBezTo>
                      <a:pt x="122063" y="36043"/>
                      <a:pt x="122892" y="39205"/>
                      <a:pt x="120930" y="40110"/>
                    </a:cubicBezTo>
                    <a:cubicBezTo>
                      <a:pt x="119758" y="40653"/>
                      <a:pt x="118329" y="39672"/>
                      <a:pt x="118405" y="38376"/>
                    </a:cubicBezTo>
                    <a:cubicBezTo>
                      <a:pt x="118453" y="37595"/>
                      <a:pt x="118929" y="37186"/>
                      <a:pt x="119501" y="36719"/>
                    </a:cubicBezTo>
                    <a:close/>
                    <a:moveTo>
                      <a:pt x="89983" y="43644"/>
                    </a:moveTo>
                    <a:cubicBezTo>
                      <a:pt x="88992" y="44358"/>
                      <a:pt x="88325" y="44253"/>
                      <a:pt x="87964" y="45396"/>
                    </a:cubicBezTo>
                    <a:cubicBezTo>
                      <a:pt x="87306" y="47415"/>
                      <a:pt x="89221" y="48825"/>
                      <a:pt x="90849" y="48711"/>
                    </a:cubicBezTo>
                    <a:cubicBezTo>
                      <a:pt x="94088" y="48501"/>
                      <a:pt x="93336" y="42786"/>
                      <a:pt x="89983" y="43644"/>
                    </a:cubicBezTo>
                    <a:close/>
                    <a:moveTo>
                      <a:pt x="64380" y="49940"/>
                    </a:moveTo>
                    <a:cubicBezTo>
                      <a:pt x="63503" y="50540"/>
                      <a:pt x="62932" y="50863"/>
                      <a:pt x="62875" y="51959"/>
                    </a:cubicBezTo>
                    <a:cubicBezTo>
                      <a:pt x="62798" y="53473"/>
                      <a:pt x="64370" y="54597"/>
                      <a:pt x="65646" y="54092"/>
                    </a:cubicBezTo>
                    <a:cubicBezTo>
                      <a:pt x="68266" y="53045"/>
                      <a:pt x="67228" y="49235"/>
                      <a:pt x="64380" y="49940"/>
                    </a:cubicBezTo>
                    <a:close/>
                    <a:moveTo>
                      <a:pt x="110280" y="40329"/>
                    </a:moveTo>
                    <a:cubicBezTo>
                      <a:pt x="113329" y="39576"/>
                      <a:pt x="114405" y="43729"/>
                      <a:pt x="111747" y="44882"/>
                    </a:cubicBezTo>
                    <a:cubicBezTo>
                      <a:pt x="110252" y="45529"/>
                      <a:pt x="108385" y="44053"/>
                      <a:pt x="108566" y="42434"/>
                    </a:cubicBezTo>
                    <a:cubicBezTo>
                      <a:pt x="108680" y="41319"/>
                      <a:pt x="109347" y="40957"/>
                      <a:pt x="110280" y="40329"/>
                    </a:cubicBezTo>
                    <a:close/>
                    <a:moveTo>
                      <a:pt x="9611" y="64560"/>
                    </a:moveTo>
                    <a:cubicBezTo>
                      <a:pt x="11278" y="64351"/>
                      <a:pt x="11944" y="66561"/>
                      <a:pt x="10449" y="67218"/>
                    </a:cubicBezTo>
                    <a:cubicBezTo>
                      <a:pt x="9535" y="67618"/>
                      <a:pt x="8458" y="66723"/>
                      <a:pt x="8592" y="65751"/>
                    </a:cubicBezTo>
                    <a:cubicBezTo>
                      <a:pt x="8668" y="65160"/>
                      <a:pt x="9106" y="64894"/>
                      <a:pt x="9611" y="64560"/>
                    </a:cubicBezTo>
                    <a:close/>
                    <a:moveTo>
                      <a:pt x="54864" y="54112"/>
                    </a:moveTo>
                    <a:cubicBezTo>
                      <a:pt x="54083" y="54711"/>
                      <a:pt x="53502" y="55159"/>
                      <a:pt x="53445" y="56188"/>
                    </a:cubicBezTo>
                    <a:cubicBezTo>
                      <a:pt x="53350" y="57902"/>
                      <a:pt x="55216" y="58969"/>
                      <a:pt x="56626" y="58302"/>
                    </a:cubicBezTo>
                    <a:cubicBezTo>
                      <a:pt x="59065" y="57150"/>
                      <a:pt x="57960" y="53311"/>
                      <a:pt x="54864" y="54112"/>
                    </a:cubicBezTo>
                    <a:close/>
                    <a:moveTo>
                      <a:pt x="80391" y="48292"/>
                    </a:moveTo>
                    <a:cubicBezTo>
                      <a:pt x="79591" y="48863"/>
                      <a:pt x="78962" y="49273"/>
                      <a:pt x="78924" y="50301"/>
                    </a:cubicBezTo>
                    <a:cubicBezTo>
                      <a:pt x="78857" y="51949"/>
                      <a:pt x="80629" y="53064"/>
                      <a:pt x="82058" y="52349"/>
                    </a:cubicBezTo>
                    <a:cubicBezTo>
                      <a:pt x="84315" y="51206"/>
                      <a:pt x="83277" y="47549"/>
                      <a:pt x="80391" y="48292"/>
                    </a:cubicBezTo>
                    <a:close/>
                    <a:moveTo>
                      <a:pt x="135960" y="35995"/>
                    </a:moveTo>
                    <a:cubicBezTo>
                      <a:pt x="136417" y="35881"/>
                      <a:pt x="136770" y="36071"/>
                      <a:pt x="136960" y="36376"/>
                    </a:cubicBezTo>
                    <a:cubicBezTo>
                      <a:pt x="137341" y="36871"/>
                      <a:pt x="136808" y="37462"/>
                      <a:pt x="136284" y="37557"/>
                    </a:cubicBezTo>
                    <a:cubicBezTo>
                      <a:pt x="135903" y="37471"/>
                      <a:pt x="135579" y="37309"/>
                      <a:pt x="135465" y="36795"/>
                    </a:cubicBezTo>
                    <a:cubicBezTo>
                      <a:pt x="135541" y="36433"/>
                      <a:pt x="135722" y="36252"/>
                      <a:pt x="135960" y="35995"/>
                    </a:cubicBezTo>
                    <a:close/>
                    <a:moveTo>
                      <a:pt x="25413" y="62008"/>
                    </a:moveTo>
                    <a:cubicBezTo>
                      <a:pt x="28347" y="61389"/>
                      <a:pt x="29356" y="65399"/>
                      <a:pt x="26679" y="66494"/>
                    </a:cubicBezTo>
                    <a:cubicBezTo>
                      <a:pt x="25232" y="67085"/>
                      <a:pt x="23441" y="65522"/>
                      <a:pt x="23698" y="63913"/>
                    </a:cubicBezTo>
                    <a:cubicBezTo>
                      <a:pt x="23851" y="62884"/>
                      <a:pt x="24527" y="62617"/>
                      <a:pt x="25413" y="62008"/>
                    </a:cubicBezTo>
                    <a:close/>
                    <a:moveTo>
                      <a:pt x="97060" y="46034"/>
                    </a:moveTo>
                    <a:cubicBezTo>
                      <a:pt x="96298" y="46596"/>
                      <a:pt x="95250" y="46663"/>
                      <a:pt x="94840" y="47415"/>
                    </a:cubicBezTo>
                    <a:cubicBezTo>
                      <a:pt x="93812" y="49282"/>
                      <a:pt x="95488" y="51464"/>
                      <a:pt x="97355" y="51387"/>
                    </a:cubicBezTo>
                    <a:cubicBezTo>
                      <a:pt x="98736" y="51330"/>
                      <a:pt x="99879" y="50101"/>
                      <a:pt x="99917" y="49168"/>
                    </a:cubicBezTo>
                    <a:cubicBezTo>
                      <a:pt x="99936" y="48673"/>
                      <a:pt x="99641" y="48244"/>
                      <a:pt x="99470" y="47901"/>
                    </a:cubicBezTo>
                    <a:cubicBezTo>
                      <a:pt x="98860" y="46682"/>
                      <a:pt x="98708" y="45615"/>
                      <a:pt x="97060" y="46034"/>
                    </a:cubicBezTo>
                    <a:close/>
                    <a:moveTo>
                      <a:pt x="45825" y="58017"/>
                    </a:moveTo>
                    <a:cubicBezTo>
                      <a:pt x="44796" y="58741"/>
                      <a:pt x="44091" y="58703"/>
                      <a:pt x="43891" y="59979"/>
                    </a:cubicBezTo>
                    <a:cubicBezTo>
                      <a:pt x="43596" y="61855"/>
                      <a:pt x="45701" y="63598"/>
                      <a:pt x="47415" y="62770"/>
                    </a:cubicBezTo>
                    <a:cubicBezTo>
                      <a:pt x="49978" y="61541"/>
                      <a:pt x="48939" y="57236"/>
                      <a:pt x="45825" y="58017"/>
                    </a:cubicBezTo>
                    <a:close/>
                    <a:moveTo>
                      <a:pt x="126397" y="39453"/>
                    </a:moveTo>
                    <a:cubicBezTo>
                      <a:pt x="128473" y="38900"/>
                      <a:pt x="129235" y="41672"/>
                      <a:pt x="127540" y="42415"/>
                    </a:cubicBezTo>
                    <a:cubicBezTo>
                      <a:pt x="126625" y="42815"/>
                      <a:pt x="125368" y="42062"/>
                      <a:pt x="125387" y="40976"/>
                    </a:cubicBezTo>
                    <a:cubicBezTo>
                      <a:pt x="125387" y="40272"/>
                      <a:pt x="125864" y="39853"/>
                      <a:pt x="126397" y="39453"/>
                    </a:cubicBezTo>
                    <a:close/>
                    <a:moveTo>
                      <a:pt x="71028" y="52768"/>
                    </a:moveTo>
                    <a:cubicBezTo>
                      <a:pt x="70409" y="53235"/>
                      <a:pt x="69923" y="53673"/>
                      <a:pt x="69866" y="54483"/>
                    </a:cubicBezTo>
                    <a:cubicBezTo>
                      <a:pt x="69771" y="55978"/>
                      <a:pt x="71428" y="56979"/>
                      <a:pt x="72742" y="56245"/>
                    </a:cubicBezTo>
                    <a:cubicBezTo>
                      <a:pt x="74647" y="55178"/>
                      <a:pt x="73600" y="52092"/>
                      <a:pt x="71028" y="52768"/>
                    </a:cubicBezTo>
                    <a:close/>
                    <a:moveTo>
                      <a:pt x="419" y="69485"/>
                    </a:moveTo>
                    <a:cubicBezTo>
                      <a:pt x="829" y="69418"/>
                      <a:pt x="971" y="69609"/>
                      <a:pt x="1210" y="69799"/>
                    </a:cubicBezTo>
                    <a:cubicBezTo>
                      <a:pt x="1219" y="69913"/>
                      <a:pt x="1238" y="70018"/>
                      <a:pt x="1248" y="70132"/>
                    </a:cubicBezTo>
                    <a:cubicBezTo>
                      <a:pt x="1210" y="70399"/>
                      <a:pt x="1057" y="70552"/>
                      <a:pt x="848" y="70714"/>
                    </a:cubicBezTo>
                    <a:cubicBezTo>
                      <a:pt x="448" y="70742"/>
                      <a:pt x="124" y="70552"/>
                      <a:pt x="0" y="70152"/>
                    </a:cubicBezTo>
                    <a:cubicBezTo>
                      <a:pt x="133" y="69875"/>
                      <a:pt x="210" y="69713"/>
                      <a:pt x="419" y="69485"/>
                    </a:cubicBezTo>
                    <a:close/>
                    <a:moveTo>
                      <a:pt x="116881" y="43091"/>
                    </a:moveTo>
                    <a:cubicBezTo>
                      <a:pt x="119853" y="42320"/>
                      <a:pt x="120872" y="46139"/>
                      <a:pt x="118472" y="47196"/>
                    </a:cubicBezTo>
                    <a:cubicBezTo>
                      <a:pt x="117177" y="47768"/>
                      <a:pt x="115367" y="46568"/>
                      <a:pt x="115472" y="45044"/>
                    </a:cubicBezTo>
                    <a:cubicBezTo>
                      <a:pt x="115538" y="44101"/>
                      <a:pt x="116138" y="43653"/>
                      <a:pt x="116881" y="43091"/>
                    </a:cubicBezTo>
                    <a:close/>
                    <a:moveTo>
                      <a:pt x="16021" y="66723"/>
                    </a:moveTo>
                    <a:cubicBezTo>
                      <a:pt x="18460" y="66075"/>
                      <a:pt x="19345" y="69256"/>
                      <a:pt x="17383" y="70161"/>
                    </a:cubicBezTo>
                    <a:cubicBezTo>
                      <a:pt x="16126" y="70742"/>
                      <a:pt x="14754" y="69590"/>
                      <a:pt x="14859" y="68275"/>
                    </a:cubicBezTo>
                    <a:cubicBezTo>
                      <a:pt x="14935" y="67513"/>
                      <a:pt x="15459" y="67180"/>
                      <a:pt x="16021" y="66723"/>
                    </a:cubicBezTo>
                    <a:close/>
                    <a:moveTo>
                      <a:pt x="87230" y="50806"/>
                    </a:moveTo>
                    <a:cubicBezTo>
                      <a:pt x="86335" y="51416"/>
                      <a:pt x="85753" y="51730"/>
                      <a:pt x="85687" y="52835"/>
                    </a:cubicBezTo>
                    <a:cubicBezTo>
                      <a:pt x="85601" y="54254"/>
                      <a:pt x="87259" y="55559"/>
                      <a:pt x="88544" y="55016"/>
                    </a:cubicBezTo>
                    <a:cubicBezTo>
                      <a:pt x="91126" y="53950"/>
                      <a:pt x="90145" y="50082"/>
                      <a:pt x="87230" y="50806"/>
                    </a:cubicBezTo>
                    <a:close/>
                    <a:moveTo>
                      <a:pt x="61960" y="56912"/>
                    </a:moveTo>
                    <a:cubicBezTo>
                      <a:pt x="61236" y="57398"/>
                      <a:pt x="60617" y="57760"/>
                      <a:pt x="60570" y="58636"/>
                    </a:cubicBezTo>
                    <a:cubicBezTo>
                      <a:pt x="60493" y="59979"/>
                      <a:pt x="61865" y="61131"/>
                      <a:pt x="63170" y="60541"/>
                    </a:cubicBezTo>
                    <a:cubicBezTo>
                      <a:pt x="65227" y="59617"/>
                      <a:pt x="64418" y="56521"/>
                      <a:pt x="61960" y="56912"/>
                    </a:cubicBezTo>
                    <a:close/>
                    <a:moveTo>
                      <a:pt x="32223" y="64198"/>
                    </a:moveTo>
                    <a:cubicBezTo>
                      <a:pt x="34138" y="63741"/>
                      <a:pt x="34471" y="64875"/>
                      <a:pt x="35185" y="66361"/>
                    </a:cubicBezTo>
                    <a:cubicBezTo>
                      <a:pt x="35338" y="66675"/>
                      <a:pt x="35728" y="67208"/>
                      <a:pt x="35690" y="67723"/>
                    </a:cubicBezTo>
                    <a:cubicBezTo>
                      <a:pt x="35652" y="68275"/>
                      <a:pt x="33242" y="69561"/>
                      <a:pt x="32347" y="69523"/>
                    </a:cubicBezTo>
                    <a:cubicBezTo>
                      <a:pt x="31032" y="69466"/>
                      <a:pt x="29632" y="67646"/>
                      <a:pt x="30175" y="66037"/>
                    </a:cubicBezTo>
                    <a:cubicBezTo>
                      <a:pt x="30594" y="64770"/>
                      <a:pt x="31118" y="64941"/>
                      <a:pt x="32223" y="64198"/>
                    </a:cubicBezTo>
                    <a:close/>
                    <a:moveTo>
                      <a:pt x="107823" y="46777"/>
                    </a:moveTo>
                    <a:cubicBezTo>
                      <a:pt x="109595" y="46330"/>
                      <a:pt x="111443" y="47825"/>
                      <a:pt x="111081" y="49863"/>
                    </a:cubicBezTo>
                    <a:cubicBezTo>
                      <a:pt x="110871" y="50987"/>
                      <a:pt x="110109" y="51273"/>
                      <a:pt x="108956" y="51835"/>
                    </a:cubicBezTo>
                    <a:cubicBezTo>
                      <a:pt x="108452" y="52073"/>
                      <a:pt x="107813" y="52416"/>
                      <a:pt x="107309" y="52254"/>
                    </a:cubicBezTo>
                    <a:cubicBezTo>
                      <a:pt x="106775" y="51464"/>
                      <a:pt x="105023" y="49016"/>
                      <a:pt x="105861" y="47958"/>
                    </a:cubicBezTo>
                    <a:cubicBezTo>
                      <a:pt x="106318" y="47368"/>
                      <a:pt x="107137" y="47282"/>
                      <a:pt x="107823" y="46777"/>
                    </a:cubicBezTo>
                    <a:close/>
                    <a:moveTo>
                      <a:pt x="133236" y="42281"/>
                    </a:moveTo>
                    <a:cubicBezTo>
                      <a:pt x="134864" y="41910"/>
                      <a:pt x="135579" y="43967"/>
                      <a:pt x="134303" y="44615"/>
                    </a:cubicBezTo>
                    <a:cubicBezTo>
                      <a:pt x="133293" y="45129"/>
                      <a:pt x="132131" y="44139"/>
                      <a:pt x="132483" y="43139"/>
                    </a:cubicBezTo>
                    <a:cubicBezTo>
                      <a:pt x="132617" y="42758"/>
                      <a:pt x="132902" y="42548"/>
                      <a:pt x="133236" y="42281"/>
                    </a:cubicBezTo>
                    <a:close/>
                    <a:moveTo>
                      <a:pt x="6877" y="71485"/>
                    </a:moveTo>
                    <a:cubicBezTo>
                      <a:pt x="8572" y="71018"/>
                      <a:pt x="9201" y="73181"/>
                      <a:pt x="7868" y="73800"/>
                    </a:cubicBezTo>
                    <a:cubicBezTo>
                      <a:pt x="7096" y="74162"/>
                      <a:pt x="6020" y="73409"/>
                      <a:pt x="6163" y="72485"/>
                    </a:cubicBezTo>
                    <a:cubicBezTo>
                      <a:pt x="6229" y="72066"/>
                      <a:pt x="6553" y="71761"/>
                      <a:pt x="6877" y="71485"/>
                    </a:cubicBezTo>
                    <a:close/>
                    <a:moveTo>
                      <a:pt x="52283" y="61008"/>
                    </a:moveTo>
                    <a:cubicBezTo>
                      <a:pt x="51606" y="61627"/>
                      <a:pt x="51006" y="62036"/>
                      <a:pt x="51016" y="63084"/>
                    </a:cubicBezTo>
                    <a:cubicBezTo>
                      <a:pt x="51035" y="64751"/>
                      <a:pt x="52883" y="65608"/>
                      <a:pt x="54235" y="64846"/>
                    </a:cubicBezTo>
                    <a:cubicBezTo>
                      <a:pt x="56302" y="63665"/>
                      <a:pt x="55159" y="60265"/>
                      <a:pt x="52283" y="61008"/>
                    </a:cubicBezTo>
                    <a:close/>
                    <a:moveTo>
                      <a:pt x="78010" y="55407"/>
                    </a:moveTo>
                    <a:cubicBezTo>
                      <a:pt x="77372" y="55845"/>
                      <a:pt x="76886" y="56169"/>
                      <a:pt x="76810" y="56940"/>
                    </a:cubicBezTo>
                    <a:cubicBezTo>
                      <a:pt x="76676" y="58169"/>
                      <a:pt x="77991" y="59236"/>
                      <a:pt x="79067" y="58807"/>
                    </a:cubicBezTo>
                    <a:cubicBezTo>
                      <a:pt x="81210" y="57960"/>
                      <a:pt x="80401" y="54864"/>
                      <a:pt x="78010" y="55407"/>
                    </a:cubicBezTo>
                    <a:close/>
                    <a:moveTo>
                      <a:pt x="22574" y="68923"/>
                    </a:moveTo>
                    <a:cubicBezTo>
                      <a:pt x="25584" y="68142"/>
                      <a:pt x="26765" y="71790"/>
                      <a:pt x="24527" y="72952"/>
                    </a:cubicBezTo>
                    <a:cubicBezTo>
                      <a:pt x="23070" y="73714"/>
                      <a:pt x="21155" y="72752"/>
                      <a:pt x="21203" y="71028"/>
                    </a:cubicBezTo>
                    <a:cubicBezTo>
                      <a:pt x="21222" y="69961"/>
                      <a:pt x="21812" y="69551"/>
                      <a:pt x="22574" y="68923"/>
                    </a:cubicBezTo>
                    <a:close/>
                    <a:moveTo>
                      <a:pt x="123663" y="45853"/>
                    </a:moveTo>
                    <a:cubicBezTo>
                      <a:pt x="126216" y="45186"/>
                      <a:pt x="127245" y="48377"/>
                      <a:pt x="125321" y="49416"/>
                    </a:cubicBezTo>
                    <a:cubicBezTo>
                      <a:pt x="123977" y="50140"/>
                      <a:pt x="122377" y="49054"/>
                      <a:pt x="122472" y="47606"/>
                    </a:cubicBezTo>
                    <a:cubicBezTo>
                      <a:pt x="122530" y="46758"/>
                      <a:pt x="123044" y="46358"/>
                      <a:pt x="123663" y="45853"/>
                    </a:cubicBezTo>
                    <a:close/>
                    <a:moveTo>
                      <a:pt x="43072" y="64837"/>
                    </a:moveTo>
                    <a:cubicBezTo>
                      <a:pt x="42148" y="65494"/>
                      <a:pt x="41377" y="65770"/>
                      <a:pt x="41320" y="66951"/>
                    </a:cubicBezTo>
                    <a:cubicBezTo>
                      <a:pt x="41234" y="68751"/>
                      <a:pt x="43177" y="70275"/>
                      <a:pt x="44730" y="69580"/>
                    </a:cubicBezTo>
                    <a:cubicBezTo>
                      <a:pt x="47473" y="68361"/>
                      <a:pt x="46444" y="63979"/>
                      <a:pt x="43072" y="64837"/>
                    </a:cubicBezTo>
                    <a:close/>
                    <a:moveTo>
                      <a:pt x="93812" y="53311"/>
                    </a:moveTo>
                    <a:cubicBezTo>
                      <a:pt x="92983" y="53911"/>
                      <a:pt x="92412" y="54321"/>
                      <a:pt x="92355" y="55397"/>
                    </a:cubicBezTo>
                    <a:cubicBezTo>
                      <a:pt x="92269" y="57017"/>
                      <a:pt x="94088" y="58264"/>
                      <a:pt x="95488" y="57636"/>
                    </a:cubicBezTo>
                    <a:cubicBezTo>
                      <a:pt x="98041" y="56493"/>
                      <a:pt x="97012" y="52492"/>
                      <a:pt x="93812" y="53311"/>
                    </a:cubicBezTo>
                    <a:close/>
                    <a:moveTo>
                      <a:pt x="68666" y="59845"/>
                    </a:moveTo>
                    <a:cubicBezTo>
                      <a:pt x="68180" y="60236"/>
                      <a:pt x="67685" y="60598"/>
                      <a:pt x="67666" y="61255"/>
                    </a:cubicBezTo>
                    <a:cubicBezTo>
                      <a:pt x="67637" y="62293"/>
                      <a:pt x="68780" y="63189"/>
                      <a:pt x="69733" y="62789"/>
                    </a:cubicBezTo>
                    <a:cubicBezTo>
                      <a:pt x="71476" y="62046"/>
                      <a:pt x="70799" y="59274"/>
                      <a:pt x="68666" y="59845"/>
                    </a:cubicBezTo>
                    <a:close/>
                    <a:moveTo>
                      <a:pt x="114290" y="49492"/>
                    </a:moveTo>
                    <a:cubicBezTo>
                      <a:pt x="117596" y="48644"/>
                      <a:pt x="118853" y="53007"/>
                      <a:pt x="115919" y="54235"/>
                    </a:cubicBezTo>
                    <a:cubicBezTo>
                      <a:pt x="114367" y="54893"/>
                      <a:pt x="112433" y="53378"/>
                      <a:pt x="112624" y="51625"/>
                    </a:cubicBezTo>
                    <a:cubicBezTo>
                      <a:pt x="112738" y="50568"/>
                      <a:pt x="113433" y="50120"/>
                      <a:pt x="114290" y="49492"/>
                    </a:cubicBezTo>
                    <a:close/>
                    <a:moveTo>
                      <a:pt x="13611" y="73533"/>
                    </a:moveTo>
                    <a:cubicBezTo>
                      <a:pt x="15792" y="72980"/>
                      <a:pt x="16659" y="75924"/>
                      <a:pt x="14735" y="76762"/>
                    </a:cubicBezTo>
                    <a:cubicBezTo>
                      <a:pt x="13688" y="77219"/>
                      <a:pt x="12411" y="76324"/>
                      <a:pt x="12440" y="75200"/>
                    </a:cubicBezTo>
                    <a:cubicBezTo>
                      <a:pt x="12468" y="74381"/>
                      <a:pt x="12973" y="74000"/>
                      <a:pt x="13611" y="73533"/>
                    </a:cubicBezTo>
                    <a:close/>
                    <a:moveTo>
                      <a:pt x="84677" y="58007"/>
                    </a:moveTo>
                    <a:cubicBezTo>
                      <a:pt x="84068" y="58464"/>
                      <a:pt x="83601" y="58798"/>
                      <a:pt x="83563" y="59588"/>
                    </a:cubicBezTo>
                    <a:cubicBezTo>
                      <a:pt x="83506" y="60884"/>
                      <a:pt x="84877" y="61884"/>
                      <a:pt x="86078" y="61284"/>
                    </a:cubicBezTo>
                    <a:cubicBezTo>
                      <a:pt x="87925" y="60369"/>
                      <a:pt x="87125" y="57378"/>
                      <a:pt x="84677" y="58007"/>
                    </a:cubicBezTo>
                    <a:close/>
                    <a:moveTo>
                      <a:pt x="140027" y="45225"/>
                    </a:moveTo>
                    <a:cubicBezTo>
                      <a:pt x="141361" y="44844"/>
                      <a:pt x="141751" y="46568"/>
                      <a:pt x="140561" y="46882"/>
                    </a:cubicBezTo>
                    <a:cubicBezTo>
                      <a:pt x="139494" y="46615"/>
                      <a:pt x="139332" y="46053"/>
                      <a:pt x="140027" y="45225"/>
                    </a:cubicBezTo>
                    <a:close/>
                    <a:moveTo>
                      <a:pt x="59360" y="63884"/>
                    </a:moveTo>
                    <a:cubicBezTo>
                      <a:pt x="58712" y="64332"/>
                      <a:pt x="58207" y="64703"/>
                      <a:pt x="58179" y="65522"/>
                    </a:cubicBezTo>
                    <a:cubicBezTo>
                      <a:pt x="58150" y="66713"/>
                      <a:pt x="59465" y="67627"/>
                      <a:pt x="60627" y="67085"/>
                    </a:cubicBezTo>
                    <a:cubicBezTo>
                      <a:pt x="62427" y="66237"/>
                      <a:pt x="61579" y="63379"/>
                      <a:pt x="59360" y="63884"/>
                    </a:cubicBezTo>
                    <a:close/>
                    <a:moveTo>
                      <a:pt x="29394" y="71028"/>
                    </a:moveTo>
                    <a:cubicBezTo>
                      <a:pt x="31147" y="70590"/>
                      <a:pt x="31823" y="71342"/>
                      <a:pt x="32480" y="72704"/>
                    </a:cubicBezTo>
                    <a:cubicBezTo>
                      <a:pt x="33214" y="74238"/>
                      <a:pt x="32699" y="75038"/>
                      <a:pt x="31423" y="75686"/>
                    </a:cubicBezTo>
                    <a:cubicBezTo>
                      <a:pt x="31118" y="75848"/>
                      <a:pt x="30642" y="76124"/>
                      <a:pt x="30156" y="76124"/>
                    </a:cubicBezTo>
                    <a:cubicBezTo>
                      <a:pt x="28918" y="76152"/>
                      <a:pt x="27327" y="74924"/>
                      <a:pt x="27584" y="73228"/>
                    </a:cubicBezTo>
                    <a:cubicBezTo>
                      <a:pt x="27765" y="72104"/>
                      <a:pt x="28451" y="71714"/>
                      <a:pt x="29394" y="71028"/>
                    </a:cubicBezTo>
                    <a:close/>
                    <a:moveTo>
                      <a:pt x="130712" y="48625"/>
                    </a:moveTo>
                    <a:cubicBezTo>
                      <a:pt x="132712" y="48196"/>
                      <a:pt x="133445" y="50911"/>
                      <a:pt x="131845" y="51702"/>
                    </a:cubicBezTo>
                    <a:cubicBezTo>
                      <a:pt x="130731" y="52254"/>
                      <a:pt x="129435" y="51302"/>
                      <a:pt x="129502" y="50111"/>
                    </a:cubicBezTo>
                    <a:cubicBezTo>
                      <a:pt x="129550" y="49320"/>
                      <a:pt x="130064" y="49073"/>
                      <a:pt x="130712" y="48625"/>
                    </a:cubicBezTo>
                    <a:close/>
                    <a:moveTo>
                      <a:pt x="100613" y="55654"/>
                    </a:moveTo>
                    <a:cubicBezTo>
                      <a:pt x="99660" y="56340"/>
                      <a:pt x="98965" y="56731"/>
                      <a:pt x="98898" y="57950"/>
                    </a:cubicBezTo>
                    <a:cubicBezTo>
                      <a:pt x="98803" y="59645"/>
                      <a:pt x="100803" y="61046"/>
                      <a:pt x="102270" y="60398"/>
                    </a:cubicBezTo>
                    <a:cubicBezTo>
                      <a:pt x="105051" y="59169"/>
                      <a:pt x="103918" y="54826"/>
                      <a:pt x="100613" y="55654"/>
                    </a:cubicBezTo>
                    <a:close/>
                    <a:moveTo>
                      <a:pt x="49921" y="67732"/>
                    </a:moveTo>
                    <a:cubicBezTo>
                      <a:pt x="49111" y="68313"/>
                      <a:pt x="48463" y="68742"/>
                      <a:pt x="48463" y="69809"/>
                    </a:cubicBezTo>
                    <a:cubicBezTo>
                      <a:pt x="48473" y="71276"/>
                      <a:pt x="50016" y="72266"/>
                      <a:pt x="51264" y="71742"/>
                    </a:cubicBezTo>
                    <a:cubicBezTo>
                      <a:pt x="53740" y="70723"/>
                      <a:pt x="52749" y="67027"/>
                      <a:pt x="49921" y="67732"/>
                    </a:cubicBezTo>
                    <a:close/>
                    <a:moveTo>
                      <a:pt x="4591" y="78353"/>
                    </a:moveTo>
                    <a:cubicBezTo>
                      <a:pt x="5810" y="78200"/>
                      <a:pt x="6353" y="79762"/>
                      <a:pt x="5305" y="80315"/>
                    </a:cubicBezTo>
                    <a:cubicBezTo>
                      <a:pt x="4220" y="80886"/>
                      <a:pt x="3191" y="79334"/>
                      <a:pt x="4591" y="78353"/>
                    </a:cubicBezTo>
                    <a:close/>
                    <a:moveTo>
                      <a:pt x="75533" y="62617"/>
                    </a:moveTo>
                    <a:cubicBezTo>
                      <a:pt x="75181" y="62903"/>
                      <a:pt x="74838" y="63170"/>
                      <a:pt x="74733" y="63598"/>
                    </a:cubicBezTo>
                    <a:cubicBezTo>
                      <a:pt x="74514" y="64560"/>
                      <a:pt x="75619" y="65503"/>
                      <a:pt x="76581" y="65027"/>
                    </a:cubicBezTo>
                    <a:cubicBezTo>
                      <a:pt x="77943" y="64379"/>
                      <a:pt x="77200" y="62179"/>
                      <a:pt x="75533" y="62617"/>
                    </a:cubicBezTo>
                    <a:close/>
                    <a:moveTo>
                      <a:pt x="120977" y="52321"/>
                    </a:moveTo>
                    <a:cubicBezTo>
                      <a:pt x="124063" y="51521"/>
                      <a:pt x="125178" y="55359"/>
                      <a:pt x="122730" y="56474"/>
                    </a:cubicBezTo>
                    <a:cubicBezTo>
                      <a:pt x="121215" y="57159"/>
                      <a:pt x="119415" y="55912"/>
                      <a:pt x="119596" y="54235"/>
                    </a:cubicBezTo>
                    <a:cubicBezTo>
                      <a:pt x="119691" y="53302"/>
                      <a:pt x="120291" y="52883"/>
                      <a:pt x="120977" y="52321"/>
                    </a:cubicBezTo>
                    <a:close/>
                    <a:moveTo>
                      <a:pt x="20126" y="75752"/>
                    </a:moveTo>
                    <a:cubicBezTo>
                      <a:pt x="23031" y="75000"/>
                      <a:pt x="24032" y="78648"/>
                      <a:pt x="21679" y="79677"/>
                    </a:cubicBezTo>
                    <a:cubicBezTo>
                      <a:pt x="20412" y="80229"/>
                      <a:pt x="18698" y="79076"/>
                      <a:pt x="18783" y="77648"/>
                    </a:cubicBezTo>
                    <a:cubicBezTo>
                      <a:pt x="18831" y="76752"/>
                      <a:pt x="19403" y="76276"/>
                      <a:pt x="20126" y="75752"/>
                    </a:cubicBezTo>
                    <a:close/>
                    <a:moveTo>
                      <a:pt x="40729" y="71485"/>
                    </a:moveTo>
                    <a:cubicBezTo>
                      <a:pt x="39719" y="72200"/>
                      <a:pt x="38814" y="72285"/>
                      <a:pt x="38653" y="73523"/>
                    </a:cubicBezTo>
                    <a:cubicBezTo>
                      <a:pt x="38586" y="74019"/>
                      <a:pt x="38900" y="74495"/>
                      <a:pt x="39081" y="74867"/>
                    </a:cubicBezTo>
                    <a:cubicBezTo>
                      <a:pt x="39634" y="75981"/>
                      <a:pt x="40595" y="77105"/>
                      <a:pt x="42139" y="76438"/>
                    </a:cubicBezTo>
                    <a:cubicBezTo>
                      <a:pt x="44987" y="75219"/>
                      <a:pt x="43996" y="70704"/>
                      <a:pt x="40729" y="71485"/>
                    </a:cubicBezTo>
                    <a:close/>
                    <a:moveTo>
                      <a:pt x="91383" y="60398"/>
                    </a:moveTo>
                    <a:cubicBezTo>
                      <a:pt x="90773" y="60865"/>
                      <a:pt x="90211" y="61255"/>
                      <a:pt x="90173" y="62046"/>
                    </a:cubicBezTo>
                    <a:cubicBezTo>
                      <a:pt x="90097" y="63427"/>
                      <a:pt x="91478" y="64646"/>
                      <a:pt x="92802" y="64056"/>
                    </a:cubicBezTo>
                    <a:cubicBezTo>
                      <a:pt x="94964" y="63094"/>
                      <a:pt x="94107" y="59693"/>
                      <a:pt x="91383" y="60398"/>
                    </a:cubicBezTo>
                    <a:close/>
                    <a:moveTo>
                      <a:pt x="66170" y="66903"/>
                    </a:moveTo>
                    <a:cubicBezTo>
                      <a:pt x="65846" y="67180"/>
                      <a:pt x="65475" y="67523"/>
                      <a:pt x="65427" y="67951"/>
                    </a:cubicBezTo>
                    <a:cubicBezTo>
                      <a:pt x="65313" y="68894"/>
                      <a:pt x="66351" y="69647"/>
                      <a:pt x="67199" y="69209"/>
                    </a:cubicBezTo>
                    <a:cubicBezTo>
                      <a:pt x="68466" y="68561"/>
                      <a:pt x="67818" y="66456"/>
                      <a:pt x="66170" y="66903"/>
                    </a:cubicBezTo>
                    <a:close/>
                    <a:moveTo>
                      <a:pt x="108366" y="57693"/>
                    </a:moveTo>
                    <a:cubicBezTo>
                      <a:pt x="106871" y="58760"/>
                      <a:pt x="105308" y="58503"/>
                      <a:pt x="105404" y="60655"/>
                    </a:cubicBezTo>
                    <a:cubicBezTo>
                      <a:pt x="105423" y="61131"/>
                      <a:pt x="105670" y="61560"/>
                      <a:pt x="105832" y="61846"/>
                    </a:cubicBezTo>
                    <a:cubicBezTo>
                      <a:pt x="106604" y="63255"/>
                      <a:pt x="107757" y="63627"/>
                      <a:pt x="109395" y="62808"/>
                    </a:cubicBezTo>
                    <a:cubicBezTo>
                      <a:pt x="110252" y="62379"/>
                      <a:pt x="110690" y="62227"/>
                      <a:pt x="111081" y="61541"/>
                    </a:cubicBezTo>
                    <a:cubicBezTo>
                      <a:pt x="110890" y="60503"/>
                      <a:pt x="109785" y="57826"/>
                      <a:pt x="109071" y="57607"/>
                    </a:cubicBezTo>
                    <a:cubicBezTo>
                      <a:pt x="108833" y="57636"/>
                      <a:pt x="108604" y="57664"/>
                      <a:pt x="108366" y="57693"/>
                    </a:cubicBezTo>
                    <a:close/>
                    <a:moveTo>
                      <a:pt x="11116" y="80448"/>
                    </a:moveTo>
                    <a:cubicBezTo>
                      <a:pt x="13078" y="80020"/>
                      <a:pt x="13821" y="82525"/>
                      <a:pt x="12268" y="83296"/>
                    </a:cubicBezTo>
                    <a:cubicBezTo>
                      <a:pt x="11268" y="83791"/>
                      <a:pt x="10068" y="83010"/>
                      <a:pt x="10087" y="81905"/>
                    </a:cubicBezTo>
                    <a:cubicBezTo>
                      <a:pt x="10096" y="81182"/>
                      <a:pt x="10563" y="80858"/>
                      <a:pt x="11116" y="80448"/>
                    </a:cubicBezTo>
                    <a:close/>
                    <a:moveTo>
                      <a:pt x="137427" y="51559"/>
                    </a:moveTo>
                    <a:cubicBezTo>
                      <a:pt x="139094" y="51130"/>
                      <a:pt x="139770" y="53273"/>
                      <a:pt x="138427" y="53911"/>
                    </a:cubicBezTo>
                    <a:cubicBezTo>
                      <a:pt x="137493" y="54350"/>
                      <a:pt x="136350" y="53454"/>
                      <a:pt x="136646" y="52464"/>
                    </a:cubicBezTo>
                    <a:cubicBezTo>
                      <a:pt x="136770" y="52035"/>
                      <a:pt x="137074" y="51845"/>
                      <a:pt x="137427" y="51559"/>
                    </a:cubicBezTo>
                    <a:close/>
                    <a:moveTo>
                      <a:pt x="56864" y="70685"/>
                    </a:moveTo>
                    <a:cubicBezTo>
                      <a:pt x="56207" y="71133"/>
                      <a:pt x="55664" y="71476"/>
                      <a:pt x="55645" y="72295"/>
                    </a:cubicBezTo>
                    <a:cubicBezTo>
                      <a:pt x="55617" y="73466"/>
                      <a:pt x="56912" y="74371"/>
                      <a:pt x="58017" y="73866"/>
                    </a:cubicBezTo>
                    <a:cubicBezTo>
                      <a:pt x="59731" y="73095"/>
                      <a:pt x="59007" y="70180"/>
                      <a:pt x="56864" y="70685"/>
                    </a:cubicBezTo>
                    <a:close/>
                    <a:moveTo>
                      <a:pt x="26670" y="77962"/>
                    </a:moveTo>
                    <a:cubicBezTo>
                      <a:pt x="30099" y="77086"/>
                      <a:pt x="31318" y="81277"/>
                      <a:pt x="28594" y="82525"/>
                    </a:cubicBezTo>
                    <a:cubicBezTo>
                      <a:pt x="27032" y="83248"/>
                      <a:pt x="25041" y="81944"/>
                      <a:pt x="25165" y="80162"/>
                    </a:cubicBezTo>
                    <a:cubicBezTo>
                      <a:pt x="25241" y="79067"/>
                      <a:pt x="25870" y="78629"/>
                      <a:pt x="26670" y="77962"/>
                    </a:cubicBezTo>
                    <a:close/>
                    <a:moveTo>
                      <a:pt x="82248" y="65208"/>
                    </a:moveTo>
                    <a:cubicBezTo>
                      <a:pt x="81915" y="65513"/>
                      <a:pt x="81572" y="65761"/>
                      <a:pt x="81496" y="66218"/>
                    </a:cubicBezTo>
                    <a:cubicBezTo>
                      <a:pt x="81324" y="67208"/>
                      <a:pt x="82420" y="68085"/>
                      <a:pt x="83372" y="67608"/>
                    </a:cubicBezTo>
                    <a:cubicBezTo>
                      <a:pt x="84725" y="66923"/>
                      <a:pt x="84029" y="64713"/>
                      <a:pt x="82248" y="65208"/>
                    </a:cubicBezTo>
                    <a:close/>
                    <a:moveTo>
                      <a:pt x="127854" y="55131"/>
                    </a:moveTo>
                    <a:cubicBezTo>
                      <a:pt x="130512" y="54426"/>
                      <a:pt x="131454" y="57798"/>
                      <a:pt x="129330" y="58731"/>
                    </a:cubicBezTo>
                    <a:cubicBezTo>
                      <a:pt x="128064" y="59293"/>
                      <a:pt x="126597" y="58293"/>
                      <a:pt x="126635" y="56921"/>
                    </a:cubicBezTo>
                    <a:cubicBezTo>
                      <a:pt x="126663" y="56064"/>
                      <a:pt x="127206" y="55626"/>
                      <a:pt x="127854" y="55131"/>
                    </a:cubicBezTo>
                    <a:close/>
                    <a:moveTo>
                      <a:pt x="47254" y="74419"/>
                    </a:moveTo>
                    <a:cubicBezTo>
                      <a:pt x="46511" y="74981"/>
                      <a:pt x="45939" y="75362"/>
                      <a:pt x="45825" y="76305"/>
                    </a:cubicBezTo>
                    <a:cubicBezTo>
                      <a:pt x="45634" y="77943"/>
                      <a:pt x="47339" y="79258"/>
                      <a:pt x="48921" y="78553"/>
                    </a:cubicBezTo>
                    <a:cubicBezTo>
                      <a:pt x="51349" y="77467"/>
                      <a:pt x="50206" y="73666"/>
                      <a:pt x="47254" y="74419"/>
                    </a:cubicBezTo>
                    <a:close/>
                    <a:moveTo>
                      <a:pt x="98031" y="62741"/>
                    </a:moveTo>
                    <a:cubicBezTo>
                      <a:pt x="97298" y="63313"/>
                      <a:pt x="96698" y="63760"/>
                      <a:pt x="96679" y="64760"/>
                    </a:cubicBezTo>
                    <a:cubicBezTo>
                      <a:pt x="96641" y="66494"/>
                      <a:pt x="98508" y="67513"/>
                      <a:pt x="99974" y="66694"/>
                    </a:cubicBezTo>
                    <a:cubicBezTo>
                      <a:pt x="102118" y="65494"/>
                      <a:pt x="100908" y="61998"/>
                      <a:pt x="98031" y="62741"/>
                    </a:cubicBezTo>
                    <a:close/>
                    <a:moveTo>
                      <a:pt x="2000" y="85363"/>
                    </a:moveTo>
                    <a:cubicBezTo>
                      <a:pt x="2495" y="85249"/>
                      <a:pt x="2934" y="85515"/>
                      <a:pt x="3058" y="85992"/>
                    </a:cubicBezTo>
                    <a:cubicBezTo>
                      <a:pt x="2982" y="86382"/>
                      <a:pt x="2867" y="86715"/>
                      <a:pt x="2343" y="86839"/>
                    </a:cubicBezTo>
                    <a:cubicBezTo>
                      <a:pt x="1981" y="86763"/>
                      <a:pt x="1657" y="86630"/>
                      <a:pt x="1543" y="86154"/>
                    </a:cubicBezTo>
                    <a:cubicBezTo>
                      <a:pt x="1610" y="85782"/>
                      <a:pt x="1753" y="85620"/>
                      <a:pt x="2000" y="85363"/>
                    </a:cubicBezTo>
                    <a:close/>
                    <a:moveTo>
                      <a:pt x="118586" y="58712"/>
                    </a:moveTo>
                    <a:cubicBezTo>
                      <a:pt x="121777" y="57941"/>
                      <a:pt x="122996" y="62274"/>
                      <a:pt x="120139" y="63475"/>
                    </a:cubicBezTo>
                    <a:cubicBezTo>
                      <a:pt x="118443" y="64189"/>
                      <a:pt x="116443" y="62436"/>
                      <a:pt x="116786" y="60646"/>
                    </a:cubicBezTo>
                    <a:cubicBezTo>
                      <a:pt x="116986" y="59645"/>
                      <a:pt x="117710" y="59322"/>
                      <a:pt x="118586" y="58712"/>
                    </a:cubicBezTo>
                    <a:close/>
                    <a:moveTo>
                      <a:pt x="17612" y="82629"/>
                    </a:moveTo>
                    <a:cubicBezTo>
                      <a:pt x="20288" y="81925"/>
                      <a:pt x="21222" y="85315"/>
                      <a:pt x="18945" y="86268"/>
                    </a:cubicBezTo>
                    <a:cubicBezTo>
                      <a:pt x="17774" y="86754"/>
                      <a:pt x="16335" y="85715"/>
                      <a:pt x="16411" y="84344"/>
                    </a:cubicBezTo>
                    <a:cubicBezTo>
                      <a:pt x="16469" y="83534"/>
                      <a:pt x="17012" y="83125"/>
                      <a:pt x="17612" y="82629"/>
                    </a:cubicBezTo>
                    <a:close/>
                    <a:moveTo>
                      <a:pt x="73190" y="69875"/>
                    </a:moveTo>
                    <a:cubicBezTo>
                      <a:pt x="72876" y="70161"/>
                      <a:pt x="72609" y="70352"/>
                      <a:pt x="72742" y="70923"/>
                    </a:cubicBezTo>
                    <a:cubicBezTo>
                      <a:pt x="72942" y="71161"/>
                      <a:pt x="73162" y="71237"/>
                      <a:pt x="73419" y="71380"/>
                    </a:cubicBezTo>
                    <a:cubicBezTo>
                      <a:pt x="73533" y="71342"/>
                      <a:pt x="73657" y="71304"/>
                      <a:pt x="73771" y="71256"/>
                    </a:cubicBezTo>
                    <a:cubicBezTo>
                      <a:pt x="74038" y="71075"/>
                      <a:pt x="74228" y="70752"/>
                      <a:pt x="74171" y="70371"/>
                    </a:cubicBezTo>
                    <a:cubicBezTo>
                      <a:pt x="73952" y="70047"/>
                      <a:pt x="73666" y="69799"/>
                      <a:pt x="73190" y="69875"/>
                    </a:cubicBezTo>
                    <a:close/>
                    <a:moveTo>
                      <a:pt x="38500" y="78076"/>
                    </a:moveTo>
                    <a:cubicBezTo>
                      <a:pt x="37652" y="78695"/>
                      <a:pt x="36424" y="78876"/>
                      <a:pt x="35643" y="79496"/>
                    </a:cubicBezTo>
                    <a:cubicBezTo>
                      <a:pt x="35747" y="80220"/>
                      <a:pt x="36233" y="80972"/>
                      <a:pt x="36547" y="81601"/>
                    </a:cubicBezTo>
                    <a:cubicBezTo>
                      <a:pt x="36738" y="82048"/>
                      <a:pt x="36929" y="82496"/>
                      <a:pt x="37129" y="82944"/>
                    </a:cubicBezTo>
                    <a:cubicBezTo>
                      <a:pt x="37805" y="83915"/>
                      <a:pt x="39453" y="83506"/>
                      <a:pt x="40500" y="82772"/>
                    </a:cubicBezTo>
                    <a:cubicBezTo>
                      <a:pt x="42348" y="81477"/>
                      <a:pt x="41186" y="77400"/>
                      <a:pt x="38500" y="78076"/>
                    </a:cubicBezTo>
                    <a:close/>
                    <a:moveTo>
                      <a:pt x="144389" y="54464"/>
                    </a:moveTo>
                    <a:cubicBezTo>
                      <a:pt x="144828" y="54407"/>
                      <a:pt x="145161" y="54607"/>
                      <a:pt x="145370" y="54921"/>
                    </a:cubicBezTo>
                    <a:cubicBezTo>
                      <a:pt x="145913" y="55874"/>
                      <a:pt x="144132" y="56626"/>
                      <a:pt x="143808" y="55397"/>
                    </a:cubicBezTo>
                    <a:cubicBezTo>
                      <a:pt x="143885" y="54931"/>
                      <a:pt x="144066" y="54759"/>
                      <a:pt x="144389" y="54464"/>
                    </a:cubicBezTo>
                    <a:close/>
                    <a:moveTo>
                      <a:pt x="88925" y="67532"/>
                    </a:moveTo>
                    <a:cubicBezTo>
                      <a:pt x="88440" y="67961"/>
                      <a:pt x="87982" y="68313"/>
                      <a:pt x="87982" y="69037"/>
                    </a:cubicBezTo>
                    <a:cubicBezTo>
                      <a:pt x="87992" y="70142"/>
                      <a:pt x="89211" y="70923"/>
                      <a:pt x="90240" y="70418"/>
                    </a:cubicBezTo>
                    <a:cubicBezTo>
                      <a:pt x="91869" y="69599"/>
                      <a:pt x="91164" y="66942"/>
                      <a:pt x="88925" y="67532"/>
                    </a:cubicBezTo>
                    <a:close/>
                    <a:moveTo>
                      <a:pt x="63713" y="73695"/>
                    </a:moveTo>
                    <a:cubicBezTo>
                      <a:pt x="63322" y="73990"/>
                      <a:pt x="62951" y="74295"/>
                      <a:pt x="62903" y="74790"/>
                    </a:cubicBezTo>
                    <a:cubicBezTo>
                      <a:pt x="62817" y="75609"/>
                      <a:pt x="63798" y="76333"/>
                      <a:pt x="64513" y="76009"/>
                    </a:cubicBezTo>
                    <a:cubicBezTo>
                      <a:pt x="65808" y="75438"/>
                      <a:pt x="65294" y="73352"/>
                      <a:pt x="63713" y="73695"/>
                    </a:cubicBezTo>
                    <a:close/>
                    <a:moveTo>
                      <a:pt x="134703" y="57998"/>
                    </a:moveTo>
                    <a:cubicBezTo>
                      <a:pt x="136817" y="57436"/>
                      <a:pt x="137665" y="60103"/>
                      <a:pt x="135989" y="60922"/>
                    </a:cubicBezTo>
                    <a:cubicBezTo>
                      <a:pt x="134950" y="61436"/>
                      <a:pt x="133645" y="60531"/>
                      <a:pt x="133741" y="59388"/>
                    </a:cubicBezTo>
                    <a:cubicBezTo>
                      <a:pt x="133779" y="58741"/>
                      <a:pt x="134217" y="58388"/>
                      <a:pt x="134703" y="57998"/>
                    </a:cubicBezTo>
                    <a:close/>
                    <a:moveTo>
                      <a:pt x="104956" y="64932"/>
                    </a:moveTo>
                    <a:cubicBezTo>
                      <a:pt x="103965" y="65589"/>
                      <a:pt x="103337" y="65875"/>
                      <a:pt x="103165" y="67018"/>
                    </a:cubicBezTo>
                    <a:cubicBezTo>
                      <a:pt x="102899" y="68742"/>
                      <a:pt x="104823" y="70352"/>
                      <a:pt x="106375" y="69733"/>
                    </a:cubicBezTo>
                    <a:cubicBezTo>
                      <a:pt x="109290" y="68561"/>
                      <a:pt x="108090" y="64217"/>
                      <a:pt x="104956" y="64932"/>
                    </a:cubicBezTo>
                    <a:close/>
                    <a:moveTo>
                      <a:pt x="8620" y="87401"/>
                    </a:moveTo>
                    <a:cubicBezTo>
                      <a:pt x="10239" y="87039"/>
                      <a:pt x="10906" y="89192"/>
                      <a:pt x="9515" y="89811"/>
                    </a:cubicBezTo>
                    <a:cubicBezTo>
                      <a:pt x="8734" y="90154"/>
                      <a:pt x="7668" y="89449"/>
                      <a:pt x="7753" y="88582"/>
                    </a:cubicBezTo>
                    <a:cubicBezTo>
                      <a:pt x="7811" y="88040"/>
                      <a:pt x="8201" y="87735"/>
                      <a:pt x="8620" y="87401"/>
                    </a:cubicBezTo>
                    <a:close/>
                    <a:moveTo>
                      <a:pt x="54055" y="77410"/>
                    </a:moveTo>
                    <a:cubicBezTo>
                      <a:pt x="53464" y="77867"/>
                      <a:pt x="52978" y="78267"/>
                      <a:pt x="52959" y="79067"/>
                    </a:cubicBezTo>
                    <a:cubicBezTo>
                      <a:pt x="52930" y="80334"/>
                      <a:pt x="54312" y="81324"/>
                      <a:pt x="55483" y="80801"/>
                    </a:cubicBezTo>
                    <a:cubicBezTo>
                      <a:pt x="57474" y="79905"/>
                      <a:pt x="56693" y="76714"/>
                      <a:pt x="54055" y="77410"/>
                    </a:cubicBezTo>
                    <a:close/>
                    <a:moveTo>
                      <a:pt x="24413" y="84782"/>
                    </a:moveTo>
                    <a:cubicBezTo>
                      <a:pt x="27404" y="84049"/>
                      <a:pt x="28480" y="88021"/>
                      <a:pt x="25765" y="89135"/>
                    </a:cubicBezTo>
                    <a:cubicBezTo>
                      <a:pt x="24336" y="89725"/>
                      <a:pt x="22736" y="88411"/>
                      <a:pt x="22813" y="86858"/>
                    </a:cubicBezTo>
                    <a:cubicBezTo>
                      <a:pt x="22860" y="85753"/>
                      <a:pt x="23527" y="85392"/>
                      <a:pt x="24413" y="84782"/>
                    </a:cubicBezTo>
                    <a:close/>
                    <a:moveTo>
                      <a:pt x="125282" y="61608"/>
                    </a:moveTo>
                    <a:cubicBezTo>
                      <a:pt x="128273" y="60836"/>
                      <a:pt x="129226" y="64694"/>
                      <a:pt x="126807" y="65732"/>
                    </a:cubicBezTo>
                    <a:cubicBezTo>
                      <a:pt x="125530" y="66284"/>
                      <a:pt x="123711" y="65113"/>
                      <a:pt x="123815" y="63617"/>
                    </a:cubicBezTo>
                    <a:cubicBezTo>
                      <a:pt x="123882" y="62589"/>
                      <a:pt x="124473" y="62198"/>
                      <a:pt x="125282" y="61608"/>
                    </a:cubicBezTo>
                    <a:close/>
                    <a:moveTo>
                      <a:pt x="80067" y="72390"/>
                    </a:moveTo>
                    <a:cubicBezTo>
                      <a:pt x="80010" y="72428"/>
                      <a:pt x="79963" y="72466"/>
                      <a:pt x="79905" y="72504"/>
                    </a:cubicBezTo>
                    <a:cubicBezTo>
                      <a:pt x="79600" y="72704"/>
                      <a:pt x="79420" y="73019"/>
                      <a:pt x="79515" y="73466"/>
                    </a:cubicBezTo>
                    <a:cubicBezTo>
                      <a:pt x="79753" y="73771"/>
                      <a:pt x="80039" y="74019"/>
                      <a:pt x="80534" y="73914"/>
                    </a:cubicBezTo>
                    <a:cubicBezTo>
                      <a:pt x="80867" y="73685"/>
                      <a:pt x="81134" y="73400"/>
                      <a:pt x="81020" y="72895"/>
                    </a:cubicBezTo>
                    <a:cubicBezTo>
                      <a:pt x="80763" y="72571"/>
                      <a:pt x="80515" y="72428"/>
                      <a:pt x="80067" y="72390"/>
                    </a:cubicBezTo>
                    <a:close/>
                    <a:moveTo>
                      <a:pt x="44682" y="81020"/>
                    </a:moveTo>
                    <a:cubicBezTo>
                      <a:pt x="43805" y="81648"/>
                      <a:pt x="43148" y="82115"/>
                      <a:pt x="43110" y="83239"/>
                    </a:cubicBezTo>
                    <a:cubicBezTo>
                      <a:pt x="43053" y="84858"/>
                      <a:pt x="44853" y="86125"/>
                      <a:pt x="46263" y="85544"/>
                    </a:cubicBezTo>
                    <a:cubicBezTo>
                      <a:pt x="49082" y="84372"/>
                      <a:pt x="47958" y="80191"/>
                      <a:pt x="44682" y="81020"/>
                    </a:cubicBezTo>
                    <a:close/>
                    <a:moveTo>
                      <a:pt x="95593" y="69752"/>
                    </a:moveTo>
                    <a:cubicBezTo>
                      <a:pt x="94955" y="70237"/>
                      <a:pt x="94450" y="70666"/>
                      <a:pt x="94402" y="71504"/>
                    </a:cubicBezTo>
                    <a:cubicBezTo>
                      <a:pt x="94326" y="72809"/>
                      <a:pt x="95745" y="73857"/>
                      <a:pt x="96850" y="73409"/>
                    </a:cubicBezTo>
                    <a:cubicBezTo>
                      <a:pt x="99184" y="72466"/>
                      <a:pt x="98336" y="69037"/>
                      <a:pt x="95593" y="69752"/>
                    </a:cubicBezTo>
                    <a:close/>
                    <a:moveTo>
                      <a:pt x="116300" y="65275"/>
                    </a:moveTo>
                    <a:cubicBezTo>
                      <a:pt x="119044" y="64579"/>
                      <a:pt x="120472" y="68389"/>
                      <a:pt x="118596" y="69790"/>
                    </a:cubicBezTo>
                    <a:cubicBezTo>
                      <a:pt x="117586" y="70542"/>
                      <a:pt x="115805" y="71104"/>
                      <a:pt x="115091" y="70066"/>
                    </a:cubicBezTo>
                    <a:cubicBezTo>
                      <a:pt x="114853" y="69523"/>
                      <a:pt x="114614" y="68990"/>
                      <a:pt x="114376" y="68447"/>
                    </a:cubicBezTo>
                    <a:cubicBezTo>
                      <a:pt x="114129" y="67913"/>
                      <a:pt x="113624" y="67180"/>
                      <a:pt x="113805" y="66608"/>
                    </a:cubicBezTo>
                    <a:cubicBezTo>
                      <a:pt x="114062" y="66418"/>
                      <a:pt x="114328" y="66237"/>
                      <a:pt x="114586" y="66046"/>
                    </a:cubicBezTo>
                    <a:cubicBezTo>
                      <a:pt x="115157" y="65789"/>
                      <a:pt x="115729" y="65532"/>
                      <a:pt x="116300" y="65275"/>
                    </a:cubicBezTo>
                    <a:close/>
                    <a:moveTo>
                      <a:pt x="15230" y="89564"/>
                    </a:moveTo>
                    <a:cubicBezTo>
                      <a:pt x="17412" y="88983"/>
                      <a:pt x="18212" y="91888"/>
                      <a:pt x="16488" y="92726"/>
                    </a:cubicBezTo>
                    <a:cubicBezTo>
                      <a:pt x="15373" y="93269"/>
                      <a:pt x="14021" y="92335"/>
                      <a:pt x="14107" y="91116"/>
                    </a:cubicBezTo>
                    <a:cubicBezTo>
                      <a:pt x="14164" y="90345"/>
                      <a:pt x="14631" y="90002"/>
                      <a:pt x="15230" y="89564"/>
                    </a:cubicBezTo>
                    <a:close/>
                    <a:moveTo>
                      <a:pt x="70628" y="76848"/>
                    </a:moveTo>
                    <a:cubicBezTo>
                      <a:pt x="70466" y="77057"/>
                      <a:pt x="70361" y="77238"/>
                      <a:pt x="70237" y="77467"/>
                    </a:cubicBezTo>
                    <a:cubicBezTo>
                      <a:pt x="70352" y="77857"/>
                      <a:pt x="70685" y="78067"/>
                      <a:pt x="71085" y="77991"/>
                    </a:cubicBezTo>
                    <a:cubicBezTo>
                      <a:pt x="71333" y="77800"/>
                      <a:pt x="71495" y="77572"/>
                      <a:pt x="71428" y="77190"/>
                    </a:cubicBezTo>
                    <a:cubicBezTo>
                      <a:pt x="71276" y="77000"/>
                      <a:pt x="71114" y="76857"/>
                      <a:pt x="70856" y="76829"/>
                    </a:cubicBezTo>
                    <a:cubicBezTo>
                      <a:pt x="70771" y="76838"/>
                      <a:pt x="70704" y="76838"/>
                      <a:pt x="70628" y="76848"/>
                    </a:cubicBezTo>
                    <a:close/>
                    <a:moveTo>
                      <a:pt x="141532" y="60970"/>
                    </a:moveTo>
                    <a:cubicBezTo>
                      <a:pt x="143151" y="60512"/>
                      <a:pt x="143818" y="62455"/>
                      <a:pt x="142589" y="63074"/>
                    </a:cubicBezTo>
                    <a:cubicBezTo>
                      <a:pt x="141808" y="63465"/>
                      <a:pt x="140770" y="62741"/>
                      <a:pt x="140903" y="61874"/>
                    </a:cubicBezTo>
                    <a:cubicBezTo>
                      <a:pt x="140970" y="61484"/>
                      <a:pt x="141265" y="61227"/>
                      <a:pt x="141532" y="60970"/>
                    </a:cubicBezTo>
                    <a:close/>
                    <a:moveTo>
                      <a:pt x="31042" y="87049"/>
                    </a:moveTo>
                    <a:cubicBezTo>
                      <a:pt x="32795" y="86601"/>
                      <a:pt x="33414" y="87192"/>
                      <a:pt x="34042" y="88554"/>
                    </a:cubicBezTo>
                    <a:cubicBezTo>
                      <a:pt x="34833" y="90240"/>
                      <a:pt x="34176" y="91278"/>
                      <a:pt x="32690" y="91907"/>
                    </a:cubicBezTo>
                    <a:cubicBezTo>
                      <a:pt x="30899" y="92659"/>
                      <a:pt x="28985" y="91078"/>
                      <a:pt x="29261" y="89211"/>
                    </a:cubicBezTo>
                    <a:cubicBezTo>
                      <a:pt x="29432" y="88030"/>
                      <a:pt x="30080" y="87744"/>
                      <a:pt x="31042" y="87049"/>
                    </a:cubicBezTo>
                    <a:close/>
                    <a:moveTo>
                      <a:pt x="60941" y="80296"/>
                    </a:moveTo>
                    <a:cubicBezTo>
                      <a:pt x="60550" y="80620"/>
                      <a:pt x="60141" y="81001"/>
                      <a:pt x="60084" y="81515"/>
                    </a:cubicBezTo>
                    <a:cubicBezTo>
                      <a:pt x="59969" y="82582"/>
                      <a:pt x="61198" y="83458"/>
                      <a:pt x="62170" y="82972"/>
                    </a:cubicBezTo>
                    <a:cubicBezTo>
                      <a:pt x="63703" y="82210"/>
                      <a:pt x="62989" y="79743"/>
                      <a:pt x="60941" y="80296"/>
                    </a:cubicBezTo>
                    <a:close/>
                    <a:moveTo>
                      <a:pt x="86496" y="74581"/>
                    </a:moveTo>
                    <a:cubicBezTo>
                      <a:pt x="86163" y="74857"/>
                      <a:pt x="85830" y="75143"/>
                      <a:pt x="85735" y="75552"/>
                    </a:cubicBezTo>
                    <a:cubicBezTo>
                      <a:pt x="85525" y="76495"/>
                      <a:pt x="86639" y="77314"/>
                      <a:pt x="87430" y="76981"/>
                    </a:cubicBezTo>
                    <a:cubicBezTo>
                      <a:pt x="88878" y="76381"/>
                      <a:pt x="88306" y="74095"/>
                      <a:pt x="86496" y="74581"/>
                    </a:cubicBezTo>
                    <a:close/>
                    <a:moveTo>
                      <a:pt x="132207" y="64456"/>
                    </a:moveTo>
                    <a:cubicBezTo>
                      <a:pt x="134598" y="63865"/>
                      <a:pt x="135389" y="67094"/>
                      <a:pt x="133388" y="67942"/>
                    </a:cubicBezTo>
                    <a:cubicBezTo>
                      <a:pt x="132207" y="68437"/>
                      <a:pt x="130845" y="67361"/>
                      <a:pt x="130950" y="66075"/>
                    </a:cubicBezTo>
                    <a:cubicBezTo>
                      <a:pt x="131016" y="65237"/>
                      <a:pt x="131531" y="64922"/>
                      <a:pt x="132207" y="64456"/>
                    </a:cubicBezTo>
                    <a:close/>
                    <a:moveTo>
                      <a:pt x="102461" y="71885"/>
                    </a:moveTo>
                    <a:cubicBezTo>
                      <a:pt x="101594" y="72476"/>
                      <a:pt x="100965" y="72742"/>
                      <a:pt x="100803" y="73752"/>
                    </a:cubicBezTo>
                    <a:cubicBezTo>
                      <a:pt x="100546" y="75381"/>
                      <a:pt x="102203" y="76886"/>
                      <a:pt x="103708" y="76305"/>
                    </a:cubicBezTo>
                    <a:cubicBezTo>
                      <a:pt x="106451" y="75238"/>
                      <a:pt x="105413" y="71209"/>
                      <a:pt x="102461" y="71885"/>
                    </a:cubicBezTo>
                    <a:close/>
                    <a:moveTo>
                      <a:pt x="51597" y="83858"/>
                    </a:moveTo>
                    <a:cubicBezTo>
                      <a:pt x="50845" y="84401"/>
                      <a:pt x="50254" y="84744"/>
                      <a:pt x="50159" y="85668"/>
                    </a:cubicBezTo>
                    <a:cubicBezTo>
                      <a:pt x="49987" y="87182"/>
                      <a:pt x="51635" y="88401"/>
                      <a:pt x="52969" y="87830"/>
                    </a:cubicBezTo>
                    <a:cubicBezTo>
                      <a:pt x="55302" y="86830"/>
                      <a:pt x="54359" y="83163"/>
                      <a:pt x="51597" y="83858"/>
                    </a:cubicBezTo>
                    <a:close/>
                    <a:moveTo>
                      <a:pt x="6039" y="94488"/>
                    </a:moveTo>
                    <a:cubicBezTo>
                      <a:pt x="7458" y="94078"/>
                      <a:pt x="7877" y="95812"/>
                      <a:pt x="6791" y="96288"/>
                    </a:cubicBezTo>
                    <a:cubicBezTo>
                      <a:pt x="6296" y="96507"/>
                      <a:pt x="5496" y="96021"/>
                      <a:pt x="5496" y="95450"/>
                    </a:cubicBezTo>
                    <a:cubicBezTo>
                      <a:pt x="5505" y="95031"/>
                      <a:pt x="5801" y="94764"/>
                      <a:pt x="6039" y="94488"/>
                    </a:cubicBezTo>
                    <a:close/>
                    <a:moveTo>
                      <a:pt x="122692" y="68132"/>
                    </a:moveTo>
                    <a:cubicBezTo>
                      <a:pt x="125911" y="67313"/>
                      <a:pt x="127054" y="71523"/>
                      <a:pt x="124196" y="72685"/>
                    </a:cubicBezTo>
                    <a:cubicBezTo>
                      <a:pt x="122872" y="73219"/>
                      <a:pt x="121044" y="71942"/>
                      <a:pt x="121091" y="70399"/>
                    </a:cubicBezTo>
                    <a:cubicBezTo>
                      <a:pt x="121130" y="69209"/>
                      <a:pt x="121758" y="68771"/>
                      <a:pt x="122692" y="68132"/>
                    </a:cubicBezTo>
                    <a:close/>
                    <a:moveTo>
                      <a:pt x="22022" y="91707"/>
                    </a:moveTo>
                    <a:cubicBezTo>
                      <a:pt x="24575" y="91164"/>
                      <a:pt x="25498" y="94612"/>
                      <a:pt x="23298" y="95593"/>
                    </a:cubicBezTo>
                    <a:cubicBezTo>
                      <a:pt x="21812" y="96250"/>
                      <a:pt x="20260" y="94869"/>
                      <a:pt x="20507" y="93393"/>
                    </a:cubicBezTo>
                    <a:cubicBezTo>
                      <a:pt x="20669" y="92488"/>
                      <a:pt x="21241" y="92250"/>
                      <a:pt x="22022" y="91707"/>
                    </a:cubicBezTo>
                    <a:close/>
                    <a:moveTo>
                      <a:pt x="77505" y="79353"/>
                    </a:moveTo>
                    <a:cubicBezTo>
                      <a:pt x="77229" y="79619"/>
                      <a:pt x="76971" y="79838"/>
                      <a:pt x="77114" y="80277"/>
                    </a:cubicBezTo>
                    <a:cubicBezTo>
                      <a:pt x="77305" y="80467"/>
                      <a:pt x="77486" y="80534"/>
                      <a:pt x="77705" y="80677"/>
                    </a:cubicBezTo>
                    <a:cubicBezTo>
                      <a:pt x="77810" y="80639"/>
                      <a:pt x="77914" y="80600"/>
                      <a:pt x="78019" y="80562"/>
                    </a:cubicBezTo>
                    <a:cubicBezTo>
                      <a:pt x="78248" y="80400"/>
                      <a:pt x="78296" y="80200"/>
                      <a:pt x="78419" y="79981"/>
                    </a:cubicBezTo>
                    <a:cubicBezTo>
                      <a:pt x="78296" y="79524"/>
                      <a:pt x="77924" y="79324"/>
                      <a:pt x="77505" y="79353"/>
                    </a:cubicBezTo>
                    <a:close/>
                    <a:moveTo>
                      <a:pt x="42386" y="87506"/>
                    </a:moveTo>
                    <a:cubicBezTo>
                      <a:pt x="41529" y="88116"/>
                      <a:pt x="40681" y="88163"/>
                      <a:pt x="40357" y="89078"/>
                    </a:cubicBezTo>
                    <a:cubicBezTo>
                      <a:pt x="40119" y="89745"/>
                      <a:pt x="40843" y="91592"/>
                      <a:pt x="41291" y="92126"/>
                    </a:cubicBezTo>
                    <a:cubicBezTo>
                      <a:pt x="41605" y="92497"/>
                      <a:pt x="42196" y="92773"/>
                      <a:pt x="42729" y="92783"/>
                    </a:cubicBezTo>
                    <a:cubicBezTo>
                      <a:pt x="43196" y="92792"/>
                      <a:pt x="43605" y="92554"/>
                      <a:pt x="43929" y="92392"/>
                    </a:cubicBezTo>
                    <a:cubicBezTo>
                      <a:pt x="46901" y="90868"/>
                      <a:pt x="45415" y="86744"/>
                      <a:pt x="42386" y="87506"/>
                    </a:cubicBezTo>
                    <a:close/>
                    <a:moveTo>
                      <a:pt x="93202" y="76648"/>
                    </a:moveTo>
                    <a:cubicBezTo>
                      <a:pt x="92573" y="77105"/>
                      <a:pt x="92040" y="77467"/>
                      <a:pt x="92021" y="78286"/>
                    </a:cubicBezTo>
                    <a:cubicBezTo>
                      <a:pt x="92002" y="79467"/>
                      <a:pt x="93345" y="80524"/>
                      <a:pt x="94497" y="79953"/>
                    </a:cubicBezTo>
                    <a:cubicBezTo>
                      <a:pt x="96317" y="79048"/>
                      <a:pt x="95498" y="76095"/>
                      <a:pt x="93202" y="76648"/>
                    </a:cubicBezTo>
                    <a:close/>
                    <a:moveTo>
                      <a:pt x="148562" y="63970"/>
                    </a:moveTo>
                    <a:cubicBezTo>
                      <a:pt x="148676" y="63960"/>
                      <a:pt x="148780" y="63941"/>
                      <a:pt x="148895" y="63932"/>
                    </a:cubicBezTo>
                    <a:cubicBezTo>
                      <a:pt x="149133" y="64065"/>
                      <a:pt x="149323" y="64113"/>
                      <a:pt x="149428" y="64456"/>
                    </a:cubicBezTo>
                    <a:cubicBezTo>
                      <a:pt x="149352" y="64770"/>
                      <a:pt x="149247" y="64941"/>
                      <a:pt x="148971" y="65132"/>
                    </a:cubicBezTo>
                    <a:cubicBezTo>
                      <a:pt x="148695" y="65103"/>
                      <a:pt x="148219" y="64941"/>
                      <a:pt x="148247" y="64618"/>
                    </a:cubicBezTo>
                    <a:cubicBezTo>
                      <a:pt x="148257" y="64294"/>
                      <a:pt x="148400" y="64179"/>
                      <a:pt x="148562" y="63970"/>
                    </a:cubicBezTo>
                    <a:close/>
                    <a:moveTo>
                      <a:pt x="67789" y="83153"/>
                    </a:moveTo>
                    <a:cubicBezTo>
                      <a:pt x="67523" y="83410"/>
                      <a:pt x="67228" y="83687"/>
                      <a:pt x="67161" y="84058"/>
                    </a:cubicBezTo>
                    <a:cubicBezTo>
                      <a:pt x="67018" y="84953"/>
                      <a:pt x="68085" y="85706"/>
                      <a:pt x="68875" y="85258"/>
                    </a:cubicBezTo>
                    <a:cubicBezTo>
                      <a:pt x="70047" y="84601"/>
                      <a:pt x="69352" y="82725"/>
                      <a:pt x="67789" y="83153"/>
                    </a:cubicBezTo>
                    <a:close/>
                    <a:moveTo>
                      <a:pt x="109338" y="74057"/>
                    </a:moveTo>
                    <a:cubicBezTo>
                      <a:pt x="108395" y="74676"/>
                      <a:pt x="107728" y="74762"/>
                      <a:pt x="107356" y="75686"/>
                    </a:cubicBezTo>
                    <a:cubicBezTo>
                      <a:pt x="106680" y="77429"/>
                      <a:pt x="108166" y="79372"/>
                      <a:pt x="109747" y="79305"/>
                    </a:cubicBezTo>
                    <a:cubicBezTo>
                      <a:pt x="110271" y="79286"/>
                      <a:pt x="110700" y="78991"/>
                      <a:pt x="111033" y="78819"/>
                    </a:cubicBezTo>
                    <a:cubicBezTo>
                      <a:pt x="111843" y="78410"/>
                      <a:pt x="112424" y="78143"/>
                      <a:pt x="112547" y="77333"/>
                    </a:cubicBezTo>
                    <a:cubicBezTo>
                      <a:pt x="112624" y="76819"/>
                      <a:pt x="112290" y="76257"/>
                      <a:pt x="112100" y="75876"/>
                    </a:cubicBezTo>
                    <a:cubicBezTo>
                      <a:pt x="111433" y="74581"/>
                      <a:pt x="111033" y="73666"/>
                      <a:pt x="109338" y="74057"/>
                    </a:cubicBezTo>
                    <a:close/>
                    <a:moveTo>
                      <a:pt x="12745" y="96545"/>
                    </a:moveTo>
                    <a:cubicBezTo>
                      <a:pt x="14621" y="96050"/>
                      <a:pt x="15250" y="98527"/>
                      <a:pt x="13735" y="99203"/>
                    </a:cubicBezTo>
                    <a:cubicBezTo>
                      <a:pt x="12859" y="99593"/>
                      <a:pt x="11725" y="98803"/>
                      <a:pt x="11849" y="97774"/>
                    </a:cubicBezTo>
                    <a:cubicBezTo>
                      <a:pt x="11916" y="97222"/>
                      <a:pt x="12306" y="96879"/>
                      <a:pt x="12745" y="96545"/>
                    </a:cubicBezTo>
                    <a:close/>
                    <a:moveTo>
                      <a:pt x="138922" y="67418"/>
                    </a:moveTo>
                    <a:cubicBezTo>
                      <a:pt x="140865" y="66894"/>
                      <a:pt x="141656" y="69351"/>
                      <a:pt x="140103" y="70066"/>
                    </a:cubicBezTo>
                    <a:cubicBezTo>
                      <a:pt x="139151" y="70504"/>
                      <a:pt x="137922" y="69618"/>
                      <a:pt x="138094" y="68599"/>
                    </a:cubicBezTo>
                    <a:cubicBezTo>
                      <a:pt x="138179" y="68085"/>
                      <a:pt x="138532" y="67742"/>
                      <a:pt x="138922" y="67418"/>
                    </a:cubicBezTo>
                    <a:close/>
                    <a:moveTo>
                      <a:pt x="58569" y="86611"/>
                    </a:moveTo>
                    <a:cubicBezTo>
                      <a:pt x="57817" y="87106"/>
                      <a:pt x="57226" y="87430"/>
                      <a:pt x="57178" y="88335"/>
                    </a:cubicBezTo>
                    <a:cubicBezTo>
                      <a:pt x="57112" y="89621"/>
                      <a:pt x="58512" y="90611"/>
                      <a:pt x="59636" y="90125"/>
                    </a:cubicBezTo>
                    <a:cubicBezTo>
                      <a:pt x="61589" y="89278"/>
                      <a:pt x="60827" y="86258"/>
                      <a:pt x="58569" y="86611"/>
                    </a:cubicBezTo>
                    <a:close/>
                    <a:moveTo>
                      <a:pt x="28480" y="94021"/>
                    </a:moveTo>
                    <a:cubicBezTo>
                      <a:pt x="31661" y="93193"/>
                      <a:pt x="32728" y="97298"/>
                      <a:pt x="30071" y="98431"/>
                    </a:cubicBezTo>
                    <a:cubicBezTo>
                      <a:pt x="28727" y="99003"/>
                      <a:pt x="26841" y="97755"/>
                      <a:pt x="26937" y="96193"/>
                    </a:cubicBezTo>
                    <a:cubicBezTo>
                      <a:pt x="27003" y="95050"/>
                      <a:pt x="27604" y="94669"/>
                      <a:pt x="28480" y="94021"/>
                    </a:cubicBezTo>
                    <a:close/>
                    <a:moveTo>
                      <a:pt x="83972" y="81391"/>
                    </a:moveTo>
                    <a:cubicBezTo>
                      <a:pt x="83658" y="81658"/>
                      <a:pt x="83334" y="81925"/>
                      <a:pt x="83239" y="82324"/>
                    </a:cubicBezTo>
                    <a:cubicBezTo>
                      <a:pt x="83030" y="83239"/>
                      <a:pt x="84106" y="84077"/>
                      <a:pt x="84896" y="83725"/>
                    </a:cubicBezTo>
                    <a:cubicBezTo>
                      <a:pt x="86268" y="83125"/>
                      <a:pt x="85687" y="80924"/>
                      <a:pt x="83972" y="81391"/>
                    </a:cubicBezTo>
                    <a:close/>
                    <a:moveTo>
                      <a:pt x="129607" y="70971"/>
                    </a:moveTo>
                    <a:cubicBezTo>
                      <a:pt x="132264" y="70409"/>
                      <a:pt x="133207" y="73838"/>
                      <a:pt x="130950" y="74838"/>
                    </a:cubicBezTo>
                    <a:cubicBezTo>
                      <a:pt x="129616" y="75428"/>
                      <a:pt x="128083" y="74257"/>
                      <a:pt x="128178" y="72857"/>
                    </a:cubicBezTo>
                    <a:cubicBezTo>
                      <a:pt x="128254" y="71866"/>
                      <a:pt x="128807" y="71523"/>
                      <a:pt x="129607" y="70971"/>
                    </a:cubicBezTo>
                    <a:close/>
                    <a:moveTo>
                      <a:pt x="48949" y="90316"/>
                    </a:moveTo>
                    <a:cubicBezTo>
                      <a:pt x="48073" y="90926"/>
                      <a:pt x="47368" y="91335"/>
                      <a:pt x="47311" y="92440"/>
                    </a:cubicBezTo>
                    <a:cubicBezTo>
                      <a:pt x="47225" y="94145"/>
                      <a:pt x="49063" y="95602"/>
                      <a:pt x="50702" y="94812"/>
                    </a:cubicBezTo>
                    <a:cubicBezTo>
                      <a:pt x="53197" y="93593"/>
                      <a:pt x="52054" y="89535"/>
                      <a:pt x="48949" y="90316"/>
                    </a:cubicBezTo>
                    <a:close/>
                    <a:moveTo>
                      <a:pt x="99736" y="78819"/>
                    </a:moveTo>
                    <a:cubicBezTo>
                      <a:pt x="99013" y="79372"/>
                      <a:pt x="98412" y="79810"/>
                      <a:pt x="98365" y="80772"/>
                    </a:cubicBezTo>
                    <a:cubicBezTo>
                      <a:pt x="98288" y="82267"/>
                      <a:pt x="99946" y="83591"/>
                      <a:pt x="101394" y="82877"/>
                    </a:cubicBezTo>
                    <a:cubicBezTo>
                      <a:pt x="103708" y="81734"/>
                      <a:pt x="102651" y="78067"/>
                      <a:pt x="99736" y="78819"/>
                    </a:cubicBezTo>
                    <a:close/>
                    <a:moveTo>
                      <a:pt x="120187" y="74704"/>
                    </a:moveTo>
                    <a:cubicBezTo>
                      <a:pt x="123492" y="73857"/>
                      <a:pt x="124673" y="78267"/>
                      <a:pt x="121787" y="79496"/>
                    </a:cubicBezTo>
                    <a:cubicBezTo>
                      <a:pt x="120167" y="80181"/>
                      <a:pt x="118120" y="78505"/>
                      <a:pt x="118339" y="76724"/>
                    </a:cubicBezTo>
                    <a:cubicBezTo>
                      <a:pt x="118472" y="75609"/>
                      <a:pt x="119272" y="75362"/>
                      <a:pt x="120187" y="74704"/>
                    </a:cubicBezTo>
                    <a:close/>
                    <a:moveTo>
                      <a:pt x="3810" y="101603"/>
                    </a:moveTo>
                    <a:cubicBezTo>
                      <a:pt x="4067" y="101622"/>
                      <a:pt x="4181" y="101737"/>
                      <a:pt x="4363" y="101860"/>
                    </a:cubicBezTo>
                    <a:cubicBezTo>
                      <a:pt x="4372" y="101946"/>
                      <a:pt x="4372" y="102032"/>
                      <a:pt x="4381" y="102117"/>
                    </a:cubicBezTo>
                    <a:cubicBezTo>
                      <a:pt x="4343" y="102346"/>
                      <a:pt x="4248" y="102479"/>
                      <a:pt x="3953" y="102556"/>
                    </a:cubicBezTo>
                    <a:cubicBezTo>
                      <a:pt x="3734" y="102479"/>
                      <a:pt x="3610" y="102394"/>
                      <a:pt x="3458" y="102213"/>
                    </a:cubicBezTo>
                    <a:cubicBezTo>
                      <a:pt x="3458" y="102165"/>
                      <a:pt x="3458" y="102108"/>
                      <a:pt x="3458" y="102060"/>
                    </a:cubicBezTo>
                    <a:cubicBezTo>
                      <a:pt x="3581" y="101908"/>
                      <a:pt x="3696" y="101756"/>
                      <a:pt x="3810" y="101603"/>
                    </a:cubicBezTo>
                    <a:close/>
                    <a:moveTo>
                      <a:pt x="74600" y="85687"/>
                    </a:moveTo>
                    <a:cubicBezTo>
                      <a:pt x="74304" y="85953"/>
                      <a:pt x="73962" y="86258"/>
                      <a:pt x="73914" y="86677"/>
                    </a:cubicBezTo>
                    <a:cubicBezTo>
                      <a:pt x="73828" y="87544"/>
                      <a:pt x="74809" y="88268"/>
                      <a:pt x="75600" y="87887"/>
                    </a:cubicBezTo>
                    <a:cubicBezTo>
                      <a:pt x="76857" y="87268"/>
                      <a:pt x="76190" y="85249"/>
                      <a:pt x="74600" y="85687"/>
                    </a:cubicBezTo>
                    <a:close/>
                    <a:moveTo>
                      <a:pt x="19298" y="98793"/>
                    </a:moveTo>
                    <a:cubicBezTo>
                      <a:pt x="21679" y="98165"/>
                      <a:pt x="22546" y="101098"/>
                      <a:pt x="20755" y="101984"/>
                    </a:cubicBezTo>
                    <a:cubicBezTo>
                      <a:pt x="19650" y="102537"/>
                      <a:pt x="18117" y="101698"/>
                      <a:pt x="18221" y="100365"/>
                    </a:cubicBezTo>
                    <a:cubicBezTo>
                      <a:pt x="18279" y="99622"/>
                      <a:pt x="18774" y="99260"/>
                      <a:pt x="19298" y="98793"/>
                    </a:cubicBezTo>
                    <a:close/>
                    <a:moveTo>
                      <a:pt x="145875" y="70409"/>
                    </a:moveTo>
                    <a:cubicBezTo>
                      <a:pt x="146733" y="70171"/>
                      <a:pt x="147438" y="70923"/>
                      <a:pt x="147085" y="71685"/>
                    </a:cubicBezTo>
                    <a:cubicBezTo>
                      <a:pt x="146704" y="72495"/>
                      <a:pt x="145504" y="72257"/>
                      <a:pt x="145332" y="71333"/>
                    </a:cubicBezTo>
                    <a:cubicBezTo>
                      <a:pt x="145418" y="70904"/>
                      <a:pt x="145590" y="70704"/>
                      <a:pt x="145875" y="70409"/>
                    </a:cubicBezTo>
                    <a:close/>
                    <a:moveTo>
                      <a:pt x="90526" y="83487"/>
                    </a:moveTo>
                    <a:cubicBezTo>
                      <a:pt x="90011" y="83915"/>
                      <a:pt x="89554" y="84268"/>
                      <a:pt x="89497" y="84972"/>
                    </a:cubicBezTo>
                    <a:cubicBezTo>
                      <a:pt x="89411" y="86268"/>
                      <a:pt x="90726" y="87220"/>
                      <a:pt x="91869" y="86706"/>
                    </a:cubicBezTo>
                    <a:cubicBezTo>
                      <a:pt x="93783" y="85849"/>
                      <a:pt x="92964" y="82848"/>
                      <a:pt x="90526" y="83487"/>
                    </a:cubicBezTo>
                    <a:close/>
                    <a:moveTo>
                      <a:pt x="35405" y="96250"/>
                    </a:moveTo>
                    <a:cubicBezTo>
                      <a:pt x="38881" y="95364"/>
                      <a:pt x="39891" y="101174"/>
                      <a:pt x="36204" y="101346"/>
                    </a:cubicBezTo>
                    <a:cubicBezTo>
                      <a:pt x="34623" y="101422"/>
                      <a:pt x="32918" y="99822"/>
                      <a:pt x="33557" y="97936"/>
                    </a:cubicBezTo>
                    <a:cubicBezTo>
                      <a:pt x="33871" y="97003"/>
                      <a:pt x="34528" y="96860"/>
                      <a:pt x="35405" y="96250"/>
                    </a:cubicBezTo>
                    <a:close/>
                    <a:moveTo>
                      <a:pt x="65103" y="89430"/>
                    </a:moveTo>
                    <a:cubicBezTo>
                      <a:pt x="64589" y="89849"/>
                      <a:pt x="64141" y="90230"/>
                      <a:pt x="64122" y="90945"/>
                    </a:cubicBezTo>
                    <a:cubicBezTo>
                      <a:pt x="64094" y="92154"/>
                      <a:pt x="65437" y="93012"/>
                      <a:pt x="66513" y="92440"/>
                    </a:cubicBezTo>
                    <a:cubicBezTo>
                      <a:pt x="68247" y="91526"/>
                      <a:pt x="67323" y="88849"/>
                      <a:pt x="65103" y="89430"/>
                    </a:cubicBezTo>
                    <a:close/>
                    <a:moveTo>
                      <a:pt x="136303" y="73981"/>
                    </a:moveTo>
                    <a:cubicBezTo>
                      <a:pt x="138608" y="73362"/>
                      <a:pt x="139389" y="76095"/>
                      <a:pt x="137627" y="76933"/>
                    </a:cubicBezTo>
                    <a:cubicBezTo>
                      <a:pt x="136465" y="77495"/>
                      <a:pt x="134979" y="76305"/>
                      <a:pt x="135398" y="75019"/>
                    </a:cubicBezTo>
                    <a:cubicBezTo>
                      <a:pt x="135560" y="74562"/>
                      <a:pt x="135893" y="74295"/>
                      <a:pt x="136303" y="73981"/>
                    </a:cubicBezTo>
                    <a:close/>
                    <a:moveTo>
                      <a:pt x="106604" y="80953"/>
                    </a:moveTo>
                    <a:cubicBezTo>
                      <a:pt x="105756" y="81515"/>
                      <a:pt x="105166" y="81705"/>
                      <a:pt x="104851" y="82572"/>
                    </a:cubicBezTo>
                    <a:cubicBezTo>
                      <a:pt x="104194" y="84392"/>
                      <a:pt x="105851" y="86039"/>
                      <a:pt x="107385" y="85973"/>
                    </a:cubicBezTo>
                    <a:cubicBezTo>
                      <a:pt x="111185" y="85801"/>
                      <a:pt x="110109" y="80153"/>
                      <a:pt x="106604" y="80953"/>
                    </a:cubicBezTo>
                    <a:close/>
                    <a:moveTo>
                      <a:pt x="55664" y="93088"/>
                    </a:moveTo>
                    <a:cubicBezTo>
                      <a:pt x="54940" y="93640"/>
                      <a:pt x="54340" y="94040"/>
                      <a:pt x="54283" y="95002"/>
                    </a:cubicBezTo>
                    <a:cubicBezTo>
                      <a:pt x="54178" y="96698"/>
                      <a:pt x="55940" y="97936"/>
                      <a:pt x="57503" y="97107"/>
                    </a:cubicBezTo>
                    <a:cubicBezTo>
                      <a:pt x="59693" y="95936"/>
                      <a:pt x="58569" y="92345"/>
                      <a:pt x="55664" y="93088"/>
                    </a:cubicBezTo>
                    <a:close/>
                    <a:moveTo>
                      <a:pt x="10220" y="103699"/>
                    </a:moveTo>
                    <a:cubicBezTo>
                      <a:pt x="11573" y="103318"/>
                      <a:pt x="12220" y="104946"/>
                      <a:pt x="11173" y="105527"/>
                    </a:cubicBezTo>
                    <a:cubicBezTo>
                      <a:pt x="10611" y="105842"/>
                      <a:pt x="9630" y="105423"/>
                      <a:pt x="9649" y="104670"/>
                    </a:cubicBezTo>
                    <a:cubicBezTo>
                      <a:pt x="9658" y="104232"/>
                      <a:pt x="9973" y="103975"/>
                      <a:pt x="10220" y="103699"/>
                    </a:cubicBezTo>
                    <a:close/>
                    <a:moveTo>
                      <a:pt x="81448" y="87897"/>
                    </a:moveTo>
                    <a:cubicBezTo>
                      <a:pt x="80906" y="88278"/>
                      <a:pt x="80420" y="88563"/>
                      <a:pt x="80391" y="89240"/>
                    </a:cubicBezTo>
                    <a:cubicBezTo>
                      <a:pt x="80343" y="90326"/>
                      <a:pt x="81505" y="91202"/>
                      <a:pt x="82544" y="90678"/>
                    </a:cubicBezTo>
                    <a:cubicBezTo>
                      <a:pt x="83991" y="89954"/>
                      <a:pt x="83287" y="87449"/>
                      <a:pt x="81448" y="87897"/>
                    </a:cubicBezTo>
                    <a:close/>
                    <a:moveTo>
                      <a:pt x="126816" y="77610"/>
                    </a:moveTo>
                    <a:cubicBezTo>
                      <a:pt x="129959" y="76791"/>
                      <a:pt x="130931" y="80724"/>
                      <a:pt x="128226" y="81763"/>
                    </a:cubicBezTo>
                    <a:cubicBezTo>
                      <a:pt x="127025" y="82220"/>
                      <a:pt x="125406" y="80924"/>
                      <a:pt x="125501" y="79505"/>
                    </a:cubicBezTo>
                    <a:cubicBezTo>
                      <a:pt x="125578" y="78572"/>
                      <a:pt x="126140" y="78172"/>
                      <a:pt x="126816" y="77610"/>
                    </a:cubicBezTo>
                    <a:close/>
                    <a:moveTo>
                      <a:pt x="25889" y="101060"/>
                    </a:moveTo>
                    <a:cubicBezTo>
                      <a:pt x="28718" y="100317"/>
                      <a:pt x="29766" y="103746"/>
                      <a:pt x="27584" y="104803"/>
                    </a:cubicBezTo>
                    <a:cubicBezTo>
                      <a:pt x="26118" y="105518"/>
                      <a:pt x="24565" y="104289"/>
                      <a:pt x="24660" y="102822"/>
                    </a:cubicBezTo>
                    <a:cubicBezTo>
                      <a:pt x="24717" y="101994"/>
                      <a:pt x="25289" y="101565"/>
                      <a:pt x="25889" y="101060"/>
                    </a:cubicBezTo>
                    <a:close/>
                    <a:moveTo>
                      <a:pt x="46577" y="96783"/>
                    </a:moveTo>
                    <a:cubicBezTo>
                      <a:pt x="45806" y="97326"/>
                      <a:pt x="44863" y="97393"/>
                      <a:pt x="44510" y="98174"/>
                    </a:cubicBezTo>
                    <a:cubicBezTo>
                      <a:pt x="44139" y="98993"/>
                      <a:pt x="45568" y="102146"/>
                      <a:pt x="46301" y="102317"/>
                    </a:cubicBezTo>
                    <a:cubicBezTo>
                      <a:pt x="46968" y="102356"/>
                      <a:pt x="47653" y="101908"/>
                      <a:pt x="48120" y="101670"/>
                    </a:cubicBezTo>
                    <a:cubicBezTo>
                      <a:pt x="49149" y="101155"/>
                      <a:pt x="49730" y="100841"/>
                      <a:pt x="49892" y="99822"/>
                    </a:cubicBezTo>
                    <a:cubicBezTo>
                      <a:pt x="50216" y="97803"/>
                      <a:pt x="48311" y="96336"/>
                      <a:pt x="46577" y="96783"/>
                    </a:cubicBezTo>
                    <a:close/>
                    <a:moveTo>
                      <a:pt x="97317" y="85601"/>
                    </a:moveTo>
                    <a:cubicBezTo>
                      <a:pt x="96517" y="86144"/>
                      <a:pt x="95869" y="86516"/>
                      <a:pt x="95821" y="87506"/>
                    </a:cubicBezTo>
                    <a:cubicBezTo>
                      <a:pt x="95745" y="88983"/>
                      <a:pt x="97250" y="90278"/>
                      <a:pt x="98612" y="89706"/>
                    </a:cubicBezTo>
                    <a:cubicBezTo>
                      <a:pt x="101155" y="88640"/>
                      <a:pt x="100184" y="84887"/>
                      <a:pt x="97317" y="85601"/>
                    </a:cubicBezTo>
                    <a:close/>
                    <a:moveTo>
                      <a:pt x="118024" y="81277"/>
                    </a:moveTo>
                    <a:cubicBezTo>
                      <a:pt x="121339" y="80439"/>
                      <a:pt x="122187" y="86192"/>
                      <a:pt x="118729" y="86468"/>
                    </a:cubicBezTo>
                    <a:cubicBezTo>
                      <a:pt x="117005" y="86601"/>
                      <a:pt x="116662" y="85753"/>
                      <a:pt x="115938" y="84268"/>
                    </a:cubicBezTo>
                    <a:cubicBezTo>
                      <a:pt x="115776" y="83944"/>
                      <a:pt x="115519" y="83363"/>
                      <a:pt x="115643" y="82972"/>
                    </a:cubicBezTo>
                    <a:cubicBezTo>
                      <a:pt x="115957" y="81953"/>
                      <a:pt x="117100" y="81925"/>
                      <a:pt x="118024" y="81277"/>
                    </a:cubicBezTo>
                    <a:close/>
                    <a:moveTo>
                      <a:pt x="72095" y="91916"/>
                    </a:moveTo>
                    <a:cubicBezTo>
                      <a:pt x="71428" y="92354"/>
                      <a:pt x="70933" y="92669"/>
                      <a:pt x="70895" y="93478"/>
                    </a:cubicBezTo>
                    <a:cubicBezTo>
                      <a:pt x="70847" y="94650"/>
                      <a:pt x="72123" y="95593"/>
                      <a:pt x="73238" y="95059"/>
                    </a:cubicBezTo>
                    <a:cubicBezTo>
                      <a:pt x="74971" y="94240"/>
                      <a:pt x="74190" y="91573"/>
                      <a:pt x="72095" y="91916"/>
                    </a:cubicBezTo>
                    <a:close/>
                    <a:moveTo>
                      <a:pt x="16936" y="105823"/>
                    </a:moveTo>
                    <a:cubicBezTo>
                      <a:pt x="18726" y="105346"/>
                      <a:pt x="19479" y="107737"/>
                      <a:pt x="18031" y="108423"/>
                    </a:cubicBezTo>
                    <a:cubicBezTo>
                      <a:pt x="17031" y="108890"/>
                      <a:pt x="15840" y="108052"/>
                      <a:pt x="16059" y="106947"/>
                    </a:cubicBezTo>
                    <a:cubicBezTo>
                      <a:pt x="16155" y="106442"/>
                      <a:pt x="16516" y="106147"/>
                      <a:pt x="16936" y="105823"/>
                    </a:cubicBezTo>
                    <a:close/>
                    <a:moveTo>
                      <a:pt x="143218" y="76971"/>
                    </a:moveTo>
                    <a:cubicBezTo>
                      <a:pt x="144809" y="76524"/>
                      <a:pt x="145409" y="78457"/>
                      <a:pt x="144189" y="79057"/>
                    </a:cubicBezTo>
                    <a:cubicBezTo>
                      <a:pt x="143428" y="79438"/>
                      <a:pt x="142389" y="78638"/>
                      <a:pt x="142580" y="77838"/>
                    </a:cubicBezTo>
                    <a:cubicBezTo>
                      <a:pt x="142665" y="77486"/>
                      <a:pt x="142951" y="77229"/>
                      <a:pt x="143218" y="76971"/>
                    </a:cubicBezTo>
                    <a:close/>
                    <a:moveTo>
                      <a:pt x="62503" y="95764"/>
                    </a:moveTo>
                    <a:cubicBezTo>
                      <a:pt x="61770" y="96288"/>
                      <a:pt x="61179" y="96688"/>
                      <a:pt x="61151" y="97631"/>
                    </a:cubicBezTo>
                    <a:cubicBezTo>
                      <a:pt x="61103" y="99098"/>
                      <a:pt x="62551" y="100289"/>
                      <a:pt x="63980" y="99670"/>
                    </a:cubicBezTo>
                    <a:cubicBezTo>
                      <a:pt x="66323" y="98660"/>
                      <a:pt x="65342" y="95040"/>
                      <a:pt x="62503" y="95764"/>
                    </a:cubicBezTo>
                    <a:close/>
                    <a:moveTo>
                      <a:pt x="88164" y="90030"/>
                    </a:moveTo>
                    <a:cubicBezTo>
                      <a:pt x="87449" y="90516"/>
                      <a:pt x="86820" y="90878"/>
                      <a:pt x="86782" y="91754"/>
                    </a:cubicBezTo>
                    <a:cubicBezTo>
                      <a:pt x="86706" y="93174"/>
                      <a:pt x="88125" y="94155"/>
                      <a:pt x="89402" y="93574"/>
                    </a:cubicBezTo>
                    <a:cubicBezTo>
                      <a:pt x="91412" y="92669"/>
                      <a:pt x="90497" y="89659"/>
                      <a:pt x="88164" y="90030"/>
                    </a:cubicBezTo>
                    <a:close/>
                    <a:moveTo>
                      <a:pt x="32499" y="103375"/>
                    </a:moveTo>
                    <a:cubicBezTo>
                      <a:pt x="35814" y="102518"/>
                      <a:pt x="36862" y="106508"/>
                      <a:pt x="34280" y="107632"/>
                    </a:cubicBezTo>
                    <a:cubicBezTo>
                      <a:pt x="32766" y="108290"/>
                      <a:pt x="31070" y="107023"/>
                      <a:pt x="31185" y="105385"/>
                    </a:cubicBezTo>
                    <a:cubicBezTo>
                      <a:pt x="31242" y="104442"/>
                      <a:pt x="31813" y="103946"/>
                      <a:pt x="32499" y="103375"/>
                    </a:cubicBezTo>
                    <a:close/>
                    <a:moveTo>
                      <a:pt x="133750" y="80524"/>
                    </a:moveTo>
                    <a:cubicBezTo>
                      <a:pt x="136074" y="79915"/>
                      <a:pt x="137017" y="82810"/>
                      <a:pt x="135217" y="83753"/>
                    </a:cubicBezTo>
                    <a:cubicBezTo>
                      <a:pt x="134064" y="84363"/>
                      <a:pt x="132579" y="83468"/>
                      <a:pt x="132645" y="82144"/>
                    </a:cubicBezTo>
                    <a:cubicBezTo>
                      <a:pt x="132683" y="81362"/>
                      <a:pt x="133179" y="80991"/>
                      <a:pt x="133750" y="80524"/>
                    </a:cubicBezTo>
                    <a:close/>
                    <a:moveTo>
                      <a:pt x="52940" y="99527"/>
                    </a:moveTo>
                    <a:cubicBezTo>
                      <a:pt x="52159" y="100127"/>
                      <a:pt x="51388" y="100641"/>
                      <a:pt x="51349" y="101679"/>
                    </a:cubicBezTo>
                    <a:cubicBezTo>
                      <a:pt x="51283" y="103327"/>
                      <a:pt x="53007" y="105051"/>
                      <a:pt x="54521" y="104404"/>
                    </a:cubicBezTo>
                    <a:cubicBezTo>
                      <a:pt x="57893" y="102956"/>
                      <a:pt x="56569" y="98603"/>
                      <a:pt x="52940" y="99527"/>
                    </a:cubicBezTo>
                    <a:close/>
                    <a:moveTo>
                      <a:pt x="103851" y="87773"/>
                    </a:moveTo>
                    <a:cubicBezTo>
                      <a:pt x="102927" y="88468"/>
                      <a:pt x="102184" y="88944"/>
                      <a:pt x="102165" y="90173"/>
                    </a:cubicBezTo>
                    <a:cubicBezTo>
                      <a:pt x="102137" y="91802"/>
                      <a:pt x="103927" y="93202"/>
                      <a:pt x="105413" y="92573"/>
                    </a:cubicBezTo>
                    <a:cubicBezTo>
                      <a:pt x="108814" y="91126"/>
                      <a:pt x="107052" y="86963"/>
                      <a:pt x="103851" y="87773"/>
                    </a:cubicBezTo>
                    <a:close/>
                    <a:moveTo>
                      <a:pt x="78724" y="94336"/>
                    </a:moveTo>
                    <a:cubicBezTo>
                      <a:pt x="78048" y="94821"/>
                      <a:pt x="77514" y="95193"/>
                      <a:pt x="77496" y="96060"/>
                    </a:cubicBezTo>
                    <a:cubicBezTo>
                      <a:pt x="77467" y="97307"/>
                      <a:pt x="78810" y="98298"/>
                      <a:pt x="79953" y="97812"/>
                    </a:cubicBezTo>
                    <a:cubicBezTo>
                      <a:pt x="82058" y="96898"/>
                      <a:pt x="81162" y="93716"/>
                      <a:pt x="78724" y="94336"/>
                    </a:cubicBezTo>
                    <a:close/>
                    <a:moveTo>
                      <a:pt x="7972" y="110899"/>
                    </a:moveTo>
                    <a:cubicBezTo>
                      <a:pt x="8306" y="110861"/>
                      <a:pt x="8401" y="111014"/>
                      <a:pt x="8601" y="111166"/>
                    </a:cubicBezTo>
                    <a:cubicBezTo>
                      <a:pt x="8668" y="111557"/>
                      <a:pt x="8506" y="111719"/>
                      <a:pt x="8239" y="111890"/>
                    </a:cubicBezTo>
                    <a:cubicBezTo>
                      <a:pt x="7972" y="111795"/>
                      <a:pt x="7753" y="111766"/>
                      <a:pt x="7639" y="111423"/>
                    </a:cubicBezTo>
                    <a:cubicBezTo>
                      <a:pt x="7696" y="111166"/>
                      <a:pt x="7801" y="111080"/>
                      <a:pt x="7972" y="110899"/>
                    </a:cubicBezTo>
                    <a:close/>
                    <a:moveTo>
                      <a:pt x="124358" y="84210"/>
                    </a:moveTo>
                    <a:cubicBezTo>
                      <a:pt x="127368" y="83429"/>
                      <a:pt x="128454" y="87344"/>
                      <a:pt x="126054" y="88449"/>
                    </a:cubicBezTo>
                    <a:cubicBezTo>
                      <a:pt x="124578" y="89125"/>
                      <a:pt x="122749" y="87801"/>
                      <a:pt x="122854" y="86268"/>
                    </a:cubicBezTo>
                    <a:cubicBezTo>
                      <a:pt x="122930" y="85239"/>
                      <a:pt x="123539" y="84801"/>
                      <a:pt x="124358" y="84210"/>
                    </a:cubicBezTo>
                    <a:close/>
                    <a:moveTo>
                      <a:pt x="23603" y="108080"/>
                    </a:moveTo>
                    <a:cubicBezTo>
                      <a:pt x="25898" y="107480"/>
                      <a:pt x="26575" y="110528"/>
                      <a:pt x="24727" y="111309"/>
                    </a:cubicBezTo>
                    <a:cubicBezTo>
                      <a:pt x="23632" y="111776"/>
                      <a:pt x="22365" y="110728"/>
                      <a:pt x="22460" y="109557"/>
                    </a:cubicBezTo>
                    <a:cubicBezTo>
                      <a:pt x="22527" y="108823"/>
                      <a:pt x="23013" y="108509"/>
                      <a:pt x="23603" y="108080"/>
                    </a:cubicBezTo>
                    <a:close/>
                    <a:moveTo>
                      <a:pt x="94640" y="92288"/>
                    </a:moveTo>
                    <a:cubicBezTo>
                      <a:pt x="93879" y="92869"/>
                      <a:pt x="93212" y="93240"/>
                      <a:pt x="93164" y="94259"/>
                    </a:cubicBezTo>
                    <a:cubicBezTo>
                      <a:pt x="93088" y="95860"/>
                      <a:pt x="94688" y="97174"/>
                      <a:pt x="96193" y="96517"/>
                    </a:cubicBezTo>
                    <a:cubicBezTo>
                      <a:pt x="98717" y="95431"/>
                      <a:pt x="97698" y="91507"/>
                      <a:pt x="94640" y="92288"/>
                    </a:cubicBezTo>
                    <a:close/>
                    <a:moveTo>
                      <a:pt x="69209" y="98346"/>
                    </a:moveTo>
                    <a:cubicBezTo>
                      <a:pt x="68504" y="98888"/>
                      <a:pt x="67942" y="99308"/>
                      <a:pt x="67904" y="100241"/>
                    </a:cubicBezTo>
                    <a:cubicBezTo>
                      <a:pt x="67837" y="101870"/>
                      <a:pt x="69571" y="102870"/>
                      <a:pt x="70961" y="102156"/>
                    </a:cubicBezTo>
                    <a:cubicBezTo>
                      <a:pt x="73066" y="101079"/>
                      <a:pt x="72057" y="97612"/>
                      <a:pt x="69209" y="98346"/>
                    </a:cubicBezTo>
                    <a:close/>
                    <a:moveTo>
                      <a:pt x="115614" y="87944"/>
                    </a:moveTo>
                    <a:cubicBezTo>
                      <a:pt x="118977" y="87116"/>
                      <a:pt x="119739" y="93345"/>
                      <a:pt x="115662" y="93250"/>
                    </a:cubicBezTo>
                    <a:cubicBezTo>
                      <a:pt x="114281" y="93221"/>
                      <a:pt x="114014" y="92288"/>
                      <a:pt x="113395" y="91002"/>
                    </a:cubicBezTo>
                    <a:cubicBezTo>
                      <a:pt x="113243" y="90687"/>
                      <a:pt x="112767" y="89954"/>
                      <a:pt x="112938" y="89516"/>
                    </a:cubicBezTo>
                    <a:cubicBezTo>
                      <a:pt x="113271" y="88659"/>
                      <a:pt x="114824" y="88516"/>
                      <a:pt x="115614" y="87944"/>
                    </a:cubicBezTo>
                    <a:close/>
                    <a:moveTo>
                      <a:pt x="39367" y="105661"/>
                    </a:moveTo>
                    <a:cubicBezTo>
                      <a:pt x="42643" y="104823"/>
                      <a:pt x="43863" y="109128"/>
                      <a:pt x="41091" y="110309"/>
                    </a:cubicBezTo>
                    <a:cubicBezTo>
                      <a:pt x="39272" y="111090"/>
                      <a:pt x="37405" y="109423"/>
                      <a:pt x="37729" y="107594"/>
                    </a:cubicBezTo>
                    <a:cubicBezTo>
                      <a:pt x="37890" y="106632"/>
                      <a:pt x="38538" y="106232"/>
                      <a:pt x="39367" y="105661"/>
                    </a:cubicBezTo>
                    <a:close/>
                    <a:moveTo>
                      <a:pt x="150304" y="80086"/>
                    </a:moveTo>
                    <a:cubicBezTo>
                      <a:pt x="150638" y="80058"/>
                      <a:pt x="150867" y="80181"/>
                      <a:pt x="150971" y="80505"/>
                    </a:cubicBezTo>
                    <a:cubicBezTo>
                      <a:pt x="150914" y="80753"/>
                      <a:pt x="150828" y="80877"/>
                      <a:pt x="150638" y="81039"/>
                    </a:cubicBezTo>
                    <a:cubicBezTo>
                      <a:pt x="150600" y="81048"/>
                      <a:pt x="150562" y="81058"/>
                      <a:pt x="150524" y="81067"/>
                    </a:cubicBezTo>
                    <a:cubicBezTo>
                      <a:pt x="150362" y="80982"/>
                      <a:pt x="150209" y="80886"/>
                      <a:pt x="150047" y="80801"/>
                    </a:cubicBezTo>
                    <a:cubicBezTo>
                      <a:pt x="150038" y="80715"/>
                      <a:pt x="150038" y="80629"/>
                      <a:pt x="150028" y="80543"/>
                    </a:cubicBezTo>
                    <a:cubicBezTo>
                      <a:pt x="150066" y="80296"/>
                      <a:pt x="150181" y="80248"/>
                      <a:pt x="150304" y="80086"/>
                    </a:cubicBezTo>
                    <a:close/>
                    <a:moveTo>
                      <a:pt x="60017" y="102070"/>
                    </a:moveTo>
                    <a:cubicBezTo>
                      <a:pt x="59007" y="102737"/>
                      <a:pt x="58303" y="103089"/>
                      <a:pt x="58217" y="104308"/>
                    </a:cubicBezTo>
                    <a:cubicBezTo>
                      <a:pt x="58103" y="106023"/>
                      <a:pt x="59979" y="107480"/>
                      <a:pt x="61560" y="106804"/>
                    </a:cubicBezTo>
                    <a:cubicBezTo>
                      <a:pt x="64294" y="105613"/>
                      <a:pt x="63160" y="101346"/>
                      <a:pt x="60017" y="102070"/>
                    </a:cubicBezTo>
                    <a:close/>
                    <a:moveTo>
                      <a:pt x="140799" y="83449"/>
                    </a:moveTo>
                    <a:cubicBezTo>
                      <a:pt x="142399" y="83106"/>
                      <a:pt x="143056" y="85344"/>
                      <a:pt x="141646" y="85944"/>
                    </a:cubicBezTo>
                    <a:cubicBezTo>
                      <a:pt x="140732" y="86335"/>
                      <a:pt x="139579" y="85325"/>
                      <a:pt x="139922" y="84372"/>
                    </a:cubicBezTo>
                    <a:cubicBezTo>
                      <a:pt x="140075" y="83925"/>
                      <a:pt x="140370" y="83744"/>
                      <a:pt x="140799" y="83449"/>
                    </a:cubicBezTo>
                    <a:close/>
                    <a:moveTo>
                      <a:pt x="14449" y="113005"/>
                    </a:moveTo>
                    <a:cubicBezTo>
                      <a:pt x="15221" y="112804"/>
                      <a:pt x="15430" y="113138"/>
                      <a:pt x="15792" y="113566"/>
                    </a:cubicBezTo>
                    <a:cubicBezTo>
                      <a:pt x="15907" y="114214"/>
                      <a:pt x="15430" y="115100"/>
                      <a:pt x="14649" y="114852"/>
                    </a:cubicBezTo>
                    <a:cubicBezTo>
                      <a:pt x="13649" y="114548"/>
                      <a:pt x="13878" y="113557"/>
                      <a:pt x="14449" y="113005"/>
                    </a:cubicBezTo>
                    <a:close/>
                    <a:moveTo>
                      <a:pt x="85220" y="96669"/>
                    </a:moveTo>
                    <a:cubicBezTo>
                      <a:pt x="84611" y="97222"/>
                      <a:pt x="84020" y="97622"/>
                      <a:pt x="83972" y="98508"/>
                    </a:cubicBezTo>
                    <a:cubicBezTo>
                      <a:pt x="83906" y="100060"/>
                      <a:pt x="85477" y="101232"/>
                      <a:pt x="86849" y="100612"/>
                    </a:cubicBezTo>
                    <a:cubicBezTo>
                      <a:pt x="89221" y="99555"/>
                      <a:pt x="88268" y="95879"/>
                      <a:pt x="85220" y="96669"/>
                    </a:cubicBezTo>
                    <a:close/>
                    <a:moveTo>
                      <a:pt x="30099" y="110414"/>
                    </a:moveTo>
                    <a:cubicBezTo>
                      <a:pt x="32890" y="109680"/>
                      <a:pt x="33757" y="113071"/>
                      <a:pt x="31623" y="114043"/>
                    </a:cubicBezTo>
                    <a:cubicBezTo>
                      <a:pt x="30328" y="114633"/>
                      <a:pt x="28880" y="113481"/>
                      <a:pt x="28975" y="112109"/>
                    </a:cubicBezTo>
                    <a:cubicBezTo>
                      <a:pt x="29032" y="111309"/>
                      <a:pt x="29518" y="110899"/>
                      <a:pt x="30099" y="110414"/>
                    </a:cubicBezTo>
                    <a:close/>
                    <a:moveTo>
                      <a:pt x="131150" y="87163"/>
                    </a:moveTo>
                    <a:cubicBezTo>
                      <a:pt x="133712" y="86487"/>
                      <a:pt x="134646" y="89716"/>
                      <a:pt x="132597" y="90621"/>
                    </a:cubicBezTo>
                    <a:cubicBezTo>
                      <a:pt x="131369" y="91164"/>
                      <a:pt x="129950" y="90192"/>
                      <a:pt x="130016" y="88821"/>
                    </a:cubicBezTo>
                    <a:cubicBezTo>
                      <a:pt x="130054" y="88030"/>
                      <a:pt x="130569" y="87639"/>
                      <a:pt x="131150" y="87163"/>
                    </a:cubicBezTo>
                    <a:close/>
                    <a:moveTo>
                      <a:pt x="101403" y="94450"/>
                    </a:moveTo>
                    <a:cubicBezTo>
                      <a:pt x="100470" y="95088"/>
                      <a:pt x="99784" y="95393"/>
                      <a:pt x="99593" y="96460"/>
                    </a:cubicBezTo>
                    <a:cubicBezTo>
                      <a:pt x="99289" y="98146"/>
                      <a:pt x="100727" y="99631"/>
                      <a:pt x="102022" y="99584"/>
                    </a:cubicBezTo>
                    <a:cubicBezTo>
                      <a:pt x="102584" y="99555"/>
                      <a:pt x="103041" y="99222"/>
                      <a:pt x="103413" y="99031"/>
                    </a:cubicBezTo>
                    <a:cubicBezTo>
                      <a:pt x="103899" y="98784"/>
                      <a:pt x="104223" y="98669"/>
                      <a:pt x="104499" y="98327"/>
                    </a:cubicBezTo>
                    <a:cubicBezTo>
                      <a:pt x="105223" y="97441"/>
                      <a:pt x="104527" y="95507"/>
                      <a:pt x="103689" y="94831"/>
                    </a:cubicBezTo>
                    <a:cubicBezTo>
                      <a:pt x="103165" y="94402"/>
                      <a:pt x="102337" y="94221"/>
                      <a:pt x="101403" y="94450"/>
                    </a:cubicBezTo>
                    <a:close/>
                    <a:moveTo>
                      <a:pt x="76172" y="100689"/>
                    </a:moveTo>
                    <a:cubicBezTo>
                      <a:pt x="75238" y="101317"/>
                      <a:pt x="74571" y="101689"/>
                      <a:pt x="74543" y="102851"/>
                    </a:cubicBezTo>
                    <a:cubicBezTo>
                      <a:pt x="74504" y="104261"/>
                      <a:pt x="76210" y="105442"/>
                      <a:pt x="77419" y="104956"/>
                    </a:cubicBezTo>
                    <a:cubicBezTo>
                      <a:pt x="80020" y="103908"/>
                      <a:pt x="79058" y="100051"/>
                      <a:pt x="76172" y="100689"/>
                    </a:cubicBezTo>
                    <a:close/>
                    <a:moveTo>
                      <a:pt x="46682" y="107918"/>
                    </a:moveTo>
                    <a:cubicBezTo>
                      <a:pt x="48235" y="107528"/>
                      <a:pt x="48606" y="108452"/>
                      <a:pt x="49168" y="109661"/>
                    </a:cubicBezTo>
                    <a:cubicBezTo>
                      <a:pt x="49321" y="109995"/>
                      <a:pt x="49606" y="110461"/>
                      <a:pt x="49578" y="110928"/>
                    </a:cubicBezTo>
                    <a:cubicBezTo>
                      <a:pt x="49521" y="111842"/>
                      <a:pt x="48501" y="113100"/>
                      <a:pt x="47139" y="113166"/>
                    </a:cubicBezTo>
                    <a:cubicBezTo>
                      <a:pt x="45444" y="113243"/>
                      <a:pt x="43663" y="111538"/>
                      <a:pt x="44482" y="109566"/>
                    </a:cubicBezTo>
                    <a:cubicBezTo>
                      <a:pt x="44882" y="108595"/>
                      <a:pt x="45739" y="108595"/>
                      <a:pt x="46682" y="107918"/>
                    </a:cubicBezTo>
                    <a:close/>
                    <a:moveTo>
                      <a:pt x="121901" y="90849"/>
                    </a:moveTo>
                    <a:cubicBezTo>
                      <a:pt x="124854" y="90125"/>
                      <a:pt x="125968" y="94126"/>
                      <a:pt x="123406" y="95240"/>
                    </a:cubicBezTo>
                    <a:cubicBezTo>
                      <a:pt x="122044" y="95841"/>
                      <a:pt x="120244" y="94583"/>
                      <a:pt x="120282" y="93040"/>
                    </a:cubicBezTo>
                    <a:cubicBezTo>
                      <a:pt x="120320" y="91897"/>
                      <a:pt x="120996" y="91478"/>
                      <a:pt x="121901" y="90849"/>
                    </a:cubicBezTo>
                    <a:close/>
                    <a:moveTo>
                      <a:pt x="21289" y="115148"/>
                    </a:moveTo>
                    <a:cubicBezTo>
                      <a:pt x="22822" y="114948"/>
                      <a:pt x="23479" y="116948"/>
                      <a:pt x="22155" y="117605"/>
                    </a:cubicBezTo>
                    <a:cubicBezTo>
                      <a:pt x="21298" y="118024"/>
                      <a:pt x="20231" y="117262"/>
                      <a:pt x="20288" y="116405"/>
                    </a:cubicBezTo>
                    <a:cubicBezTo>
                      <a:pt x="20326" y="115776"/>
                      <a:pt x="20774" y="115491"/>
                      <a:pt x="21289" y="115148"/>
                    </a:cubicBezTo>
                    <a:close/>
                    <a:moveTo>
                      <a:pt x="66542" y="104699"/>
                    </a:moveTo>
                    <a:cubicBezTo>
                      <a:pt x="65684" y="105356"/>
                      <a:pt x="65037" y="105775"/>
                      <a:pt x="64970" y="106918"/>
                    </a:cubicBezTo>
                    <a:cubicBezTo>
                      <a:pt x="64875" y="108661"/>
                      <a:pt x="66637" y="110052"/>
                      <a:pt x="68294" y="109337"/>
                    </a:cubicBezTo>
                    <a:cubicBezTo>
                      <a:pt x="71161" y="108099"/>
                      <a:pt x="69942" y="103832"/>
                      <a:pt x="66542" y="104699"/>
                    </a:cubicBezTo>
                    <a:close/>
                    <a:moveTo>
                      <a:pt x="91888" y="98917"/>
                    </a:moveTo>
                    <a:cubicBezTo>
                      <a:pt x="91097" y="99555"/>
                      <a:pt x="90459" y="99993"/>
                      <a:pt x="90411" y="101079"/>
                    </a:cubicBezTo>
                    <a:cubicBezTo>
                      <a:pt x="90345" y="102718"/>
                      <a:pt x="92231" y="104137"/>
                      <a:pt x="93793" y="103413"/>
                    </a:cubicBezTo>
                    <a:cubicBezTo>
                      <a:pt x="96431" y="102194"/>
                      <a:pt x="95317" y="98050"/>
                      <a:pt x="91888" y="98917"/>
                    </a:cubicBezTo>
                    <a:close/>
                    <a:moveTo>
                      <a:pt x="147647" y="86620"/>
                    </a:moveTo>
                    <a:cubicBezTo>
                      <a:pt x="147752" y="86611"/>
                      <a:pt x="147847" y="86601"/>
                      <a:pt x="147942" y="86592"/>
                    </a:cubicBezTo>
                    <a:cubicBezTo>
                      <a:pt x="148219" y="86620"/>
                      <a:pt x="148723" y="86868"/>
                      <a:pt x="148638" y="87306"/>
                    </a:cubicBezTo>
                    <a:cubicBezTo>
                      <a:pt x="148600" y="87630"/>
                      <a:pt x="148419" y="87887"/>
                      <a:pt x="147999" y="87982"/>
                    </a:cubicBezTo>
                    <a:cubicBezTo>
                      <a:pt x="147657" y="87906"/>
                      <a:pt x="147457" y="87754"/>
                      <a:pt x="147238" y="87478"/>
                    </a:cubicBezTo>
                    <a:cubicBezTo>
                      <a:pt x="147209" y="87049"/>
                      <a:pt x="147409" y="86877"/>
                      <a:pt x="147647" y="86620"/>
                    </a:cubicBezTo>
                    <a:close/>
                    <a:moveTo>
                      <a:pt x="113071" y="94678"/>
                    </a:moveTo>
                    <a:cubicBezTo>
                      <a:pt x="116348" y="93859"/>
                      <a:pt x="117110" y="99793"/>
                      <a:pt x="113529" y="99927"/>
                    </a:cubicBezTo>
                    <a:cubicBezTo>
                      <a:pt x="111947" y="99984"/>
                      <a:pt x="111547" y="99155"/>
                      <a:pt x="110862" y="97736"/>
                    </a:cubicBezTo>
                    <a:cubicBezTo>
                      <a:pt x="110700" y="97393"/>
                      <a:pt x="110366" y="96803"/>
                      <a:pt x="110509" y="96374"/>
                    </a:cubicBezTo>
                    <a:cubicBezTo>
                      <a:pt x="110842" y="95374"/>
                      <a:pt x="112166" y="95326"/>
                      <a:pt x="113071" y="94678"/>
                    </a:cubicBezTo>
                    <a:close/>
                    <a:moveTo>
                      <a:pt x="36862" y="112766"/>
                    </a:moveTo>
                    <a:cubicBezTo>
                      <a:pt x="39824" y="111995"/>
                      <a:pt x="40757" y="115729"/>
                      <a:pt x="38348" y="116748"/>
                    </a:cubicBezTo>
                    <a:cubicBezTo>
                      <a:pt x="37024" y="117310"/>
                      <a:pt x="35423" y="116214"/>
                      <a:pt x="35490" y="114710"/>
                    </a:cubicBezTo>
                    <a:cubicBezTo>
                      <a:pt x="35538" y="113719"/>
                      <a:pt x="36090" y="113319"/>
                      <a:pt x="36862" y="112766"/>
                    </a:cubicBezTo>
                    <a:close/>
                    <a:moveTo>
                      <a:pt x="138027" y="90164"/>
                    </a:moveTo>
                    <a:cubicBezTo>
                      <a:pt x="139932" y="89640"/>
                      <a:pt x="140703" y="92030"/>
                      <a:pt x="139189" y="92745"/>
                    </a:cubicBezTo>
                    <a:cubicBezTo>
                      <a:pt x="138198" y="93212"/>
                      <a:pt x="137093" y="92231"/>
                      <a:pt x="137255" y="91259"/>
                    </a:cubicBezTo>
                    <a:cubicBezTo>
                      <a:pt x="137341" y="90773"/>
                      <a:pt x="137684" y="90497"/>
                      <a:pt x="138027" y="90164"/>
                    </a:cubicBezTo>
                    <a:close/>
                    <a:moveTo>
                      <a:pt x="82791" y="103070"/>
                    </a:moveTo>
                    <a:cubicBezTo>
                      <a:pt x="81867" y="103708"/>
                      <a:pt x="81172" y="104089"/>
                      <a:pt x="81124" y="105242"/>
                    </a:cubicBezTo>
                    <a:cubicBezTo>
                      <a:pt x="81058" y="106851"/>
                      <a:pt x="82820" y="108280"/>
                      <a:pt x="84306" y="107661"/>
                    </a:cubicBezTo>
                    <a:cubicBezTo>
                      <a:pt x="87087" y="106489"/>
                      <a:pt x="85954" y="102289"/>
                      <a:pt x="82791" y="103070"/>
                    </a:cubicBezTo>
                    <a:close/>
                    <a:moveTo>
                      <a:pt x="128740" y="93831"/>
                    </a:moveTo>
                    <a:cubicBezTo>
                      <a:pt x="131245" y="93212"/>
                      <a:pt x="132140" y="96498"/>
                      <a:pt x="129912" y="97431"/>
                    </a:cubicBezTo>
                    <a:cubicBezTo>
                      <a:pt x="128740" y="97926"/>
                      <a:pt x="127340" y="96774"/>
                      <a:pt x="127454" y="95498"/>
                    </a:cubicBezTo>
                    <a:cubicBezTo>
                      <a:pt x="127530" y="94650"/>
                      <a:pt x="128054" y="94307"/>
                      <a:pt x="128740" y="93831"/>
                    </a:cubicBezTo>
                    <a:close/>
                    <a:moveTo>
                      <a:pt x="27756" y="117519"/>
                    </a:moveTo>
                    <a:cubicBezTo>
                      <a:pt x="29842" y="116957"/>
                      <a:pt x="30594" y="119558"/>
                      <a:pt x="29013" y="120339"/>
                    </a:cubicBezTo>
                    <a:cubicBezTo>
                      <a:pt x="27994" y="120844"/>
                      <a:pt x="26746" y="120005"/>
                      <a:pt x="26794" y="118948"/>
                    </a:cubicBezTo>
                    <a:cubicBezTo>
                      <a:pt x="26832" y="118291"/>
                      <a:pt x="27270" y="117919"/>
                      <a:pt x="27756" y="117519"/>
                    </a:cubicBezTo>
                    <a:close/>
                    <a:moveTo>
                      <a:pt x="73438" y="107128"/>
                    </a:moveTo>
                    <a:cubicBezTo>
                      <a:pt x="72485" y="107775"/>
                      <a:pt x="71819" y="108147"/>
                      <a:pt x="71647" y="109252"/>
                    </a:cubicBezTo>
                    <a:cubicBezTo>
                      <a:pt x="71399" y="110880"/>
                      <a:pt x="73028" y="112281"/>
                      <a:pt x="74257" y="112176"/>
                    </a:cubicBezTo>
                    <a:cubicBezTo>
                      <a:pt x="74581" y="112033"/>
                      <a:pt x="74905" y="111900"/>
                      <a:pt x="75219" y="111766"/>
                    </a:cubicBezTo>
                    <a:cubicBezTo>
                      <a:pt x="78172" y="110347"/>
                      <a:pt x="76543" y="106375"/>
                      <a:pt x="73438" y="107128"/>
                    </a:cubicBezTo>
                    <a:close/>
                    <a:moveTo>
                      <a:pt x="43596" y="115119"/>
                    </a:moveTo>
                    <a:cubicBezTo>
                      <a:pt x="46577" y="114348"/>
                      <a:pt x="47720" y="118291"/>
                      <a:pt x="45187" y="119386"/>
                    </a:cubicBezTo>
                    <a:cubicBezTo>
                      <a:pt x="43510" y="120110"/>
                      <a:pt x="41786" y="118539"/>
                      <a:pt x="42129" y="116824"/>
                    </a:cubicBezTo>
                    <a:cubicBezTo>
                      <a:pt x="42291" y="115995"/>
                      <a:pt x="42901" y="115633"/>
                      <a:pt x="43596" y="115119"/>
                    </a:cubicBezTo>
                    <a:close/>
                    <a:moveTo>
                      <a:pt x="119148" y="97679"/>
                    </a:moveTo>
                    <a:cubicBezTo>
                      <a:pt x="122320" y="96850"/>
                      <a:pt x="123415" y="100794"/>
                      <a:pt x="120968" y="101927"/>
                    </a:cubicBezTo>
                    <a:cubicBezTo>
                      <a:pt x="119482" y="102613"/>
                      <a:pt x="117681" y="101270"/>
                      <a:pt x="117758" y="99708"/>
                    </a:cubicBezTo>
                    <a:cubicBezTo>
                      <a:pt x="117815" y="98717"/>
                      <a:pt x="118443" y="98260"/>
                      <a:pt x="119148" y="97679"/>
                    </a:cubicBezTo>
                    <a:close/>
                    <a:moveTo>
                      <a:pt x="89364" y="105423"/>
                    </a:moveTo>
                    <a:cubicBezTo>
                      <a:pt x="88411" y="106080"/>
                      <a:pt x="87773" y="106470"/>
                      <a:pt x="87630" y="107604"/>
                    </a:cubicBezTo>
                    <a:cubicBezTo>
                      <a:pt x="87459" y="108975"/>
                      <a:pt x="88849" y="110680"/>
                      <a:pt x="89811" y="110671"/>
                    </a:cubicBezTo>
                    <a:cubicBezTo>
                      <a:pt x="90392" y="110661"/>
                      <a:pt x="90859" y="110300"/>
                      <a:pt x="91240" y="110109"/>
                    </a:cubicBezTo>
                    <a:cubicBezTo>
                      <a:pt x="92059" y="109718"/>
                      <a:pt x="92735" y="109518"/>
                      <a:pt x="92983" y="108795"/>
                    </a:cubicBezTo>
                    <a:cubicBezTo>
                      <a:pt x="93145" y="108318"/>
                      <a:pt x="92964" y="107642"/>
                      <a:pt x="92716" y="107147"/>
                    </a:cubicBezTo>
                    <a:cubicBezTo>
                      <a:pt x="91983" y="105689"/>
                      <a:pt x="91297" y="104927"/>
                      <a:pt x="89364" y="105423"/>
                    </a:cubicBezTo>
                    <a:close/>
                    <a:moveTo>
                      <a:pt x="145066" y="93212"/>
                    </a:moveTo>
                    <a:cubicBezTo>
                      <a:pt x="145542" y="93097"/>
                      <a:pt x="145904" y="93307"/>
                      <a:pt x="146104" y="93621"/>
                    </a:cubicBezTo>
                    <a:cubicBezTo>
                      <a:pt x="146380" y="94107"/>
                      <a:pt x="146018" y="94555"/>
                      <a:pt x="145685" y="94783"/>
                    </a:cubicBezTo>
                    <a:cubicBezTo>
                      <a:pt x="145132" y="94907"/>
                      <a:pt x="144685" y="94612"/>
                      <a:pt x="144542" y="94097"/>
                    </a:cubicBezTo>
                    <a:cubicBezTo>
                      <a:pt x="144637" y="93678"/>
                      <a:pt x="144790" y="93497"/>
                      <a:pt x="145066" y="93212"/>
                    </a:cubicBezTo>
                    <a:close/>
                    <a:moveTo>
                      <a:pt x="18822" y="122396"/>
                    </a:moveTo>
                    <a:cubicBezTo>
                      <a:pt x="19307" y="122320"/>
                      <a:pt x="19726" y="122577"/>
                      <a:pt x="19850" y="123072"/>
                    </a:cubicBezTo>
                    <a:cubicBezTo>
                      <a:pt x="19783" y="123473"/>
                      <a:pt x="19631" y="123844"/>
                      <a:pt x="19107" y="123968"/>
                    </a:cubicBezTo>
                    <a:cubicBezTo>
                      <a:pt x="18726" y="123901"/>
                      <a:pt x="18402" y="123749"/>
                      <a:pt x="18269" y="123292"/>
                    </a:cubicBezTo>
                    <a:cubicBezTo>
                      <a:pt x="18393" y="122825"/>
                      <a:pt x="18469" y="122711"/>
                      <a:pt x="18822" y="122396"/>
                    </a:cubicBezTo>
                    <a:close/>
                    <a:moveTo>
                      <a:pt x="110395" y="101479"/>
                    </a:moveTo>
                    <a:cubicBezTo>
                      <a:pt x="113690" y="100660"/>
                      <a:pt x="114405" y="106232"/>
                      <a:pt x="111290" y="106508"/>
                    </a:cubicBezTo>
                    <a:cubicBezTo>
                      <a:pt x="109737" y="106651"/>
                      <a:pt x="109033" y="106023"/>
                      <a:pt x="108395" y="104670"/>
                    </a:cubicBezTo>
                    <a:cubicBezTo>
                      <a:pt x="108175" y="104213"/>
                      <a:pt x="108071" y="103603"/>
                      <a:pt x="108204" y="103194"/>
                    </a:cubicBezTo>
                    <a:cubicBezTo>
                      <a:pt x="108547" y="102156"/>
                      <a:pt x="109433" y="102156"/>
                      <a:pt x="110395" y="101479"/>
                    </a:cubicBezTo>
                    <a:close/>
                    <a:moveTo>
                      <a:pt x="34442" y="119853"/>
                    </a:moveTo>
                    <a:cubicBezTo>
                      <a:pt x="36795" y="119224"/>
                      <a:pt x="37576" y="122329"/>
                      <a:pt x="35652" y="123139"/>
                    </a:cubicBezTo>
                    <a:cubicBezTo>
                      <a:pt x="34538" y="123606"/>
                      <a:pt x="33214" y="122539"/>
                      <a:pt x="33338" y="121320"/>
                    </a:cubicBezTo>
                    <a:cubicBezTo>
                      <a:pt x="33414" y="120615"/>
                      <a:pt x="33909" y="120282"/>
                      <a:pt x="34442" y="119853"/>
                    </a:cubicBezTo>
                    <a:close/>
                    <a:moveTo>
                      <a:pt x="80248" y="109499"/>
                    </a:moveTo>
                    <a:cubicBezTo>
                      <a:pt x="79715" y="109880"/>
                      <a:pt x="79162" y="109995"/>
                      <a:pt x="78800" y="110442"/>
                    </a:cubicBezTo>
                    <a:cubicBezTo>
                      <a:pt x="77572" y="111938"/>
                      <a:pt x="78962" y="113624"/>
                      <a:pt x="79734" y="115157"/>
                    </a:cubicBezTo>
                    <a:cubicBezTo>
                      <a:pt x="80343" y="115224"/>
                      <a:pt x="82601" y="114157"/>
                      <a:pt x="83182" y="113795"/>
                    </a:cubicBezTo>
                    <a:cubicBezTo>
                      <a:pt x="83468" y="113614"/>
                      <a:pt x="83782" y="113176"/>
                      <a:pt x="83839" y="112843"/>
                    </a:cubicBezTo>
                    <a:cubicBezTo>
                      <a:pt x="83925" y="112290"/>
                      <a:pt x="83620" y="111642"/>
                      <a:pt x="83382" y="111204"/>
                    </a:cubicBezTo>
                    <a:cubicBezTo>
                      <a:pt x="82687" y="109890"/>
                      <a:pt x="81991" y="109061"/>
                      <a:pt x="80248" y="109499"/>
                    </a:cubicBezTo>
                    <a:close/>
                    <a:moveTo>
                      <a:pt x="135684" y="96783"/>
                    </a:moveTo>
                    <a:cubicBezTo>
                      <a:pt x="137570" y="96536"/>
                      <a:pt x="138198" y="98869"/>
                      <a:pt x="136550" y="99546"/>
                    </a:cubicBezTo>
                    <a:cubicBezTo>
                      <a:pt x="135731" y="99879"/>
                      <a:pt x="134569" y="99108"/>
                      <a:pt x="134664" y="98126"/>
                    </a:cubicBezTo>
                    <a:cubicBezTo>
                      <a:pt x="134731" y="97450"/>
                      <a:pt x="135150" y="97174"/>
                      <a:pt x="135684" y="96783"/>
                    </a:cubicBezTo>
                    <a:close/>
                    <a:moveTo>
                      <a:pt x="50168" y="117624"/>
                    </a:moveTo>
                    <a:cubicBezTo>
                      <a:pt x="53530" y="116757"/>
                      <a:pt x="54597" y="120977"/>
                      <a:pt x="51692" y="122091"/>
                    </a:cubicBezTo>
                    <a:cubicBezTo>
                      <a:pt x="50359" y="122596"/>
                      <a:pt x="48635" y="121215"/>
                      <a:pt x="48711" y="119701"/>
                    </a:cubicBezTo>
                    <a:cubicBezTo>
                      <a:pt x="48768" y="118672"/>
                      <a:pt x="49425" y="118234"/>
                      <a:pt x="50168" y="117624"/>
                    </a:cubicBezTo>
                    <a:close/>
                    <a:moveTo>
                      <a:pt x="126064" y="100632"/>
                    </a:moveTo>
                    <a:cubicBezTo>
                      <a:pt x="128711" y="99927"/>
                      <a:pt x="129569" y="103184"/>
                      <a:pt x="127502" y="104089"/>
                    </a:cubicBezTo>
                    <a:cubicBezTo>
                      <a:pt x="126292" y="104623"/>
                      <a:pt x="124835" y="103622"/>
                      <a:pt x="124911" y="102260"/>
                    </a:cubicBezTo>
                    <a:cubicBezTo>
                      <a:pt x="124968" y="101489"/>
                      <a:pt x="125463" y="101089"/>
                      <a:pt x="126064" y="100632"/>
                    </a:cubicBezTo>
                    <a:close/>
                    <a:moveTo>
                      <a:pt x="25527" y="124644"/>
                    </a:moveTo>
                    <a:cubicBezTo>
                      <a:pt x="26851" y="124482"/>
                      <a:pt x="27327" y="126206"/>
                      <a:pt x="26118" y="126711"/>
                    </a:cubicBezTo>
                    <a:cubicBezTo>
                      <a:pt x="25470" y="126978"/>
                      <a:pt x="24555" y="126273"/>
                      <a:pt x="24717" y="125558"/>
                    </a:cubicBezTo>
                    <a:cubicBezTo>
                      <a:pt x="24813" y="125111"/>
                      <a:pt x="25127" y="124901"/>
                      <a:pt x="25527" y="124644"/>
                    </a:cubicBezTo>
                    <a:close/>
                    <a:moveTo>
                      <a:pt x="116700" y="104470"/>
                    </a:moveTo>
                    <a:cubicBezTo>
                      <a:pt x="119815" y="103661"/>
                      <a:pt x="120768" y="107528"/>
                      <a:pt x="118263" y="108623"/>
                    </a:cubicBezTo>
                    <a:cubicBezTo>
                      <a:pt x="116900" y="109223"/>
                      <a:pt x="115224" y="107880"/>
                      <a:pt x="115319" y="106385"/>
                    </a:cubicBezTo>
                    <a:cubicBezTo>
                      <a:pt x="115376" y="105451"/>
                      <a:pt x="115996" y="105003"/>
                      <a:pt x="116700" y="104470"/>
                    </a:cubicBezTo>
                    <a:close/>
                    <a:moveTo>
                      <a:pt x="41120" y="122291"/>
                    </a:moveTo>
                    <a:cubicBezTo>
                      <a:pt x="43691" y="121615"/>
                      <a:pt x="44530" y="124835"/>
                      <a:pt x="42529" y="125758"/>
                    </a:cubicBezTo>
                    <a:cubicBezTo>
                      <a:pt x="41348" y="126301"/>
                      <a:pt x="39862" y="125292"/>
                      <a:pt x="39919" y="124006"/>
                    </a:cubicBezTo>
                    <a:cubicBezTo>
                      <a:pt x="39957" y="123168"/>
                      <a:pt x="40472" y="122777"/>
                      <a:pt x="41120" y="122291"/>
                    </a:cubicBezTo>
                    <a:close/>
                    <a:moveTo>
                      <a:pt x="142513" y="99908"/>
                    </a:moveTo>
                    <a:cubicBezTo>
                      <a:pt x="143018" y="99774"/>
                      <a:pt x="143370" y="99984"/>
                      <a:pt x="143589" y="100298"/>
                    </a:cubicBezTo>
                    <a:cubicBezTo>
                      <a:pt x="143856" y="100765"/>
                      <a:pt x="143580" y="101279"/>
                      <a:pt x="143256" y="101479"/>
                    </a:cubicBezTo>
                    <a:cubicBezTo>
                      <a:pt x="142523" y="102041"/>
                      <a:pt x="141446" y="100908"/>
                      <a:pt x="142513" y="99908"/>
                    </a:cubicBezTo>
                    <a:close/>
                    <a:moveTo>
                      <a:pt x="107509" y="108366"/>
                    </a:moveTo>
                    <a:cubicBezTo>
                      <a:pt x="110728" y="107537"/>
                      <a:pt x="111823" y="111842"/>
                      <a:pt x="109071" y="113014"/>
                    </a:cubicBezTo>
                    <a:cubicBezTo>
                      <a:pt x="107585" y="113652"/>
                      <a:pt x="105708" y="112214"/>
                      <a:pt x="105813" y="110576"/>
                    </a:cubicBezTo>
                    <a:cubicBezTo>
                      <a:pt x="105889" y="109404"/>
                      <a:pt x="106556" y="109023"/>
                      <a:pt x="107509" y="108366"/>
                    </a:cubicBezTo>
                    <a:close/>
                    <a:moveTo>
                      <a:pt x="56931" y="120120"/>
                    </a:moveTo>
                    <a:cubicBezTo>
                      <a:pt x="60141" y="119291"/>
                      <a:pt x="61284" y="123349"/>
                      <a:pt x="58779" y="124511"/>
                    </a:cubicBezTo>
                    <a:cubicBezTo>
                      <a:pt x="57350" y="125178"/>
                      <a:pt x="55331" y="124044"/>
                      <a:pt x="55426" y="122320"/>
                    </a:cubicBezTo>
                    <a:cubicBezTo>
                      <a:pt x="55493" y="121225"/>
                      <a:pt x="56093" y="120758"/>
                      <a:pt x="56931" y="120120"/>
                    </a:cubicBezTo>
                    <a:close/>
                    <a:moveTo>
                      <a:pt x="132969" y="103594"/>
                    </a:moveTo>
                    <a:cubicBezTo>
                      <a:pt x="134779" y="103099"/>
                      <a:pt x="135589" y="105346"/>
                      <a:pt x="134245" y="106147"/>
                    </a:cubicBezTo>
                    <a:cubicBezTo>
                      <a:pt x="133378" y="106661"/>
                      <a:pt x="132131" y="105966"/>
                      <a:pt x="132140" y="104927"/>
                    </a:cubicBezTo>
                    <a:cubicBezTo>
                      <a:pt x="132150" y="104289"/>
                      <a:pt x="132540" y="103975"/>
                      <a:pt x="132969" y="103594"/>
                    </a:cubicBezTo>
                    <a:close/>
                    <a:moveTo>
                      <a:pt x="32004" y="127054"/>
                    </a:moveTo>
                    <a:cubicBezTo>
                      <a:pt x="33652" y="126597"/>
                      <a:pt x="34357" y="128664"/>
                      <a:pt x="33147" y="129369"/>
                    </a:cubicBezTo>
                    <a:cubicBezTo>
                      <a:pt x="31775" y="130169"/>
                      <a:pt x="30556" y="128273"/>
                      <a:pt x="32004" y="127054"/>
                    </a:cubicBezTo>
                    <a:close/>
                    <a:moveTo>
                      <a:pt x="73543" y="118110"/>
                    </a:moveTo>
                    <a:cubicBezTo>
                      <a:pt x="76705" y="117300"/>
                      <a:pt x="77400" y="123091"/>
                      <a:pt x="74171" y="123273"/>
                    </a:cubicBezTo>
                    <a:cubicBezTo>
                      <a:pt x="72419" y="123368"/>
                      <a:pt x="70466" y="121787"/>
                      <a:pt x="71295" y="119691"/>
                    </a:cubicBezTo>
                    <a:cubicBezTo>
                      <a:pt x="71666" y="118758"/>
                      <a:pt x="72714" y="118777"/>
                      <a:pt x="73543" y="118110"/>
                    </a:cubicBezTo>
                    <a:close/>
                    <a:moveTo>
                      <a:pt x="98498" y="112424"/>
                    </a:moveTo>
                    <a:cubicBezTo>
                      <a:pt x="102060" y="111509"/>
                      <a:pt x="102651" y="117386"/>
                      <a:pt x="99127" y="117443"/>
                    </a:cubicBezTo>
                    <a:cubicBezTo>
                      <a:pt x="97546" y="117472"/>
                      <a:pt x="95774" y="115672"/>
                      <a:pt x="96584" y="113814"/>
                    </a:cubicBezTo>
                    <a:cubicBezTo>
                      <a:pt x="96926" y="113024"/>
                      <a:pt x="97745" y="112986"/>
                      <a:pt x="98498" y="112424"/>
                    </a:cubicBezTo>
                    <a:close/>
                    <a:moveTo>
                      <a:pt x="47825" y="124730"/>
                    </a:moveTo>
                    <a:cubicBezTo>
                      <a:pt x="50444" y="124044"/>
                      <a:pt x="51368" y="127321"/>
                      <a:pt x="49368" y="128321"/>
                    </a:cubicBezTo>
                    <a:cubicBezTo>
                      <a:pt x="48130" y="128949"/>
                      <a:pt x="46520" y="127997"/>
                      <a:pt x="46577" y="126578"/>
                    </a:cubicBezTo>
                    <a:cubicBezTo>
                      <a:pt x="46615" y="125654"/>
                      <a:pt x="47139" y="125254"/>
                      <a:pt x="47825" y="124730"/>
                    </a:cubicBezTo>
                    <a:close/>
                    <a:moveTo>
                      <a:pt x="123558" y="107394"/>
                    </a:moveTo>
                    <a:cubicBezTo>
                      <a:pt x="126102" y="106718"/>
                      <a:pt x="126921" y="109909"/>
                      <a:pt x="124796" y="110795"/>
                    </a:cubicBezTo>
                    <a:cubicBezTo>
                      <a:pt x="123730" y="111233"/>
                      <a:pt x="122396" y="110271"/>
                      <a:pt x="122454" y="109061"/>
                    </a:cubicBezTo>
                    <a:cubicBezTo>
                      <a:pt x="122501" y="108271"/>
                      <a:pt x="122996" y="107861"/>
                      <a:pt x="123558" y="107394"/>
                    </a:cubicBezTo>
                    <a:close/>
                    <a:moveTo>
                      <a:pt x="89421" y="116529"/>
                    </a:moveTo>
                    <a:cubicBezTo>
                      <a:pt x="92697" y="115700"/>
                      <a:pt x="93345" y="121472"/>
                      <a:pt x="90030" y="121625"/>
                    </a:cubicBezTo>
                    <a:cubicBezTo>
                      <a:pt x="88287" y="121701"/>
                      <a:pt x="86458" y="119853"/>
                      <a:pt x="87354" y="117919"/>
                    </a:cubicBezTo>
                    <a:cubicBezTo>
                      <a:pt x="87716" y="117129"/>
                      <a:pt x="88659" y="117081"/>
                      <a:pt x="89421" y="116529"/>
                    </a:cubicBezTo>
                    <a:close/>
                    <a:moveTo>
                      <a:pt x="63780" y="122644"/>
                    </a:moveTo>
                    <a:cubicBezTo>
                      <a:pt x="66847" y="121863"/>
                      <a:pt x="67971" y="125968"/>
                      <a:pt x="65265" y="127121"/>
                    </a:cubicBezTo>
                    <a:cubicBezTo>
                      <a:pt x="63798" y="127749"/>
                      <a:pt x="62017" y="126244"/>
                      <a:pt x="62189" y="124644"/>
                    </a:cubicBezTo>
                    <a:cubicBezTo>
                      <a:pt x="62294" y="123625"/>
                      <a:pt x="62951" y="123234"/>
                      <a:pt x="63780" y="122644"/>
                    </a:cubicBezTo>
                    <a:close/>
                    <a:moveTo>
                      <a:pt x="23022" y="132197"/>
                    </a:moveTo>
                    <a:cubicBezTo>
                      <a:pt x="23317" y="132140"/>
                      <a:pt x="23336" y="132197"/>
                      <a:pt x="23508" y="132312"/>
                    </a:cubicBezTo>
                    <a:cubicBezTo>
                      <a:pt x="23546" y="132569"/>
                      <a:pt x="23489" y="132588"/>
                      <a:pt x="23422" y="132750"/>
                    </a:cubicBezTo>
                    <a:cubicBezTo>
                      <a:pt x="23327" y="132759"/>
                      <a:pt x="23222" y="132769"/>
                      <a:pt x="23127" y="132778"/>
                    </a:cubicBezTo>
                    <a:cubicBezTo>
                      <a:pt x="22993" y="132721"/>
                      <a:pt x="22879" y="132607"/>
                      <a:pt x="22927" y="132407"/>
                    </a:cubicBezTo>
                    <a:cubicBezTo>
                      <a:pt x="22955" y="132340"/>
                      <a:pt x="22993" y="132274"/>
                      <a:pt x="23022" y="132197"/>
                    </a:cubicBezTo>
                    <a:close/>
                    <a:moveTo>
                      <a:pt x="114319" y="111271"/>
                    </a:moveTo>
                    <a:cubicBezTo>
                      <a:pt x="117034" y="110566"/>
                      <a:pt x="118063" y="114176"/>
                      <a:pt x="115796" y="115186"/>
                    </a:cubicBezTo>
                    <a:cubicBezTo>
                      <a:pt x="114376" y="115814"/>
                      <a:pt x="112747" y="114605"/>
                      <a:pt x="112909" y="113043"/>
                    </a:cubicBezTo>
                    <a:cubicBezTo>
                      <a:pt x="113005" y="112128"/>
                      <a:pt x="113576" y="111804"/>
                      <a:pt x="114319" y="111271"/>
                    </a:cubicBezTo>
                    <a:close/>
                    <a:moveTo>
                      <a:pt x="38710" y="129454"/>
                    </a:moveTo>
                    <a:cubicBezTo>
                      <a:pt x="40624" y="128930"/>
                      <a:pt x="41262" y="131397"/>
                      <a:pt x="39776" y="132093"/>
                    </a:cubicBezTo>
                    <a:cubicBezTo>
                      <a:pt x="38843" y="132521"/>
                      <a:pt x="37681" y="131597"/>
                      <a:pt x="37843" y="130607"/>
                    </a:cubicBezTo>
                    <a:cubicBezTo>
                      <a:pt x="37919" y="130083"/>
                      <a:pt x="38300" y="129778"/>
                      <a:pt x="38710" y="129454"/>
                    </a:cubicBezTo>
                    <a:close/>
                    <a:moveTo>
                      <a:pt x="139980" y="106680"/>
                    </a:moveTo>
                    <a:cubicBezTo>
                      <a:pt x="140532" y="106547"/>
                      <a:pt x="141008" y="106813"/>
                      <a:pt x="141151" y="107318"/>
                    </a:cubicBezTo>
                    <a:cubicBezTo>
                      <a:pt x="141084" y="107794"/>
                      <a:pt x="140932" y="108175"/>
                      <a:pt x="140313" y="108309"/>
                    </a:cubicBezTo>
                    <a:cubicBezTo>
                      <a:pt x="139932" y="108223"/>
                      <a:pt x="139579" y="108042"/>
                      <a:pt x="139455" y="107556"/>
                    </a:cubicBezTo>
                    <a:cubicBezTo>
                      <a:pt x="139551" y="107147"/>
                      <a:pt x="139703" y="106966"/>
                      <a:pt x="139980" y="106680"/>
                    </a:cubicBezTo>
                    <a:close/>
                    <a:moveTo>
                      <a:pt x="79839" y="120872"/>
                    </a:moveTo>
                    <a:cubicBezTo>
                      <a:pt x="82991" y="120063"/>
                      <a:pt x="84077" y="124396"/>
                      <a:pt x="81344" y="125568"/>
                    </a:cubicBezTo>
                    <a:cubicBezTo>
                      <a:pt x="79753" y="126254"/>
                      <a:pt x="77762" y="124673"/>
                      <a:pt x="78048" y="122949"/>
                    </a:cubicBezTo>
                    <a:cubicBezTo>
                      <a:pt x="78248" y="121701"/>
                      <a:pt x="78810" y="121596"/>
                      <a:pt x="79839" y="120872"/>
                    </a:cubicBezTo>
                    <a:close/>
                    <a:moveTo>
                      <a:pt x="104899" y="115310"/>
                    </a:moveTo>
                    <a:cubicBezTo>
                      <a:pt x="108071" y="114490"/>
                      <a:pt x="109090" y="118548"/>
                      <a:pt x="106347" y="119605"/>
                    </a:cubicBezTo>
                    <a:cubicBezTo>
                      <a:pt x="104975" y="120129"/>
                      <a:pt x="103384" y="118824"/>
                      <a:pt x="103489" y="117272"/>
                    </a:cubicBezTo>
                    <a:cubicBezTo>
                      <a:pt x="103556" y="116272"/>
                      <a:pt x="104127" y="115881"/>
                      <a:pt x="104899" y="115310"/>
                    </a:cubicBezTo>
                    <a:close/>
                    <a:moveTo>
                      <a:pt x="54588" y="127235"/>
                    </a:moveTo>
                    <a:cubicBezTo>
                      <a:pt x="57122" y="126578"/>
                      <a:pt x="58121" y="129826"/>
                      <a:pt x="56140" y="130854"/>
                    </a:cubicBezTo>
                    <a:cubicBezTo>
                      <a:pt x="54855" y="131531"/>
                      <a:pt x="53159" y="130540"/>
                      <a:pt x="53254" y="129054"/>
                    </a:cubicBezTo>
                    <a:cubicBezTo>
                      <a:pt x="53321" y="128140"/>
                      <a:pt x="53864" y="127749"/>
                      <a:pt x="54588" y="127235"/>
                    </a:cubicBezTo>
                    <a:close/>
                    <a:moveTo>
                      <a:pt x="130512" y="110385"/>
                    </a:moveTo>
                    <a:cubicBezTo>
                      <a:pt x="132302" y="109899"/>
                      <a:pt x="132931" y="112262"/>
                      <a:pt x="131474" y="112900"/>
                    </a:cubicBezTo>
                    <a:cubicBezTo>
                      <a:pt x="130683" y="113243"/>
                      <a:pt x="129530" y="112500"/>
                      <a:pt x="129673" y="111528"/>
                    </a:cubicBezTo>
                    <a:cubicBezTo>
                      <a:pt x="129750" y="111014"/>
                      <a:pt x="130121" y="110709"/>
                      <a:pt x="130512" y="110385"/>
                    </a:cubicBezTo>
                    <a:close/>
                    <a:moveTo>
                      <a:pt x="29661" y="134350"/>
                    </a:moveTo>
                    <a:cubicBezTo>
                      <a:pt x="30166" y="134236"/>
                      <a:pt x="30404" y="134455"/>
                      <a:pt x="30632" y="134769"/>
                    </a:cubicBezTo>
                    <a:cubicBezTo>
                      <a:pt x="30680" y="135179"/>
                      <a:pt x="30451" y="135541"/>
                      <a:pt x="30042" y="135665"/>
                    </a:cubicBezTo>
                    <a:cubicBezTo>
                      <a:pt x="29709" y="135541"/>
                      <a:pt x="29518" y="135474"/>
                      <a:pt x="29289" y="135198"/>
                    </a:cubicBezTo>
                    <a:cubicBezTo>
                      <a:pt x="29270" y="134769"/>
                      <a:pt x="29461" y="134626"/>
                      <a:pt x="29661" y="134350"/>
                    </a:cubicBezTo>
                    <a:close/>
                    <a:moveTo>
                      <a:pt x="95564" y="119434"/>
                    </a:moveTo>
                    <a:cubicBezTo>
                      <a:pt x="98708" y="118624"/>
                      <a:pt x="99870" y="122453"/>
                      <a:pt x="97498" y="123692"/>
                    </a:cubicBezTo>
                    <a:cubicBezTo>
                      <a:pt x="95955" y="124501"/>
                      <a:pt x="94012" y="123215"/>
                      <a:pt x="94145" y="121501"/>
                    </a:cubicBezTo>
                    <a:cubicBezTo>
                      <a:pt x="94221" y="120472"/>
                      <a:pt x="94802" y="120063"/>
                      <a:pt x="95564" y="119434"/>
                    </a:cubicBezTo>
                    <a:close/>
                    <a:moveTo>
                      <a:pt x="70390" y="125330"/>
                    </a:moveTo>
                    <a:cubicBezTo>
                      <a:pt x="73590" y="124501"/>
                      <a:pt x="74590" y="128568"/>
                      <a:pt x="71876" y="129616"/>
                    </a:cubicBezTo>
                    <a:cubicBezTo>
                      <a:pt x="70676" y="130083"/>
                      <a:pt x="68875" y="128892"/>
                      <a:pt x="68971" y="127406"/>
                    </a:cubicBezTo>
                    <a:cubicBezTo>
                      <a:pt x="69037" y="126368"/>
                      <a:pt x="69609" y="125921"/>
                      <a:pt x="70390" y="125330"/>
                    </a:cubicBezTo>
                    <a:close/>
                    <a:moveTo>
                      <a:pt x="121148" y="114214"/>
                    </a:moveTo>
                    <a:cubicBezTo>
                      <a:pt x="123301" y="113643"/>
                      <a:pt x="124120" y="116538"/>
                      <a:pt x="122368" y="117348"/>
                    </a:cubicBezTo>
                    <a:cubicBezTo>
                      <a:pt x="121282" y="117843"/>
                      <a:pt x="119958" y="116919"/>
                      <a:pt x="120053" y="115719"/>
                    </a:cubicBezTo>
                    <a:cubicBezTo>
                      <a:pt x="120110" y="115024"/>
                      <a:pt x="120606" y="114624"/>
                      <a:pt x="121148" y="114214"/>
                    </a:cubicBezTo>
                    <a:close/>
                    <a:moveTo>
                      <a:pt x="45320" y="131950"/>
                    </a:moveTo>
                    <a:cubicBezTo>
                      <a:pt x="47435" y="131378"/>
                      <a:pt x="48178" y="133817"/>
                      <a:pt x="46663" y="134636"/>
                    </a:cubicBezTo>
                    <a:cubicBezTo>
                      <a:pt x="45711" y="135150"/>
                      <a:pt x="44358" y="134360"/>
                      <a:pt x="44472" y="133207"/>
                    </a:cubicBezTo>
                    <a:cubicBezTo>
                      <a:pt x="44530" y="132645"/>
                      <a:pt x="44939" y="132321"/>
                      <a:pt x="45320" y="131950"/>
                    </a:cubicBezTo>
                    <a:close/>
                    <a:moveTo>
                      <a:pt x="86544" y="123606"/>
                    </a:moveTo>
                    <a:cubicBezTo>
                      <a:pt x="89535" y="122872"/>
                      <a:pt x="90554" y="126873"/>
                      <a:pt x="87897" y="127968"/>
                    </a:cubicBezTo>
                    <a:cubicBezTo>
                      <a:pt x="86478" y="128549"/>
                      <a:pt x="84868" y="127225"/>
                      <a:pt x="84944" y="125692"/>
                    </a:cubicBezTo>
                    <a:cubicBezTo>
                      <a:pt x="84992" y="124587"/>
                      <a:pt x="85658" y="124216"/>
                      <a:pt x="86544" y="123606"/>
                    </a:cubicBezTo>
                    <a:close/>
                    <a:moveTo>
                      <a:pt x="61227" y="129835"/>
                    </a:moveTo>
                    <a:cubicBezTo>
                      <a:pt x="63875" y="129140"/>
                      <a:pt x="64808" y="132359"/>
                      <a:pt x="62837" y="133369"/>
                    </a:cubicBezTo>
                    <a:cubicBezTo>
                      <a:pt x="61551" y="134026"/>
                      <a:pt x="59931" y="133074"/>
                      <a:pt x="60027" y="131550"/>
                    </a:cubicBezTo>
                    <a:cubicBezTo>
                      <a:pt x="60074" y="130712"/>
                      <a:pt x="60608" y="130340"/>
                      <a:pt x="61227" y="129835"/>
                    </a:cubicBezTo>
                    <a:close/>
                    <a:moveTo>
                      <a:pt x="111681" y="118224"/>
                    </a:moveTo>
                    <a:cubicBezTo>
                      <a:pt x="114367" y="117510"/>
                      <a:pt x="115271" y="120815"/>
                      <a:pt x="113138" y="121758"/>
                    </a:cubicBezTo>
                    <a:cubicBezTo>
                      <a:pt x="111852" y="122329"/>
                      <a:pt x="110500" y="121215"/>
                      <a:pt x="110585" y="119882"/>
                    </a:cubicBezTo>
                    <a:cubicBezTo>
                      <a:pt x="110633" y="119101"/>
                      <a:pt x="111147" y="118720"/>
                      <a:pt x="111681" y="118224"/>
                    </a:cubicBezTo>
                    <a:close/>
                    <a:moveTo>
                      <a:pt x="36328" y="136722"/>
                    </a:moveTo>
                    <a:cubicBezTo>
                      <a:pt x="36852" y="136579"/>
                      <a:pt x="37595" y="136903"/>
                      <a:pt x="37557" y="137427"/>
                    </a:cubicBezTo>
                    <a:cubicBezTo>
                      <a:pt x="37595" y="137884"/>
                      <a:pt x="37290" y="138265"/>
                      <a:pt x="36747" y="138370"/>
                    </a:cubicBezTo>
                    <a:cubicBezTo>
                      <a:pt x="35719" y="138170"/>
                      <a:pt x="35766" y="137370"/>
                      <a:pt x="36328" y="136722"/>
                    </a:cubicBezTo>
                    <a:close/>
                    <a:moveTo>
                      <a:pt x="137493" y="113481"/>
                    </a:moveTo>
                    <a:cubicBezTo>
                      <a:pt x="137989" y="113376"/>
                      <a:pt x="138408" y="113633"/>
                      <a:pt x="138522" y="114157"/>
                    </a:cubicBezTo>
                    <a:cubicBezTo>
                      <a:pt x="138446" y="114500"/>
                      <a:pt x="138294" y="114700"/>
                      <a:pt x="138017" y="114919"/>
                    </a:cubicBezTo>
                    <a:cubicBezTo>
                      <a:pt x="137570" y="114957"/>
                      <a:pt x="137160" y="114748"/>
                      <a:pt x="137036" y="114271"/>
                    </a:cubicBezTo>
                    <a:cubicBezTo>
                      <a:pt x="137113" y="113909"/>
                      <a:pt x="137274" y="113748"/>
                      <a:pt x="137493" y="113481"/>
                    </a:cubicBezTo>
                    <a:close/>
                    <a:moveTo>
                      <a:pt x="77191" y="127968"/>
                    </a:moveTo>
                    <a:cubicBezTo>
                      <a:pt x="80001" y="127235"/>
                      <a:pt x="81067" y="130835"/>
                      <a:pt x="78857" y="131912"/>
                    </a:cubicBezTo>
                    <a:cubicBezTo>
                      <a:pt x="77534" y="132559"/>
                      <a:pt x="75743" y="131426"/>
                      <a:pt x="75829" y="129988"/>
                    </a:cubicBezTo>
                    <a:cubicBezTo>
                      <a:pt x="75895" y="128968"/>
                      <a:pt x="76419" y="128559"/>
                      <a:pt x="77191" y="127968"/>
                    </a:cubicBezTo>
                    <a:close/>
                    <a:moveTo>
                      <a:pt x="102508" y="122234"/>
                    </a:moveTo>
                    <a:cubicBezTo>
                      <a:pt x="105166" y="121549"/>
                      <a:pt x="106147" y="125063"/>
                      <a:pt x="103994" y="126025"/>
                    </a:cubicBezTo>
                    <a:cubicBezTo>
                      <a:pt x="102632" y="126635"/>
                      <a:pt x="101089" y="125463"/>
                      <a:pt x="101194" y="124053"/>
                    </a:cubicBezTo>
                    <a:cubicBezTo>
                      <a:pt x="101251" y="123139"/>
                      <a:pt x="101803" y="122777"/>
                      <a:pt x="102508" y="122234"/>
                    </a:cubicBezTo>
                    <a:close/>
                    <a:moveTo>
                      <a:pt x="52083" y="134445"/>
                    </a:moveTo>
                    <a:cubicBezTo>
                      <a:pt x="54150" y="133883"/>
                      <a:pt x="54902" y="136293"/>
                      <a:pt x="53473" y="137160"/>
                    </a:cubicBezTo>
                    <a:cubicBezTo>
                      <a:pt x="52540" y="137722"/>
                      <a:pt x="51168" y="137017"/>
                      <a:pt x="51178" y="135941"/>
                    </a:cubicBezTo>
                    <a:cubicBezTo>
                      <a:pt x="51178" y="135245"/>
                      <a:pt x="51588" y="134864"/>
                      <a:pt x="52083" y="134445"/>
                    </a:cubicBezTo>
                    <a:close/>
                    <a:moveTo>
                      <a:pt x="127930" y="117281"/>
                    </a:moveTo>
                    <a:cubicBezTo>
                      <a:pt x="129559" y="116824"/>
                      <a:pt x="130245" y="118834"/>
                      <a:pt x="129007" y="119462"/>
                    </a:cubicBezTo>
                    <a:cubicBezTo>
                      <a:pt x="128283" y="119825"/>
                      <a:pt x="127254" y="119205"/>
                      <a:pt x="127283" y="118386"/>
                    </a:cubicBezTo>
                    <a:cubicBezTo>
                      <a:pt x="127283" y="117910"/>
                      <a:pt x="127626" y="117577"/>
                      <a:pt x="127930" y="117281"/>
                    </a:cubicBezTo>
                    <a:close/>
                    <a:moveTo>
                      <a:pt x="93193" y="126435"/>
                    </a:moveTo>
                    <a:cubicBezTo>
                      <a:pt x="95964" y="125711"/>
                      <a:pt x="96917" y="129245"/>
                      <a:pt x="94707" y="130226"/>
                    </a:cubicBezTo>
                    <a:cubicBezTo>
                      <a:pt x="93345" y="130826"/>
                      <a:pt x="91802" y="129673"/>
                      <a:pt x="91897" y="128254"/>
                    </a:cubicBezTo>
                    <a:cubicBezTo>
                      <a:pt x="91964" y="127349"/>
                      <a:pt x="92507" y="126968"/>
                      <a:pt x="93193" y="126435"/>
                    </a:cubicBezTo>
                    <a:close/>
                    <a:moveTo>
                      <a:pt x="68047" y="132436"/>
                    </a:moveTo>
                    <a:cubicBezTo>
                      <a:pt x="70571" y="131769"/>
                      <a:pt x="71381" y="134998"/>
                      <a:pt x="69342" y="135931"/>
                    </a:cubicBezTo>
                    <a:cubicBezTo>
                      <a:pt x="68123" y="136493"/>
                      <a:pt x="66751" y="135341"/>
                      <a:pt x="66827" y="134083"/>
                    </a:cubicBezTo>
                    <a:cubicBezTo>
                      <a:pt x="66885" y="133264"/>
                      <a:pt x="67399" y="132902"/>
                      <a:pt x="68047" y="132436"/>
                    </a:cubicBezTo>
                    <a:close/>
                    <a:moveTo>
                      <a:pt x="118615" y="121139"/>
                    </a:moveTo>
                    <a:cubicBezTo>
                      <a:pt x="120587" y="120605"/>
                      <a:pt x="121434" y="123139"/>
                      <a:pt x="119853" y="123892"/>
                    </a:cubicBezTo>
                    <a:cubicBezTo>
                      <a:pt x="118853" y="124358"/>
                      <a:pt x="117624" y="123587"/>
                      <a:pt x="117710" y="122492"/>
                    </a:cubicBezTo>
                    <a:cubicBezTo>
                      <a:pt x="117758" y="121853"/>
                      <a:pt x="118177" y="121539"/>
                      <a:pt x="118615" y="121139"/>
                    </a:cubicBezTo>
                    <a:close/>
                    <a:moveTo>
                      <a:pt x="43110" y="139141"/>
                    </a:moveTo>
                    <a:cubicBezTo>
                      <a:pt x="44358" y="138855"/>
                      <a:pt x="44787" y="140513"/>
                      <a:pt x="43758" y="140970"/>
                    </a:cubicBezTo>
                    <a:cubicBezTo>
                      <a:pt x="43272" y="141189"/>
                      <a:pt x="42453" y="140703"/>
                      <a:pt x="42463" y="140132"/>
                    </a:cubicBezTo>
                    <a:cubicBezTo>
                      <a:pt x="42472" y="139684"/>
                      <a:pt x="42786" y="139398"/>
                      <a:pt x="43110" y="139141"/>
                    </a:cubicBezTo>
                    <a:close/>
                    <a:moveTo>
                      <a:pt x="84182" y="130645"/>
                    </a:moveTo>
                    <a:cubicBezTo>
                      <a:pt x="86478" y="130159"/>
                      <a:pt x="87439" y="133378"/>
                      <a:pt x="85477" y="134293"/>
                    </a:cubicBezTo>
                    <a:cubicBezTo>
                      <a:pt x="84172" y="134893"/>
                      <a:pt x="82648" y="133883"/>
                      <a:pt x="82734" y="132455"/>
                    </a:cubicBezTo>
                    <a:cubicBezTo>
                      <a:pt x="82801" y="131512"/>
                      <a:pt x="83411" y="131169"/>
                      <a:pt x="84182" y="130645"/>
                    </a:cubicBezTo>
                    <a:close/>
                    <a:moveTo>
                      <a:pt x="109214" y="125168"/>
                    </a:moveTo>
                    <a:cubicBezTo>
                      <a:pt x="111490" y="124558"/>
                      <a:pt x="112376" y="127302"/>
                      <a:pt x="110709" y="128197"/>
                    </a:cubicBezTo>
                    <a:cubicBezTo>
                      <a:pt x="109623" y="128787"/>
                      <a:pt x="108166" y="127921"/>
                      <a:pt x="108261" y="126635"/>
                    </a:cubicBezTo>
                    <a:cubicBezTo>
                      <a:pt x="108318" y="125968"/>
                      <a:pt x="108766" y="125597"/>
                      <a:pt x="109214" y="125168"/>
                    </a:cubicBezTo>
                    <a:close/>
                    <a:moveTo>
                      <a:pt x="58884" y="136979"/>
                    </a:moveTo>
                    <a:cubicBezTo>
                      <a:pt x="60789" y="136474"/>
                      <a:pt x="61608" y="139008"/>
                      <a:pt x="60055" y="139741"/>
                    </a:cubicBezTo>
                    <a:cubicBezTo>
                      <a:pt x="59065" y="140217"/>
                      <a:pt x="57874" y="139408"/>
                      <a:pt x="57921" y="138379"/>
                    </a:cubicBezTo>
                    <a:cubicBezTo>
                      <a:pt x="57950" y="137741"/>
                      <a:pt x="58417" y="137360"/>
                      <a:pt x="58884" y="136979"/>
                    </a:cubicBezTo>
                    <a:close/>
                    <a:moveTo>
                      <a:pt x="135026" y="120386"/>
                    </a:moveTo>
                    <a:cubicBezTo>
                      <a:pt x="135112" y="120377"/>
                      <a:pt x="135198" y="120367"/>
                      <a:pt x="135284" y="120358"/>
                    </a:cubicBezTo>
                    <a:cubicBezTo>
                      <a:pt x="135474" y="120463"/>
                      <a:pt x="135817" y="120586"/>
                      <a:pt x="135760" y="120929"/>
                    </a:cubicBezTo>
                    <a:cubicBezTo>
                      <a:pt x="135722" y="121158"/>
                      <a:pt x="135617" y="121244"/>
                      <a:pt x="135493" y="121406"/>
                    </a:cubicBezTo>
                    <a:cubicBezTo>
                      <a:pt x="135407" y="121415"/>
                      <a:pt x="135322" y="121425"/>
                      <a:pt x="135236" y="121425"/>
                    </a:cubicBezTo>
                    <a:cubicBezTo>
                      <a:pt x="134979" y="121386"/>
                      <a:pt x="134855" y="121253"/>
                      <a:pt x="134693" y="121053"/>
                    </a:cubicBezTo>
                    <a:cubicBezTo>
                      <a:pt x="134674" y="120720"/>
                      <a:pt x="134826" y="120605"/>
                      <a:pt x="135026" y="120386"/>
                    </a:cubicBezTo>
                    <a:close/>
                    <a:moveTo>
                      <a:pt x="100136" y="129235"/>
                    </a:moveTo>
                    <a:cubicBezTo>
                      <a:pt x="102356" y="128749"/>
                      <a:pt x="103165" y="131645"/>
                      <a:pt x="101375" y="132474"/>
                    </a:cubicBezTo>
                    <a:cubicBezTo>
                      <a:pt x="100232" y="133007"/>
                      <a:pt x="98841" y="132083"/>
                      <a:pt x="98936" y="130797"/>
                    </a:cubicBezTo>
                    <a:cubicBezTo>
                      <a:pt x="99003" y="130007"/>
                      <a:pt x="99517" y="129702"/>
                      <a:pt x="100136" y="129235"/>
                    </a:cubicBezTo>
                    <a:close/>
                    <a:moveTo>
                      <a:pt x="74743" y="135141"/>
                    </a:moveTo>
                    <a:cubicBezTo>
                      <a:pt x="77153" y="134502"/>
                      <a:pt x="77905" y="137531"/>
                      <a:pt x="75943" y="138360"/>
                    </a:cubicBezTo>
                    <a:cubicBezTo>
                      <a:pt x="74914" y="138789"/>
                      <a:pt x="73600" y="137855"/>
                      <a:pt x="73695" y="136674"/>
                    </a:cubicBezTo>
                    <a:cubicBezTo>
                      <a:pt x="73752" y="135960"/>
                      <a:pt x="74219" y="135569"/>
                      <a:pt x="74743" y="135141"/>
                    </a:cubicBezTo>
                    <a:close/>
                    <a:moveTo>
                      <a:pt x="49797" y="141656"/>
                    </a:moveTo>
                    <a:cubicBezTo>
                      <a:pt x="51045" y="141332"/>
                      <a:pt x="51540" y="142961"/>
                      <a:pt x="50597" y="143485"/>
                    </a:cubicBezTo>
                    <a:cubicBezTo>
                      <a:pt x="49911" y="143865"/>
                      <a:pt x="49035" y="143132"/>
                      <a:pt x="49178" y="142446"/>
                    </a:cubicBezTo>
                    <a:cubicBezTo>
                      <a:pt x="49254" y="142122"/>
                      <a:pt x="49559" y="141875"/>
                      <a:pt x="49797" y="141656"/>
                    </a:cubicBezTo>
                    <a:close/>
                    <a:moveTo>
                      <a:pt x="125539" y="124168"/>
                    </a:moveTo>
                    <a:cubicBezTo>
                      <a:pt x="126845" y="123806"/>
                      <a:pt x="127397" y="125501"/>
                      <a:pt x="126387" y="126016"/>
                    </a:cubicBezTo>
                    <a:cubicBezTo>
                      <a:pt x="125730" y="126359"/>
                      <a:pt x="124873" y="125730"/>
                      <a:pt x="124949" y="125063"/>
                    </a:cubicBezTo>
                    <a:cubicBezTo>
                      <a:pt x="124987" y="124701"/>
                      <a:pt x="125282" y="124406"/>
                      <a:pt x="125539" y="124168"/>
                    </a:cubicBezTo>
                    <a:close/>
                    <a:moveTo>
                      <a:pt x="90907" y="133455"/>
                    </a:moveTo>
                    <a:cubicBezTo>
                      <a:pt x="93012" y="132969"/>
                      <a:pt x="93793" y="135807"/>
                      <a:pt x="92097" y="136636"/>
                    </a:cubicBezTo>
                    <a:cubicBezTo>
                      <a:pt x="90992" y="137179"/>
                      <a:pt x="89668" y="136217"/>
                      <a:pt x="89716" y="135055"/>
                    </a:cubicBezTo>
                    <a:cubicBezTo>
                      <a:pt x="89754" y="134264"/>
                      <a:pt x="90259" y="133893"/>
                      <a:pt x="90907" y="133455"/>
                    </a:cubicBezTo>
                    <a:close/>
                    <a:moveTo>
                      <a:pt x="65751" y="139570"/>
                    </a:moveTo>
                    <a:cubicBezTo>
                      <a:pt x="67485" y="139189"/>
                      <a:pt x="68171" y="141503"/>
                      <a:pt x="66732" y="142189"/>
                    </a:cubicBezTo>
                    <a:cubicBezTo>
                      <a:pt x="65846" y="142608"/>
                      <a:pt x="64732" y="141970"/>
                      <a:pt x="64751" y="140979"/>
                    </a:cubicBezTo>
                    <a:cubicBezTo>
                      <a:pt x="64751" y="140265"/>
                      <a:pt x="65208" y="139970"/>
                      <a:pt x="65751" y="139570"/>
                    </a:cubicBezTo>
                    <a:close/>
                    <a:moveTo>
                      <a:pt x="116129" y="128130"/>
                    </a:moveTo>
                    <a:cubicBezTo>
                      <a:pt x="117786" y="127673"/>
                      <a:pt x="118520" y="129778"/>
                      <a:pt x="117186" y="130426"/>
                    </a:cubicBezTo>
                    <a:cubicBezTo>
                      <a:pt x="116377" y="130816"/>
                      <a:pt x="115271" y="130102"/>
                      <a:pt x="115414" y="129168"/>
                    </a:cubicBezTo>
                    <a:cubicBezTo>
                      <a:pt x="115481" y="128711"/>
                      <a:pt x="115805" y="128426"/>
                      <a:pt x="116129" y="128130"/>
                    </a:cubicBezTo>
                    <a:close/>
                    <a:moveTo>
                      <a:pt x="81524" y="137865"/>
                    </a:moveTo>
                    <a:cubicBezTo>
                      <a:pt x="83620" y="137303"/>
                      <a:pt x="84372" y="139941"/>
                      <a:pt x="82706" y="140703"/>
                    </a:cubicBezTo>
                    <a:cubicBezTo>
                      <a:pt x="81734" y="141151"/>
                      <a:pt x="80553" y="140275"/>
                      <a:pt x="80620" y="139208"/>
                    </a:cubicBezTo>
                    <a:cubicBezTo>
                      <a:pt x="80658" y="138570"/>
                      <a:pt x="81058" y="138246"/>
                      <a:pt x="81524" y="137865"/>
                    </a:cubicBezTo>
                    <a:close/>
                    <a:moveTo>
                      <a:pt x="106956" y="132140"/>
                    </a:moveTo>
                    <a:cubicBezTo>
                      <a:pt x="108709" y="131750"/>
                      <a:pt x="109395" y="134074"/>
                      <a:pt x="107899" y="134731"/>
                    </a:cubicBezTo>
                    <a:cubicBezTo>
                      <a:pt x="107080" y="135093"/>
                      <a:pt x="106013" y="134407"/>
                      <a:pt x="106042" y="133417"/>
                    </a:cubicBezTo>
                    <a:cubicBezTo>
                      <a:pt x="106051" y="132807"/>
                      <a:pt x="106489" y="132493"/>
                      <a:pt x="106956" y="132140"/>
                    </a:cubicBezTo>
                    <a:close/>
                    <a:moveTo>
                      <a:pt x="56502" y="144247"/>
                    </a:moveTo>
                    <a:cubicBezTo>
                      <a:pt x="57788" y="143904"/>
                      <a:pt x="58255" y="145599"/>
                      <a:pt x="57226" y="146056"/>
                    </a:cubicBezTo>
                    <a:cubicBezTo>
                      <a:pt x="56722" y="146275"/>
                      <a:pt x="55912" y="145771"/>
                      <a:pt x="55921" y="145180"/>
                    </a:cubicBezTo>
                    <a:cubicBezTo>
                      <a:pt x="55931" y="144780"/>
                      <a:pt x="56245" y="144494"/>
                      <a:pt x="56502" y="144247"/>
                    </a:cubicBezTo>
                    <a:close/>
                    <a:moveTo>
                      <a:pt x="97679" y="136331"/>
                    </a:moveTo>
                    <a:cubicBezTo>
                      <a:pt x="99451" y="135874"/>
                      <a:pt x="100117" y="138265"/>
                      <a:pt x="98622" y="138922"/>
                    </a:cubicBezTo>
                    <a:cubicBezTo>
                      <a:pt x="97765" y="139294"/>
                      <a:pt x="96641" y="138512"/>
                      <a:pt x="96774" y="137493"/>
                    </a:cubicBezTo>
                    <a:cubicBezTo>
                      <a:pt x="96841" y="136950"/>
                      <a:pt x="97241" y="136655"/>
                      <a:pt x="97679" y="136331"/>
                    </a:cubicBezTo>
                    <a:close/>
                    <a:moveTo>
                      <a:pt x="72409" y="142284"/>
                    </a:moveTo>
                    <a:cubicBezTo>
                      <a:pt x="74019" y="141865"/>
                      <a:pt x="74714" y="144018"/>
                      <a:pt x="73409" y="144637"/>
                    </a:cubicBezTo>
                    <a:cubicBezTo>
                      <a:pt x="72552" y="145047"/>
                      <a:pt x="71428" y="144218"/>
                      <a:pt x="71619" y="143304"/>
                    </a:cubicBezTo>
                    <a:cubicBezTo>
                      <a:pt x="71714" y="142846"/>
                      <a:pt x="72047" y="142580"/>
                      <a:pt x="72409" y="142284"/>
                    </a:cubicBezTo>
                    <a:close/>
                    <a:moveTo>
                      <a:pt x="123092" y="131188"/>
                    </a:moveTo>
                    <a:cubicBezTo>
                      <a:pt x="123625" y="131045"/>
                      <a:pt x="124025" y="131264"/>
                      <a:pt x="124139" y="131778"/>
                    </a:cubicBezTo>
                    <a:cubicBezTo>
                      <a:pt x="124063" y="132140"/>
                      <a:pt x="123930" y="132436"/>
                      <a:pt x="123444" y="132550"/>
                    </a:cubicBezTo>
                    <a:cubicBezTo>
                      <a:pt x="123120" y="132474"/>
                      <a:pt x="122815" y="132321"/>
                      <a:pt x="122692" y="131931"/>
                    </a:cubicBezTo>
                    <a:cubicBezTo>
                      <a:pt x="122758" y="131597"/>
                      <a:pt x="122911" y="131426"/>
                      <a:pt x="123092" y="131188"/>
                    </a:cubicBezTo>
                    <a:close/>
                    <a:moveTo>
                      <a:pt x="88354" y="140646"/>
                    </a:moveTo>
                    <a:cubicBezTo>
                      <a:pt x="90106" y="140160"/>
                      <a:pt x="90726" y="142437"/>
                      <a:pt x="89325" y="143037"/>
                    </a:cubicBezTo>
                    <a:cubicBezTo>
                      <a:pt x="88497" y="143399"/>
                      <a:pt x="87439" y="142551"/>
                      <a:pt x="87630" y="141608"/>
                    </a:cubicBezTo>
                    <a:cubicBezTo>
                      <a:pt x="87706" y="141189"/>
                      <a:pt x="88040" y="140941"/>
                      <a:pt x="88354" y="140646"/>
                    </a:cubicBezTo>
                    <a:close/>
                    <a:moveTo>
                      <a:pt x="113862" y="135103"/>
                    </a:moveTo>
                    <a:cubicBezTo>
                      <a:pt x="114986" y="135122"/>
                      <a:pt x="115576" y="136369"/>
                      <a:pt x="114500" y="136893"/>
                    </a:cubicBezTo>
                    <a:cubicBezTo>
                      <a:pt x="113967" y="137150"/>
                      <a:pt x="113138" y="136646"/>
                      <a:pt x="113186" y="135979"/>
                    </a:cubicBezTo>
                    <a:cubicBezTo>
                      <a:pt x="113224" y="135588"/>
                      <a:pt x="113567" y="135341"/>
                      <a:pt x="113862" y="135103"/>
                    </a:cubicBezTo>
                    <a:close/>
                    <a:moveTo>
                      <a:pt x="63303" y="146885"/>
                    </a:moveTo>
                    <a:cubicBezTo>
                      <a:pt x="64008" y="146704"/>
                      <a:pt x="64665" y="147342"/>
                      <a:pt x="64361" y="148009"/>
                    </a:cubicBezTo>
                    <a:cubicBezTo>
                      <a:pt x="64027" y="148733"/>
                      <a:pt x="62970" y="148657"/>
                      <a:pt x="62760" y="147809"/>
                    </a:cubicBezTo>
                    <a:cubicBezTo>
                      <a:pt x="62884" y="147380"/>
                      <a:pt x="62998" y="147209"/>
                      <a:pt x="63303" y="146885"/>
                    </a:cubicBezTo>
                    <a:close/>
                    <a:moveTo>
                      <a:pt x="79200" y="145037"/>
                    </a:moveTo>
                    <a:cubicBezTo>
                      <a:pt x="80601" y="144656"/>
                      <a:pt x="81115" y="146494"/>
                      <a:pt x="80001" y="147018"/>
                    </a:cubicBezTo>
                    <a:cubicBezTo>
                      <a:pt x="79343" y="147323"/>
                      <a:pt x="78467" y="146704"/>
                      <a:pt x="78572" y="145942"/>
                    </a:cubicBezTo>
                    <a:cubicBezTo>
                      <a:pt x="78629" y="145551"/>
                      <a:pt x="78924" y="145294"/>
                      <a:pt x="79200" y="145037"/>
                    </a:cubicBezTo>
                    <a:close/>
                    <a:moveTo>
                      <a:pt x="104432" y="139284"/>
                    </a:moveTo>
                    <a:cubicBezTo>
                      <a:pt x="105070" y="139113"/>
                      <a:pt x="105470" y="139303"/>
                      <a:pt x="105746" y="139703"/>
                    </a:cubicBezTo>
                    <a:cubicBezTo>
                      <a:pt x="106118" y="140332"/>
                      <a:pt x="105594" y="141322"/>
                      <a:pt x="104842" y="141208"/>
                    </a:cubicBezTo>
                    <a:cubicBezTo>
                      <a:pt x="103727" y="141037"/>
                      <a:pt x="103784" y="139903"/>
                      <a:pt x="104432" y="139284"/>
                    </a:cubicBezTo>
                    <a:close/>
                    <a:moveTo>
                      <a:pt x="95231" y="143504"/>
                    </a:moveTo>
                    <a:cubicBezTo>
                      <a:pt x="96593" y="143151"/>
                      <a:pt x="97050" y="145085"/>
                      <a:pt x="95621" y="145351"/>
                    </a:cubicBezTo>
                    <a:cubicBezTo>
                      <a:pt x="94402" y="145104"/>
                      <a:pt x="94517" y="144209"/>
                      <a:pt x="95231" y="143504"/>
                    </a:cubicBezTo>
                    <a:close/>
                    <a:moveTo>
                      <a:pt x="70075" y="149609"/>
                    </a:moveTo>
                    <a:cubicBezTo>
                      <a:pt x="70533" y="149523"/>
                      <a:pt x="70685" y="149742"/>
                      <a:pt x="70952" y="149942"/>
                    </a:cubicBezTo>
                    <a:cubicBezTo>
                      <a:pt x="70961" y="150038"/>
                      <a:pt x="70971" y="150143"/>
                      <a:pt x="70980" y="150238"/>
                    </a:cubicBezTo>
                    <a:cubicBezTo>
                      <a:pt x="70942" y="150533"/>
                      <a:pt x="70780" y="150800"/>
                      <a:pt x="70409" y="150904"/>
                    </a:cubicBezTo>
                    <a:cubicBezTo>
                      <a:pt x="70075" y="150838"/>
                      <a:pt x="69790" y="150714"/>
                      <a:pt x="69666" y="150314"/>
                    </a:cubicBezTo>
                    <a:cubicBezTo>
                      <a:pt x="69733" y="149981"/>
                      <a:pt x="69866" y="149847"/>
                      <a:pt x="70075" y="149609"/>
                    </a:cubicBezTo>
                    <a:close/>
                    <a:moveTo>
                      <a:pt x="86001" y="147876"/>
                    </a:moveTo>
                    <a:cubicBezTo>
                      <a:pt x="86544" y="147733"/>
                      <a:pt x="86982" y="148009"/>
                      <a:pt x="87106" y="148533"/>
                    </a:cubicBezTo>
                    <a:cubicBezTo>
                      <a:pt x="87030" y="148866"/>
                      <a:pt x="86859" y="149019"/>
                      <a:pt x="86668" y="149276"/>
                    </a:cubicBezTo>
                    <a:cubicBezTo>
                      <a:pt x="86154" y="149400"/>
                      <a:pt x="85725" y="149152"/>
                      <a:pt x="85582" y="148695"/>
                    </a:cubicBezTo>
                    <a:cubicBezTo>
                      <a:pt x="85630" y="148285"/>
                      <a:pt x="85773" y="148152"/>
                      <a:pt x="86001" y="147876"/>
                    </a:cubicBezTo>
                    <a:close/>
                    <a:moveTo>
                      <a:pt x="111433" y="142342"/>
                    </a:moveTo>
                    <a:cubicBezTo>
                      <a:pt x="111700" y="142313"/>
                      <a:pt x="111795" y="142408"/>
                      <a:pt x="111966" y="142523"/>
                    </a:cubicBezTo>
                    <a:cubicBezTo>
                      <a:pt x="112043" y="142846"/>
                      <a:pt x="111957" y="142875"/>
                      <a:pt x="111871" y="143075"/>
                    </a:cubicBezTo>
                    <a:cubicBezTo>
                      <a:pt x="111852" y="143094"/>
                      <a:pt x="111833" y="143113"/>
                      <a:pt x="111805" y="143123"/>
                    </a:cubicBezTo>
                    <a:cubicBezTo>
                      <a:pt x="111709" y="143132"/>
                      <a:pt x="111605" y="143142"/>
                      <a:pt x="111509" y="143151"/>
                    </a:cubicBezTo>
                    <a:cubicBezTo>
                      <a:pt x="111414" y="143084"/>
                      <a:pt x="111328" y="143018"/>
                      <a:pt x="111233" y="142951"/>
                    </a:cubicBezTo>
                    <a:cubicBezTo>
                      <a:pt x="111223" y="142875"/>
                      <a:pt x="111223" y="142799"/>
                      <a:pt x="111214" y="142723"/>
                    </a:cubicBezTo>
                    <a:cubicBezTo>
                      <a:pt x="111262" y="142542"/>
                      <a:pt x="111338" y="142484"/>
                      <a:pt x="111433" y="142342"/>
                    </a:cubicBezTo>
                    <a:close/>
                    <a:moveTo>
                      <a:pt x="102194" y="146523"/>
                    </a:moveTo>
                    <a:cubicBezTo>
                      <a:pt x="102889" y="146447"/>
                      <a:pt x="102870" y="147428"/>
                      <a:pt x="102384" y="147352"/>
                    </a:cubicBezTo>
                    <a:cubicBezTo>
                      <a:pt x="102156" y="147352"/>
                      <a:pt x="102127" y="147275"/>
                      <a:pt x="101965" y="147180"/>
                    </a:cubicBezTo>
                    <a:cubicBezTo>
                      <a:pt x="101946" y="147095"/>
                      <a:pt x="101927" y="147009"/>
                      <a:pt x="101908" y="146923"/>
                    </a:cubicBezTo>
                    <a:cubicBezTo>
                      <a:pt x="101975" y="146742"/>
                      <a:pt x="102060" y="146675"/>
                      <a:pt x="102194" y="146523"/>
                    </a:cubicBezTo>
                    <a:close/>
                    <a:moveTo>
                      <a:pt x="76838" y="152600"/>
                    </a:moveTo>
                    <a:cubicBezTo>
                      <a:pt x="76962" y="152590"/>
                      <a:pt x="77086" y="152571"/>
                      <a:pt x="77210" y="152552"/>
                    </a:cubicBezTo>
                    <a:cubicBezTo>
                      <a:pt x="77229" y="152686"/>
                      <a:pt x="77248" y="152819"/>
                      <a:pt x="77267" y="152952"/>
                    </a:cubicBezTo>
                    <a:cubicBezTo>
                      <a:pt x="77153" y="152981"/>
                      <a:pt x="77048" y="153000"/>
                      <a:pt x="76943" y="153029"/>
                    </a:cubicBezTo>
                    <a:cubicBezTo>
                      <a:pt x="76943" y="153010"/>
                      <a:pt x="76933" y="152981"/>
                      <a:pt x="76924" y="152962"/>
                    </a:cubicBezTo>
                    <a:cubicBezTo>
                      <a:pt x="76895" y="152848"/>
                      <a:pt x="76867" y="152724"/>
                      <a:pt x="76838" y="152600"/>
                    </a:cubicBezTo>
                    <a:close/>
                  </a:path>
                </a:pathLst>
              </a:custGeom>
              <a:solidFill>
                <a:srgbClr val="FF662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44" name="Google Shape;1044;p27"/>
              <p:cNvSpPr/>
              <p:nvPr/>
            </p:nvSpPr>
            <p:spPr>
              <a:xfrm>
                <a:off x="-6694070" y="-1612535"/>
                <a:ext cx="71237" cy="51553"/>
              </a:xfrm>
              <a:custGeom>
                <a:rect b="b" l="l" r="r" t="t"/>
                <a:pathLst>
                  <a:path extrusionOk="0" h="51553" w="71237">
                    <a:moveTo>
                      <a:pt x="71238" y="2664"/>
                    </a:moveTo>
                    <a:cubicBezTo>
                      <a:pt x="71276" y="2007"/>
                      <a:pt x="63237" y="-136"/>
                      <a:pt x="56883" y="7"/>
                    </a:cubicBezTo>
                    <a:cubicBezTo>
                      <a:pt x="12183" y="1026"/>
                      <a:pt x="0" y="30839"/>
                      <a:pt x="0" y="30839"/>
                    </a:cubicBezTo>
                    <a:cubicBezTo>
                      <a:pt x="0" y="30839"/>
                      <a:pt x="13145" y="50613"/>
                      <a:pt x="49406" y="51528"/>
                    </a:cubicBezTo>
                    <a:cubicBezTo>
                      <a:pt x="56302" y="51699"/>
                      <a:pt x="58864" y="51042"/>
                      <a:pt x="65113" y="49365"/>
                    </a:cubicBezTo>
                    <a:lnTo>
                      <a:pt x="71238" y="2664"/>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45" name="Google Shape;1045;p27"/>
              <p:cNvSpPr/>
              <p:nvPr/>
            </p:nvSpPr>
            <p:spPr>
              <a:xfrm>
                <a:off x="-6813824" y="-1684202"/>
                <a:ext cx="69607" cy="28862"/>
              </a:xfrm>
              <a:custGeom>
                <a:rect b="b" l="l" r="r" t="t"/>
                <a:pathLst>
                  <a:path extrusionOk="0" h="28862" w="69607">
                    <a:moveTo>
                      <a:pt x="68738" y="26144"/>
                    </a:moveTo>
                    <a:cubicBezTo>
                      <a:pt x="64261" y="31307"/>
                      <a:pt x="50612" y="28011"/>
                      <a:pt x="33543" y="25306"/>
                    </a:cubicBezTo>
                    <a:cubicBezTo>
                      <a:pt x="16588" y="21944"/>
                      <a:pt x="3196" y="20925"/>
                      <a:pt x="263" y="14743"/>
                    </a:cubicBezTo>
                    <a:cubicBezTo>
                      <a:pt x="-966" y="11647"/>
                      <a:pt x="2129" y="6952"/>
                      <a:pt x="9254" y="3675"/>
                    </a:cubicBezTo>
                    <a:cubicBezTo>
                      <a:pt x="16284" y="341"/>
                      <a:pt x="26828" y="-1049"/>
                      <a:pt x="37829" y="875"/>
                    </a:cubicBezTo>
                    <a:cubicBezTo>
                      <a:pt x="48821" y="2827"/>
                      <a:pt x="58108" y="7618"/>
                      <a:pt x="63613" y="12924"/>
                    </a:cubicBezTo>
                    <a:cubicBezTo>
                      <a:pt x="69224" y="18201"/>
                      <a:pt x="70805" y="23506"/>
                      <a:pt x="68738" y="26144"/>
                    </a:cubicBezTo>
                    <a:close/>
                  </a:path>
                </a:pathLst>
              </a:custGeom>
              <a:solidFill>
                <a:srgbClr val="00113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46" name="Google Shape;1046;p27"/>
              <p:cNvSpPr/>
              <p:nvPr/>
            </p:nvSpPr>
            <p:spPr>
              <a:xfrm>
                <a:off x="-6721607" y="-1577138"/>
                <a:ext cx="25583" cy="43492"/>
              </a:xfrm>
              <a:custGeom>
                <a:rect b="b" l="l" r="r" t="t"/>
                <a:pathLst>
                  <a:path extrusionOk="0" h="43492" w="25583">
                    <a:moveTo>
                      <a:pt x="0" y="42544"/>
                    </a:moveTo>
                    <a:cubicBezTo>
                      <a:pt x="-28" y="41829"/>
                      <a:pt x="3420" y="41201"/>
                      <a:pt x="8782" y="39848"/>
                    </a:cubicBezTo>
                    <a:cubicBezTo>
                      <a:pt x="11383" y="39172"/>
                      <a:pt x="14783" y="38296"/>
                      <a:pt x="17850" y="37105"/>
                    </a:cubicBezTo>
                    <a:cubicBezTo>
                      <a:pt x="20917" y="35848"/>
                      <a:pt x="21231" y="34133"/>
                      <a:pt x="19984" y="29999"/>
                    </a:cubicBezTo>
                    <a:cubicBezTo>
                      <a:pt x="14154" y="14016"/>
                      <a:pt x="10325" y="539"/>
                      <a:pt x="11602" y="15"/>
                    </a:cubicBezTo>
                    <a:cubicBezTo>
                      <a:pt x="12859" y="-490"/>
                      <a:pt x="18764" y="12168"/>
                      <a:pt x="24718" y="28523"/>
                    </a:cubicBezTo>
                    <a:cubicBezTo>
                      <a:pt x="25356" y="30685"/>
                      <a:pt x="26061" y="33285"/>
                      <a:pt x="25146" y="36172"/>
                    </a:cubicBezTo>
                    <a:cubicBezTo>
                      <a:pt x="24175" y="39162"/>
                      <a:pt x="21431" y="40724"/>
                      <a:pt x="19507" y="41353"/>
                    </a:cubicBezTo>
                    <a:cubicBezTo>
                      <a:pt x="15526" y="42591"/>
                      <a:pt x="12306" y="42991"/>
                      <a:pt x="9363" y="43296"/>
                    </a:cubicBezTo>
                    <a:cubicBezTo>
                      <a:pt x="3582" y="43820"/>
                      <a:pt x="19" y="43201"/>
                      <a:pt x="0" y="42544"/>
                    </a:cubicBezTo>
                    <a:close/>
                  </a:path>
                </a:pathLst>
              </a:custGeom>
              <a:solidFill>
                <a:srgbClr val="00113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47" name="Google Shape;1047;p27"/>
              <p:cNvSpPr/>
              <p:nvPr/>
            </p:nvSpPr>
            <p:spPr>
              <a:xfrm>
                <a:off x="-6849491" y="-1470063"/>
                <a:ext cx="101643" cy="92554"/>
              </a:xfrm>
              <a:custGeom>
                <a:rect b="b" l="l" r="r" t="t"/>
                <a:pathLst>
                  <a:path extrusionOk="0" h="92554" w="101643">
                    <a:moveTo>
                      <a:pt x="2" y="0"/>
                    </a:moveTo>
                    <a:cubicBezTo>
                      <a:pt x="2" y="0"/>
                      <a:pt x="-1674" y="70456"/>
                      <a:pt x="94633" y="92554"/>
                    </a:cubicBezTo>
                    <a:lnTo>
                      <a:pt x="101643" y="60398"/>
                    </a:lnTo>
                    <a:cubicBezTo>
                      <a:pt x="82336" y="57493"/>
                      <a:pt x="38740" y="42596"/>
                      <a:pt x="2" y="0"/>
                    </a:cubicBezTo>
                    <a:close/>
                  </a:path>
                </a:pathLst>
              </a:custGeom>
              <a:solidFill>
                <a:srgbClr val="00113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48" name="Google Shape;1048;p27"/>
              <p:cNvSpPr/>
              <p:nvPr/>
            </p:nvSpPr>
            <p:spPr>
              <a:xfrm>
                <a:off x="-6675689" y="-1658003"/>
                <a:ext cx="52666" cy="24848"/>
              </a:xfrm>
              <a:custGeom>
                <a:rect b="b" l="l" r="r" t="t"/>
                <a:pathLst>
                  <a:path extrusionOk="0" h="24848" w="52666">
                    <a:moveTo>
                      <a:pt x="52342" y="17205"/>
                    </a:moveTo>
                    <a:cubicBezTo>
                      <a:pt x="49761" y="23644"/>
                      <a:pt x="38303" y="25101"/>
                      <a:pt x="25996" y="24815"/>
                    </a:cubicBezTo>
                    <a:cubicBezTo>
                      <a:pt x="13690" y="24291"/>
                      <a:pt x="2365" y="22081"/>
                      <a:pt x="212" y="15490"/>
                    </a:cubicBezTo>
                    <a:cubicBezTo>
                      <a:pt x="-712" y="12233"/>
                      <a:pt x="1403" y="8327"/>
                      <a:pt x="6213" y="5156"/>
                    </a:cubicBezTo>
                    <a:cubicBezTo>
                      <a:pt x="10975" y="1984"/>
                      <a:pt x="18462" y="-245"/>
                      <a:pt x="26815" y="22"/>
                    </a:cubicBezTo>
                    <a:cubicBezTo>
                      <a:pt x="35169" y="298"/>
                      <a:pt x="42494" y="3022"/>
                      <a:pt x="47027" y="6499"/>
                    </a:cubicBezTo>
                    <a:cubicBezTo>
                      <a:pt x="51618" y="9985"/>
                      <a:pt x="53476" y="14014"/>
                      <a:pt x="52342" y="17205"/>
                    </a:cubicBezTo>
                    <a:close/>
                  </a:path>
                </a:pathLst>
              </a:custGeom>
              <a:solidFill>
                <a:srgbClr val="00113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49" name="Google Shape;1049;p27"/>
              <p:cNvSpPr/>
              <p:nvPr/>
            </p:nvSpPr>
            <p:spPr>
              <a:xfrm>
                <a:off x="-6657487" y="-1612459"/>
                <a:ext cx="34644" cy="51544"/>
              </a:xfrm>
              <a:custGeom>
                <a:rect b="b" l="l" r="r" t="t"/>
                <a:pathLst>
                  <a:path extrusionOk="0" h="51544" w="34644">
                    <a:moveTo>
                      <a:pt x="12804" y="51518"/>
                    </a:moveTo>
                    <a:cubicBezTo>
                      <a:pt x="19700" y="51689"/>
                      <a:pt x="22262" y="51032"/>
                      <a:pt x="28511" y="49356"/>
                    </a:cubicBezTo>
                    <a:lnTo>
                      <a:pt x="31635" y="31496"/>
                    </a:lnTo>
                    <a:cubicBezTo>
                      <a:pt x="32197" y="28286"/>
                      <a:pt x="32625" y="25058"/>
                      <a:pt x="32921" y="21810"/>
                    </a:cubicBezTo>
                    <a:lnTo>
                      <a:pt x="34645" y="2664"/>
                    </a:lnTo>
                    <a:cubicBezTo>
                      <a:pt x="34683" y="2007"/>
                      <a:pt x="26644" y="-136"/>
                      <a:pt x="20290" y="7"/>
                    </a:cubicBezTo>
                    <a:cubicBezTo>
                      <a:pt x="15423" y="121"/>
                      <a:pt x="12671" y="350"/>
                      <a:pt x="8546" y="1064"/>
                    </a:cubicBezTo>
                    <a:cubicBezTo>
                      <a:pt x="8356" y="1721"/>
                      <a:pt x="-5218" y="37926"/>
                      <a:pt x="2231" y="50546"/>
                    </a:cubicBezTo>
                    <a:cubicBezTo>
                      <a:pt x="5088" y="50899"/>
                      <a:pt x="9575" y="51442"/>
                      <a:pt x="12804" y="51518"/>
                    </a:cubicBezTo>
                    <a:close/>
                  </a:path>
                </a:pathLst>
              </a:custGeom>
              <a:solidFill>
                <a:srgbClr val="00113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50" name="Google Shape;1050;p27"/>
              <p:cNvSpPr/>
              <p:nvPr/>
            </p:nvSpPr>
            <p:spPr>
              <a:xfrm>
                <a:off x="-6909817" y="-1799058"/>
                <a:ext cx="295566" cy="196883"/>
              </a:xfrm>
              <a:custGeom>
                <a:rect b="b" l="l" r="r" t="t"/>
                <a:pathLst>
                  <a:path extrusionOk="0" h="196883" w="295566">
                    <a:moveTo>
                      <a:pt x="203165" y="8098"/>
                    </a:moveTo>
                    <a:cubicBezTo>
                      <a:pt x="126164" y="-14362"/>
                      <a:pt x="67853" y="17023"/>
                      <a:pt x="67853" y="17023"/>
                    </a:cubicBezTo>
                    <a:lnTo>
                      <a:pt x="23466" y="57104"/>
                    </a:lnTo>
                    <a:cubicBezTo>
                      <a:pt x="17951" y="58905"/>
                      <a:pt x="17789" y="100043"/>
                      <a:pt x="12446" y="102291"/>
                    </a:cubicBezTo>
                    <a:cubicBezTo>
                      <a:pt x="9312" y="103615"/>
                      <a:pt x="6054" y="105129"/>
                      <a:pt x="4073" y="107901"/>
                    </a:cubicBezTo>
                    <a:cubicBezTo>
                      <a:pt x="1511" y="111492"/>
                      <a:pt x="2968" y="116378"/>
                      <a:pt x="2082" y="120703"/>
                    </a:cubicBezTo>
                    <a:cubicBezTo>
                      <a:pt x="-3223" y="146725"/>
                      <a:pt x="720" y="178920"/>
                      <a:pt x="24323" y="196884"/>
                    </a:cubicBezTo>
                    <a:cubicBezTo>
                      <a:pt x="46526" y="170966"/>
                      <a:pt x="57423" y="133171"/>
                      <a:pt x="55679" y="98586"/>
                    </a:cubicBezTo>
                    <a:cubicBezTo>
                      <a:pt x="78006" y="93280"/>
                      <a:pt x="98828" y="81479"/>
                      <a:pt x="114258" y="64477"/>
                    </a:cubicBezTo>
                    <a:cubicBezTo>
                      <a:pt x="152939" y="121674"/>
                      <a:pt x="228225" y="151430"/>
                      <a:pt x="295567" y="136124"/>
                    </a:cubicBezTo>
                    <a:cubicBezTo>
                      <a:pt x="295567" y="136114"/>
                      <a:pt x="280155" y="30558"/>
                      <a:pt x="203165" y="8098"/>
                    </a:cubicBezTo>
                    <a:close/>
                  </a:path>
                </a:pathLst>
              </a:custGeom>
              <a:solidFill>
                <a:srgbClr val="00113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51" name="Google Shape;1051;p27"/>
              <p:cNvSpPr/>
              <p:nvPr/>
            </p:nvSpPr>
            <p:spPr>
              <a:xfrm>
                <a:off x="-6840831" y="-1641375"/>
                <a:ext cx="103748" cy="58120"/>
              </a:xfrm>
              <a:custGeom>
                <a:rect b="b" l="l" r="r" t="t"/>
                <a:pathLst>
                  <a:path extrusionOk="0" h="58120" w="103748">
                    <a:moveTo>
                      <a:pt x="0" y="14884"/>
                    </a:moveTo>
                    <a:cubicBezTo>
                      <a:pt x="0" y="14884"/>
                      <a:pt x="20555" y="-10262"/>
                      <a:pt x="62655" y="4816"/>
                    </a:cubicBezTo>
                    <a:cubicBezTo>
                      <a:pt x="104756" y="19894"/>
                      <a:pt x="103746" y="50555"/>
                      <a:pt x="103746" y="50555"/>
                    </a:cubicBezTo>
                    <a:cubicBezTo>
                      <a:pt x="103746" y="50555"/>
                      <a:pt x="70028" y="65690"/>
                      <a:pt x="39824" y="53146"/>
                    </a:cubicBezTo>
                    <a:cubicBezTo>
                      <a:pt x="6201" y="39191"/>
                      <a:pt x="0" y="14884"/>
                      <a:pt x="0" y="14884"/>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52" name="Google Shape;1052;p27"/>
              <p:cNvSpPr/>
              <p:nvPr/>
            </p:nvSpPr>
            <p:spPr>
              <a:xfrm>
                <a:off x="-6789554" y="-1637141"/>
                <a:ext cx="55815" cy="53940"/>
              </a:xfrm>
              <a:custGeom>
                <a:rect b="b" l="l" r="r" t="t"/>
                <a:pathLst>
                  <a:path extrusionOk="0" h="53940" w="55815">
                    <a:moveTo>
                      <a:pt x="14731" y="657"/>
                    </a:moveTo>
                    <a:cubicBezTo>
                      <a:pt x="14008" y="400"/>
                      <a:pt x="13331" y="238"/>
                      <a:pt x="12617" y="0"/>
                    </a:cubicBezTo>
                    <a:cubicBezTo>
                      <a:pt x="12264" y="457"/>
                      <a:pt x="-7119" y="25356"/>
                      <a:pt x="2844" y="52359"/>
                    </a:cubicBezTo>
                    <a:cubicBezTo>
                      <a:pt x="29695" y="58093"/>
                      <a:pt x="55813" y="46396"/>
                      <a:pt x="55813" y="46396"/>
                    </a:cubicBezTo>
                    <a:cubicBezTo>
                      <a:pt x="55813" y="46396"/>
                      <a:pt x="56832" y="15735"/>
                      <a:pt x="14731" y="657"/>
                    </a:cubicBezTo>
                    <a:close/>
                  </a:path>
                </a:pathLst>
              </a:custGeom>
              <a:solidFill>
                <a:srgbClr val="00113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53" name="Google Shape;1053;p27"/>
              <p:cNvSpPr/>
              <p:nvPr/>
            </p:nvSpPr>
            <p:spPr>
              <a:xfrm>
                <a:off x="-6771256" y="-1529694"/>
                <a:ext cx="52344" cy="39479"/>
              </a:xfrm>
              <a:custGeom>
                <a:rect b="b" l="l" r="r" t="t"/>
                <a:pathLst>
                  <a:path extrusionOk="0" h="39479" w="52344">
                    <a:moveTo>
                      <a:pt x="52344" y="27723"/>
                    </a:moveTo>
                    <a:cubicBezTo>
                      <a:pt x="45268" y="18055"/>
                      <a:pt x="36123" y="9921"/>
                      <a:pt x="25693" y="4015"/>
                    </a:cubicBezTo>
                    <a:cubicBezTo>
                      <a:pt x="20493" y="1072"/>
                      <a:pt x="14226" y="-1357"/>
                      <a:pt x="8672" y="863"/>
                    </a:cubicBezTo>
                    <a:cubicBezTo>
                      <a:pt x="4958" y="2348"/>
                      <a:pt x="2243" y="5768"/>
                      <a:pt x="948" y="9549"/>
                    </a:cubicBezTo>
                    <a:cubicBezTo>
                      <a:pt x="-2329" y="19074"/>
                      <a:pt x="3262" y="30123"/>
                      <a:pt x="12025" y="35105"/>
                    </a:cubicBezTo>
                    <a:cubicBezTo>
                      <a:pt x="20779" y="40086"/>
                      <a:pt x="32018" y="40677"/>
                      <a:pt x="41591" y="37572"/>
                    </a:cubicBezTo>
                    <a:cubicBezTo>
                      <a:pt x="45363" y="36343"/>
                      <a:pt x="51544" y="31609"/>
                      <a:pt x="52344" y="27723"/>
                    </a:cubicBezTo>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054" name="Google Shape;1054;p27"/>
              <p:cNvGrpSpPr/>
              <p:nvPr/>
            </p:nvGrpSpPr>
            <p:grpSpPr>
              <a:xfrm>
                <a:off x="-7351114" y="-1395949"/>
                <a:ext cx="856070" cy="902698"/>
                <a:chOff x="-7351114" y="-1395949"/>
                <a:chExt cx="856070" cy="902698"/>
              </a:xfrm>
            </p:grpSpPr>
            <p:sp>
              <p:nvSpPr>
                <p:cNvPr id="1055" name="Google Shape;1055;p27"/>
                <p:cNvSpPr/>
                <p:nvPr/>
              </p:nvSpPr>
              <p:spPr>
                <a:xfrm>
                  <a:off x="-7038037" y="-1395949"/>
                  <a:ext cx="435940" cy="818612"/>
                </a:xfrm>
                <a:custGeom>
                  <a:rect b="b" l="l" r="r" t="t"/>
                  <a:pathLst>
                    <a:path extrusionOk="0" h="818612" w="435940">
                      <a:moveTo>
                        <a:pt x="73104" y="792385"/>
                      </a:moveTo>
                      <a:lnTo>
                        <a:pt x="435940" y="403298"/>
                      </a:lnTo>
                      <a:lnTo>
                        <a:pt x="399688" y="212255"/>
                      </a:lnTo>
                      <a:lnTo>
                        <a:pt x="393430" y="123654"/>
                      </a:lnTo>
                      <a:lnTo>
                        <a:pt x="306905" y="72247"/>
                      </a:lnTo>
                      <a:lnTo>
                        <a:pt x="289036" y="20317"/>
                      </a:lnTo>
                      <a:lnTo>
                        <a:pt x="101774" y="0"/>
                      </a:lnTo>
                      <a:lnTo>
                        <a:pt x="95993" y="67580"/>
                      </a:lnTo>
                      <a:cubicBezTo>
                        <a:pt x="95993" y="67580"/>
                        <a:pt x="61817" y="101356"/>
                        <a:pt x="47587" y="166602"/>
                      </a:cubicBezTo>
                      <a:cubicBezTo>
                        <a:pt x="33347" y="231848"/>
                        <a:pt x="34423" y="334432"/>
                        <a:pt x="37433" y="416176"/>
                      </a:cubicBezTo>
                      <a:cubicBezTo>
                        <a:pt x="38224" y="437569"/>
                        <a:pt x="40815" y="483051"/>
                        <a:pt x="43777" y="531933"/>
                      </a:cubicBezTo>
                      <a:cubicBezTo>
                        <a:pt x="41662" y="540401"/>
                        <a:pt x="38957" y="548716"/>
                        <a:pt x="35671" y="556803"/>
                      </a:cubicBezTo>
                      <a:cubicBezTo>
                        <a:pt x="29947" y="570881"/>
                        <a:pt x="22374" y="584768"/>
                        <a:pt x="21850" y="599961"/>
                      </a:cubicBezTo>
                      <a:cubicBezTo>
                        <a:pt x="21098" y="621430"/>
                        <a:pt x="34576" y="641242"/>
                        <a:pt x="35157" y="662711"/>
                      </a:cubicBezTo>
                      <a:cubicBezTo>
                        <a:pt x="35633" y="680295"/>
                        <a:pt x="27451" y="696840"/>
                        <a:pt x="19059" y="712289"/>
                      </a:cubicBezTo>
                      <a:cubicBezTo>
                        <a:pt x="10668" y="727748"/>
                        <a:pt x="1648" y="743598"/>
                        <a:pt x="181" y="761124"/>
                      </a:cubicBezTo>
                      <a:cubicBezTo>
                        <a:pt x="-1276" y="778650"/>
                        <a:pt x="6115" y="802719"/>
                        <a:pt x="20631" y="812654"/>
                      </a:cubicBezTo>
                      <a:cubicBezTo>
                        <a:pt x="36785" y="823703"/>
                        <a:pt x="46996" y="819826"/>
                        <a:pt x="68485" y="797328"/>
                      </a:cubicBezTo>
                      <a:lnTo>
                        <a:pt x="68485" y="797347"/>
                      </a:lnTo>
                      <a:lnTo>
                        <a:pt x="72990" y="792518"/>
                      </a:lnTo>
                      <a:cubicBezTo>
                        <a:pt x="73028" y="792471"/>
                        <a:pt x="73066" y="792432"/>
                        <a:pt x="73104" y="792385"/>
                      </a:cubicBezTo>
                      <a:cubicBezTo>
                        <a:pt x="73104" y="792394"/>
                        <a:pt x="73104" y="792385"/>
                        <a:pt x="73104" y="792385"/>
                      </a:cubicBezTo>
                      <a:close/>
                    </a:path>
                  </a:pathLst>
                </a:custGeom>
                <a:solidFill>
                  <a:srgbClr val="3D824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056" name="Google Shape;1056;p27"/>
                <p:cNvGrpSpPr/>
                <p:nvPr/>
              </p:nvGrpSpPr>
              <p:grpSpPr>
                <a:xfrm>
                  <a:off x="-7051057" y="-1127020"/>
                  <a:ext cx="556013" cy="633769"/>
                  <a:chOff x="-7051057" y="-1127020"/>
                  <a:chExt cx="556013" cy="633769"/>
                </a:xfrm>
              </p:grpSpPr>
              <p:sp>
                <p:nvSpPr>
                  <p:cNvPr id="1057" name="Google Shape;1057;p27"/>
                  <p:cNvSpPr/>
                  <p:nvPr/>
                </p:nvSpPr>
                <p:spPr>
                  <a:xfrm>
                    <a:off x="-6830000" y="-1127020"/>
                    <a:ext cx="334956" cy="334834"/>
                  </a:xfrm>
                  <a:custGeom>
                    <a:rect b="b" l="l" r="r" t="t"/>
                    <a:pathLst>
                      <a:path extrusionOk="0" h="334834" w="334956">
                        <a:moveTo>
                          <a:pt x="181537" y="1648"/>
                        </a:moveTo>
                        <a:cubicBezTo>
                          <a:pt x="181937" y="2115"/>
                          <a:pt x="182166" y="2429"/>
                          <a:pt x="182766" y="2715"/>
                        </a:cubicBezTo>
                        <a:cubicBezTo>
                          <a:pt x="184575" y="2581"/>
                          <a:pt x="184595" y="48"/>
                          <a:pt x="182689" y="0"/>
                        </a:cubicBezTo>
                        <a:cubicBezTo>
                          <a:pt x="182061" y="410"/>
                          <a:pt x="181566" y="629"/>
                          <a:pt x="181537" y="1648"/>
                        </a:cubicBezTo>
                        <a:close/>
                        <a:moveTo>
                          <a:pt x="158848" y="6248"/>
                        </a:moveTo>
                        <a:cubicBezTo>
                          <a:pt x="159344" y="7934"/>
                          <a:pt x="161868" y="7963"/>
                          <a:pt x="162458" y="6325"/>
                        </a:cubicBezTo>
                        <a:cubicBezTo>
                          <a:pt x="162487" y="5972"/>
                          <a:pt x="162516" y="5610"/>
                          <a:pt x="162544" y="5258"/>
                        </a:cubicBezTo>
                        <a:cubicBezTo>
                          <a:pt x="161973" y="4582"/>
                          <a:pt x="161677" y="3943"/>
                          <a:pt x="160411" y="3943"/>
                        </a:cubicBezTo>
                        <a:cubicBezTo>
                          <a:pt x="159782" y="4315"/>
                          <a:pt x="158477" y="4953"/>
                          <a:pt x="158848" y="6248"/>
                        </a:cubicBezTo>
                        <a:close/>
                        <a:moveTo>
                          <a:pt x="217361" y="5591"/>
                        </a:moveTo>
                        <a:cubicBezTo>
                          <a:pt x="217399" y="6296"/>
                          <a:pt x="217618" y="6363"/>
                          <a:pt x="217942" y="6744"/>
                        </a:cubicBezTo>
                        <a:cubicBezTo>
                          <a:pt x="218161" y="6744"/>
                          <a:pt x="218380" y="6744"/>
                          <a:pt x="218599" y="6744"/>
                        </a:cubicBezTo>
                        <a:cubicBezTo>
                          <a:pt x="218847" y="6496"/>
                          <a:pt x="219094" y="6248"/>
                          <a:pt x="219342" y="6001"/>
                        </a:cubicBezTo>
                        <a:cubicBezTo>
                          <a:pt x="219342" y="5924"/>
                          <a:pt x="219342" y="5839"/>
                          <a:pt x="219342" y="5753"/>
                        </a:cubicBezTo>
                        <a:cubicBezTo>
                          <a:pt x="219142" y="5363"/>
                          <a:pt x="218999" y="5115"/>
                          <a:pt x="218599" y="4934"/>
                        </a:cubicBezTo>
                        <a:cubicBezTo>
                          <a:pt x="218408" y="4905"/>
                          <a:pt x="218218" y="4877"/>
                          <a:pt x="218018" y="4848"/>
                        </a:cubicBezTo>
                        <a:cubicBezTo>
                          <a:pt x="217799" y="5096"/>
                          <a:pt x="217580" y="5344"/>
                          <a:pt x="217361" y="5591"/>
                        </a:cubicBezTo>
                        <a:close/>
                        <a:moveTo>
                          <a:pt x="136579" y="10106"/>
                        </a:moveTo>
                        <a:cubicBezTo>
                          <a:pt x="136074" y="12230"/>
                          <a:pt x="139275" y="12687"/>
                          <a:pt x="140275" y="11258"/>
                        </a:cubicBezTo>
                        <a:cubicBezTo>
                          <a:pt x="141256" y="9868"/>
                          <a:pt x="139865" y="8172"/>
                          <a:pt x="138303" y="8220"/>
                        </a:cubicBezTo>
                        <a:cubicBezTo>
                          <a:pt x="137484" y="8658"/>
                          <a:pt x="136722" y="9001"/>
                          <a:pt x="136579" y="10106"/>
                        </a:cubicBezTo>
                        <a:close/>
                        <a:moveTo>
                          <a:pt x="194110" y="9858"/>
                        </a:moveTo>
                        <a:cubicBezTo>
                          <a:pt x="194081" y="11297"/>
                          <a:pt x="194872" y="11887"/>
                          <a:pt x="195834" y="12325"/>
                        </a:cubicBezTo>
                        <a:cubicBezTo>
                          <a:pt x="198939" y="12411"/>
                          <a:pt x="198834" y="8068"/>
                          <a:pt x="195672" y="8220"/>
                        </a:cubicBezTo>
                        <a:cubicBezTo>
                          <a:pt x="194929" y="8715"/>
                          <a:pt x="194501" y="9011"/>
                          <a:pt x="194110" y="9858"/>
                        </a:cubicBezTo>
                        <a:close/>
                        <a:moveTo>
                          <a:pt x="171593" y="13802"/>
                        </a:moveTo>
                        <a:cubicBezTo>
                          <a:pt x="170860" y="15478"/>
                          <a:pt x="172564" y="17717"/>
                          <a:pt x="174384" y="17335"/>
                        </a:cubicBezTo>
                        <a:cubicBezTo>
                          <a:pt x="177365" y="16716"/>
                          <a:pt x="177260" y="12001"/>
                          <a:pt x="173565" y="12163"/>
                        </a:cubicBezTo>
                        <a:cubicBezTo>
                          <a:pt x="172774" y="12544"/>
                          <a:pt x="171936" y="13011"/>
                          <a:pt x="171593" y="13802"/>
                        </a:cubicBezTo>
                        <a:close/>
                        <a:moveTo>
                          <a:pt x="114472" y="14297"/>
                        </a:moveTo>
                        <a:cubicBezTo>
                          <a:pt x="114414" y="15697"/>
                          <a:pt x="115434" y="16954"/>
                          <a:pt x="116853" y="16516"/>
                        </a:cubicBezTo>
                        <a:cubicBezTo>
                          <a:pt x="117596" y="16221"/>
                          <a:pt x="118243" y="15497"/>
                          <a:pt x="118339" y="14545"/>
                        </a:cubicBezTo>
                        <a:cubicBezTo>
                          <a:pt x="117958" y="13573"/>
                          <a:pt x="117424" y="12792"/>
                          <a:pt x="116119" y="12735"/>
                        </a:cubicBezTo>
                        <a:cubicBezTo>
                          <a:pt x="115376" y="13211"/>
                          <a:pt x="114881" y="13478"/>
                          <a:pt x="114472" y="14297"/>
                        </a:cubicBezTo>
                        <a:close/>
                        <a:moveTo>
                          <a:pt x="230181" y="14459"/>
                        </a:moveTo>
                        <a:cubicBezTo>
                          <a:pt x="230248" y="16526"/>
                          <a:pt x="232972" y="16593"/>
                          <a:pt x="233134" y="14545"/>
                        </a:cubicBezTo>
                        <a:cubicBezTo>
                          <a:pt x="232743" y="13840"/>
                          <a:pt x="232486" y="13259"/>
                          <a:pt x="231496" y="13154"/>
                        </a:cubicBezTo>
                        <a:cubicBezTo>
                          <a:pt x="230819" y="13573"/>
                          <a:pt x="230610" y="13802"/>
                          <a:pt x="230181" y="14459"/>
                        </a:cubicBezTo>
                        <a:close/>
                        <a:moveTo>
                          <a:pt x="149400" y="17669"/>
                        </a:moveTo>
                        <a:cubicBezTo>
                          <a:pt x="148076" y="19612"/>
                          <a:pt x="149971" y="22631"/>
                          <a:pt x="152524" y="22031"/>
                        </a:cubicBezTo>
                        <a:cubicBezTo>
                          <a:pt x="155696" y="21269"/>
                          <a:pt x="155210" y="16173"/>
                          <a:pt x="151457" y="16278"/>
                        </a:cubicBezTo>
                        <a:cubicBezTo>
                          <a:pt x="150609" y="16650"/>
                          <a:pt x="149885" y="16964"/>
                          <a:pt x="149400" y="17669"/>
                        </a:cubicBezTo>
                        <a:close/>
                        <a:moveTo>
                          <a:pt x="207093" y="18326"/>
                        </a:moveTo>
                        <a:cubicBezTo>
                          <a:pt x="206407" y="19964"/>
                          <a:pt x="208045" y="22088"/>
                          <a:pt x="209969" y="21612"/>
                        </a:cubicBezTo>
                        <a:cubicBezTo>
                          <a:pt x="212817" y="20907"/>
                          <a:pt x="212550" y="16507"/>
                          <a:pt x="208902" y="16678"/>
                        </a:cubicBezTo>
                        <a:cubicBezTo>
                          <a:pt x="208169" y="17107"/>
                          <a:pt x="207426" y="17526"/>
                          <a:pt x="207093" y="18326"/>
                        </a:cubicBezTo>
                        <a:close/>
                        <a:moveTo>
                          <a:pt x="92783" y="18821"/>
                        </a:moveTo>
                        <a:cubicBezTo>
                          <a:pt x="92697" y="21126"/>
                          <a:pt x="95745" y="21003"/>
                          <a:pt x="95660" y="18736"/>
                        </a:cubicBezTo>
                        <a:cubicBezTo>
                          <a:pt x="95383" y="18402"/>
                          <a:pt x="95107" y="18078"/>
                          <a:pt x="94840" y="17745"/>
                        </a:cubicBezTo>
                        <a:cubicBezTo>
                          <a:pt x="94564" y="17688"/>
                          <a:pt x="94288" y="17640"/>
                          <a:pt x="94012" y="17583"/>
                        </a:cubicBezTo>
                        <a:cubicBezTo>
                          <a:pt x="93488" y="17993"/>
                          <a:pt x="93098" y="18193"/>
                          <a:pt x="92783" y="18821"/>
                        </a:cubicBezTo>
                        <a:close/>
                        <a:moveTo>
                          <a:pt x="184156" y="23012"/>
                        </a:moveTo>
                        <a:cubicBezTo>
                          <a:pt x="183652" y="25222"/>
                          <a:pt x="186042" y="27413"/>
                          <a:pt x="188176" y="26708"/>
                        </a:cubicBezTo>
                        <a:cubicBezTo>
                          <a:pt x="191586" y="25584"/>
                          <a:pt x="190891" y="20298"/>
                          <a:pt x="186614" y="20460"/>
                        </a:cubicBezTo>
                        <a:cubicBezTo>
                          <a:pt x="185576" y="21079"/>
                          <a:pt x="184461" y="21679"/>
                          <a:pt x="184156" y="23012"/>
                        </a:cubicBezTo>
                        <a:close/>
                        <a:moveTo>
                          <a:pt x="130331" y="26460"/>
                        </a:moveTo>
                        <a:cubicBezTo>
                          <a:pt x="133483" y="25717"/>
                          <a:pt x="133112" y="20555"/>
                          <a:pt x="129264" y="20707"/>
                        </a:cubicBezTo>
                        <a:cubicBezTo>
                          <a:pt x="125378" y="22412"/>
                          <a:pt x="126854" y="27280"/>
                          <a:pt x="130331" y="26460"/>
                        </a:cubicBezTo>
                        <a:close/>
                        <a:moveTo>
                          <a:pt x="243249" y="23260"/>
                        </a:moveTo>
                        <a:cubicBezTo>
                          <a:pt x="243192" y="25851"/>
                          <a:pt x="246059" y="25460"/>
                          <a:pt x="246697" y="23670"/>
                        </a:cubicBezTo>
                        <a:cubicBezTo>
                          <a:pt x="246650" y="22593"/>
                          <a:pt x="245888" y="21831"/>
                          <a:pt x="244802" y="21784"/>
                        </a:cubicBezTo>
                        <a:cubicBezTo>
                          <a:pt x="244021" y="22203"/>
                          <a:pt x="243630" y="22431"/>
                          <a:pt x="243249" y="23260"/>
                        </a:cubicBezTo>
                        <a:close/>
                        <a:moveTo>
                          <a:pt x="161725" y="27118"/>
                        </a:moveTo>
                        <a:cubicBezTo>
                          <a:pt x="160954" y="29537"/>
                          <a:pt x="163316" y="32147"/>
                          <a:pt x="165830" y="31556"/>
                        </a:cubicBezTo>
                        <a:cubicBezTo>
                          <a:pt x="169802" y="30623"/>
                          <a:pt x="169354" y="24536"/>
                          <a:pt x="164763" y="24489"/>
                        </a:cubicBezTo>
                        <a:cubicBezTo>
                          <a:pt x="163335" y="25117"/>
                          <a:pt x="162211" y="25584"/>
                          <a:pt x="161725" y="27118"/>
                        </a:cubicBezTo>
                        <a:close/>
                        <a:moveTo>
                          <a:pt x="223438" y="30813"/>
                        </a:moveTo>
                        <a:cubicBezTo>
                          <a:pt x="226448" y="30061"/>
                          <a:pt x="226057" y="25089"/>
                          <a:pt x="222371" y="25232"/>
                        </a:cubicBezTo>
                        <a:cubicBezTo>
                          <a:pt x="218504" y="26908"/>
                          <a:pt x="219942" y="31690"/>
                          <a:pt x="223438" y="30813"/>
                        </a:cubicBezTo>
                        <a:close/>
                        <a:moveTo>
                          <a:pt x="105023" y="27118"/>
                        </a:moveTo>
                        <a:cubicBezTo>
                          <a:pt x="104308" y="29061"/>
                          <a:pt x="106109" y="31090"/>
                          <a:pt x="108061" y="30651"/>
                        </a:cubicBezTo>
                        <a:cubicBezTo>
                          <a:pt x="111100" y="29975"/>
                          <a:pt x="110604" y="25203"/>
                          <a:pt x="107080" y="25308"/>
                        </a:cubicBezTo>
                        <a:cubicBezTo>
                          <a:pt x="106213" y="25746"/>
                          <a:pt x="105366" y="26184"/>
                          <a:pt x="105023" y="27118"/>
                        </a:cubicBezTo>
                        <a:close/>
                        <a:moveTo>
                          <a:pt x="139379" y="31633"/>
                        </a:moveTo>
                        <a:cubicBezTo>
                          <a:pt x="138713" y="34109"/>
                          <a:pt x="141103" y="36814"/>
                          <a:pt x="143818" y="36157"/>
                        </a:cubicBezTo>
                        <a:cubicBezTo>
                          <a:pt x="147990" y="35147"/>
                          <a:pt x="147542" y="28661"/>
                          <a:pt x="142256" y="28842"/>
                        </a:cubicBezTo>
                        <a:cubicBezTo>
                          <a:pt x="140941" y="29489"/>
                          <a:pt x="139789" y="30128"/>
                          <a:pt x="139379" y="31633"/>
                        </a:cubicBezTo>
                        <a:close/>
                        <a:moveTo>
                          <a:pt x="197148" y="31309"/>
                        </a:moveTo>
                        <a:cubicBezTo>
                          <a:pt x="196291" y="33633"/>
                          <a:pt x="198453" y="36424"/>
                          <a:pt x="200758" y="36071"/>
                        </a:cubicBezTo>
                        <a:cubicBezTo>
                          <a:pt x="205330" y="35395"/>
                          <a:pt x="205121" y="28823"/>
                          <a:pt x="200263" y="28927"/>
                        </a:cubicBezTo>
                        <a:cubicBezTo>
                          <a:pt x="198825" y="29508"/>
                          <a:pt x="197682" y="29861"/>
                          <a:pt x="197148" y="31309"/>
                        </a:cubicBezTo>
                        <a:close/>
                        <a:moveTo>
                          <a:pt x="83248" y="31880"/>
                        </a:moveTo>
                        <a:cubicBezTo>
                          <a:pt x="82772" y="33176"/>
                          <a:pt x="84296" y="34938"/>
                          <a:pt x="85715" y="34595"/>
                        </a:cubicBezTo>
                        <a:cubicBezTo>
                          <a:pt x="88220" y="33985"/>
                          <a:pt x="87782" y="30480"/>
                          <a:pt x="85135" y="30242"/>
                        </a:cubicBezTo>
                        <a:cubicBezTo>
                          <a:pt x="84325" y="30623"/>
                          <a:pt x="83563" y="31023"/>
                          <a:pt x="83248" y="31880"/>
                        </a:cubicBezTo>
                        <a:close/>
                        <a:moveTo>
                          <a:pt x="256394" y="32537"/>
                        </a:moveTo>
                        <a:cubicBezTo>
                          <a:pt x="256775" y="33223"/>
                          <a:pt x="257032" y="33795"/>
                          <a:pt x="257785" y="34100"/>
                        </a:cubicBezTo>
                        <a:cubicBezTo>
                          <a:pt x="258956" y="34633"/>
                          <a:pt x="259994" y="33233"/>
                          <a:pt x="260004" y="32214"/>
                        </a:cubicBezTo>
                        <a:cubicBezTo>
                          <a:pt x="259632" y="31290"/>
                          <a:pt x="259128" y="30623"/>
                          <a:pt x="257785" y="30651"/>
                        </a:cubicBezTo>
                        <a:cubicBezTo>
                          <a:pt x="257127" y="31156"/>
                          <a:pt x="256508" y="31480"/>
                          <a:pt x="256394" y="32537"/>
                        </a:cubicBezTo>
                        <a:close/>
                        <a:moveTo>
                          <a:pt x="174460" y="35909"/>
                        </a:moveTo>
                        <a:cubicBezTo>
                          <a:pt x="173660" y="38624"/>
                          <a:pt x="176232" y="41491"/>
                          <a:pt x="178899" y="41005"/>
                        </a:cubicBezTo>
                        <a:cubicBezTo>
                          <a:pt x="183709" y="40138"/>
                          <a:pt x="183509" y="32728"/>
                          <a:pt x="177908" y="32871"/>
                        </a:cubicBezTo>
                        <a:cubicBezTo>
                          <a:pt x="176308" y="33585"/>
                          <a:pt x="174984" y="34157"/>
                          <a:pt x="174460" y="35909"/>
                        </a:cubicBezTo>
                        <a:close/>
                        <a:moveTo>
                          <a:pt x="117348" y="36071"/>
                        </a:moveTo>
                        <a:cubicBezTo>
                          <a:pt x="116662" y="38395"/>
                          <a:pt x="118920" y="40862"/>
                          <a:pt x="121130" y="40510"/>
                        </a:cubicBezTo>
                        <a:cubicBezTo>
                          <a:pt x="125663" y="39786"/>
                          <a:pt x="125473" y="33214"/>
                          <a:pt x="120310" y="33357"/>
                        </a:cubicBezTo>
                        <a:cubicBezTo>
                          <a:pt x="118910" y="33985"/>
                          <a:pt x="117805" y="34538"/>
                          <a:pt x="117348" y="36071"/>
                        </a:cubicBezTo>
                        <a:close/>
                        <a:moveTo>
                          <a:pt x="233296" y="35585"/>
                        </a:moveTo>
                        <a:cubicBezTo>
                          <a:pt x="232115" y="37824"/>
                          <a:pt x="234544" y="40472"/>
                          <a:pt x="236830" y="39862"/>
                        </a:cubicBezTo>
                        <a:cubicBezTo>
                          <a:pt x="240116" y="38986"/>
                          <a:pt x="239706" y="33766"/>
                          <a:pt x="235353" y="33947"/>
                        </a:cubicBezTo>
                        <a:cubicBezTo>
                          <a:pt x="234553" y="34395"/>
                          <a:pt x="233734" y="34776"/>
                          <a:pt x="233296" y="35585"/>
                        </a:cubicBezTo>
                        <a:close/>
                        <a:moveTo>
                          <a:pt x="61884" y="36652"/>
                        </a:moveTo>
                        <a:cubicBezTo>
                          <a:pt x="61979" y="38186"/>
                          <a:pt x="63865" y="38557"/>
                          <a:pt x="64351" y="37147"/>
                        </a:cubicBezTo>
                        <a:cubicBezTo>
                          <a:pt x="64665" y="36443"/>
                          <a:pt x="63951" y="35843"/>
                          <a:pt x="63446" y="35671"/>
                        </a:cubicBezTo>
                        <a:cubicBezTo>
                          <a:pt x="63246" y="35643"/>
                          <a:pt x="63065" y="35614"/>
                          <a:pt x="62865" y="35585"/>
                        </a:cubicBezTo>
                        <a:cubicBezTo>
                          <a:pt x="62474" y="35938"/>
                          <a:pt x="62217" y="36233"/>
                          <a:pt x="61884" y="36652"/>
                        </a:cubicBezTo>
                        <a:close/>
                        <a:moveTo>
                          <a:pt x="152276" y="39691"/>
                        </a:moveTo>
                        <a:cubicBezTo>
                          <a:pt x="151076" y="42548"/>
                          <a:pt x="153457" y="46234"/>
                          <a:pt x="156543" y="45768"/>
                        </a:cubicBezTo>
                        <a:cubicBezTo>
                          <a:pt x="162087" y="44939"/>
                          <a:pt x="161839" y="36966"/>
                          <a:pt x="155886" y="37052"/>
                        </a:cubicBezTo>
                        <a:cubicBezTo>
                          <a:pt x="154219" y="37748"/>
                          <a:pt x="152953" y="38062"/>
                          <a:pt x="152276" y="39691"/>
                        </a:cubicBezTo>
                        <a:close/>
                        <a:moveTo>
                          <a:pt x="210045" y="40510"/>
                        </a:moveTo>
                        <a:cubicBezTo>
                          <a:pt x="209264" y="43386"/>
                          <a:pt x="212284" y="46044"/>
                          <a:pt x="215065" y="45110"/>
                        </a:cubicBezTo>
                        <a:cubicBezTo>
                          <a:pt x="219103" y="43758"/>
                          <a:pt x="218456" y="37300"/>
                          <a:pt x="213255" y="37471"/>
                        </a:cubicBezTo>
                        <a:cubicBezTo>
                          <a:pt x="211798" y="38186"/>
                          <a:pt x="210503" y="38833"/>
                          <a:pt x="210045" y="40510"/>
                        </a:cubicBezTo>
                        <a:close/>
                        <a:moveTo>
                          <a:pt x="95488" y="40510"/>
                        </a:moveTo>
                        <a:cubicBezTo>
                          <a:pt x="94850" y="42663"/>
                          <a:pt x="96974" y="45034"/>
                          <a:pt x="99270" y="44539"/>
                        </a:cubicBezTo>
                        <a:cubicBezTo>
                          <a:pt x="102879" y="43767"/>
                          <a:pt x="102518" y="38100"/>
                          <a:pt x="98450" y="38043"/>
                        </a:cubicBezTo>
                        <a:cubicBezTo>
                          <a:pt x="97088" y="38633"/>
                          <a:pt x="95926" y="39043"/>
                          <a:pt x="95488" y="40510"/>
                        </a:cubicBezTo>
                        <a:close/>
                        <a:moveTo>
                          <a:pt x="269872" y="40919"/>
                        </a:moveTo>
                        <a:cubicBezTo>
                          <a:pt x="269853" y="42148"/>
                          <a:pt x="270453" y="42596"/>
                          <a:pt x="271263" y="42977"/>
                        </a:cubicBezTo>
                        <a:cubicBezTo>
                          <a:pt x="273806" y="43005"/>
                          <a:pt x="273834" y="39462"/>
                          <a:pt x="271263" y="39519"/>
                        </a:cubicBezTo>
                        <a:cubicBezTo>
                          <a:pt x="270615" y="39948"/>
                          <a:pt x="270224" y="40205"/>
                          <a:pt x="269872" y="40919"/>
                        </a:cubicBezTo>
                        <a:close/>
                        <a:moveTo>
                          <a:pt x="187452" y="44377"/>
                        </a:moveTo>
                        <a:cubicBezTo>
                          <a:pt x="186433" y="47330"/>
                          <a:pt x="189005" y="50911"/>
                          <a:pt x="192138" y="50378"/>
                        </a:cubicBezTo>
                        <a:cubicBezTo>
                          <a:pt x="197768" y="49425"/>
                          <a:pt x="197444" y="41148"/>
                          <a:pt x="191071" y="41338"/>
                        </a:cubicBezTo>
                        <a:cubicBezTo>
                          <a:pt x="189376" y="42081"/>
                          <a:pt x="188062" y="42596"/>
                          <a:pt x="187452" y="44377"/>
                        </a:cubicBezTo>
                        <a:close/>
                        <a:moveTo>
                          <a:pt x="129921" y="44701"/>
                        </a:moveTo>
                        <a:cubicBezTo>
                          <a:pt x="129026" y="47777"/>
                          <a:pt x="131855" y="50844"/>
                          <a:pt x="135017" y="50120"/>
                        </a:cubicBezTo>
                        <a:cubicBezTo>
                          <a:pt x="139989" y="48987"/>
                          <a:pt x="139598" y="41310"/>
                          <a:pt x="133455" y="41491"/>
                        </a:cubicBezTo>
                        <a:cubicBezTo>
                          <a:pt x="131816" y="42234"/>
                          <a:pt x="130455" y="42901"/>
                          <a:pt x="129921" y="44701"/>
                        </a:cubicBezTo>
                        <a:close/>
                        <a:moveTo>
                          <a:pt x="246450" y="44625"/>
                        </a:moveTo>
                        <a:cubicBezTo>
                          <a:pt x="245536" y="46787"/>
                          <a:pt x="247593" y="49339"/>
                          <a:pt x="249898" y="48816"/>
                        </a:cubicBezTo>
                        <a:cubicBezTo>
                          <a:pt x="253517" y="47987"/>
                          <a:pt x="253089" y="42558"/>
                          <a:pt x="248583" y="42729"/>
                        </a:cubicBezTo>
                        <a:cubicBezTo>
                          <a:pt x="247745" y="43234"/>
                          <a:pt x="246840" y="43691"/>
                          <a:pt x="246450" y="44625"/>
                        </a:cubicBezTo>
                        <a:close/>
                        <a:moveTo>
                          <a:pt x="74124" y="44625"/>
                        </a:moveTo>
                        <a:cubicBezTo>
                          <a:pt x="73133" y="46349"/>
                          <a:pt x="74943" y="48759"/>
                          <a:pt x="76838" y="48406"/>
                        </a:cubicBezTo>
                        <a:cubicBezTo>
                          <a:pt x="79915" y="47835"/>
                          <a:pt x="79715" y="43091"/>
                          <a:pt x="76257" y="43062"/>
                        </a:cubicBezTo>
                        <a:cubicBezTo>
                          <a:pt x="75352" y="43501"/>
                          <a:pt x="74609" y="43777"/>
                          <a:pt x="74124" y="44625"/>
                        </a:cubicBezTo>
                        <a:close/>
                        <a:moveTo>
                          <a:pt x="164763" y="49139"/>
                        </a:moveTo>
                        <a:cubicBezTo>
                          <a:pt x="163935" y="52340"/>
                          <a:pt x="167107" y="55836"/>
                          <a:pt x="170431" y="55140"/>
                        </a:cubicBezTo>
                        <a:cubicBezTo>
                          <a:pt x="176003" y="53978"/>
                          <a:pt x="175746" y="45263"/>
                          <a:pt x="168955" y="45444"/>
                        </a:cubicBezTo>
                        <a:cubicBezTo>
                          <a:pt x="166926" y="46282"/>
                          <a:pt x="165345" y="46911"/>
                          <a:pt x="164763" y="49139"/>
                        </a:cubicBezTo>
                        <a:close/>
                        <a:moveTo>
                          <a:pt x="107985" y="49139"/>
                        </a:moveTo>
                        <a:cubicBezTo>
                          <a:pt x="107185" y="51968"/>
                          <a:pt x="109747" y="54893"/>
                          <a:pt x="112509" y="54397"/>
                        </a:cubicBezTo>
                        <a:cubicBezTo>
                          <a:pt x="117538" y="53492"/>
                          <a:pt x="117272" y="45910"/>
                          <a:pt x="111443" y="46101"/>
                        </a:cubicBezTo>
                        <a:cubicBezTo>
                          <a:pt x="109833" y="46777"/>
                          <a:pt x="108480" y="47396"/>
                          <a:pt x="107985" y="49139"/>
                        </a:cubicBezTo>
                        <a:close/>
                        <a:moveTo>
                          <a:pt x="223361" y="48730"/>
                        </a:moveTo>
                        <a:cubicBezTo>
                          <a:pt x="222171" y="51454"/>
                          <a:pt x="224685" y="54712"/>
                          <a:pt x="227390" y="54321"/>
                        </a:cubicBezTo>
                        <a:cubicBezTo>
                          <a:pt x="232515" y="53569"/>
                          <a:pt x="232391" y="46263"/>
                          <a:pt x="226895" y="46187"/>
                        </a:cubicBezTo>
                        <a:cubicBezTo>
                          <a:pt x="225247" y="46825"/>
                          <a:pt x="224037" y="47177"/>
                          <a:pt x="223361" y="48730"/>
                        </a:cubicBezTo>
                        <a:close/>
                        <a:moveTo>
                          <a:pt x="52597" y="49959"/>
                        </a:moveTo>
                        <a:cubicBezTo>
                          <a:pt x="52664" y="51035"/>
                          <a:pt x="53340" y="51530"/>
                          <a:pt x="54159" y="51845"/>
                        </a:cubicBezTo>
                        <a:cubicBezTo>
                          <a:pt x="55169" y="51778"/>
                          <a:pt x="55636" y="51187"/>
                          <a:pt x="55969" y="50444"/>
                        </a:cubicBezTo>
                        <a:cubicBezTo>
                          <a:pt x="56007" y="49158"/>
                          <a:pt x="55226" y="48473"/>
                          <a:pt x="54073" y="48387"/>
                        </a:cubicBezTo>
                        <a:cubicBezTo>
                          <a:pt x="53359" y="48863"/>
                          <a:pt x="52940" y="49120"/>
                          <a:pt x="52597" y="49959"/>
                        </a:cubicBezTo>
                        <a:close/>
                        <a:moveTo>
                          <a:pt x="283350" y="49959"/>
                        </a:moveTo>
                        <a:cubicBezTo>
                          <a:pt x="283397" y="50721"/>
                          <a:pt x="283836" y="51206"/>
                          <a:pt x="284417" y="51435"/>
                        </a:cubicBezTo>
                        <a:cubicBezTo>
                          <a:pt x="285388" y="51864"/>
                          <a:pt x="285979" y="50825"/>
                          <a:pt x="286303" y="50282"/>
                        </a:cubicBezTo>
                        <a:cubicBezTo>
                          <a:pt x="286255" y="49311"/>
                          <a:pt x="285588" y="48663"/>
                          <a:pt x="284579" y="48635"/>
                        </a:cubicBezTo>
                        <a:cubicBezTo>
                          <a:pt x="284016" y="49073"/>
                          <a:pt x="283674" y="49282"/>
                          <a:pt x="283350" y="49959"/>
                        </a:cubicBezTo>
                        <a:close/>
                        <a:moveTo>
                          <a:pt x="142742" y="52835"/>
                        </a:moveTo>
                        <a:cubicBezTo>
                          <a:pt x="141303" y="56236"/>
                          <a:pt x="144351" y="60388"/>
                          <a:pt x="147999" y="59741"/>
                        </a:cubicBezTo>
                        <a:cubicBezTo>
                          <a:pt x="154019" y="58664"/>
                          <a:pt x="153762" y="49768"/>
                          <a:pt x="147256" y="49635"/>
                        </a:cubicBezTo>
                        <a:cubicBezTo>
                          <a:pt x="145123" y="50483"/>
                          <a:pt x="143608" y="50787"/>
                          <a:pt x="142742" y="52835"/>
                        </a:cubicBezTo>
                        <a:close/>
                        <a:moveTo>
                          <a:pt x="200349" y="53416"/>
                        </a:moveTo>
                        <a:cubicBezTo>
                          <a:pt x="199311" y="56540"/>
                          <a:pt x="202302" y="60036"/>
                          <a:pt x="205445" y="59493"/>
                        </a:cubicBezTo>
                        <a:cubicBezTo>
                          <a:pt x="211388" y="58474"/>
                          <a:pt x="211103" y="50006"/>
                          <a:pt x="204702" y="49882"/>
                        </a:cubicBezTo>
                        <a:cubicBezTo>
                          <a:pt x="202482" y="50749"/>
                          <a:pt x="201111" y="51140"/>
                          <a:pt x="200349" y="53416"/>
                        </a:cubicBezTo>
                        <a:close/>
                        <a:moveTo>
                          <a:pt x="86287" y="53664"/>
                        </a:moveTo>
                        <a:cubicBezTo>
                          <a:pt x="85525" y="56169"/>
                          <a:pt x="87859" y="58883"/>
                          <a:pt x="90392" y="58341"/>
                        </a:cubicBezTo>
                        <a:cubicBezTo>
                          <a:pt x="94555" y="57464"/>
                          <a:pt x="94412" y="50778"/>
                          <a:pt x="89325" y="50949"/>
                        </a:cubicBezTo>
                        <a:cubicBezTo>
                          <a:pt x="87935" y="51625"/>
                          <a:pt x="86763" y="52092"/>
                          <a:pt x="86287" y="53664"/>
                        </a:cubicBezTo>
                        <a:close/>
                        <a:moveTo>
                          <a:pt x="259680" y="53902"/>
                        </a:moveTo>
                        <a:cubicBezTo>
                          <a:pt x="259099" y="56169"/>
                          <a:pt x="261433" y="58255"/>
                          <a:pt x="263547" y="57521"/>
                        </a:cubicBezTo>
                        <a:cubicBezTo>
                          <a:pt x="266748" y="56407"/>
                          <a:pt x="266176" y="51511"/>
                          <a:pt x="261909" y="51683"/>
                        </a:cubicBezTo>
                        <a:cubicBezTo>
                          <a:pt x="261004" y="52226"/>
                          <a:pt x="259966" y="52807"/>
                          <a:pt x="259680" y="53902"/>
                        </a:cubicBezTo>
                        <a:close/>
                        <a:moveTo>
                          <a:pt x="177832" y="57436"/>
                        </a:moveTo>
                        <a:cubicBezTo>
                          <a:pt x="176527" y="61217"/>
                          <a:pt x="179670" y="65208"/>
                          <a:pt x="183747" y="64418"/>
                        </a:cubicBezTo>
                        <a:cubicBezTo>
                          <a:pt x="189862" y="63246"/>
                          <a:pt x="189471" y="53959"/>
                          <a:pt x="182518" y="53816"/>
                        </a:cubicBezTo>
                        <a:cubicBezTo>
                          <a:pt x="180261" y="54721"/>
                          <a:pt x="178622" y="55159"/>
                          <a:pt x="177832" y="57436"/>
                        </a:cubicBezTo>
                        <a:close/>
                        <a:moveTo>
                          <a:pt x="120558" y="57683"/>
                        </a:moveTo>
                        <a:cubicBezTo>
                          <a:pt x="119548" y="60922"/>
                          <a:pt x="122606" y="64703"/>
                          <a:pt x="125902" y="64094"/>
                        </a:cubicBezTo>
                        <a:cubicBezTo>
                          <a:pt x="131883" y="62989"/>
                          <a:pt x="131636" y="54045"/>
                          <a:pt x="124501" y="54235"/>
                        </a:cubicBezTo>
                        <a:cubicBezTo>
                          <a:pt x="122672" y="55074"/>
                          <a:pt x="121177" y="55693"/>
                          <a:pt x="120558" y="57683"/>
                        </a:cubicBezTo>
                        <a:close/>
                        <a:moveTo>
                          <a:pt x="236420" y="58102"/>
                        </a:moveTo>
                        <a:cubicBezTo>
                          <a:pt x="235553" y="61160"/>
                          <a:pt x="238525" y="63903"/>
                          <a:pt x="241516" y="63113"/>
                        </a:cubicBezTo>
                        <a:cubicBezTo>
                          <a:pt x="245974" y="61932"/>
                          <a:pt x="245336" y="54816"/>
                          <a:pt x="239878" y="54978"/>
                        </a:cubicBezTo>
                        <a:cubicBezTo>
                          <a:pt x="238239" y="55664"/>
                          <a:pt x="236934" y="56312"/>
                          <a:pt x="236420" y="58102"/>
                        </a:cubicBezTo>
                        <a:close/>
                        <a:moveTo>
                          <a:pt x="65008" y="57683"/>
                        </a:moveTo>
                        <a:cubicBezTo>
                          <a:pt x="63856" y="59617"/>
                          <a:pt x="65751" y="62446"/>
                          <a:pt x="67971" y="62036"/>
                        </a:cubicBezTo>
                        <a:cubicBezTo>
                          <a:pt x="71438" y="61408"/>
                          <a:pt x="71361" y="56007"/>
                          <a:pt x="67313" y="56036"/>
                        </a:cubicBezTo>
                        <a:cubicBezTo>
                          <a:pt x="66285" y="56483"/>
                          <a:pt x="65542" y="56788"/>
                          <a:pt x="65008" y="57683"/>
                        </a:cubicBezTo>
                        <a:close/>
                        <a:moveTo>
                          <a:pt x="155972" y="60646"/>
                        </a:moveTo>
                        <a:cubicBezTo>
                          <a:pt x="153829" y="64103"/>
                          <a:pt x="156248" y="68475"/>
                          <a:pt x="159506" y="69113"/>
                        </a:cubicBezTo>
                        <a:cubicBezTo>
                          <a:pt x="167592" y="70685"/>
                          <a:pt x="168783" y="57950"/>
                          <a:pt x="160325" y="58026"/>
                        </a:cubicBezTo>
                        <a:cubicBezTo>
                          <a:pt x="158353" y="58798"/>
                          <a:pt x="157010" y="58979"/>
                          <a:pt x="155972" y="60646"/>
                        </a:cubicBezTo>
                        <a:close/>
                        <a:moveTo>
                          <a:pt x="297313" y="58674"/>
                        </a:moveTo>
                        <a:cubicBezTo>
                          <a:pt x="297313" y="58864"/>
                          <a:pt x="297313" y="59055"/>
                          <a:pt x="297313" y="59255"/>
                        </a:cubicBezTo>
                        <a:cubicBezTo>
                          <a:pt x="297447" y="59417"/>
                          <a:pt x="297590" y="59579"/>
                          <a:pt x="297723" y="59750"/>
                        </a:cubicBezTo>
                        <a:cubicBezTo>
                          <a:pt x="297942" y="59779"/>
                          <a:pt x="298161" y="59807"/>
                          <a:pt x="298380" y="59836"/>
                        </a:cubicBezTo>
                        <a:cubicBezTo>
                          <a:pt x="298542" y="59703"/>
                          <a:pt x="298704" y="59560"/>
                          <a:pt x="298875" y="59426"/>
                        </a:cubicBezTo>
                        <a:cubicBezTo>
                          <a:pt x="298895" y="59207"/>
                          <a:pt x="298923" y="58988"/>
                          <a:pt x="298952" y="58769"/>
                        </a:cubicBezTo>
                        <a:cubicBezTo>
                          <a:pt x="298761" y="58607"/>
                          <a:pt x="298571" y="58436"/>
                          <a:pt x="298380" y="58274"/>
                        </a:cubicBezTo>
                        <a:cubicBezTo>
                          <a:pt x="298180" y="58245"/>
                          <a:pt x="297999" y="58217"/>
                          <a:pt x="297799" y="58188"/>
                        </a:cubicBezTo>
                        <a:cubicBezTo>
                          <a:pt x="297647" y="58341"/>
                          <a:pt x="297485" y="58512"/>
                          <a:pt x="297313" y="58674"/>
                        </a:cubicBezTo>
                        <a:close/>
                        <a:moveTo>
                          <a:pt x="213417" y="62455"/>
                        </a:moveTo>
                        <a:cubicBezTo>
                          <a:pt x="212522" y="65932"/>
                          <a:pt x="215589" y="69218"/>
                          <a:pt x="219085" y="68532"/>
                        </a:cubicBezTo>
                        <a:cubicBezTo>
                          <a:pt x="224904" y="67408"/>
                          <a:pt x="224476" y="58398"/>
                          <a:pt x="217522" y="58588"/>
                        </a:cubicBezTo>
                        <a:cubicBezTo>
                          <a:pt x="215560" y="59569"/>
                          <a:pt x="214008" y="60141"/>
                          <a:pt x="213417" y="62455"/>
                        </a:cubicBezTo>
                        <a:close/>
                        <a:moveTo>
                          <a:pt x="98612" y="62617"/>
                        </a:moveTo>
                        <a:cubicBezTo>
                          <a:pt x="97917" y="65541"/>
                          <a:pt x="100946" y="68590"/>
                          <a:pt x="103622" y="68123"/>
                        </a:cubicBezTo>
                        <a:cubicBezTo>
                          <a:pt x="109347" y="67123"/>
                          <a:pt x="109004" y="58826"/>
                          <a:pt x="102556" y="58998"/>
                        </a:cubicBezTo>
                        <a:cubicBezTo>
                          <a:pt x="100603" y="59826"/>
                          <a:pt x="99136" y="60417"/>
                          <a:pt x="98612" y="62617"/>
                        </a:cubicBezTo>
                        <a:close/>
                        <a:moveTo>
                          <a:pt x="273244" y="62617"/>
                        </a:moveTo>
                        <a:cubicBezTo>
                          <a:pt x="272425" y="64703"/>
                          <a:pt x="274739" y="66770"/>
                          <a:pt x="276616" y="66237"/>
                        </a:cubicBezTo>
                        <a:cubicBezTo>
                          <a:pt x="279730" y="65342"/>
                          <a:pt x="279263" y="60550"/>
                          <a:pt x="275301" y="60731"/>
                        </a:cubicBezTo>
                        <a:cubicBezTo>
                          <a:pt x="274453" y="61217"/>
                          <a:pt x="273606" y="61674"/>
                          <a:pt x="273244" y="62617"/>
                        </a:cubicBezTo>
                        <a:close/>
                        <a:moveTo>
                          <a:pt x="43472" y="63274"/>
                        </a:moveTo>
                        <a:cubicBezTo>
                          <a:pt x="43529" y="64637"/>
                          <a:pt x="44510" y="65475"/>
                          <a:pt x="46025" y="65408"/>
                        </a:cubicBezTo>
                        <a:cubicBezTo>
                          <a:pt x="46577" y="64856"/>
                          <a:pt x="47044" y="64618"/>
                          <a:pt x="47425" y="63846"/>
                        </a:cubicBezTo>
                        <a:cubicBezTo>
                          <a:pt x="47473" y="62341"/>
                          <a:pt x="46596" y="61436"/>
                          <a:pt x="45120" y="61465"/>
                        </a:cubicBezTo>
                        <a:cubicBezTo>
                          <a:pt x="44282" y="61989"/>
                          <a:pt x="43834" y="62255"/>
                          <a:pt x="43472" y="63274"/>
                        </a:cubicBezTo>
                        <a:close/>
                        <a:moveTo>
                          <a:pt x="133293" y="66151"/>
                        </a:moveTo>
                        <a:cubicBezTo>
                          <a:pt x="131893" y="69656"/>
                          <a:pt x="134664" y="73019"/>
                          <a:pt x="137398" y="73542"/>
                        </a:cubicBezTo>
                        <a:cubicBezTo>
                          <a:pt x="145609" y="75124"/>
                          <a:pt x="146714" y="62284"/>
                          <a:pt x="138141" y="62446"/>
                        </a:cubicBezTo>
                        <a:cubicBezTo>
                          <a:pt x="135731" y="63360"/>
                          <a:pt x="134217" y="63837"/>
                          <a:pt x="133293" y="66151"/>
                        </a:cubicBezTo>
                        <a:close/>
                        <a:moveTo>
                          <a:pt x="190814" y="66151"/>
                        </a:moveTo>
                        <a:cubicBezTo>
                          <a:pt x="189376" y="69685"/>
                          <a:pt x="192253" y="73133"/>
                          <a:pt x="194843" y="73628"/>
                        </a:cubicBezTo>
                        <a:cubicBezTo>
                          <a:pt x="202902" y="75162"/>
                          <a:pt x="204559" y="62236"/>
                          <a:pt x="195424" y="62455"/>
                        </a:cubicBezTo>
                        <a:cubicBezTo>
                          <a:pt x="193195" y="63360"/>
                          <a:pt x="191710" y="63970"/>
                          <a:pt x="190814" y="66151"/>
                        </a:cubicBezTo>
                        <a:close/>
                        <a:moveTo>
                          <a:pt x="77248" y="66475"/>
                        </a:moveTo>
                        <a:cubicBezTo>
                          <a:pt x="76152" y="69170"/>
                          <a:pt x="78572" y="72485"/>
                          <a:pt x="81439" y="71980"/>
                        </a:cubicBezTo>
                        <a:cubicBezTo>
                          <a:pt x="86116" y="71161"/>
                          <a:pt x="85963" y="64008"/>
                          <a:pt x="80696" y="63932"/>
                        </a:cubicBezTo>
                        <a:cubicBezTo>
                          <a:pt x="79134" y="64570"/>
                          <a:pt x="77867" y="64951"/>
                          <a:pt x="77248" y="66475"/>
                        </a:cubicBezTo>
                        <a:close/>
                        <a:moveTo>
                          <a:pt x="249822" y="66894"/>
                        </a:moveTo>
                        <a:cubicBezTo>
                          <a:pt x="248946" y="69713"/>
                          <a:pt x="251555" y="72504"/>
                          <a:pt x="254260" y="71990"/>
                        </a:cubicBezTo>
                        <a:cubicBezTo>
                          <a:pt x="258851" y="71114"/>
                          <a:pt x="258871" y="63779"/>
                          <a:pt x="253355" y="63941"/>
                        </a:cubicBezTo>
                        <a:cubicBezTo>
                          <a:pt x="251613" y="64618"/>
                          <a:pt x="250384" y="65084"/>
                          <a:pt x="249822" y="66894"/>
                        </a:cubicBezTo>
                        <a:close/>
                        <a:moveTo>
                          <a:pt x="170269" y="67627"/>
                        </a:moveTo>
                        <a:cubicBezTo>
                          <a:pt x="167126" y="69942"/>
                          <a:pt x="168307" y="75076"/>
                          <a:pt x="169774" y="78638"/>
                        </a:cubicBezTo>
                        <a:cubicBezTo>
                          <a:pt x="170869" y="78848"/>
                          <a:pt x="176584" y="77667"/>
                          <a:pt x="177832" y="77238"/>
                        </a:cubicBezTo>
                        <a:cubicBezTo>
                          <a:pt x="178489" y="77010"/>
                          <a:pt x="179432" y="76209"/>
                          <a:pt x="179718" y="75600"/>
                        </a:cubicBezTo>
                        <a:cubicBezTo>
                          <a:pt x="180080" y="74809"/>
                          <a:pt x="179975" y="73428"/>
                          <a:pt x="179794" y="72561"/>
                        </a:cubicBezTo>
                        <a:cubicBezTo>
                          <a:pt x="179079" y="68999"/>
                          <a:pt x="178041" y="66418"/>
                          <a:pt x="173793" y="66484"/>
                        </a:cubicBezTo>
                        <a:cubicBezTo>
                          <a:pt x="172564" y="67008"/>
                          <a:pt x="171250" y="66913"/>
                          <a:pt x="170269" y="67627"/>
                        </a:cubicBezTo>
                        <a:close/>
                        <a:moveTo>
                          <a:pt x="111185" y="71247"/>
                        </a:moveTo>
                        <a:cubicBezTo>
                          <a:pt x="110204" y="74943"/>
                          <a:pt x="113690" y="78600"/>
                          <a:pt x="117510" y="77743"/>
                        </a:cubicBezTo>
                        <a:cubicBezTo>
                          <a:pt x="123739" y="76333"/>
                          <a:pt x="123206" y="66951"/>
                          <a:pt x="115453" y="67142"/>
                        </a:cubicBezTo>
                        <a:cubicBezTo>
                          <a:pt x="113405" y="68161"/>
                          <a:pt x="111833" y="68837"/>
                          <a:pt x="111185" y="71247"/>
                        </a:cubicBezTo>
                        <a:close/>
                        <a:moveTo>
                          <a:pt x="226648" y="71075"/>
                        </a:moveTo>
                        <a:cubicBezTo>
                          <a:pt x="225647" y="74276"/>
                          <a:pt x="228895" y="77962"/>
                          <a:pt x="231820" y="77486"/>
                        </a:cubicBezTo>
                        <a:cubicBezTo>
                          <a:pt x="238249" y="76438"/>
                          <a:pt x="237963" y="67218"/>
                          <a:pt x="231077" y="67380"/>
                        </a:cubicBezTo>
                        <a:cubicBezTo>
                          <a:pt x="228943" y="68275"/>
                          <a:pt x="227352" y="68818"/>
                          <a:pt x="226648" y="71075"/>
                        </a:cubicBezTo>
                        <a:close/>
                        <a:moveTo>
                          <a:pt x="55721" y="71495"/>
                        </a:moveTo>
                        <a:cubicBezTo>
                          <a:pt x="55064" y="73571"/>
                          <a:pt x="57112" y="75905"/>
                          <a:pt x="59169" y="75524"/>
                        </a:cubicBezTo>
                        <a:cubicBezTo>
                          <a:pt x="62960" y="74819"/>
                          <a:pt x="62760" y="69018"/>
                          <a:pt x="58179" y="69199"/>
                        </a:cubicBezTo>
                        <a:cubicBezTo>
                          <a:pt x="57112" y="69790"/>
                          <a:pt x="56121" y="70228"/>
                          <a:pt x="55721" y="71495"/>
                        </a:cubicBezTo>
                        <a:close/>
                        <a:moveTo>
                          <a:pt x="286884" y="71495"/>
                        </a:moveTo>
                        <a:cubicBezTo>
                          <a:pt x="286141" y="73238"/>
                          <a:pt x="287998" y="75219"/>
                          <a:pt x="289760" y="74781"/>
                        </a:cubicBezTo>
                        <a:cubicBezTo>
                          <a:pt x="292532" y="74104"/>
                          <a:pt x="292237" y="69771"/>
                          <a:pt x="288693" y="69933"/>
                        </a:cubicBezTo>
                        <a:cubicBezTo>
                          <a:pt x="288007" y="70333"/>
                          <a:pt x="287198" y="70752"/>
                          <a:pt x="286884" y="71495"/>
                        </a:cubicBezTo>
                        <a:close/>
                        <a:moveTo>
                          <a:pt x="146037" y="74447"/>
                        </a:moveTo>
                        <a:cubicBezTo>
                          <a:pt x="145047" y="77686"/>
                          <a:pt x="148962" y="82182"/>
                          <a:pt x="145456" y="83649"/>
                        </a:cubicBezTo>
                        <a:cubicBezTo>
                          <a:pt x="144085" y="84220"/>
                          <a:pt x="137179" y="85649"/>
                          <a:pt x="136417" y="84639"/>
                        </a:cubicBezTo>
                        <a:cubicBezTo>
                          <a:pt x="134388" y="81934"/>
                          <a:pt x="136141" y="78086"/>
                          <a:pt x="132883" y="76095"/>
                        </a:cubicBezTo>
                        <a:cubicBezTo>
                          <a:pt x="131807" y="75438"/>
                          <a:pt x="130121" y="75152"/>
                          <a:pt x="128445" y="75514"/>
                        </a:cubicBezTo>
                        <a:cubicBezTo>
                          <a:pt x="127759" y="75762"/>
                          <a:pt x="127073" y="76009"/>
                          <a:pt x="126397" y="76257"/>
                        </a:cubicBezTo>
                        <a:cubicBezTo>
                          <a:pt x="125473" y="76819"/>
                          <a:pt x="124387" y="78057"/>
                          <a:pt x="124015" y="79134"/>
                        </a:cubicBezTo>
                        <a:cubicBezTo>
                          <a:pt x="123158" y="81610"/>
                          <a:pt x="124930" y="86639"/>
                          <a:pt x="126644" y="87182"/>
                        </a:cubicBezTo>
                        <a:cubicBezTo>
                          <a:pt x="129207" y="87982"/>
                          <a:pt x="132617" y="85306"/>
                          <a:pt x="135436" y="86030"/>
                        </a:cubicBezTo>
                        <a:cubicBezTo>
                          <a:pt x="136836" y="86706"/>
                          <a:pt x="136846" y="88754"/>
                          <a:pt x="137246" y="90468"/>
                        </a:cubicBezTo>
                        <a:cubicBezTo>
                          <a:pt x="137474" y="91450"/>
                          <a:pt x="137951" y="92650"/>
                          <a:pt x="137655" y="93840"/>
                        </a:cubicBezTo>
                        <a:cubicBezTo>
                          <a:pt x="137084" y="96202"/>
                          <a:pt x="133921" y="98584"/>
                          <a:pt x="130588" y="98031"/>
                        </a:cubicBezTo>
                        <a:cubicBezTo>
                          <a:pt x="124635" y="97060"/>
                          <a:pt x="127692" y="92297"/>
                          <a:pt x="125168" y="89078"/>
                        </a:cubicBezTo>
                        <a:cubicBezTo>
                          <a:pt x="123911" y="87478"/>
                          <a:pt x="120596" y="88668"/>
                          <a:pt x="118834" y="89078"/>
                        </a:cubicBezTo>
                        <a:cubicBezTo>
                          <a:pt x="117615" y="89364"/>
                          <a:pt x="116786" y="89440"/>
                          <a:pt x="115957" y="90068"/>
                        </a:cubicBezTo>
                        <a:cubicBezTo>
                          <a:pt x="112766" y="92469"/>
                          <a:pt x="116881" y="96698"/>
                          <a:pt x="115634" y="99765"/>
                        </a:cubicBezTo>
                        <a:cubicBezTo>
                          <a:pt x="114300" y="103013"/>
                          <a:pt x="108842" y="101336"/>
                          <a:pt x="106509" y="103299"/>
                        </a:cubicBezTo>
                        <a:cubicBezTo>
                          <a:pt x="104194" y="105251"/>
                          <a:pt x="107309" y="108899"/>
                          <a:pt x="106756" y="111843"/>
                        </a:cubicBezTo>
                        <a:cubicBezTo>
                          <a:pt x="106156" y="115052"/>
                          <a:pt x="103280" y="115033"/>
                          <a:pt x="100184" y="115786"/>
                        </a:cubicBezTo>
                        <a:cubicBezTo>
                          <a:pt x="99346" y="115986"/>
                          <a:pt x="98079" y="116396"/>
                          <a:pt x="97060" y="116119"/>
                        </a:cubicBezTo>
                        <a:cubicBezTo>
                          <a:pt x="93897" y="114471"/>
                          <a:pt x="97307" y="104994"/>
                          <a:pt x="89487" y="106423"/>
                        </a:cubicBezTo>
                        <a:cubicBezTo>
                          <a:pt x="88887" y="106585"/>
                          <a:pt x="88287" y="106747"/>
                          <a:pt x="87687" y="106909"/>
                        </a:cubicBezTo>
                        <a:cubicBezTo>
                          <a:pt x="86792" y="107242"/>
                          <a:pt x="85925" y="107699"/>
                          <a:pt x="85392" y="108394"/>
                        </a:cubicBezTo>
                        <a:cubicBezTo>
                          <a:pt x="83068" y="111366"/>
                          <a:pt x="84039" y="117291"/>
                          <a:pt x="87859" y="118091"/>
                        </a:cubicBezTo>
                        <a:cubicBezTo>
                          <a:pt x="89545" y="118443"/>
                          <a:pt x="93516" y="117110"/>
                          <a:pt x="95336" y="116853"/>
                        </a:cubicBezTo>
                        <a:cubicBezTo>
                          <a:pt x="96584" y="117710"/>
                          <a:pt x="96641" y="118567"/>
                          <a:pt x="97060" y="120310"/>
                        </a:cubicBezTo>
                        <a:cubicBezTo>
                          <a:pt x="97879" y="123730"/>
                          <a:pt x="98393" y="127349"/>
                          <a:pt x="94917" y="128445"/>
                        </a:cubicBezTo>
                        <a:cubicBezTo>
                          <a:pt x="92783" y="129111"/>
                          <a:pt x="88602" y="128816"/>
                          <a:pt x="87849" y="130826"/>
                        </a:cubicBezTo>
                        <a:cubicBezTo>
                          <a:pt x="87630" y="131416"/>
                          <a:pt x="87982" y="132217"/>
                          <a:pt x="88097" y="132721"/>
                        </a:cubicBezTo>
                        <a:cubicBezTo>
                          <a:pt x="88716" y="135369"/>
                          <a:pt x="89916" y="139408"/>
                          <a:pt x="87773" y="141018"/>
                        </a:cubicBezTo>
                        <a:cubicBezTo>
                          <a:pt x="85525" y="142713"/>
                          <a:pt x="80677" y="141665"/>
                          <a:pt x="79391" y="144304"/>
                        </a:cubicBezTo>
                        <a:cubicBezTo>
                          <a:pt x="78048" y="147047"/>
                          <a:pt x="81344" y="151552"/>
                          <a:pt x="80620" y="154248"/>
                        </a:cubicBezTo>
                        <a:cubicBezTo>
                          <a:pt x="75067" y="155343"/>
                          <a:pt x="69028" y="155486"/>
                          <a:pt x="71009" y="163039"/>
                        </a:cubicBezTo>
                        <a:cubicBezTo>
                          <a:pt x="71238" y="163906"/>
                          <a:pt x="71590" y="164716"/>
                          <a:pt x="72076" y="165344"/>
                        </a:cubicBezTo>
                        <a:cubicBezTo>
                          <a:pt x="74981" y="169107"/>
                          <a:pt x="78639" y="164811"/>
                          <a:pt x="81858" y="166002"/>
                        </a:cubicBezTo>
                        <a:cubicBezTo>
                          <a:pt x="83906" y="166764"/>
                          <a:pt x="84230" y="170898"/>
                          <a:pt x="84649" y="173241"/>
                        </a:cubicBezTo>
                        <a:cubicBezTo>
                          <a:pt x="85525" y="178051"/>
                          <a:pt x="79867" y="176851"/>
                          <a:pt x="77095" y="178165"/>
                        </a:cubicBezTo>
                        <a:cubicBezTo>
                          <a:pt x="74428" y="179432"/>
                          <a:pt x="74571" y="183604"/>
                          <a:pt x="75781" y="186547"/>
                        </a:cubicBezTo>
                        <a:cubicBezTo>
                          <a:pt x="78277" y="192653"/>
                          <a:pt x="86220" y="184709"/>
                          <a:pt x="88106" y="190576"/>
                        </a:cubicBezTo>
                        <a:cubicBezTo>
                          <a:pt x="88849" y="192881"/>
                          <a:pt x="89926" y="197282"/>
                          <a:pt x="88021" y="198711"/>
                        </a:cubicBezTo>
                        <a:cubicBezTo>
                          <a:pt x="87192" y="199330"/>
                          <a:pt x="86106" y="199330"/>
                          <a:pt x="84896" y="199615"/>
                        </a:cubicBezTo>
                        <a:cubicBezTo>
                          <a:pt x="80724" y="200616"/>
                          <a:pt x="78467" y="201397"/>
                          <a:pt x="79724" y="206759"/>
                        </a:cubicBezTo>
                        <a:cubicBezTo>
                          <a:pt x="80001" y="207502"/>
                          <a:pt x="80277" y="208236"/>
                          <a:pt x="80543" y="208979"/>
                        </a:cubicBezTo>
                        <a:cubicBezTo>
                          <a:pt x="82039" y="211388"/>
                          <a:pt x="84715" y="211341"/>
                          <a:pt x="87935" y="210626"/>
                        </a:cubicBezTo>
                        <a:cubicBezTo>
                          <a:pt x="88735" y="210455"/>
                          <a:pt x="90449" y="209731"/>
                          <a:pt x="91221" y="210217"/>
                        </a:cubicBezTo>
                        <a:cubicBezTo>
                          <a:pt x="93993" y="211950"/>
                          <a:pt x="92088" y="218637"/>
                          <a:pt x="95164" y="220161"/>
                        </a:cubicBezTo>
                        <a:cubicBezTo>
                          <a:pt x="98384" y="221751"/>
                          <a:pt x="102708" y="216827"/>
                          <a:pt x="105518" y="221066"/>
                        </a:cubicBezTo>
                        <a:cubicBezTo>
                          <a:pt x="106071" y="221894"/>
                          <a:pt x="107270" y="227219"/>
                          <a:pt x="107080" y="228543"/>
                        </a:cubicBezTo>
                        <a:cubicBezTo>
                          <a:pt x="106994" y="229143"/>
                          <a:pt x="106299" y="229772"/>
                          <a:pt x="105851" y="230019"/>
                        </a:cubicBezTo>
                        <a:cubicBezTo>
                          <a:pt x="103918" y="231115"/>
                          <a:pt x="100746" y="230486"/>
                          <a:pt x="99031" y="231743"/>
                        </a:cubicBezTo>
                        <a:cubicBezTo>
                          <a:pt x="96364" y="233705"/>
                          <a:pt x="97060" y="238954"/>
                          <a:pt x="99355" y="240782"/>
                        </a:cubicBezTo>
                        <a:cubicBezTo>
                          <a:pt x="102032" y="242916"/>
                          <a:pt x="108128" y="242173"/>
                          <a:pt x="108966" y="238725"/>
                        </a:cubicBezTo>
                        <a:cubicBezTo>
                          <a:pt x="109633" y="236010"/>
                          <a:pt x="107118" y="233220"/>
                          <a:pt x="107899" y="230667"/>
                        </a:cubicBezTo>
                        <a:cubicBezTo>
                          <a:pt x="108290" y="229391"/>
                          <a:pt x="114510" y="227762"/>
                          <a:pt x="116443" y="228448"/>
                        </a:cubicBezTo>
                        <a:cubicBezTo>
                          <a:pt x="117348" y="228762"/>
                          <a:pt x="118424" y="229657"/>
                          <a:pt x="118910" y="230419"/>
                        </a:cubicBezTo>
                        <a:cubicBezTo>
                          <a:pt x="119596" y="231477"/>
                          <a:pt x="120720" y="236830"/>
                          <a:pt x="119815" y="238058"/>
                        </a:cubicBezTo>
                        <a:cubicBezTo>
                          <a:pt x="117491" y="241221"/>
                          <a:pt x="109290" y="238115"/>
                          <a:pt x="110452" y="244878"/>
                        </a:cubicBezTo>
                        <a:cubicBezTo>
                          <a:pt x="110614" y="245593"/>
                          <a:pt x="110776" y="246307"/>
                          <a:pt x="110938" y="247021"/>
                        </a:cubicBezTo>
                        <a:cubicBezTo>
                          <a:pt x="111243" y="247993"/>
                          <a:pt x="111595" y="248803"/>
                          <a:pt x="112252" y="249403"/>
                        </a:cubicBezTo>
                        <a:cubicBezTo>
                          <a:pt x="114853" y="251774"/>
                          <a:pt x="121368" y="251346"/>
                          <a:pt x="122272" y="247593"/>
                        </a:cubicBezTo>
                        <a:cubicBezTo>
                          <a:pt x="123063" y="244354"/>
                          <a:pt x="119520" y="240506"/>
                          <a:pt x="122358" y="238554"/>
                        </a:cubicBezTo>
                        <a:cubicBezTo>
                          <a:pt x="123168" y="238001"/>
                          <a:pt x="124282" y="237982"/>
                          <a:pt x="125397" y="237734"/>
                        </a:cubicBezTo>
                        <a:cubicBezTo>
                          <a:pt x="131293" y="236420"/>
                          <a:pt x="132045" y="238239"/>
                          <a:pt x="133207" y="243402"/>
                        </a:cubicBezTo>
                        <a:cubicBezTo>
                          <a:pt x="133407" y="244297"/>
                          <a:pt x="133903" y="245726"/>
                          <a:pt x="133617" y="246774"/>
                        </a:cubicBezTo>
                        <a:cubicBezTo>
                          <a:pt x="131778" y="250288"/>
                          <a:pt x="122320" y="246355"/>
                          <a:pt x="123835" y="254251"/>
                        </a:cubicBezTo>
                        <a:cubicBezTo>
                          <a:pt x="124054" y="254984"/>
                          <a:pt x="124273" y="255727"/>
                          <a:pt x="124492" y="256470"/>
                        </a:cubicBezTo>
                        <a:cubicBezTo>
                          <a:pt x="124930" y="257537"/>
                          <a:pt x="125587" y="258328"/>
                          <a:pt x="126464" y="258928"/>
                        </a:cubicBezTo>
                        <a:cubicBezTo>
                          <a:pt x="129635" y="261147"/>
                          <a:pt x="134884" y="259004"/>
                          <a:pt x="135503" y="255813"/>
                        </a:cubicBezTo>
                        <a:cubicBezTo>
                          <a:pt x="136055" y="252974"/>
                          <a:pt x="134121" y="250603"/>
                          <a:pt x="134512" y="248002"/>
                        </a:cubicBezTo>
                        <a:cubicBezTo>
                          <a:pt x="137093" y="246364"/>
                          <a:pt x="144094" y="244516"/>
                          <a:pt x="145685" y="248079"/>
                        </a:cubicBezTo>
                        <a:cubicBezTo>
                          <a:pt x="146809" y="250603"/>
                          <a:pt x="146047" y="254222"/>
                          <a:pt x="148314" y="255556"/>
                        </a:cubicBezTo>
                        <a:cubicBezTo>
                          <a:pt x="150524" y="256861"/>
                          <a:pt x="155667" y="253965"/>
                          <a:pt x="158172" y="254489"/>
                        </a:cubicBezTo>
                        <a:cubicBezTo>
                          <a:pt x="159325" y="256508"/>
                          <a:pt x="158991" y="259985"/>
                          <a:pt x="160220" y="262042"/>
                        </a:cubicBezTo>
                        <a:cubicBezTo>
                          <a:pt x="162192" y="265328"/>
                          <a:pt x="168307" y="264738"/>
                          <a:pt x="170412" y="261880"/>
                        </a:cubicBezTo>
                        <a:cubicBezTo>
                          <a:pt x="172183" y="259480"/>
                          <a:pt x="169631" y="256527"/>
                          <a:pt x="170002" y="253822"/>
                        </a:cubicBezTo>
                        <a:cubicBezTo>
                          <a:pt x="170393" y="250984"/>
                          <a:pt x="174793" y="250784"/>
                          <a:pt x="177479" y="250288"/>
                        </a:cubicBezTo>
                        <a:cubicBezTo>
                          <a:pt x="182070" y="249441"/>
                          <a:pt x="181118" y="254851"/>
                          <a:pt x="182242" y="257604"/>
                        </a:cubicBezTo>
                        <a:cubicBezTo>
                          <a:pt x="183404" y="260452"/>
                          <a:pt x="187585" y="260452"/>
                          <a:pt x="190624" y="259156"/>
                        </a:cubicBezTo>
                        <a:cubicBezTo>
                          <a:pt x="196244" y="256775"/>
                          <a:pt x="190871" y="252136"/>
                          <a:pt x="192510" y="248555"/>
                        </a:cubicBezTo>
                        <a:cubicBezTo>
                          <a:pt x="193338" y="246736"/>
                          <a:pt x="195853" y="246774"/>
                          <a:pt x="198015" y="246250"/>
                        </a:cubicBezTo>
                        <a:cubicBezTo>
                          <a:pt x="198920" y="246031"/>
                          <a:pt x="200358" y="245412"/>
                          <a:pt x="201635" y="245754"/>
                        </a:cubicBezTo>
                        <a:cubicBezTo>
                          <a:pt x="203988" y="246393"/>
                          <a:pt x="203463" y="250326"/>
                          <a:pt x="204264" y="252574"/>
                        </a:cubicBezTo>
                        <a:cubicBezTo>
                          <a:pt x="205169" y="255118"/>
                          <a:pt x="208159" y="255994"/>
                          <a:pt x="211331" y="255127"/>
                        </a:cubicBezTo>
                        <a:cubicBezTo>
                          <a:pt x="212150" y="254899"/>
                          <a:pt x="213055" y="254413"/>
                          <a:pt x="213627" y="253898"/>
                        </a:cubicBezTo>
                        <a:cubicBezTo>
                          <a:pt x="214294" y="253298"/>
                          <a:pt x="215036" y="252270"/>
                          <a:pt x="215265" y="251269"/>
                        </a:cubicBezTo>
                        <a:cubicBezTo>
                          <a:pt x="215741" y="249269"/>
                          <a:pt x="214227" y="244088"/>
                          <a:pt x="212970" y="243545"/>
                        </a:cubicBezTo>
                        <a:cubicBezTo>
                          <a:pt x="210922" y="242649"/>
                          <a:pt x="207073" y="245088"/>
                          <a:pt x="204835" y="244773"/>
                        </a:cubicBezTo>
                        <a:cubicBezTo>
                          <a:pt x="201530" y="244307"/>
                          <a:pt x="200654" y="237515"/>
                          <a:pt x="202540" y="235077"/>
                        </a:cubicBezTo>
                        <a:cubicBezTo>
                          <a:pt x="204378" y="232696"/>
                          <a:pt x="209855" y="231838"/>
                          <a:pt x="211903" y="234582"/>
                        </a:cubicBezTo>
                        <a:cubicBezTo>
                          <a:pt x="213150" y="236249"/>
                          <a:pt x="212627" y="239182"/>
                          <a:pt x="213541" y="241240"/>
                        </a:cubicBezTo>
                        <a:cubicBezTo>
                          <a:pt x="214560" y="243507"/>
                          <a:pt x="221285" y="242068"/>
                          <a:pt x="222990" y="240830"/>
                        </a:cubicBezTo>
                        <a:cubicBezTo>
                          <a:pt x="226514" y="238268"/>
                          <a:pt x="222095" y="234020"/>
                          <a:pt x="223561" y="230800"/>
                        </a:cubicBezTo>
                        <a:cubicBezTo>
                          <a:pt x="224990" y="227695"/>
                          <a:pt x="231477" y="229495"/>
                          <a:pt x="233258" y="226781"/>
                        </a:cubicBezTo>
                        <a:cubicBezTo>
                          <a:pt x="234572" y="224780"/>
                          <a:pt x="231219" y="220066"/>
                          <a:pt x="232848" y="217408"/>
                        </a:cubicBezTo>
                        <a:cubicBezTo>
                          <a:pt x="234544" y="214646"/>
                          <a:pt x="241202" y="215770"/>
                          <a:pt x="242297" y="213465"/>
                        </a:cubicBezTo>
                        <a:cubicBezTo>
                          <a:pt x="243326" y="211293"/>
                          <a:pt x="240001" y="206702"/>
                          <a:pt x="241716" y="204016"/>
                        </a:cubicBezTo>
                        <a:cubicBezTo>
                          <a:pt x="243478" y="201263"/>
                          <a:pt x="249850" y="202625"/>
                          <a:pt x="251003" y="199825"/>
                        </a:cubicBezTo>
                        <a:cubicBezTo>
                          <a:pt x="252098" y="197187"/>
                          <a:pt x="248669" y="192738"/>
                          <a:pt x="250260" y="190462"/>
                        </a:cubicBezTo>
                        <a:cubicBezTo>
                          <a:pt x="252174" y="187728"/>
                          <a:pt x="258051" y="189719"/>
                          <a:pt x="259547" y="186023"/>
                        </a:cubicBezTo>
                        <a:cubicBezTo>
                          <a:pt x="259975" y="184956"/>
                          <a:pt x="259699" y="183585"/>
                          <a:pt x="259461" y="182575"/>
                        </a:cubicBezTo>
                        <a:cubicBezTo>
                          <a:pt x="258947" y="180327"/>
                          <a:pt x="258928" y="177775"/>
                          <a:pt x="256908" y="177070"/>
                        </a:cubicBezTo>
                        <a:cubicBezTo>
                          <a:pt x="254060" y="176070"/>
                          <a:pt x="250927" y="179327"/>
                          <a:pt x="248117" y="177232"/>
                        </a:cubicBezTo>
                        <a:cubicBezTo>
                          <a:pt x="245336" y="175155"/>
                          <a:pt x="245059" y="168983"/>
                          <a:pt x="248117" y="167126"/>
                        </a:cubicBezTo>
                        <a:cubicBezTo>
                          <a:pt x="250231" y="165840"/>
                          <a:pt x="253689" y="166230"/>
                          <a:pt x="255594" y="164906"/>
                        </a:cubicBezTo>
                        <a:cubicBezTo>
                          <a:pt x="256156" y="162468"/>
                          <a:pt x="253508" y="156953"/>
                          <a:pt x="254280" y="155210"/>
                        </a:cubicBezTo>
                        <a:cubicBezTo>
                          <a:pt x="255203" y="153124"/>
                          <a:pt x="258947" y="153629"/>
                          <a:pt x="261185" y="152829"/>
                        </a:cubicBezTo>
                        <a:cubicBezTo>
                          <a:pt x="265386" y="151314"/>
                          <a:pt x="264300" y="144437"/>
                          <a:pt x="261347" y="142389"/>
                        </a:cubicBezTo>
                        <a:cubicBezTo>
                          <a:pt x="258832" y="140637"/>
                          <a:pt x="253555" y="143961"/>
                          <a:pt x="251984" y="142465"/>
                        </a:cubicBezTo>
                        <a:cubicBezTo>
                          <a:pt x="249974" y="140570"/>
                          <a:pt x="251060" y="134160"/>
                          <a:pt x="248860" y="132607"/>
                        </a:cubicBezTo>
                        <a:cubicBezTo>
                          <a:pt x="248050" y="132036"/>
                          <a:pt x="246383" y="132721"/>
                          <a:pt x="245488" y="132931"/>
                        </a:cubicBezTo>
                        <a:cubicBezTo>
                          <a:pt x="242106" y="133712"/>
                          <a:pt x="239058" y="133617"/>
                          <a:pt x="237763" y="130873"/>
                        </a:cubicBezTo>
                        <a:cubicBezTo>
                          <a:pt x="237544" y="130054"/>
                          <a:pt x="237325" y="129235"/>
                          <a:pt x="237106" y="128407"/>
                        </a:cubicBezTo>
                        <a:cubicBezTo>
                          <a:pt x="235191" y="120653"/>
                          <a:pt x="242049" y="123520"/>
                          <a:pt x="245402" y="121006"/>
                        </a:cubicBezTo>
                        <a:cubicBezTo>
                          <a:pt x="247250" y="119624"/>
                          <a:pt x="246431" y="115310"/>
                          <a:pt x="245564" y="113205"/>
                        </a:cubicBezTo>
                        <a:cubicBezTo>
                          <a:pt x="243173" y="107366"/>
                          <a:pt x="237239" y="113490"/>
                          <a:pt x="234305" y="111233"/>
                        </a:cubicBezTo>
                        <a:cubicBezTo>
                          <a:pt x="231953" y="109423"/>
                          <a:pt x="233382" y="103718"/>
                          <a:pt x="230934" y="101946"/>
                        </a:cubicBezTo>
                        <a:cubicBezTo>
                          <a:pt x="228590" y="100251"/>
                          <a:pt x="223885" y="103984"/>
                          <a:pt x="221323" y="102117"/>
                        </a:cubicBezTo>
                        <a:cubicBezTo>
                          <a:pt x="218904" y="100346"/>
                          <a:pt x="220170" y="95526"/>
                          <a:pt x="218199" y="93326"/>
                        </a:cubicBezTo>
                        <a:cubicBezTo>
                          <a:pt x="216141" y="91021"/>
                          <a:pt x="210988" y="95050"/>
                          <a:pt x="208255" y="93412"/>
                        </a:cubicBezTo>
                        <a:cubicBezTo>
                          <a:pt x="205464" y="91735"/>
                          <a:pt x="206864" y="86058"/>
                          <a:pt x="204311" y="84211"/>
                        </a:cubicBezTo>
                        <a:cubicBezTo>
                          <a:pt x="202016" y="82553"/>
                          <a:pt x="197615" y="85954"/>
                          <a:pt x="194939" y="84953"/>
                        </a:cubicBezTo>
                        <a:cubicBezTo>
                          <a:pt x="191338" y="83610"/>
                          <a:pt x="194681" y="73981"/>
                          <a:pt x="187785" y="75171"/>
                        </a:cubicBezTo>
                        <a:cubicBezTo>
                          <a:pt x="185509" y="75562"/>
                          <a:pt x="182109" y="75914"/>
                          <a:pt x="181289" y="77800"/>
                        </a:cubicBezTo>
                        <a:cubicBezTo>
                          <a:pt x="179842" y="81153"/>
                          <a:pt x="184423" y="84620"/>
                          <a:pt x="180470" y="87659"/>
                        </a:cubicBezTo>
                        <a:cubicBezTo>
                          <a:pt x="179756" y="88201"/>
                          <a:pt x="179032" y="88382"/>
                          <a:pt x="178003" y="88649"/>
                        </a:cubicBezTo>
                        <a:cubicBezTo>
                          <a:pt x="171898" y="90202"/>
                          <a:pt x="171422" y="87182"/>
                          <a:pt x="170279" y="82487"/>
                        </a:cubicBezTo>
                        <a:cubicBezTo>
                          <a:pt x="170012" y="81362"/>
                          <a:pt x="169736" y="80239"/>
                          <a:pt x="169459" y="79115"/>
                        </a:cubicBezTo>
                        <a:cubicBezTo>
                          <a:pt x="166602" y="78581"/>
                          <a:pt x="162954" y="80620"/>
                          <a:pt x="159430" y="80591"/>
                        </a:cubicBezTo>
                        <a:cubicBezTo>
                          <a:pt x="155934" y="77467"/>
                          <a:pt x="159020" y="70761"/>
                          <a:pt x="151952" y="70809"/>
                        </a:cubicBezTo>
                        <a:cubicBezTo>
                          <a:pt x="149362" y="71990"/>
                          <a:pt x="146952" y="71447"/>
                          <a:pt x="146037" y="74447"/>
                        </a:cubicBezTo>
                        <a:close/>
                        <a:moveTo>
                          <a:pt x="203968" y="74609"/>
                        </a:moveTo>
                        <a:cubicBezTo>
                          <a:pt x="202720" y="77562"/>
                          <a:pt x="204987" y="82210"/>
                          <a:pt x="207331" y="82658"/>
                        </a:cubicBezTo>
                        <a:cubicBezTo>
                          <a:pt x="208464" y="82877"/>
                          <a:pt x="209607" y="82353"/>
                          <a:pt x="210455" y="82163"/>
                        </a:cubicBezTo>
                        <a:cubicBezTo>
                          <a:pt x="217970" y="80477"/>
                          <a:pt x="215989" y="71028"/>
                          <a:pt x="208893" y="71066"/>
                        </a:cubicBezTo>
                        <a:cubicBezTo>
                          <a:pt x="206664" y="71980"/>
                          <a:pt x="204864" y="72485"/>
                          <a:pt x="203968" y="74609"/>
                        </a:cubicBezTo>
                        <a:close/>
                        <a:moveTo>
                          <a:pt x="89573" y="75514"/>
                        </a:moveTo>
                        <a:cubicBezTo>
                          <a:pt x="88449" y="79038"/>
                          <a:pt x="91783" y="82448"/>
                          <a:pt x="95250" y="81677"/>
                        </a:cubicBezTo>
                        <a:cubicBezTo>
                          <a:pt x="100879" y="80420"/>
                          <a:pt x="100489" y="71790"/>
                          <a:pt x="93354" y="71980"/>
                        </a:cubicBezTo>
                        <a:cubicBezTo>
                          <a:pt x="91650" y="72847"/>
                          <a:pt x="90192" y="73600"/>
                          <a:pt x="89573" y="75514"/>
                        </a:cubicBezTo>
                        <a:close/>
                        <a:moveTo>
                          <a:pt x="263376" y="75438"/>
                        </a:moveTo>
                        <a:cubicBezTo>
                          <a:pt x="262319" y="78057"/>
                          <a:pt x="264690" y="81201"/>
                          <a:pt x="267653" y="80620"/>
                        </a:cubicBezTo>
                        <a:cubicBezTo>
                          <a:pt x="272006" y="79762"/>
                          <a:pt x="271720" y="72971"/>
                          <a:pt x="266833" y="72895"/>
                        </a:cubicBezTo>
                        <a:cubicBezTo>
                          <a:pt x="265205" y="73504"/>
                          <a:pt x="264005" y="73885"/>
                          <a:pt x="263376" y="75438"/>
                        </a:cubicBezTo>
                        <a:close/>
                        <a:moveTo>
                          <a:pt x="36243" y="78810"/>
                        </a:moveTo>
                        <a:cubicBezTo>
                          <a:pt x="39300" y="78915"/>
                          <a:pt x="39214" y="74628"/>
                          <a:pt x="36243" y="74695"/>
                        </a:cubicBezTo>
                        <a:cubicBezTo>
                          <a:pt x="34300" y="75857"/>
                          <a:pt x="33852" y="77724"/>
                          <a:pt x="36243" y="78810"/>
                        </a:cubicBezTo>
                        <a:close/>
                        <a:moveTo>
                          <a:pt x="239878" y="80362"/>
                        </a:moveTo>
                        <a:cubicBezTo>
                          <a:pt x="239106" y="83572"/>
                          <a:pt x="242564" y="86878"/>
                          <a:pt x="245793" y="86201"/>
                        </a:cubicBezTo>
                        <a:cubicBezTo>
                          <a:pt x="251384" y="85020"/>
                          <a:pt x="251117" y="76143"/>
                          <a:pt x="244069" y="76343"/>
                        </a:cubicBezTo>
                        <a:cubicBezTo>
                          <a:pt x="242049" y="77238"/>
                          <a:pt x="240430" y="78057"/>
                          <a:pt x="239878" y="80362"/>
                        </a:cubicBezTo>
                        <a:close/>
                        <a:moveTo>
                          <a:pt x="68047" y="80200"/>
                        </a:moveTo>
                        <a:cubicBezTo>
                          <a:pt x="67170" y="83296"/>
                          <a:pt x="70104" y="86096"/>
                          <a:pt x="73057" y="85373"/>
                        </a:cubicBezTo>
                        <a:cubicBezTo>
                          <a:pt x="77762" y="84230"/>
                          <a:pt x="77343" y="76895"/>
                          <a:pt x="71495" y="77076"/>
                        </a:cubicBezTo>
                        <a:cubicBezTo>
                          <a:pt x="69895" y="77800"/>
                          <a:pt x="68551" y="78419"/>
                          <a:pt x="68047" y="80200"/>
                        </a:cubicBezTo>
                        <a:close/>
                        <a:moveTo>
                          <a:pt x="300599" y="80782"/>
                        </a:moveTo>
                        <a:cubicBezTo>
                          <a:pt x="300571" y="82191"/>
                          <a:pt x="301238" y="82744"/>
                          <a:pt x="302162" y="83163"/>
                        </a:cubicBezTo>
                        <a:cubicBezTo>
                          <a:pt x="305133" y="83287"/>
                          <a:pt x="305162" y="79143"/>
                          <a:pt x="302323" y="79143"/>
                        </a:cubicBezTo>
                        <a:cubicBezTo>
                          <a:pt x="301485" y="79600"/>
                          <a:pt x="301028" y="79886"/>
                          <a:pt x="300599" y="80782"/>
                        </a:cubicBezTo>
                        <a:close/>
                        <a:moveTo>
                          <a:pt x="217199" y="83239"/>
                        </a:moveTo>
                        <a:cubicBezTo>
                          <a:pt x="216761" y="84239"/>
                          <a:pt x="217075" y="85496"/>
                          <a:pt x="217275" y="86439"/>
                        </a:cubicBezTo>
                        <a:cubicBezTo>
                          <a:pt x="217827" y="89002"/>
                          <a:pt x="217999" y="91183"/>
                          <a:pt x="220647" y="91621"/>
                        </a:cubicBezTo>
                        <a:cubicBezTo>
                          <a:pt x="221685" y="91430"/>
                          <a:pt x="222723" y="91240"/>
                          <a:pt x="223771" y="91049"/>
                        </a:cubicBezTo>
                        <a:cubicBezTo>
                          <a:pt x="224819" y="90811"/>
                          <a:pt x="225657" y="90802"/>
                          <a:pt x="226400" y="90307"/>
                        </a:cubicBezTo>
                        <a:cubicBezTo>
                          <a:pt x="231077" y="87192"/>
                          <a:pt x="228067" y="79819"/>
                          <a:pt x="221799" y="79953"/>
                        </a:cubicBezTo>
                        <a:cubicBezTo>
                          <a:pt x="219808" y="80810"/>
                          <a:pt x="218046" y="81324"/>
                          <a:pt x="217199" y="83239"/>
                        </a:cubicBezTo>
                        <a:close/>
                        <a:moveTo>
                          <a:pt x="102146" y="84068"/>
                        </a:moveTo>
                        <a:cubicBezTo>
                          <a:pt x="101070" y="87497"/>
                          <a:pt x="103918" y="91983"/>
                          <a:pt x="107652" y="91297"/>
                        </a:cubicBezTo>
                        <a:cubicBezTo>
                          <a:pt x="109737" y="90916"/>
                          <a:pt x="111709" y="90440"/>
                          <a:pt x="112662" y="88916"/>
                        </a:cubicBezTo>
                        <a:cubicBezTo>
                          <a:pt x="115291" y="84706"/>
                          <a:pt x="111300" y="79943"/>
                          <a:pt x="106832" y="80039"/>
                        </a:cubicBezTo>
                        <a:cubicBezTo>
                          <a:pt x="104613" y="81039"/>
                          <a:pt x="102908" y="81658"/>
                          <a:pt x="102146" y="84068"/>
                        </a:cubicBezTo>
                        <a:close/>
                        <a:moveTo>
                          <a:pt x="159506" y="86449"/>
                        </a:moveTo>
                        <a:cubicBezTo>
                          <a:pt x="159668" y="87154"/>
                          <a:pt x="160049" y="88068"/>
                          <a:pt x="159839" y="89078"/>
                        </a:cubicBezTo>
                        <a:cubicBezTo>
                          <a:pt x="159268" y="91849"/>
                          <a:pt x="155477" y="94497"/>
                          <a:pt x="151867" y="93107"/>
                        </a:cubicBezTo>
                        <a:cubicBezTo>
                          <a:pt x="150905" y="92735"/>
                          <a:pt x="149885" y="92069"/>
                          <a:pt x="149323" y="91297"/>
                        </a:cubicBezTo>
                        <a:cubicBezTo>
                          <a:pt x="148123" y="89649"/>
                          <a:pt x="147238" y="84677"/>
                          <a:pt x="148990" y="83325"/>
                        </a:cubicBezTo>
                        <a:cubicBezTo>
                          <a:pt x="150743" y="81982"/>
                          <a:pt x="154029" y="82410"/>
                          <a:pt x="156220" y="81515"/>
                        </a:cubicBezTo>
                        <a:cubicBezTo>
                          <a:pt x="158915" y="81867"/>
                          <a:pt x="158944" y="83953"/>
                          <a:pt x="159506" y="86449"/>
                        </a:cubicBezTo>
                        <a:close/>
                        <a:moveTo>
                          <a:pt x="276854" y="84887"/>
                        </a:moveTo>
                        <a:cubicBezTo>
                          <a:pt x="276215" y="87144"/>
                          <a:pt x="278435" y="89592"/>
                          <a:pt x="280635" y="89240"/>
                        </a:cubicBezTo>
                        <a:cubicBezTo>
                          <a:pt x="284826" y="88583"/>
                          <a:pt x="284864" y="81934"/>
                          <a:pt x="279892" y="82096"/>
                        </a:cubicBezTo>
                        <a:cubicBezTo>
                          <a:pt x="278482" y="82715"/>
                          <a:pt x="277292" y="83334"/>
                          <a:pt x="276854" y="84887"/>
                        </a:cubicBezTo>
                        <a:close/>
                        <a:moveTo>
                          <a:pt x="46844" y="84563"/>
                        </a:moveTo>
                        <a:cubicBezTo>
                          <a:pt x="45968" y="86897"/>
                          <a:pt x="48330" y="89459"/>
                          <a:pt x="50702" y="88840"/>
                        </a:cubicBezTo>
                        <a:cubicBezTo>
                          <a:pt x="54273" y="87897"/>
                          <a:pt x="53959" y="82248"/>
                          <a:pt x="49311" y="82429"/>
                        </a:cubicBezTo>
                        <a:cubicBezTo>
                          <a:pt x="48282" y="82925"/>
                          <a:pt x="47254" y="83458"/>
                          <a:pt x="46844" y="84563"/>
                        </a:cubicBezTo>
                        <a:close/>
                        <a:moveTo>
                          <a:pt x="80458" y="88916"/>
                        </a:moveTo>
                        <a:cubicBezTo>
                          <a:pt x="79420" y="92631"/>
                          <a:pt x="83344" y="96060"/>
                          <a:pt x="86868" y="95079"/>
                        </a:cubicBezTo>
                        <a:cubicBezTo>
                          <a:pt x="92412" y="93535"/>
                          <a:pt x="91573" y="84868"/>
                          <a:pt x="84649" y="85058"/>
                        </a:cubicBezTo>
                        <a:cubicBezTo>
                          <a:pt x="82610" y="85973"/>
                          <a:pt x="81096" y="86639"/>
                          <a:pt x="80458" y="88916"/>
                        </a:cubicBezTo>
                        <a:close/>
                        <a:moveTo>
                          <a:pt x="253517" y="88744"/>
                        </a:moveTo>
                        <a:cubicBezTo>
                          <a:pt x="252403" y="91973"/>
                          <a:pt x="255470" y="95536"/>
                          <a:pt x="258775" y="94907"/>
                        </a:cubicBezTo>
                        <a:cubicBezTo>
                          <a:pt x="264328" y="93850"/>
                          <a:pt x="264243" y="85211"/>
                          <a:pt x="257708" y="85373"/>
                        </a:cubicBezTo>
                        <a:cubicBezTo>
                          <a:pt x="255670" y="86182"/>
                          <a:pt x="254222" y="86696"/>
                          <a:pt x="253517" y="88744"/>
                        </a:cubicBezTo>
                        <a:close/>
                        <a:moveTo>
                          <a:pt x="194843" y="90059"/>
                        </a:moveTo>
                        <a:cubicBezTo>
                          <a:pt x="195063" y="91040"/>
                          <a:pt x="195606" y="92269"/>
                          <a:pt x="195339" y="93593"/>
                        </a:cubicBezTo>
                        <a:cubicBezTo>
                          <a:pt x="194872" y="95898"/>
                          <a:pt x="192034" y="98317"/>
                          <a:pt x="188681" y="97698"/>
                        </a:cubicBezTo>
                        <a:cubicBezTo>
                          <a:pt x="185118" y="97050"/>
                          <a:pt x="181908" y="91945"/>
                          <a:pt x="184737" y="88249"/>
                        </a:cubicBezTo>
                        <a:cubicBezTo>
                          <a:pt x="186042" y="86535"/>
                          <a:pt x="188643" y="87097"/>
                          <a:pt x="190729" y="86116"/>
                        </a:cubicBezTo>
                        <a:cubicBezTo>
                          <a:pt x="193900" y="86039"/>
                          <a:pt x="194281" y="87554"/>
                          <a:pt x="194843" y="90059"/>
                        </a:cubicBezTo>
                        <a:close/>
                        <a:moveTo>
                          <a:pt x="25727" y="89735"/>
                        </a:moveTo>
                        <a:cubicBezTo>
                          <a:pt x="25432" y="90916"/>
                          <a:pt x="26937" y="92402"/>
                          <a:pt x="28194" y="92040"/>
                        </a:cubicBezTo>
                        <a:cubicBezTo>
                          <a:pt x="30375" y="91402"/>
                          <a:pt x="30089" y="87944"/>
                          <a:pt x="27289" y="88097"/>
                        </a:cubicBezTo>
                        <a:cubicBezTo>
                          <a:pt x="26641" y="88487"/>
                          <a:pt x="25927" y="88916"/>
                          <a:pt x="25727" y="89735"/>
                        </a:cubicBezTo>
                        <a:close/>
                        <a:moveTo>
                          <a:pt x="314573" y="90145"/>
                        </a:moveTo>
                        <a:cubicBezTo>
                          <a:pt x="314954" y="90678"/>
                          <a:pt x="315182" y="90926"/>
                          <a:pt x="315725" y="91297"/>
                        </a:cubicBezTo>
                        <a:cubicBezTo>
                          <a:pt x="316573" y="91202"/>
                          <a:pt x="316754" y="90783"/>
                          <a:pt x="317125" y="90230"/>
                        </a:cubicBezTo>
                        <a:cubicBezTo>
                          <a:pt x="317078" y="89373"/>
                          <a:pt x="316544" y="88840"/>
                          <a:pt x="315725" y="88754"/>
                        </a:cubicBezTo>
                        <a:cubicBezTo>
                          <a:pt x="315144" y="89116"/>
                          <a:pt x="314716" y="89325"/>
                          <a:pt x="314573" y="90145"/>
                        </a:cubicBezTo>
                        <a:close/>
                        <a:moveTo>
                          <a:pt x="230505" y="92278"/>
                        </a:moveTo>
                        <a:cubicBezTo>
                          <a:pt x="229333" y="95231"/>
                          <a:pt x="231648" y="99870"/>
                          <a:pt x="233791" y="100327"/>
                        </a:cubicBezTo>
                        <a:cubicBezTo>
                          <a:pt x="234991" y="100584"/>
                          <a:pt x="236220" y="100108"/>
                          <a:pt x="237077" y="99917"/>
                        </a:cubicBezTo>
                        <a:cubicBezTo>
                          <a:pt x="244059" y="98336"/>
                          <a:pt x="242688" y="88687"/>
                          <a:pt x="235515" y="88821"/>
                        </a:cubicBezTo>
                        <a:cubicBezTo>
                          <a:pt x="233239" y="89706"/>
                          <a:pt x="231381" y="90087"/>
                          <a:pt x="230505" y="92278"/>
                        </a:cubicBezTo>
                        <a:close/>
                        <a:moveTo>
                          <a:pt x="59169" y="93345"/>
                        </a:moveTo>
                        <a:cubicBezTo>
                          <a:pt x="58245" y="96393"/>
                          <a:pt x="61141" y="99631"/>
                          <a:pt x="64427" y="98688"/>
                        </a:cubicBezTo>
                        <a:cubicBezTo>
                          <a:pt x="69094" y="97346"/>
                          <a:pt x="68475" y="90116"/>
                          <a:pt x="62455" y="90307"/>
                        </a:cubicBezTo>
                        <a:cubicBezTo>
                          <a:pt x="60960" y="91059"/>
                          <a:pt x="59693" y="91649"/>
                          <a:pt x="59169" y="93345"/>
                        </a:cubicBezTo>
                        <a:close/>
                        <a:moveTo>
                          <a:pt x="168135" y="101813"/>
                        </a:moveTo>
                        <a:cubicBezTo>
                          <a:pt x="164135" y="102584"/>
                          <a:pt x="160668" y="98041"/>
                          <a:pt x="162211" y="94250"/>
                        </a:cubicBezTo>
                        <a:cubicBezTo>
                          <a:pt x="163144" y="91973"/>
                          <a:pt x="164744" y="91840"/>
                          <a:pt x="167059" y="90878"/>
                        </a:cubicBezTo>
                        <a:cubicBezTo>
                          <a:pt x="174374" y="90726"/>
                          <a:pt x="174517" y="100574"/>
                          <a:pt x="168135" y="101813"/>
                        </a:cubicBezTo>
                        <a:close/>
                        <a:moveTo>
                          <a:pt x="290579" y="93840"/>
                        </a:moveTo>
                        <a:cubicBezTo>
                          <a:pt x="290055" y="95964"/>
                          <a:pt x="292037" y="98003"/>
                          <a:pt x="294027" y="97622"/>
                        </a:cubicBezTo>
                        <a:cubicBezTo>
                          <a:pt x="297599" y="96936"/>
                          <a:pt x="297523" y="91430"/>
                          <a:pt x="293446" y="91373"/>
                        </a:cubicBezTo>
                        <a:cubicBezTo>
                          <a:pt x="292075" y="91907"/>
                          <a:pt x="290941" y="92364"/>
                          <a:pt x="290579" y="93840"/>
                        </a:cubicBezTo>
                        <a:close/>
                        <a:moveTo>
                          <a:pt x="93193" y="96964"/>
                        </a:moveTo>
                        <a:cubicBezTo>
                          <a:pt x="91792" y="100403"/>
                          <a:pt x="94412" y="104308"/>
                          <a:pt x="96974" y="104765"/>
                        </a:cubicBezTo>
                        <a:cubicBezTo>
                          <a:pt x="98146" y="104975"/>
                          <a:pt x="99479" y="104423"/>
                          <a:pt x="100422" y="104194"/>
                        </a:cubicBezTo>
                        <a:cubicBezTo>
                          <a:pt x="102222" y="103756"/>
                          <a:pt x="103975" y="103680"/>
                          <a:pt x="104613" y="102137"/>
                        </a:cubicBezTo>
                        <a:cubicBezTo>
                          <a:pt x="104994" y="101222"/>
                          <a:pt x="104518" y="99870"/>
                          <a:pt x="104365" y="99174"/>
                        </a:cubicBezTo>
                        <a:cubicBezTo>
                          <a:pt x="103537" y="95441"/>
                          <a:pt x="102908" y="93021"/>
                          <a:pt x="98365" y="93097"/>
                        </a:cubicBezTo>
                        <a:cubicBezTo>
                          <a:pt x="95860" y="94164"/>
                          <a:pt x="94202" y="94478"/>
                          <a:pt x="93193" y="96964"/>
                        </a:cubicBezTo>
                        <a:close/>
                        <a:moveTo>
                          <a:pt x="267081" y="97698"/>
                        </a:moveTo>
                        <a:cubicBezTo>
                          <a:pt x="266062" y="100965"/>
                          <a:pt x="269043" y="104003"/>
                          <a:pt x="272253" y="103375"/>
                        </a:cubicBezTo>
                        <a:cubicBezTo>
                          <a:pt x="277349" y="102375"/>
                          <a:pt x="276940" y="94412"/>
                          <a:pt x="271024" y="94497"/>
                        </a:cubicBezTo>
                        <a:cubicBezTo>
                          <a:pt x="269148" y="95278"/>
                          <a:pt x="267691" y="95726"/>
                          <a:pt x="267081" y="97698"/>
                        </a:cubicBezTo>
                        <a:close/>
                        <a:moveTo>
                          <a:pt x="202159" y="106499"/>
                        </a:moveTo>
                        <a:cubicBezTo>
                          <a:pt x="198796" y="105880"/>
                          <a:pt x="195710" y="101632"/>
                          <a:pt x="198053" y="97784"/>
                        </a:cubicBezTo>
                        <a:cubicBezTo>
                          <a:pt x="199254" y="95812"/>
                          <a:pt x="201016" y="96107"/>
                          <a:pt x="203311" y="95155"/>
                        </a:cubicBezTo>
                        <a:cubicBezTo>
                          <a:pt x="211026" y="94974"/>
                          <a:pt x="209779" y="107909"/>
                          <a:pt x="202159" y="106499"/>
                        </a:cubicBezTo>
                        <a:close/>
                        <a:moveTo>
                          <a:pt x="145456" y="106251"/>
                        </a:moveTo>
                        <a:cubicBezTo>
                          <a:pt x="142046" y="106813"/>
                          <a:pt x="138836" y="102794"/>
                          <a:pt x="139789" y="99346"/>
                        </a:cubicBezTo>
                        <a:cubicBezTo>
                          <a:pt x="140456" y="96898"/>
                          <a:pt x="142189" y="96384"/>
                          <a:pt x="144389" y="95402"/>
                        </a:cubicBezTo>
                        <a:cubicBezTo>
                          <a:pt x="152305" y="95221"/>
                          <a:pt x="152295" y="105127"/>
                          <a:pt x="145456" y="106251"/>
                        </a:cubicBezTo>
                        <a:close/>
                        <a:moveTo>
                          <a:pt x="37976" y="98031"/>
                        </a:moveTo>
                        <a:cubicBezTo>
                          <a:pt x="37309" y="100136"/>
                          <a:pt x="39348" y="102470"/>
                          <a:pt x="41348" y="102137"/>
                        </a:cubicBezTo>
                        <a:cubicBezTo>
                          <a:pt x="45215" y="101498"/>
                          <a:pt x="45148" y="95764"/>
                          <a:pt x="40767" y="95726"/>
                        </a:cubicBezTo>
                        <a:cubicBezTo>
                          <a:pt x="39453" y="96298"/>
                          <a:pt x="38414" y="96641"/>
                          <a:pt x="37976" y="98031"/>
                        </a:cubicBezTo>
                        <a:close/>
                        <a:moveTo>
                          <a:pt x="243821" y="101898"/>
                        </a:moveTo>
                        <a:cubicBezTo>
                          <a:pt x="242649" y="106080"/>
                          <a:pt x="246431" y="109823"/>
                          <a:pt x="250393" y="108880"/>
                        </a:cubicBezTo>
                        <a:cubicBezTo>
                          <a:pt x="256870" y="107347"/>
                          <a:pt x="256061" y="97679"/>
                          <a:pt x="248250" y="97869"/>
                        </a:cubicBezTo>
                        <a:cubicBezTo>
                          <a:pt x="246221" y="98889"/>
                          <a:pt x="244488" y="99536"/>
                          <a:pt x="243821" y="101898"/>
                        </a:cubicBezTo>
                        <a:close/>
                        <a:moveTo>
                          <a:pt x="71581" y="102146"/>
                        </a:moveTo>
                        <a:cubicBezTo>
                          <a:pt x="70590" y="105356"/>
                          <a:pt x="73857" y="109128"/>
                          <a:pt x="77162" y="108556"/>
                        </a:cubicBezTo>
                        <a:cubicBezTo>
                          <a:pt x="83573" y="107442"/>
                          <a:pt x="83144" y="98136"/>
                          <a:pt x="76257" y="98203"/>
                        </a:cubicBezTo>
                        <a:cubicBezTo>
                          <a:pt x="73876" y="99146"/>
                          <a:pt x="72342" y="99641"/>
                          <a:pt x="71581" y="102146"/>
                        </a:cubicBezTo>
                        <a:close/>
                        <a:moveTo>
                          <a:pt x="122282" y="111014"/>
                        </a:moveTo>
                        <a:cubicBezTo>
                          <a:pt x="119034" y="110471"/>
                          <a:pt x="118158" y="108975"/>
                          <a:pt x="117358" y="105918"/>
                        </a:cubicBezTo>
                        <a:cubicBezTo>
                          <a:pt x="116977" y="104461"/>
                          <a:pt x="116967" y="102813"/>
                          <a:pt x="117767" y="101727"/>
                        </a:cubicBezTo>
                        <a:cubicBezTo>
                          <a:pt x="118996" y="100032"/>
                          <a:pt x="121330" y="100460"/>
                          <a:pt x="123435" y="99584"/>
                        </a:cubicBezTo>
                        <a:cubicBezTo>
                          <a:pt x="130693" y="99470"/>
                          <a:pt x="129730" y="112252"/>
                          <a:pt x="122282" y="111014"/>
                        </a:cubicBezTo>
                        <a:close/>
                        <a:moveTo>
                          <a:pt x="181366" y="110280"/>
                        </a:moveTo>
                        <a:cubicBezTo>
                          <a:pt x="177708" y="110947"/>
                          <a:pt x="174803" y="107232"/>
                          <a:pt x="175784" y="103794"/>
                        </a:cubicBezTo>
                        <a:cubicBezTo>
                          <a:pt x="176394" y="101622"/>
                          <a:pt x="177984" y="101022"/>
                          <a:pt x="179975" y="100184"/>
                        </a:cubicBezTo>
                        <a:cubicBezTo>
                          <a:pt x="187319" y="99993"/>
                          <a:pt x="187547" y="109166"/>
                          <a:pt x="181366" y="110280"/>
                        </a:cubicBezTo>
                        <a:close/>
                        <a:moveTo>
                          <a:pt x="304552" y="102556"/>
                        </a:moveTo>
                        <a:cubicBezTo>
                          <a:pt x="303895" y="104165"/>
                          <a:pt x="305429" y="106318"/>
                          <a:pt x="307267" y="105928"/>
                        </a:cubicBezTo>
                        <a:cubicBezTo>
                          <a:pt x="310210" y="105299"/>
                          <a:pt x="310144" y="100660"/>
                          <a:pt x="306448" y="100832"/>
                        </a:cubicBezTo>
                        <a:cubicBezTo>
                          <a:pt x="305629" y="101279"/>
                          <a:pt x="304905" y="101670"/>
                          <a:pt x="304552" y="102556"/>
                        </a:cubicBezTo>
                        <a:close/>
                        <a:moveTo>
                          <a:pt x="17098" y="103041"/>
                        </a:moveTo>
                        <a:cubicBezTo>
                          <a:pt x="17078" y="104308"/>
                          <a:pt x="17764" y="104832"/>
                          <a:pt x="18660" y="105185"/>
                        </a:cubicBezTo>
                        <a:cubicBezTo>
                          <a:pt x="19907" y="105137"/>
                          <a:pt x="20593" y="104318"/>
                          <a:pt x="20717" y="103127"/>
                        </a:cubicBezTo>
                        <a:cubicBezTo>
                          <a:pt x="20231" y="102356"/>
                          <a:pt x="19907" y="101594"/>
                          <a:pt x="18660" y="101575"/>
                        </a:cubicBezTo>
                        <a:cubicBezTo>
                          <a:pt x="17945" y="102022"/>
                          <a:pt x="17488" y="102260"/>
                          <a:pt x="17098" y="103041"/>
                        </a:cubicBezTo>
                        <a:close/>
                        <a:moveTo>
                          <a:pt x="50302" y="106747"/>
                        </a:moveTo>
                        <a:cubicBezTo>
                          <a:pt x="49359" y="109890"/>
                          <a:pt x="52397" y="112728"/>
                          <a:pt x="55474" y="111919"/>
                        </a:cubicBezTo>
                        <a:cubicBezTo>
                          <a:pt x="60198" y="110690"/>
                          <a:pt x="59541" y="103451"/>
                          <a:pt x="53750" y="103622"/>
                        </a:cubicBezTo>
                        <a:cubicBezTo>
                          <a:pt x="52073" y="104365"/>
                          <a:pt x="50845" y="104918"/>
                          <a:pt x="50302" y="106747"/>
                        </a:cubicBezTo>
                        <a:close/>
                        <a:moveTo>
                          <a:pt x="280797" y="106823"/>
                        </a:moveTo>
                        <a:cubicBezTo>
                          <a:pt x="279997" y="109585"/>
                          <a:pt x="282588" y="112424"/>
                          <a:pt x="285398" y="111843"/>
                        </a:cubicBezTo>
                        <a:cubicBezTo>
                          <a:pt x="290103" y="110861"/>
                          <a:pt x="289884" y="103594"/>
                          <a:pt x="283998" y="103784"/>
                        </a:cubicBezTo>
                        <a:cubicBezTo>
                          <a:pt x="282531" y="104518"/>
                          <a:pt x="281292" y="105146"/>
                          <a:pt x="280797" y="106823"/>
                        </a:cubicBezTo>
                        <a:close/>
                        <a:moveTo>
                          <a:pt x="215960" y="115453"/>
                        </a:moveTo>
                        <a:cubicBezTo>
                          <a:pt x="212360" y="114881"/>
                          <a:pt x="208931" y="110880"/>
                          <a:pt x="211360" y="106823"/>
                        </a:cubicBezTo>
                        <a:cubicBezTo>
                          <a:pt x="212731" y="104527"/>
                          <a:pt x="214113" y="105070"/>
                          <a:pt x="216618" y="104032"/>
                        </a:cubicBezTo>
                        <a:cubicBezTo>
                          <a:pt x="224314" y="103861"/>
                          <a:pt x="223085" y="116586"/>
                          <a:pt x="215960" y="115453"/>
                        </a:cubicBezTo>
                        <a:close/>
                        <a:moveTo>
                          <a:pt x="158687" y="114471"/>
                        </a:moveTo>
                        <a:cubicBezTo>
                          <a:pt x="155686" y="114919"/>
                          <a:pt x="152829" y="111709"/>
                          <a:pt x="153762" y="108471"/>
                        </a:cubicBezTo>
                        <a:cubicBezTo>
                          <a:pt x="154429" y="106137"/>
                          <a:pt x="155838" y="105727"/>
                          <a:pt x="158039" y="104851"/>
                        </a:cubicBezTo>
                        <a:cubicBezTo>
                          <a:pt x="164554" y="104746"/>
                          <a:pt x="164907" y="113538"/>
                          <a:pt x="158687" y="114471"/>
                        </a:cubicBezTo>
                        <a:close/>
                        <a:moveTo>
                          <a:pt x="257461" y="110690"/>
                        </a:moveTo>
                        <a:cubicBezTo>
                          <a:pt x="256270" y="114119"/>
                          <a:pt x="259566" y="118253"/>
                          <a:pt x="263128" y="117586"/>
                        </a:cubicBezTo>
                        <a:cubicBezTo>
                          <a:pt x="269453" y="116405"/>
                          <a:pt x="269196" y="106880"/>
                          <a:pt x="262223" y="106985"/>
                        </a:cubicBezTo>
                        <a:cubicBezTo>
                          <a:pt x="259890" y="107899"/>
                          <a:pt x="258270" y="108337"/>
                          <a:pt x="257461" y="110690"/>
                        </a:cubicBezTo>
                        <a:close/>
                        <a:moveTo>
                          <a:pt x="29346" y="111185"/>
                        </a:moveTo>
                        <a:cubicBezTo>
                          <a:pt x="28565" y="113233"/>
                          <a:pt x="30461" y="115700"/>
                          <a:pt x="32633" y="115300"/>
                        </a:cubicBezTo>
                        <a:cubicBezTo>
                          <a:pt x="36195" y="114633"/>
                          <a:pt x="35852" y="109509"/>
                          <a:pt x="32137" y="109137"/>
                        </a:cubicBezTo>
                        <a:cubicBezTo>
                          <a:pt x="30880" y="109614"/>
                          <a:pt x="29804" y="109966"/>
                          <a:pt x="29346" y="111185"/>
                        </a:cubicBezTo>
                        <a:close/>
                        <a:moveTo>
                          <a:pt x="137074" y="119072"/>
                        </a:moveTo>
                        <a:cubicBezTo>
                          <a:pt x="133693" y="119805"/>
                          <a:pt x="130178" y="116567"/>
                          <a:pt x="131236" y="112909"/>
                        </a:cubicBezTo>
                        <a:cubicBezTo>
                          <a:pt x="131874" y="110709"/>
                          <a:pt x="133369" y="110033"/>
                          <a:pt x="135350" y="109128"/>
                        </a:cubicBezTo>
                        <a:cubicBezTo>
                          <a:pt x="142447" y="108956"/>
                          <a:pt x="142923" y="117805"/>
                          <a:pt x="137074" y="119072"/>
                        </a:cubicBezTo>
                        <a:close/>
                        <a:moveTo>
                          <a:pt x="195091" y="118901"/>
                        </a:moveTo>
                        <a:cubicBezTo>
                          <a:pt x="191653" y="119739"/>
                          <a:pt x="188366" y="116434"/>
                          <a:pt x="189338" y="112900"/>
                        </a:cubicBezTo>
                        <a:cubicBezTo>
                          <a:pt x="189938" y="110699"/>
                          <a:pt x="191510" y="110128"/>
                          <a:pt x="193529" y="109290"/>
                        </a:cubicBezTo>
                        <a:cubicBezTo>
                          <a:pt x="200158" y="109137"/>
                          <a:pt x="200578" y="117567"/>
                          <a:pt x="195091" y="118901"/>
                        </a:cubicBezTo>
                        <a:close/>
                        <a:moveTo>
                          <a:pt x="318516" y="111919"/>
                        </a:moveTo>
                        <a:cubicBezTo>
                          <a:pt x="318506" y="113090"/>
                          <a:pt x="319126" y="113605"/>
                          <a:pt x="319916" y="113976"/>
                        </a:cubicBezTo>
                        <a:cubicBezTo>
                          <a:pt x="321097" y="114024"/>
                          <a:pt x="322545" y="113024"/>
                          <a:pt x="321964" y="111757"/>
                        </a:cubicBezTo>
                        <a:cubicBezTo>
                          <a:pt x="321707" y="111004"/>
                          <a:pt x="321040" y="110433"/>
                          <a:pt x="319992" y="110442"/>
                        </a:cubicBezTo>
                        <a:cubicBezTo>
                          <a:pt x="319345" y="110890"/>
                          <a:pt x="318878" y="111195"/>
                          <a:pt x="318516" y="111919"/>
                        </a:cubicBezTo>
                        <a:close/>
                        <a:moveTo>
                          <a:pt x="62951" y="114795"/>
                        </a:moveTo>
                        <a:cubicBezTo>
                          <a:pt x="61608" y="118139"/>
                          <a:pt x="64684" y="122425"/>
                          <a:pt x="68123" y="121863"/>
                        </a:cubicBezTo>
                        <a:cubicBezTo>
                          <a:pt x="74476" y="120825"/>
                          <a:pt x="74295" y="111642"/>
                          <a:pt x="67628" y="111509"/>
                        </a:cubicBezTo>
                        <a:cubicBezTo>
                          <a:pt x="65408" y="112395"/>
                          <a:pt x="63827" y="112633"/>
                          <a:pt x="62951" y="114795"/>
                        </a:cubicBezTo>
                        <a:close/>
                        <a:moveTo>
                          <a:pt x="235030" y="118005"/>
                        </a:moveTo>
                        <a:cubicBezTo>
                          <a:pt x="235230" y="118824"/>
                          <a:pt x="235648" y="119901"/>
                          <a:pt x="235363" y="120967"/>
                        </a:cubicBezTo>
                        <a:cubicBezTo>
                          <a:pt x="234810" y="122977"/>
                          <a:pt x="231715" y="125063"/>
                          <a:pt x="228705" y="124501"/>
                        </a:cubicBezTo>
                        <a:cubicBezTo>
                          <a:pt x="224638" y="123739"/>
                          <a:pt x="222095" y="118167"/>
                          <a:pt x="225257" y="114643"/>
                        </a:cubicBezTo>
                        <a:cubicBezTo>
                          <a:pt x="226543" y="113214"/>
                          <a:pt x="228829" y="113595"/>
                          <a:pt x="230762" y="112757"/>
                        </a:cubicBezTo>
                        <a:cubicBezTo>
                          <a:pt x="234544" y="112652"/>
                          <a:pt x="234325" y="115033"/>
                          <a:pt x="235030" y="118005"/>
                        </a:cubicBezTo>
                        <a:close/>
                        <a:moveTo>
                          <a:pt x="114881" y="124168"/>
                        </a:moveTo>
                        <a:cubicBezTo>
                          <a:pt x="110738" y="125111"/>
                          <a:pt x="107061" y="120282"/>
                          <a:pt x="108633" y="116367"/>
                        </a:cubicBezTo>
                        <a:cubicBezTo>
                          <a:pt x="109709" y="113690"/>
                          <a:pt x="111223" y="114138"/>
                          <a:pt x="113814" y="113081"/>
                        </a:cubicBezTo>
                        <a:cubicBezTo>
                          <a:pt x="120968" y="112947"/>
                          <a:pt x="121053" y="122768"/>
                          <a:pt x="114881" y="124168"/>
                        </a:cubicBezTo>
                        <a:close/>
                        <a:moveTo>
                          <a:pt x="294608" y="115948"/>
                        </a:moveTo>
                        <a:cubicBezTo>
                          <a:pt x="294027" y="118300"/>
                          <a:pt x="296361" y="120558"/>
                          <a:pt x="298552" y="120139"/>
                        </a:cubicBezTo>
                        <a:cubicBezTo>
                          <a:pt x="302590" y="119367"/>
                          <a:pt x="302333" y="112995"/>
                          <a:pt x="297561" y="113157"/>
                        </a:cubicBezTo>
                        <a:cubicBezTo>
                          <a:pt x="296218" y="113748"/>
                          <a:pt x="294980" y="114424"/>
                          <a:pt x="294608" y="115948"/>
                        </a:cubicBezTo>
                        <a:close/>
                        <a:moveTo>
                          <a:pt x="172984" y="122682"/>
                        </a:moveTo>
                        <a:cubicBezTo>
                          <a:pt x="169774" y="123615"/>
                          <a:pt x="166678" y="120625"/>
                          <a:pt x="167640" y="117424"/>
                        </a:cubicBezTo>
                        <a:cubicBezTo>
                          <a:pt x="168154" y="115700"/>
                          <a:pt x="169440" y="115014"/>
                          <a:pt x="171012" y="114300"/>
                        </a:cubicBezTo>
                        <a:cubicBezTo>
                          <a:pt x="176936" y="114138"/>
                          <a:pt x="177660" y="121329"/>
                          <a:pt x="172984" y="122682"/>
                        </a:cubicBezTo>
                        <a:close/>
                        <a:moveTo>
                          <a:pt x="8554" y="116443"/>
                        </a:moveTo>
                        <a:cubicBezTo>
                          <a:pt x="8639" y="117386"/>
                          <a:pt x="9230" y="117948"/>
                          <a:pt x="10116" y="118091"/>
                        </a:cubicBezTo>
                        <a:cubicBezTo>
                          <a:pt x="10639" y="117834"/>
                          <a:pt x="11039" y="117586"/>
                          <a:pt x="11268" y="117024"/>
                        </a:cubicBezTo>
                        <a:cubicBezTo>
                          <a:pt x="11297" y="116776"/>
                          <a:pt x="11325" y="116529"/>
                          <a:pt x="11344" y="116281"/>
                        </a:cubicBezTo>
                        <a:cubicBezTo>
                          <a:pt x="10916" y="115767"/>
                          <a:pt x="10697" y="115281"/>
                          <a:pt x="9792" y="115214"/>
                        </a:cubicBezTo>
                        <a:cubicBezTo>
                          <a:pt x="9201" y="115605"/>
                          <a:pt x="8973" y="115900"/>
                          <a:pt x="8554" y="116443"/>
                        </a:cubicBezTo>
                        <a:close/>
                        <a:moveTo>
                          <a:pt x="271101" y="119815"/>
                        </a:moveTo>
                        <a:cubicBezTo>
                          <a:pt x="270110" y="123063"/>
                          <a:pt x="273425" y="126568"/>
                          <a:pt x="276520" y="125968"/>
                        </a:cubicBezTo>
                        <a:cubicBezTo>
                          <a:pt x="282254" y="124882"/>
                          <a:pt x="281959" y="116081"/>
                          <a:pt x="275130" y="116272"/>
                        </a:cubicBezTo>
                        <a:cubicBezTo>
                          <a:pt x="273253" y="117110"/>
                          <a:pt x="271729" y="117777"/>
                          <a:pt x="271101" y="119815"/>
                        </a:cubicBezTo>
                        <a:close/>
                        <a:moveTo>
                          <a:pt x="41662" y="119815"/>
                        </a:moveTo>
                        <a:cubicBezTo>
                          <a:pt x="40767" y="122606"/>
                          <a:pt x="43167" y="125778"/>
                          <a:pt x="46187" y="125158"/>
                        </a:cubicBezTo>
                        <a:cubicBezTo>
                          <a:pt x="50873" y="124177"/>
                          <a:pt x="50559" y="116843"/>
                          <a:pt x="44958" y="117024"/>
                        </a:cubicBezTo>
                        <a:cubicBezTo>
                          <a:pt x="43501" y="117738"/>
                          <a:pt x="42186" y="118186"/>
                          <a:pt x="41662" y="119815"/>
                        </a:cubicBezTo>
                        <a:close/>
                        <a:moveTo>
                          <a:pt x="207826" y="127940"/>
                        </a:moveTo>
                        <a:cubicBezTo>
                          <a:pt x="204778" y="128454"/>
                          <a:pt x="201835" y="124806"/>
                          <a:pt x="202730" y="121777"/>
                        </a:cubicBezTo>
                        <a:cubicBezTo>
                          <a:pt x="203425" y="119415"/>
                          <a:pt x="204854" y="119034"/>
                          <a:pt x="207083" y="118158"/>
                        </a:cubicBezTo>
                        <a:cubicBezTo>
                          <a:pt x="213751" y="118053"/>
                          <a:pt x="213951" y="126911"/>
                          <a:pt x="207826" y="127940"/>
                        </a:cubicBezTo>
                        <a:close/>
                        <a:moveTo>
                          <a:pt x="150143" y="127206"/>
                        </a:moveTo>
                        <a:cubicBezTo>
                          <a:pt x="147009" y="127825"/>
                          <a:pt x="144628" y="124654"/>
                          <a:pt x="145456" y="121787"/>
                        </a:cubicBezTo>
                        <a:cubicBezTo>
                          <a:pt x="145999" y="119910"/>
                          <a:pt x="147523" y="119434"/>
                          <a:pt x="149323" y="118748"/>
                        </a:cubicBezTo>
                        <a:cubicBezTo>
                          <a:pt x="154829" y="119120"/>
                          <a:pt x="155048" y="126235"/>
                          <a:pt x="150143" y="127206"/>
                        </a:cubicBezTo>
                        <a:close/>
                        <a:moveTo>
                          <a:pt x="75943" y="122606"/>
                        </a:moveTo>
                        <a:cubicBezTo>
                          <a:pt x="73962" y="125825"/>
                          <a:pt x="76086" y="130454"/>
                          <a:pt x="78895" y="131235"/>
                        </a:cubicBezTo>
                        <a:cubicBezTo>
                          <a:pt x="80820" y="131769"/>
                          <a:pt x="86668" y="130178"/>
                          <a:pt x="87030" y="129016"/>
                        </a:cubicBezTo>
                        <a:cubicBezTo>
                          <a:pt x="87373" y="127921"/>
                          <a:pt x="86792" y="126568"/>
                          <a:pt x="86620" y="125816"/>
                        </a:cubicBezTo>
                        <a:cubicBezTo>
                          <a:pt x="85820" y="122234"/>
                          <a:pt x="85658" y="119605"/>
                          <a:pt x="81277" y="119653"/>
                        </a:cubicBezTo>
                        <a:cubicBezTo>
                          <a:pt x="78515" y="120710"/>
                          <a:pt x="77476" y="120091"/>
                          <a:pt x="75943" y="122606"/>
                        </a:cubicBezTo>
                        <a:close/>
                        <a:moveTo>
                          <a:pt x="248831" y="121291"/>
                        </a:moveTo>
                        <a:cubicBezTo>
                          <a:pt x="246488" y="123177"/>
                          <a:pt x="249060" y="129330"/>
                          <a:pt x="249822" y="131312"/>
                        </a:cubicBezTo>
                        <a:cubicBezTo>
                          <a:pt x="250841" y="131921"/>
                          <a:pt x="252394" y="131502"/>
                          <a:pt x="253603" y="131235"/>
                        </a:cubicBezTo>
                        <a:cubicBezTo>
                          <a:pt x="256384" y="130607"/>
                          <a:pt x="258175" y="130369"/>
                          <a:pt x="259194" y="128025"/>
                        </a:cubicBezTo>
                        <a:cubicBezTo>
                          <a:pt x="261014" y="123806"/>
                          <a:pt x="257756" y="119634"/>
                          <a:pt x="253689" y="119729"/>
                        </a:cubicBezTo>
                        <a:cubicBezTo>
                          <a:pt x="251955" y="120482"/>
                          <a:pt x="250136" y="120244"/>
                          <a:pt x="248831" y="121291"/>
                        </a:cubicBezTo>
                        <a:close/>
                        <a:moveTo>
                          <a:pt x="308905" y="124168"/>
                        </a:moveTo>
                        <a:cubicBezTo>
                          <a:pt x="307648" y="126149"/>
                          <a:pt x="309667" y="128883"/>
                          <a:pt x="312106" y="128273"/>
                        </a:cubicBezTo>
                        <a:cubicBezTo>
                          <a:pt x="315192" y="127511"/>
                          <a:pt x="314668" y="122701"/>
                          <a:pt x="310953" y="122682"/>
                        </a:cubicBezTo>
                        <a:cubicBezTo>
                          <a:pt x="310106" y="123092"/>
                          <a:pt x="309382" y="123406"/>
                          <a:pt x="308905" y="124168"/>
                        </a:cubicBezTo>
                        <a:close/>
                        <a:moveTo>
                          <a:pt x="20717" y="124577"/>
                        </a:moveTo>
                        <a:cubicBezTo>
                          <a:pt x="19945" y="126501"/>
                          <a:pt x="21898" y="128664"/>
                          <a:pt x="23756" y="128273"/>
                        </a:cubicBezTo>
                        <a:cubicBezTo>
                          <a:pt x="26946" y="127606"/>
                          <a:pt x="26661" y="122606"/>
                          <a:pt x="22765" y="122768"/>
                        </a:cubicBezTo>
                        <a:cubicBezTo>
                          <a:pt x="21927" y="123196"/>
                          <a:pt x="21069" y="123692"/>
                          <a:pt x="20717" y="124577"/>
                        </a:cubicBezTo>
                        <a:close/>
                        <a:moveTo>
                          <a:pt x="128607" y="132055"/>
                        </a:moveTo>
                        <a:cubicBezTo>
                          <a:pt x="125301" y="133026"/>
                          <a:pt x="121729" y="130245"/>
                          <a:pt x="122520" y="126625"/>
                        </a:cubicBezTo>
                        <a:cubicBezTo>
                          <a:pt x="123015" y="124358"/>
                          <a:pt x="124520" y="123758"/>
                          <a:pt x="126302" y="122758"/>
                        </a:cubicBezTo>
                        <a:cubicBezTo>
                          <a:pt x="132902" y="122596"/>
                          <a:pt x="133693" y="130550"/>
                          <a:pt x="128607" y="132055"/>
                        </a:cubicBezTo>
                        <a:close/>
                        <a:moveTo>
                          <a:pt x="185395" y="131397"/>
                        </a:moveTo>
                        <a:cubicBezTo>
                          <a:pt x="182861" y="131778"/>
                          <a:pt x="180547" y="128816"/>
                          <a:pt x="181451" y="126225"/>
                        </a:cubicBezTo>
                        <a:cubicBezTo>
                          <a:pt x="182013" y="124616"/>
                          <a:pt x="183223" y="124139"/>
                          <a:pt x="184823" y="123511"/>
                        </a:cubicBezTo>
                        <a:cubicBezTo>
                          <a:pt x="190262" y="123530"/>
                          <a:pt x="190481" y="130635"/>
                          <a:pt x="185395" y="131397"/>
                        </a:cubicBezTo>
                        <a:close/>
                        <a:moveTo>
                          <a:pt x="53997" y="128930"/>
                        </a:moveTo>
                        <a:cubicBezTo>
                          <a:pt x="53045" y="132636"/>
                          <a:pt x="56702" y="135674"/>
                          <a:pt x="60246" y="134760"/>
                        </a:cubicBezTo>
                        <a:cubicBezTo>
                          <a:pt x="65665" y="133359"/>
                          <a:pt x="64941" y="124873"/>
                          <a:pt x="58026" y="125063"/>
                        </a:cubicBezTo>
                        <a:cubicBezTo>
                          <a:pt x="56074" y="126035"/>
                          <a:pt x="54588" y="126644"/>
                          <a:pt x="53997" y="128930"/>
                        </a:cubicBezTo>
                        <a:close/>
                        <a:moveTo>
                          <a:pt x="284988" y="128845"/>
                        </a:moveTo>
                        <a:cubicBezTo>
                          <a:pt x="284045" y="131921"/>
                          <a:pt x="286969" y="135093"/>
                          <a:pt x="290246" y="134188"/>
                        </a:cubicBezTo>
                        <a:cubicBezTo>
                          <a:pt x="294942" y="132902"/>
                          <a:pt x="294294" y="125473"/>
                          <a:pt x="288436" y="125644"/>
                        </a:cubicBezTo>
                        <a:cubicBezTo>
                          <a:pt x="286845" y="126435"/>
                          <a:pt x="285540" y="127035"/>
                          <a:pt x="284988" y="128845"/>
                        </a:cubicBezTo>
                        <a:close/>
                        <a:moveTo>
                          <a:pt x="105680" y="137560"/>
                        </a:moveTo>
                        <a:cubicBezTo>
                          <a:pt x="101956" y="138284"/>
                          <a:pt x="98517" y="134026"/>
                          <a:pt x="99603" y="130169"/>
                        </a:cubicBezTo>
                        <a:cubicBezTo>
                          <a:pt x="100308" y="127635"/>
                          <a:pt x="102118" y="127435"/>
                          <a:pt x="104451" y="126463"/>
                        </a:cubicBezTo>
                        <a:cubicBezTo>
                          <a:pt x="112195" y="126292"/>
                          <a:pt x="112233" y="136293"/>
                          <a:pt x="105680" y="137560"/>
                        </a:cubicBezTo>
                        <a:close/>
                        <a:moveTo>
                          <a:pt x="221552" y="137065"/>
                        </a:moveTo>
                        <a:cubicBezTo>
                          <a:pt x="218199" y="137722"/>
                          <a:pt x="214894" y="134121"/>
                          <a:pt x="215884" y="130654"/>
                        </a:cubicBezTo>
                        <a:cubicBezTo>
                          <a:pt x="216541" y="128359"/>
                          <a:pt x="217980" y="127768"/>
                          <a:pt x="220075" y="126873"/>
                        </a:cubicBezTo>
                        <a:cubicBezTo>
                          <a:pt x="227419" y="126702"/>
                          <a:pt x="227647" y="135884"/>
                          <a:pt x="221552" y="137065"/>
                        </a:cubicBezTo>
                        <a:close/>
                        <a:moveTo>
                          <a:pt x="163201" y="135341"/>
                        </a:moveTo>
                        <a:cubicBezTo>
                          <a:pt x="160954" y="135741"/>
                          <a:pt x="158915" y="133226"/>
                          <a:pt x="159506" y="130988"/>
                        </a:cubicBezTo>
                        <a:cubicBezTo>
                          <a:pt x="159887" y="129569"/>
                          <a:pt x="161144" y="129035"/>
                          <a:pt x="162382" y="128435"/>
                        </a:cubicBezTo>
                        <a:cubicBezTo>
                          <a:pt x="167278" y="128283"/>
                          <a:pt x="167345" y="134607"/>
                          <a:pt x="163201" y="135341"/>
                        </a:cubicBezTo>
                        <a:close/>
                        <a:moveTo>
                          <a:pt x="261652" y="132636"/>
                        </a:moveTo>
                        <a:cubicBezTo>
                          <a:pt x="260366" y="136350"/>
                          <a:pt x="263795" y="140580"/>
                          <a:pt x="267491" y="139941"/>
                        </a:cubicBezTo>
                        <a:cubicBezTo>
                          <a:pt x="274453" y="138741"/>
                          <a:pt x="273920" y="128664"/>
                          <a:pt x="266338" y="128845"/>
                        </a:cubicBezTo>
                        <a:cubicBezTo>
                          <a:pt x="264157" y="129759"/>
                          <a:pt x="262423" y="130388"/>
                          <a:pt x="261652" y="132636"/>
                        </a:cubicBezTo>
                        <a:close/>
                        <a:moveTo>
                          <a:pt x="32956" y="133617"/>
                        </a:moveTo>
                        <a:cubicBezTo>
                          <a:pt x="32328" y="136026"/>
                          <a:pt x="34642" y="138608"/>
                          <a:pt x="37147" y="138141"/>
                        </a:cubicBezTo>
                        <a:cubicBezTo>
                          <a:pt x="41729" y="137274"/>
                          <a:pt x="41329" y="130483"/>
                          <a:pt x="36328" y="130578"/>
                        </a:cubicBezTo>
                        <a:cubicBezTo>
                          <a:pt x="34709" y="131245"/>
                          <a:pt x="33423" y="131836"/>
                          <a:pt x="32956" y="133617"/>
                        </a:cubicBezTo>
                        <a:close/>
                        <a:moveTo>
                          <a:pt x="199368" y="140275"/>
                        </a:moveTo>
                        <a:cubicBezTo>
                          <a:pt x="196453" y="140970"/>
                          <a:pt x="193986" y="138113"/>
                          <a:pt x="194767" y="135341"/>
                        </a:cubicBezTo>
                        <a:cubicBezTo>
                          <a:pt x="195244" y="133645"/>
                          <a:pt x="196425" y="133140"/>
                          <a:pt x="197968" y="132464"/>
                        </a:cubicBezTo>
                        <a:cubicBezTo>
                          <a:pt x="203578" y="132340"/>
                          <a:pt x="203816" y="139208"/>
                          <a:pt x="199368" y="140275"/>
                        </a:cubicBezTo>
                        <a:close/>
                        <a:moveTo>
                          <a:pt x="324517" y="136331"/>
                        </a:moveTo>
                        <a:cubicBezTo>
                          <a:pt x="327250" y="136246"/>
                          <a:pt x="327260" y="132312"/>
                          <a:pt x="324193" y="132474"/>
                        </a:cubicBezTo>
                        <a:cubicBezTo>
                          <a:pt x="322269" y="133912"/>
                          <a:pt x="322355" y="135198"/>
                          <a:pt x="324517" y="136331"/>
                        </a:cubicBezTo>
                        <a:close/>
                        <a:moveTo>
                          <a:pt x="141351" y="140113"/>
                        </a:moveTo>
                        <a:cubicBezTo>
                          <a:pt x="138560" y="140722"/>
                          <a:pt x="136160" y="138074"/>
                          <a:pt x="136827" y="135512"/>
                        </a:cubicBezTo>
                        <a:cubicBezTo>
                          <a:pt x="137284" y="133750"/>
                          <a:pt x="138570" y="133198"/>
                          <a:pt x="140198" y="132550"/>
                        </a:cubicBezTo>
                        <a:cubicBezTo>
                          <a:pt x="145256" y="132559"/>
                          <a:pt x="145666" y="139170"/>
                          <a:pt x="141351" y="140113"/>
                        </a:cubicBezTo>
                        <a:close/>
                        <a:moveTo>
                          <a:pt x="66732" y="136903"/>
                        </a:moveTo>
                        <a:cubicBezTo>
                          <a:pt x="65322" y="140446"/>
                          <a:pt x="68142" y="143894"/>
                          <a:pt x="70838" y="144456"/>
                        </a:cubicBezTo>
                        <a:cubicBezTo>
                          <a:pt x="71895" y="144675"/>
                          <a:pt x="73047" y="144313"/>
                          <a:pt x="73790" y="144132"/>
                        </a:cubicBezTo>
                        <a:cubicBezTo>
                          <a:pt x="76876" y="143370"/>
                          <a:pt x="78391" y="141894"/>
                          <a:pt x="77572" y="138217"/>
                        </a:cubicBezTo>
                        <a:cubicBezTo>
                          <a:pt x="76838" y="134931"/>
                          <a:pt x="75743" y="132959"/>
                          <a:pt x="71733" y="133036"/>
                        </a:cubicBezTo>
                        <a:cubicBezTo>
                          <a:pt x="69361" y="134036"/>
                          <a:pt x="67675" y="134541"/>
                          <a:pt x="66732" y="136903"/>
                        </a:cubicBezTo>
                        <a:close/>
                        <a:moveTo>
                          <a:pt x="298961" y="137808"/>
                        </a:moveTo>
                        <a:cubicBezTo>
                          <a:pt x="298209" y="140351"/>
                          <a:pt x="300542" y="143046"/>
                          <a:pt x="303238" y="142408"/>
                        </a:cubicBezTo>
                        <a:cubicBezTo>
                          <a:pt x="307115" y="141484"/>
                          <a:pt x="306877" y="135245"/>
                          <a:pt x="302333" y="135179"/>
                        </a:cubicBezTo>
                        <a:cubicBezTo>
                          <a:pt x="300695" y="135807"/>
                          <a:pt x="299466" y="136103"/>
                          <a:pt x="298961" y="137808"/>
                        </a:cubicBezTo>
                        <a:close/>
                        <a:moveTo>
                          <a:pt x="234858" y="146437"/>
                        </a:moveTo>
                        <a:cubicBezTo>
                          <a:pt x="231362" y="147104"/>
                          <a:pt x="227724" y="143075"/>
                          <a:pt x="228781" y="139455"/>
                        </a:cubicBezTo>
                        <a:cubicBezTo>
                          <a:pt x="229533" y="136865"/>
                          <a:pt x="231219" y="136360"/>
                          <a:pt x="233629" y="135350"/>
                        </a:cubicBezTo>
                        <a:cubicBezTo>
                          <a:pt x="241202" y="135198"/>
                          <a:pt x="241487" y="145171"/>
                          <a:pt x="234858" y="146437"/>
                        </a:cubicBezTo>
                        <a:close/>
                        <a:moveTo>
                          <a:pt x="118748" y="145532"/>
                        </a:moveTo>
                        <a:cubicBezTo>
                          <a:pt x="115786" y="146028"/>
                          <a:pt x="112938" y="143123"/>
                          <a:pt x="113652" y="139941"/>
                        </a:cubicBezTo>
                        <a:cubicBezTo>
                          <a:pt x="114176" y="137627"/>
                          <a:pt x="115786" y="137017"/>
                          <a:pt x="117843" y="136160"/>
                        </a:cubicBezTo>
                        <a:cubicBezTo>
                          <a:pt x="124311" y="136046"/>
                          <a:pt x="124616" y="144542"/>
                          <a:pt x="118748" y="145532"/>
                        </a:cubicBezTo>
                        <a:close/>
                        <a:moveTo>
                          <a:pt x="14964" y="141094"/>
                        </a:moveTo>
                        <a:cubicBezTo>
                          <a:pt x="17516" y="140418"/>
                          <a:pt x="17098" y="136779"/>
                          <a:pt x="14392" y="136493"/>
                        </a:cubicBezTo>
                        <a:cubicBezTo>
                          <a:pt x="10859" y="137913"/>
                          <a:pt x="12316" y="141799"/>
                          <a:pt x="14964" y="141094"/>
                        </a:cubicBezTo>
                        <a:close/>
                        <a:moveTo>
                          <a:pt x="176927" y="143637"/>
                        </a:moveTo>
                        <a:cubicBezTo>
                          <a:pt x="174612" y="144170"/>
                          <a:pt x="172679" y="141570"/>
                          <a:pt x="173641" y="139608"/>
                        </a:cubicBezTo>
                        <a:cubicBezTo>
                          <a:pt x="174079" y="138722"/>
                          <a:pt x="174955" y="138322"/>
                          <a:pt x="175860" y="137884"/>
                        </a:cubicBezTo>
                        <a:cubicBezTo>
                          <a:pt x="179680" y="137770"/>
                          <a:pt x="180184" y="142894"/>
                          <a:pt x="176927" y="143637"/>
                        </a:cubicBezTo>
                        <a:close/>
                        <a:moveTo>
                          <a:pt x="275454" y="141751"/>
                        </a:moveTo>
                        <a:cubicBezTo>
                          <a:pt x="274225" y="145294"/>
                          <a:pt x="277492" y="148885"/>
                          <a:pt x="281121" y="148161"/>
                        </a:cubicBezTo>
                        <a:cubicBezTo>
                          <a:pt x="286979" y="146980"/>
                          <a:pt x="286483" y="138103"/>
                          <a:pt x="279397" y="138303"/>
                        </a:cubicBezTo>
                        <a:cubicBezTo>
                          <a:pt x="277616" y="139189"/>
                          <a:pt x="276130" y="139798"/>
                          <a:pt x="275454" y="141751"/>
                        </a:cubicBezTo>
                        <a:close/>
                        <a:moveTo>
                          <a:pt x="45453" y="142084"/>
                        </a:moveTo>
                        <a:cubicBezTo>
                          <a:pt x="44558" y="145123"/>
                          <a:pt x="47692" y="148485"/>
                          <a:pt x="50711" y="147914"/>
                        </a:cubicBezTo>
                        <a:cubicBezTo>
                          <a:pt x="56321" y="146866"/>
                          <a:pt x="55988" y="138446"/>
                          <a:pt x="49321" y="138627"/>
                        </a:cubicBezTo>
                        <a:cubicBezTo>
                          <a:pt x="47501" y="139389"/>
                          <a:pt x="46025" y="140132"/>
                          <a:pt x="45453" y="142084"/>
                        </a:cubicBezTo>
                        <a:close/>
                        <a:moveTo>
                          <a:pt x="96641" y="151124"/>
                        </a:moveTo>
                        <a:cubicBezTo>
                          <a:pt x="92964" y="151790"/>
                          <a:pt x="91440" y="148876"/>
                          <a:pt x="90811" y="146190"/>
                        </a:cubicBezTo>
                        <a:cubicBezTo>
                          <a:pt x="90602" y="145304"/>
                          <a:pt x="90183" y="144104"/>
                          <a:pt x="90564" y="143066"/>
                        </a:cubicBezTo>
                        <a:cubicBezTo>
                          <a:pt x="91516" y="140475"/>
                          <a:pt x="93516" y="140741"/>
                          <a:pt x="96069" y="139694"/>
                        </a:cubicBezTo>
                        <a:cubicBezTo>
                          <a:pt x="103527" y="139618"/>
                          <a:pt x="103404" y="149895"/>
                          <a:pt x="96641" y="151124"/>
                        </a:cubicBezTo>
                        <a:close/>
                        <a:moveTo>
                          <a:pt x="212512" y="149638"/>
                        </a:moveTo>
                        <a:cubicBezTo>
                          <a:pt x="209360" y="150247"/>
                          <a:pt x="206969" y="146923"/>
                          <a:pt x="207826" y="143970"/>
                        </a:cubicBezTo>
                        <a:cubicBezTo>
                          <a:pt x="208312" y="142275"/>
                          <a:pt x="209731" y="141713"/>
                          <a:pt x="211274" y="141008"/>
                        </a:cubicBezTo>
                        <a:cubicBezTo>
                          <a:pt x="217532" y="140837"/>
                          <a:pt x="217675" y="148628"/>
                          <a:pt x="212512" y="149638"/>
                        </a:cubicBezTo>
                        <a:close/>
                        <a:moveTo>
                          <a:pt x="154496" y="147999"/>
                        </a:moveTo>
                        <a:cubicBezTo>
                          <a:pt x="152448" y="148514"/>
                          <a:pt x="150571" y="146371"/>
                          <a:pt x="151295" y="144389"/>
                        </a:cubicBezTo>
                        <a:cubicBezTo>
                          <a:pt x="151619" y="143485"/>
                          <a:pt x="152600" y="142932"/>
                          <a:pt x="153429" y="142494"/>
                        </a:cubicBezTo>
                        <a:cubicBezTo>
                          <a:pt x="157239" y="142342"/>
                          <a:pt x="157582" y="147228"/>
                          <a:pt x="154496" y="147999"/>
                        </a:cubicBezTo>
                        <a:close/>
                        <a:moveTo>
                          <a:pt x="250965" y="143808"/>
                        </a:moveTo>
                        <a:cubicBezTo>
                          <a:pt x="252403" y="144637"/>
                          <a:pt x="253470" y="151000"/>
                          <a:pt x="253346" y="153343"/>
                        </a:cubicBezTo>
                        <a:cubicBezTo>
                          <a:pt x="252165" y="154619"/>
                          <a:pt x="251155" y="154734"/>
                          <a:pt x="249069" y="155238"/>
                        </a:cubicBezTo>
                        <a:cubicBezTo>
                          <a:pt x="245126" y="156201"/>
                          <a:pt x="242802" y="154800"/>
                          <a:pt x="241840" y="151371"/>
                        </a:cubicBezTo>
                        <a:cubicBezTo>
                          <a:pt x="241649" y="150666"/>
                          <a:pt x="241325" y="149609"/>
                          <a:pt x="241516" y="148580"/>
                        </a:cubicBezTo>
                        <a:cubicBezTo>
                          <a:pt x="242383" y="143866"/>
                          <a:pt x="245631" y="145199"/>
                          <a:pt x="249403" y="143646"/>
                        </a:cubicBezTo>
                        <a:cubicBezTo>
                          <a:pt x="249927" y="143694"/>
                          <a:pt x="250450" y="143751"/>
                          <a:pt x="250965" y="143808"/>
                        </a:cubicBezTo>
                        <a:close/>
                        <a:moveTo>
                          <a:pt x="24498" y="146933"/>
                        </a:moveTo>
                        <a:cubicBezTo>
                          <a:pt x="23908" y="149333"/>
                          <a:pt x="26108" y="151609"/>
                          <a:pt x="28527" y="151038"/>
                        </a:cubicBezTo>
                        <a:cubicBezTo>
                          <a:pt x="32290" y="150152"/>
                          <a:pt x="31928" y="144351"/>
                          <a:pt x="27461" y="144304"/>
                        </a:cubicBezTo>
                        <a:cubicBezTo>
                          <a:pt x="26060" y="144904"/>
                          <a:pt x="24879" y="145361"/>
                          <a:pt x="24498" y="146933"/>
                        </a:cubicBezTo>
                        <a:close/>
                        <a:moveTo>
                          <a:pt x="313258" y="146437"/>
                        </a:moveTo>
                        <a:cubicBezTo>
                          <a:pt x="312125" y="148428"/>
                          <a:pt x="314144" y="150952"/>
                          <a:pt x="316382" y="150466"/>
                        </a:cubicBezTo>
                        <a:cubicBezTo>
                          <a:pt x="319621" y="149762"/>
                          <a:pt x="319221" y="144770"/>
                          <a:pt x="315392" y="144875"/>
                        </a:cubicBezTo>
                        <a:cubicBezTo>
                          <a:pt x="314487" y="145313"/>
                          <a:pt x="313744" y="145590"/>
                          <a:pt x="313258" y="146437"/>
                        </a:cubicBezTo>
                        <a:close/>
                        <a:moveTo>
                          <a:pt x="132312" y="153505"/>
                        </a:moveTo>
                        <a:cubicBezTo>
                          <a:pt x="129664" y="154038"/>
                          <a:pt x="127311" y="151419"/>
                          <a:pt x="127949" y="148904"/>
                        </a:cubicBezTo>
                        <a:cubicBezTo>
                          <a:pt x="128407" y="147133"/>
                          <a:pt x="129759" y="146666"/>
                          <a:pt x="131398" y="146028"/>
                        </a:cubicBezTo>
                        <a:cubicBezTo>
                          <a:pt x="136284" y="145990"/>
                          <a:pt x="136398" y="152667"/>
                          <a:pt x="132312" y="153505"/>
                        </a:cubicBezTo>
                        <a:close/>
                        <a:moveTo>
                          <a:pt x="58026" y="150704"/>
                        </a:moveTo>
                        <a:cubicBezTo>
                          <a:pt x="56864" y="154496"/>
                          <a:pt x="60531" y="158305"/>
                          <a:pt x="64275" y="157524"/>
                        </a:cubicBezTo>
                        <a:cubicBezTo>
                          <a:pt x="70799" y="156172"/>
                          <a:pt x="70237" y="146485"/>
                          <a:pt x="62379" y="146676"/>
                        </a:cubicBezTo>
                        <a:cubicBezTo>
                          <a:pt x="60312" y="147714"/>
                          <a:pt x="58741" y="148361"/>
                          <a:pt x="58026" y="150704"/>
                        </a:cubicBezTo>
                        <a:close/>
                        <a:moveTo>
                          <a:pt x="190329" y="152600"/>
                        </a:moveTo>
                        <a:cubicBezTo>
                          <a:pt x="188033" y="153162"/>
                          <a:pt x="186109" y="150714"/>
                          <a:pt x="186957" y="148657"/>
                        </a:cubicBezTo>
                        <a:cubicBezTo>
                          <a:pt x="187347" y="147704"/>
                          <a:pt x="188214" y="147333"/>
                          <a:pt x="189090" y="146847"/>
                        </a:cubicBezTo>
                        <a:cubicBezTo>
                          <a:pt x="193195" y="146676"/>
                          <a:pt x="193605" y="151790"/>
                          <a:pt x="190329" y="152600"/>
                        </a:cubicBezTo>
                        <a:close/>
                        <a:moveTo>
                          <a:pt x="289341" y="151124"/>
                        </a:moveTo>
                        <a:cubicBezTo>
                          <a:pt x="288569" y="154067"/>
                          <a:pt x="291246" y="156953"/>
                          <a:pt x="294275" y="156381"/>
                        </a:cubicBezTo>
                        <a:cubicBezTo>
                          <a:pt x="299342" y="155419"/>
                          <a:pt x="298990" y="147647"/>
                          <a:pt x="292875" y="147837"/>
                        </a:cubicBezTo>
                        <a:cubicBezTo>
                          <a:pt x="291236" y="148571"/>
                          <a:pt x="289836" y="149266"/>
                          <a:pt x="289341" y="151124"/>
                        </a:cubicBezTo>
                        <a:close/>
                        <a:moveTo>
                          <a:pt x="110280" y="159096"/>
                        </a:moveTo>
                        <a:cubicBezTo>
                          <a:pt x="106489" y="159839"/>
                          <a:pt x="103461" y="156143"/>
                          <a:pt x="104689" y="152686"/>
                        </a:cubicBezTo>
                        <a:cubicBezTo>
                          <a:pt x="105404" y="150695"/>
                          <a:pt x="106832" y="150171"/>
                          <a:pt x="108718" y="149314"/>
                        </a:cubicBezTo>
                        <a:cubicBezTo>
                          <a:pt x="115500" y="149152"/>
                          <a:pt x="116062" y="157953"/>
                          <a:pt x="110280" y="159096"/>
                        </a:cubicBezTo>
                        <a:close/>
                        <a:moveTo>
                          <a:pt x="226724" y="158925"/>
                        </a:moveTo>
                        <a:cubicBezTo>
                          <a:pt x="223152" y="159963"/>
                          <a:pt x="219608" y="156810"/>
                          <a:pt x="220561" y="153086"/>
                        </a:cubicBezTo>
                        <a:cubicBezTo>
                          <a:pt x="221113" y="150933"/>
                          <a:pt x="222618" y="150247"/>
                          <a:pt x="224504" y="149390"/>
                        </a:cubicBezTo>
                        <a:cubicBezTo>
                          <a:pt x="231105" y="149228"/>
                          <a:pt x="231972" y="157401"/>
                          <a:pt x="226724" y="158925"/>
                        </a:cubicBezTo>
                        <a:close/>
                        <a:moveTo>
                          <a:pt x="3867" y="151857"/>
                        </a:moveTo>
                        <a:cubicBezTo>
                          <a:pt x="3877" y="152962"/>
                          <a:pt x="4505" y="153400"/>
                          <a:pt x="5258" y="153753"/>
                        </a:cubicBezTo>
                        <a:cubicBezTo>
                          <a:pt x="6448" y="153753"/>
                          <a:pt x="6868" y="153086"/>
                          <a:pt x="7230" y="152276"/>
                        </a:cubicBezTo>
                        <a:cubicBezTo>
                          <a:pt x="7201" y="151181"/>
                          <a:pt x="6382" y="150381"/>
                          <a:pt x="5258" y="150381"/>
                        </a:cubicBezTo>
                        <a:cubicBezTo>
                          <a:pt x="4601" y="150809"/>
                          <a:pt x="4201" y="151086"/>
                          <a:pt x="3867" y="151857"/>
                        </a:cubicBezTo>
                        <a:close/>
                        <a:moveTo>
                          <a:pt x="266167" y="154238"/>
                        </a:moveTo>
                        <a:cubicBezTo>
                          <a:pt x="264528" y="157953"/>
                          <a:pt x="267976" y="162744"/>
                          <a:pt x="272006" y="162049"/>
                        </a:cubicBezTo>
                        <a:cubicBezTo>
                          <a:pt x="278787" y="160868"/>
                          <a:pt x="278311" y="150876"/>
                          <a:pt x="271015" y="150952"/>
                        </a:cubicBezTo>
                        <a:cubicBezTo>
                          <a:pt x="268824" y="151829"/>
                          <a:pt x="267091" y="152162"/>
                          <a:pt x="266167" y="154238"/>
                        </a:cubicBezTo>
                        <a:close/>
                        <a:moveTo>
                          <a:pt x="36986" y="155391"/>
                        </a:moveTo>
                        <a:cubicBezTo>
                          <a:pt x="36128" y="158305"/>
                          <a:pt x="38729" y="161296"/>
                          <a:pt x="41510" y="160820"/>
                        </a:cubicBezTo>
                        <a:cubicBezTo>
                          <a:pt x="46920" y="159896"/>
                          <a:pt x="46587" y="152086"/>
                          <a:pt x="40443" y="152276"/>
                        </a:cubicBezTo>
                        <a:cubicBezTo>
                          <a:pt x="38891" y="153038"/>
                          <a:pt x="37500" y="153638"/>
                          <a:pt x="36986" y="155391"/>
                        </a:cubicBezTo>
                        <a:close/>
                        <a:moveTo>
                          <a:pt x="169040" y="154000"/>
                        </a:moveTo>
                        <a:cubicBezTo>
                          <a:pt x="168973" y="154867"/>
                          <a:pt x="168402" y="155467"/>
                          <a:pt x="167726" y="155724"/>
                        </a:cubicBezTo>
                        <a:cubicBezTo>
                          <a:pt x="167450" y="155753"/>
                          <a:pt x="167173" y="155781"/>
                          <a:pt x="166907" y="155810"/>
                        </a:cubicBezTo>
                        <a:cubicBezTo>
                          <a:pt x="166411" y="155381"/>
                          <a:pt x="165992" y="155115"/>
                          <a:pt x="165668" y="154496"/>
                        </a:cubicBezTo>
                        <a:cubicBezTo>
                          <a:pt x="165659" y="153191"/>
                          <a:pt x="166326" y="152895"/>
                          <a:pt x="167154" y="152448"/>
                        </a:cubicBezTo>
                        <a:cubicBezTo>
                          <a:pt x="168221" y="152495"/>
                          <a:pt x="168726" y="153171"/>
                          <a:pt x="169040" y="154000"/>
                        </a:cubicBezTo>
                        <a:close/>
                        <a:moveTo>
                          <a:pt x="89906" y="164021"/>
                        </a:moveTo>
                        <a:cubicBezTo>
                          <a:pt x="87268" y="165078"/>
                          <a:pt x="83487" y="165135"/>
                          <a:pt x="82506" y="162696"/>
                        </a:cubicBezTo>
                        <a:cubicBezTo>
                          <a:pt x="82315" y="161630"/>
                          <a:pt x="82125" y="160563"/>
                          <a:pt x="81934" y="159496"/>
                        </a:cubicBezTo>
                        <a:cubicBezTo>
                          <a:pt x="81572" y="157972"/>
                          <a:pt x="80896" y="156096"/>
                          <a:pt x="81029" y="154476"/>
                        </a:cubicBezTo>
                        <a:cubicBezTo>
                          <a:pt x="83030" y="153524"/>
                          <a:pt x="85792" y="153753"/>
                          <a:pt x="87935" y="152838"/>
                        </a:cubicBezTo>
                        <a:cubicBezTo>
                          <a:pt x="94097" y="152733"/>
                          <a:pt x="94574" y="162144"/>
                          <a:pt x="89906" y="164021"/>
                        </a:cubicBezTo>
                        <a:close/>
                        <a:moveTo>
                          <a:pt x="327308" y="156381"/>
                        </a:moveTo>
                        <a:cubicBezTo>
                          <a:pt x="327384" y="159210"/>
                          <a:pt x="331623" y="158477"/>
                          <a:pt x="330918" y="156134"/>
                        </a:cubicBezTo>
                        <a:cubicBezTo>
                          <a:pt x="330622" y="155362"/>
                          <a:pt x="330003" y="154753"/>
                          <a:pt x="329022" y="154657"/>
                        </a:cubicBezTo>
                        <a:cubicBezTo>
                          <a:pt x="328165" y="155134"/>
                          <a:pt x="327698" y="155410"/>
                          <a:pt x="327308" y="156381"/>
                        </a:cubicBezTo>
                        <a:close/>
                        <a:moveTo>
                          <a:pt x="203797" y="162135"/>
                        </a:moveTo>
                        <a:cubicBezTo>
                          <a:pt x="201330" y="162735"/>
                          <a:pt x="199063" y="160411"/>
                          <a:pt x="199606" y="158029"/>
                        </a:cubicBezTo>
                        <a:cubicBezTo>
                          <a:pt x="199968" y="156439"/>
                          <a:pt x="201139" y="155924"/>
                          <a:pt x="202397" y="155229"/>
                        </a:cubicBezTo>
                        <a:cubicBezTo>
                          <a:pt x="207531" y="155057"/>
                          <a:pt x="207731" y="161172"/>
                          <a:pt x="203797" y="162135"/>
                        </a:cubicBezTo>
                        <a:close/>
                        <a:moveTo>
                          <a:pt x="145294" y="161392"/>
                        </a:moveTo>
                        <a:cubicBezTo>
                          <a:pt x="143580" y="161734"/>
                          <a:pt x="141827" y="159677"/>
                          <a:pt x="142418" y="157934"/>
                        </a:cubicBezTo>
                        <a:cubicBezTo>
                          <a:pt x="142780" y="156886"/>
                          <a:pt x="143723" y="156420"/>
                          <a:pt x="144723" y="155962"/>
                        </a:cubicBezTo>
                        <a:cubicBezTo>
                          <a:pt x="148304" y="156019"/>
                          <a:pt x="148380" y="160782"/>
                          <a:pt x="145294" y="161392"/>
                        </a:cubicBezTo>
                        <a:close/>
                        <a:moveTo>
                          <a:pt x="303476" y="159991"/>
                        </a:moveTo>
                        <a:cubicBezTo>
                          <a:pt x="302714" y="162420"/>
                          <a:pt x="305067" y="165011"/>
                          <a:pt x="307581" y="164430"/>
                        </a:cubicBezTo>
                        <a:cubicBezTo>
                          <a:pt x="311620" y="163497"/>
                          <a:pt x="311125" y="157286"/>
                          <a:pt x="306267" y="157448"/>
                        </a:cubicBezTo>
                        <a:cubicBezTo>
                          <a:pt x="305038" y="158058"/>
                          <a:pt x="303914" y="158610"/>
                          <a:pt x="303476" y="159991"/>
                        </a:cubicBezTo>
                        <a:close/>
                        <a:moveTo>
                          <a:pt x="239058" y="168707"/>
                        </a:moveTo>
                        <a:cubicBezTo>
                          <a:pt x="235382" y="169288"/>
                          <a:pt x="232029" y="164830"/>
                          <a:pt x="233467" y="161230"/>
                        </a:cubicBezTo>
                        <a:cubicBezTo>
                          <a:pt x="234420" y="158839"/>
                          <a:pt x="235915" y="158544"/>
                          <a:pt x="238401" y="157610"/>
                        </a:cubicBezTo>
                        <a:cubicBezTo>
                          <a:pt x="245554" y="157629"/>
                          <a:pt x="245974" y="167621"/>
                          <a:pt x="239058" y="168707"/>
                        </a:cubicBezTo>
                        <a:close/>
                        <a:moveTo>
                          <a:pt x="16116" y="160239"/>
                        </a:moveTo>
                        <a:cubicBezTo>
                          <a:pt x="15507" y="162077"/>
                          <a:pt x="17450" y="164125"/>
                          <a:pt x="19317" y="163773"/>
                        </a:cubicBezTo>
                        <a:cubicBezTo>
                          <a:pt x="22641" y="163125"/>
                          <a:pt x="22270" y="158115"/>
                          <a:pt x="18583" y="158096"/>
                        </a:cubicBezTo>
                        <a:cubicBezTo>
                          <a:pt x="17507" y="158620"/>
                          <a:pt x="16497" y="159077"/>
                          <a:pt x="16116" y="160239"/>
                        </a:cubicBezTo>
                        <a:close/>
                        <a:moveTo>
                          <a:pt x="123349" y="167230"/>
                        </a:moveTo>
                        <a:cubicBezTo>
                          <a:pt x="120539" y="167783"/>
                          <a:pt x="118043" y="164944"/>
                          <a:pt x="118748" y="162211"/>
                        </a:cubicBezTo>
                        <a:cubicBezTo>
                          <a:pt x="119186" y="160496"/>
                          <a:pt x="120444" y="159858"/>
                          <a:pt x="121949" y="159172"/>
                        </a:cubicBezTo>
                        <a:cubicBezTo>
                          <a:pt x="128016" y="158991"/>
                          <a:pt x="128121" y="166287"/>
                          <a:pt x="123349" y="167230"/>
                        </a:cubicBezTo>
                        <a:close/>
                        <a:moveTo>
                          <a:pt x="49549" y="164021"/>
                        </a:moveTo>
                        <a:cubicBezTo>
                          <a:pt x="48606" y="167335"/>
                          <a:pt x="51435" y="170983"/>
                          <a:pt x="54816" y="170421"/>
                        </a:cubicBezTo>
                        <a:cubicBezTo>
                          <a:pt x="61255" y="169374"/>
                          <a:pt x="60912" y="160239"/>
                          <a:pt x="54073" y="160315"/>
                        </a:cubicBezTo>
                        <a:cubicBezTo>
                          <a:pt x="51854" y="161201"/>
                          <a:pt x="50235" y="161658"/>
                          <a:pt x="49549" y="164021"/>
                        </a:cubicBezTo>
                        <a:close/>
                        <a:moveTo>
                          <a:pt x="279892" y="164182"/>
                        </a:moveTo>
                        <a:cubicBezTo>
                          <a:pt x="278920" y="167364"/>
                          <a:pt x="282283" y="170821"/>
                          <a:pt x="285312" y="170269"/>
                        </a:cubicBezTo>
                        <a:cubicBezTo>
                          <a:pt x="291094" y="169221"/>
                          <a:pt x="290932" y="160392"/>
                          <a:pt x="284083" y="160572"/>
                        </a:cubicBezTo>
                        <a:cubicBezTo>
                          <a:pt x="282026" y="161430"/>
                          <a:pt x="280568" y="161992"/>
                          <a:pt x="279892" y="164182"/>
                        </a:cubicBezTo>
                        <a:close/>
                        <a:moveTo>
                          <a:pt x="182594" y="162877"/>
                        </a:moveTo>
                        <a:cubicBezTo>
                          <a:pt x="182585" y="164030"/>
                          <a:pt x="181880" y="164525"/>
                          <a:pt x="181032" y="164849"/>
                        </a:cubicBezTo>
                        <a:cubicBezTo>
                          <a:pt x="179908" y="164830"/>
                          <a:pt x="179422" y="164144"/>
                          <a:pt x="179061" y="163373"/>
                        </a:cubicBezTo>
                        <a:cubicBezTo>
                          <a:pt x="179070" y="162354"/>
                          <a:pt x="179632" y="161763"/>
                          <a:pt x="180385" y="161487"/>
                        </a:cubicBezTo>
                        <a:cubicBezTo>
                          <a:pt x="180518" y="161430"/>
                          <a:pt x="180651" y="161373"/>
                          <a:pt x="180785" y="161315"/>
                        </a:cubicBezTo>
                        <a:cubicBezTo>
                          <a:pt x="181746" y="161611"/>
                          <a:pt x="182204" y="162039"/>
                          <a:pt x="182594" y="162877"/>
                        </a:cubicBezTo>
                        <a:close/>
                        <a:moveTo>
                          <a:pt x="100994" y="172898"/>
                        </a:moveTo>
                        <a:cubicBezTo>
                          <a:pt x="97660" y="173450"/>
                          <a:pt x="94393" y="169793"/>
                          <a:pt x="95326" y="166325"/>
                        </a:cubicBezTo>
                        <a:cubicBezTo>
                          <a:pt x="95974" y="163897"/>
                          <a:pt x="97631" y="163220"/>
                          <a:pt x="99841" y="162296"/>
                        </a:cubicBezTo>
                        <a:cubicBezTo>
                          <a:pt x="107366" y="162144"/>
                          <a:pt x="107709" y="171774"/>
                          <a:pt x="100994" y="172898"/>
                        </a:cubicBezTo>
                        <a:close/>
                        <a:moveTo>
                          <a:pt x="216618" y="171907"/>
                        </a:moveTo>
                        <a:cubicBezTo>
                          <a:pt x="213998" y="172326"/>
                          <a:pt x="211455" y="169345"/>
                          <a:pt x="212265" y="166564"/>
                        </a:cubicBezTo>
                        <a:cubicBezTo>
                          <a:pt x="212788" y="164763"/>
                          <a:pt x="214084" y="164097"/>
                          <a:pt x="215713" y="163363"/>
                        </a:cubicBezTo>
                        <a:cubicBezTo>
                          <a:pt x="222018" y="163182"/>
                          <a:pt x="222142" y="171031"/>
                          <a:pt x="216618" y="171907"/>
                        </a:cubicBezTo>
                        <a:close/>
                        <a:moveTo>
                          <a:pt x="258689" y="164840"/>
                        </a:moveTo>
                        <a:cubicBezTo>
                          <a:pt x="258032" y="165116"/>
                          <a:pt x="257375" y="165392"/>
                          <a:pt x="256718" y="165659"/>
                        </a:cubicBezTo>
                        <a:cubicBezTo>
                          <a:pt x="256051" y="166821"/>
                          <a:pt x="256765" y="168659"/>
                          <a:pt x="257042" y="169936"/>
                        </a:cubicBezTo>
                        <a:cubicBezTo>
                          <a:pt x="257289" y="171221"/>
                          <a:pt x="257537" y="172507"/>
                          <a:pt x="257785" y="173793"/>
                        </a:cubicBezTo>
                        <a:cubicBezTo>
                          <a:pt x="258813" y="176393"/>
                          <a:pt x="262947" y="176079"/>
                          <a:pt x="265509" y="174946"/>
                        </a:cubicBezTo>
                        <a:cubicBezTo>
                          <a:pt x="270272" y="172841"/>
                          <a:pt x="269091" y="163887"/>
                          <a:pt x="262795" y="164021"/>
                        </a:cubicBezTo>
                        <a:cubicBezTo>
                          <a:pt x="261433" y="164297"/>
                          <a:pt x="260061" y="164563"/>
                          <a:pt x="258689" y="164840"/>
                        </a:cubicBezTo>
                        <a:close/>
                        <a:moveTo>
                          <a:pt x="28603" y="168869"/>
                        </a:moveTo>
                        <a:cubicBezTo>
                          <a:pt x="27804" y="171469"/>
                          <a:pt x="30271" y="174174"/>
                          <a:pt x="32956" y="173555"/>
                        </a:cubicBezTo>
                        <a:cubicBezTo>
                          <a:pt x="37090" y="172603"/>
                          <a:pt x="36814" y="165916"/>
                          <a:pt x="31804" y="166078"/>
                        </a:cubicBezTo>
                        <a:cubicBezTo>
                          <a:pt x="30299" y="166735"/>
                          <a:pt x="29108" y="167249"/>
                          <a:pt x="28603" y="168869"/>
                        </a:cubicBezTo>
                        <a:close/>
                        <a:moveTo>
                          <a:pt x="158601" y="166325"/>
                        </a:moveTo>
                        <a:cubicBezTo>
                          <a:pt x="159144" y="166516"/>
                          <a:pt x="159420" y="166907"/>
                          <a:pt x="159668" y="167392"/>
                        </a:cubicBezTo>
                        <a:cubicBezTo>
                          <a:pt x="159611" y="168250"/>
                          <a:pt x="159144" y="168659"/>
                          <a:pt x="158515" y="168954"/>
                        </a:cubicBezTo>
                        <a:cubicBezTo>
                          <a:pt x="157620" y="168907"/>
                          <a:pt x="157001" y="168288"/>
                          <a:pt x="156953" y="167392"/>
                        </a:cubicBezTo>
                        <a:cubicBezTo>
                          <a:pt x="157344" y="166954"/>
                          <a:pt x="157658" y="166611"/>
                          <a:pt x="158105" y="166240"/>
                        </a:cubicBezTo>
                        <a:cubicBezTo>
                          <a:pt x="158277" y="166268"/>
                          <a:pt x="158439" y="166297"/>
                          <a:pt x="158601" y="166325"/>
                        </a:cubicBezTo>
                        <a:close/>
                        <a:moveTo>
                          <a:pt x="317773" y="168954"/>
                        </a:moveTo>
                        <a:cubicBezTo>
                          <a:pt x="317049" y="170774"/>
                          <a:pt x="318935" y="172869"/>
                          <a:pt x="320812" y="172402"/>
                        </a:cubicBezTo>
                        <a:cubicBezTo>
                          <a:pt x="323783" y="171679"/>
                          <a:pt x="323326" y="167135"/>
                          <a:pt x="319583" y="167307"/>
                        </a:cubicBezTo>
                        <a:cubicBezTo>
                          <a:pt x="318878" y="167735"/>
                          <a:pt x="318097" y="168154"/>
                          <a:pt x="317773" y="168954"/>
                        </a:cubicBezTo>
                        <a:close/>
                        <a:moveTo>
                          <a:pt x="62379" y="172317"/>
                        </a:moveTo>
                        <a:cubicBezTo>
                          <a:pt x="60855" y="176222"/>
                          <a:pt x="64218" y="180613"/>
                          <a:pt x="68456" y="179870"/>
                        </a:cubicBezTo>
                        <a:cubicBezTo>
                          <a:pt x="71980" y="179260"/>
                          <a:pt x="73924" y="177346"/>
                          <a:pt x="73057" y="173298"/>
                        </a:cubicBezTo>
                        <a:cubicBezTo>
                          <a:pt x="72362" y="170021"/>
                          <a:pt x="71323" y="168450"/>
                          <a:pt x="67304" y="168535"/>
                        </a:cubicBezTo>
                        <a:cubicBezTo>
                          <a:pt x="64865" y="169564"/>
                          <a:pt x="63332" y="169878"/>
                          <a:pt x="62379" y="172317"/>
                        </a:cubicBezTo>
                        <a:close/>
                        <a:moveTo>
                          <a:pt x="136750" y="175279"/>
                        </a:moveTo>
                        <a:cubicBezTo>
                          <a:pt x="134407" y="175850"/>
                          <a:pt x="132188" y="173345"/>
                          <a:pt x="132969" y="171088"/>
                        </a:cubicBezTo>
                        <a:cubicBezTo>
                          <a:pt x="133350" y="169993"/>
                          <a:pt x="134436" y="169383"/>
                          <a:pt x="135436" y="168869"/>
                        </a:cubicBezTo>
                        <a:cubicBezTo>
                          <a:pt x="140122" y="168697"/>
                          <a:pt x="140446" y="174393"/>
                          <a:pt x="136750" y="175279"/>
                        </a:cubicBezTo>
                        <a:close/>
                        <a:moveTo>
                          <a:pt x="194434" y="174955"/>
                        </a:moveTo>
                        <a:cubicBezTo>
                          <a:pt x="192538" y="175279"/>
                          <a:pt x="190557" y="172945"/>
                          <a:pt x="191471" y="171012"/>
                        </a:cubicBezTo>
                        <a:cubicBezTo>
                          <a:pt x="191881" y="170155"/>
                          <a:pt x="192757" y="169726"/>
                          <a:pt x="193615" y="169288"/>
                        </a:cubicBezTo>
                        <a:cubicBezTo>
                          <a:pt x="197768" y="169116"/>
                          <a:pt x="197863" y="174355"/>
                          <a:pt x="194434" y="174955"/>
                        </a:cubicBezTo>
                        <a:close/>
                        <a:moveTo>
                          <a:pt x="294113" y="173060"/>
                        </a:moveTo>
                        <a:cubicBezTo>
                          <a:pt x="293246" y="175784"/>
                          <a:pt x="295656" y="178813"/>
                          <a:pt x="298466" y="178327"/>
                        </a:cubicBezTo>
                        <a:cubicBezTo>
                          <a:pt x="303219" y="177498"/>
                          <a:pt x="303114" y="170097"/>
                          <a:pt x="297647" y="170183"/>
                        </a:cubicBezTo>
                        <a:cubicBezTo>
                          <a:pt x="295951" y="170879"/>
                          <a:pt x="294675" y="171288"/>
                          <a:pt x="294113" y="173060"/>
                        </a:cubicBezTo>
                        <a:close/>
                        <a:moveTo>
                          <a:pt x="230010" y="181604"/>
                        </a:moveTo>
                        <a:cubicBezTo>
                          <a:pt x="226466" y="182118"/>
                          <a:pt x="223618" y="178022"/>
                          <a:pt x="225000" y="174622"/>
                        </a:cubicBezTo>
                        <a:cubicBezTo>
                          <a:pt x="225847" y="172526"/>
                          <a:pt x="227352" y="172269"/>
                          <a:pt x="229524" y="171412"/>
                        </a:cubicBezTo>
                        <a:cubicBezTo>
                          <a:pt x="236258" y="171421"/>
                          <a:pt x="236496" y="180670"/>
                          <a:pt x="230010" y="181604"/>
                        </a:cubicBezTo>
                        <a:close/>
                        <a:moveTo>
                          <a:pt x="114395" y="181194"/>
                        </a:moveTo>
                        <a:cubicBezTo>
                          <a:pt x="111214" y="181766"/>
                          <a:pt x="108261" y="178308"/>
                          <a:pt x="109385" y="175117"/>
                        </a:cubicBezTo>
                        <a:cubicBezTo>
                          <a:pt x="110061" y="173164"/>
                          <a:pt x="111509" y="172698"/>
                          <a:pt x="113405" y="171907"/>
                        </a:cubicBezTo>
                        <a:cubicBezTo>
                          <a:pt x="119739" y="171793"/>
                          <a:pt x="119948" y="180203"/>
                          <a:pt x="114395" y="181194"/>
                        </a:cubicBezTo>
                        <a:close/>
                        <a:moveTo>
                          <a:pt x="7811" y="173965"/>
                        </a:moveTo>
                        <a:cubicBezTo>
                          <a:pt x="7515" y="175193"/>
                          <a:pt x="9011" y="176660"/>
                          <a:pt x="10192" y="176432"/>
                        </a:cubicBezTo>
                        <a:cubicBezTo>
                          <a:pt x="12763" y="175936"/>
                          <a:pt x="12725" y="171983"/>
                          <a:pt x="9458" y="172155"/>
                        </a:cubicBezTo>
                        <a:cubicBezTo>
                          <a:pt x="8801" y="172622"/>
                          <a:pt x="8030" y="173069"/>
                          <a:pt x="7811" y="173965"/>
                        </a:cubicBezTo>
                        <a:close/>
                        <a:moveTo>
                          <a:pt x="270605" y="177498"/>
                        </a:moveTo>
                        <a:cubicBezTo>
                          <a:pt x="269729" y="180813"/>
                          <a:pt x="273072" y="184490"/>
                          <a:pt x="276197" y="183994"/>
                        </a:cubicBezTo>
                        <a:cubicBezTo>
                          <a:pt x="282959" y="182909"/>
                          <a:pt x="282588" y="173231"/>
                          <a:pt x="275206" y="173393"/>
                        </a:cubicBezTo>
                        <a:cubicBezTo>
                          <a:pt x="272863" y="174327"/>
                          <a:pt x="271282" y="174955"/>
                          <a:pt x="270605" y="177498"/>
                        </a:cubicBezTo>
                        <a:close/>
                        <a:moveTo>
                          <a:pt x="41338" y="177003"/>
                        </a:moveTo>
                        <a:cubicBezTo>
                          <a:pt x="40053" y="180089"/>
                          <a:pt x="42729" y="183852"/>
                          <a:pt x="46272" y="183166"/>
                        </a:cubicBezTo>
                        <a:cubicBezTo>
                          <a:pt x="51540" y="182147"/>
                          <a:pt x="51254" y="174231"/>
                          <a:pt x="45453" y="174126"/>
                        </a:cubicBezTo>
                        <a:cubicBezTo>
                          <a:pt x="43491" y="174898"/>
                          <a:pt x="42120" y="175127"/>
                          <a:pt x="41338" y="177003"/>
                        </a:cubicBezTo>
                        <a:close/>
                        <a:moveTo>
                          <a:pt x="173403" y="176927"/>
                        </a:moveTo>
                        <a:cubicBezTo>
                          <a:pt x="173031" y="177355"/>
                          <a:pt x="172822" y="177765"/>
                          <a:pt x="172250" y="177994"/>
                        </a:cubicBezTo>
                        <a:cubicBezTo>
                          <a:pt x="172003" y="178022"/>
                          <a:pt x="171755" y="178051"/>
                          <a:pt x="171507" y="178079"/>
                        </a:cubicBezTo>
                        <a:cubicBezTo>
                          <a:pt x="171117" y="177670"/>
                          <a:pt x="170755" y="177432"/>
                          <a:pt x="170440" y="176927"/>
                        </a:cubicBezTo>
                        <a:cubicBezTo>
                          <a:pt x="170364" y="175908"/>
                          <a:pt x="171022" y="175565"/>
                          <a:pt x="171755" y="175117"/>
                        </a:cubicBezTo>
                        <a:cubicBezTo>
                          <a:pt x="172688" y="175241"/>
                          <a:pt x="173374" y="175879"/>
                          <a:pt x="173403" y="176927"/>
                        </a:cubicBezTo>
                        <a:close/>
                        <a:moveTo>
                          <a:pt x="92535" y="186538"/>
                        </a:moveTo>
                        <a:cubicBezTo>
                          <a:pt x="91754" y="186738"/>
                          <a:pt x="90735" y="187023"/>
                          <a:pt x="89745" y="186785"/>
                        </a:cubicBezTo>
                        <a:cubicBezTo>
                          <a:pt x="88592" y="186500"/>
                          <a:pt x="87439" y="185595"/>
                          <a:pt x="86954" y="184642"/>
                        </a:cubicBezTo>
                        <a:cubicBezTo>
                          <a:pt x="86249" y="183271"/>
                          <a:pt x="85611" y="178899"/>
                          <a:pt x="86458" y="177574"/>
                        </a:cubicBezTo>
                        <a:cubicBezTo>
                          <a:pt x="87621" y="175765"/>
                          <a:pt x="89468" y="176070"/>
                          <a:pt x="91640" y="175193"/>
                        </a:cubicBezTo>
                        <a:cubicBezTo>
                          <a:pt x="98593" y="175069"/>
                          <a:pt x="99746" y="184737"/>
                          <a:pt x="92535" y="186538"/>
                        </a:cubicBezTo>
                        <a:close/>
                        <a:moveTo>
                          <a:pt x="208236" y="184899"/>
                        </a:moveTo>
                        <a:cubicBezTo>
                          <a:pt x="205473" y="185557"/>
                          <a:pt x="203073" y="182604"/>
                          <a:pt x="203711" y="180051"/>
                        </a:cubicBezTo>
                        <a:cubicBezTo>
                          <a:pt x="204159" y="178289"/>
                          <a:pt x="205502" y="177784"/>
                          <a:pt x="207083" y="177089"/>
                        </a:cubicBezTo>
                        <a:cubicBezTo>
                          <a:pt x="212341" y="177051"/>
                          <a:pt x="212655" y="183842"/>
                          <a:pt x="208236" y="184899"/>
                        </a:cubicBezTo>
                        <a:close/>
                        <a:moveTo>
                          <a:pt x="332327" y="178565"/>
                        </a:moveTo>
                        <a:cubicBezTo>
                          <a:pt x="332108" y="179251"/>
                          <a:pt x="333061" y="179842"/>
                          <a:pt x="333642" y="180041"/>
                        </a:cubicBezTo>
                        <a:cubicBezTo>
                          <a:pt x="334328" y="179765"/>
                          <a:pt x="334642" y="179451"/>
                          <a:pt x="334956" y="178813"/>
                        </a:cubicBezTo>
                        <a:cubicBezTo>
                          <a:pt x="334880" y="178013"/>
                          <a:pt x="334499" y="177813"/>
                          <a:pt x="334051" y="177413"/>
                        </a:cubicBezTo>
                        <a:cubicBezTo>
                          <a:pt x="333804" y="177384"/>
                          <a:pt x="333556" y="177365"/>
                          <a:pt x="333308" y="177327"/>
                        </a:cubicBezTo>
                        <a:cubicBezTo>
                          <a:pt x="332851" y="177698"/>
                          <a:pt x="332470" y="177879"/>
                          <a:pt x="332327" y="178565"/>
                        </a:cubicBezTo>
                        <a:close/>
                        <a:moveTo>
                          <a:pt x="150143" y="183575"/>
                        </a:moveTo>
                        <a:cubicBezTo>
                          <a:pt x="148199" y="184156"/>
                          <a:pt x="146256" y="181985"/>
                          <a:pt x="147018" y="180127"/>
                        </a:cubicBezTo>
                        <a:cubicBezTo>
                          <a:pt x="147342" y="179346"/>
                          <a:pt x="148123" y="178908"/>
                          <a:pt x="148819" y="178479"/>
                        </a:cubicBezTo>
                        <a:cubicBezTo>
                          <a:pt x="152419" y="178327"/>
                          <a:pt x="152991" y="182737"/>
                          <a:pt x="150143" y="183575"/>
                        </a:cubicBezTo>
                        <a:close/>
                        <a:moveTo>
                          <a:pt x="248421" y="184899"/>
                        </a:moveTo>
                        <a:cubicBezTo>
                          <a:pt x="248660" y="185814"/>
                          <a:pt x="249088" y="187204"/>
                          <a:pt x="248669" y="188271"/>
                        </a:cubicBezTo>
                        <a:cubicBezTo>
                          <a:pt x="248003" y="189967"/>
                          <a:pt x="246602" y="190252"/>
                          <a:pt x="244640" y="190729"/>
                        </a:cubicBezTo>
                        <a:cubicBezTo>
                          <a:pt x="243821" y="190929"/>
                          <a:pt x="242745" y="191357"/>
                          <a:pt x="241602" y="191148"/>
                        </a:cubicBezTo>
                        <a:cubicBezTo>
                          <a:pt x="238135" y="190500"/>
                          <a:pt x="235887" y="185538"/>
                          <a:pt x="238230" y="182109"/>
                        </a:cubicBezTo>
                        <a:cubicBezTo>
                          <a:pt x="239487" y="180270"/>
                          <a:pt x="240983" y="180423"/>
                          <a:pt x="243326" y="179556"/>
                        </a:cubicBezTo>
                        <a:cubicBezTo>
                          <a:pt x="247202" y="179556"/>
                          <a:pt x="247602" y="181737"/>
                          <a:pt x="248421" y="184899"/>
                        </a:cubicBezTo>
                        <a:close/>
                        <a:moveTo>
                          <a:pt x="20384" y="182185"/>
                        </a:moveTo>
                        <a:cubicBezTo>
                          <a:pt x="19593" y="184347"/>
                          <a:pt x="21660" y="186614"/>
                          <a:pt x="23756" y="186214"/>
                        </a:cubicBezTo>
                        <a:cubicBezTo>
                          <a:pt x="27375" y="185518"/>
                          <a:pt x="27232" y="179822"/>
                          <a:pt x="22927" y="179965"/>
                        </a:cubicBezTo>
                        <a:cubicBezTo>
                          <a:pt x="21812" y="180470"/>
                          <a:pt x="20812" y="181013"/>
                          <a:pt x="20384" y="182185"/>
                        </a:cubicBezTo>
                        <a:close/>
                        <a:moveTo>
                          <a:pt x="308324" y="182099"/>
                        </a:moveTo>
                        <a:cubicBezTo>
                          <a:pt x="307448" y="184242"/>
                          <a:pt x="309658" y="186757"/>
                          <a:pt x="311944" y="186290"/>
                        </a:cubicBezTo>
                        <a:cubicBezTo>
                          <a:pt x="315659" y="185509"/>
                          <a:pt x="315182" y="179784"/>
                          <a:pt x="310715" y="179956"/>
                        </a:cubicBezTo>
                        <a:cubicBezTo>
                          <a:pt x="309706" y="180480"/>
                          <a:pt x="308763" y="181042"/>
                          <a:pt x="308324" y="182099"/>
                        </a:cubicBezTo>
                        <a:close/>
                        <a:moveTo>
                          <a:pt x="127702" y="189500"/>
                        </a:moveTo>
                        <a:cubicBezTo>
                          <a:pt x="125016" y="189995"/>
                          <a:pt x="122482" y="187157"/>
                          <a:pt x="123263" y="184404"/>
                        </a:cubicBezTo>
                        <a:cubicBezTo>
                          <a:pt x="123815" y="182461"/>
                          <a:pt x="125254" y="182051"/>
                          <a:pt x="127130" y="181366"/>
                        </a:cubicBezTo>
                        <a:cubicBezTo>
                          <a:pt x="132188" y="181708"/>
                          <a:pt x="132340" y="188643"/>
                          <a:pt x="127702" y="189500"/>
                        </a:cubicBezTo>
                        <a:close/>
                        <a:moveTo>
                          <a:pt x="53826" y="186290"/>
                        </a:moveTo>
                        <a:cubicBezTo>
                          <a:pt x="52835" y="189614"/>
                          <a:pt x="56302" y="193272"/>
                          <a:pt x="59493" y="192700"/>
                        </a:cubicBezTo>
                        <a:cubicBezTo>
                          <a:pt x="65837" y="191567"/>
                          <a:pt x="65570" y="182156"/>
                          <a:pt x="58264" y="182347"/>
                        </a:cubicBezTo>
                        <a:cubicBezTo>
                          <a:pt x="56055" y="183328"/>
                          <a:pt x="54550" y="183861"/>
                          <a:pt x="53826" y="186290"/>
                        </a:cubicBezTo>
                        <a:close/>
                        <a:moveTo>
                          <a:pt x="185566" y="188262"/>
                        </a:moveTo>
                        <a:cubicBezTo>
                          <a:pt x="183690" y="188614"/>
                          <a:pt x="181766" y="186271"/>
                          <a:pt x="182689" y="184394"/>
                        </a:cubicBezTo>
                        <a:cubicBezTo>
                          <a:pt x="183090" y="183585"/>
                          <a:pt x="183918" y="183166"/>
                          <a:pt x="184747" y="182747"/>
                        </a:cubicBezTo>
                        <a:cubicBezTo>
                          <a:pt x="188700" y="182604"/>
                          <a:pt x="188843" y="187642"/>
                          <a:pt x="185566" y="188262"/>
                        </a:cubicBezTo>
                        <a:close/>
                        <a:moveTo>
                          <a:pt x="284750" y="186376"/>
                        </a:moveTo>
                        <a:cubicBezTo>
                          <a:pt x="283836" y="189357"/>
                          <a:pt x="286579" y="192653"/>
                          <a:pt x="289760" y="192043"/>
                        </a:cubicBezTo>
                        <a:cubicBezTo>
                          <a:pt x="295142" y="191014"/>
                          <a:pt x="294818" y="183118"/>
                          <a:pt x="288770" y="183004"/>
                        </a:cubicBezTo>
                        <a:cubicBezTo>
                          <a:pt x="286750" y="183794"/>
                          <a:pt x="285379" y="184261"/>
                          <a:pt x="284750" y="186376"/>
                        </a:cubicBezTo>
                        <a:close/>
                        <a:moveTo>
                          <a:pt x="106013" y="195167"/>
                        </a:moveTo>
                        <a:cubicBezTo>
                          <a:pt x="102070" y="196072"/>
                          <a:pt x="98822" y="192005"/>
                          <a:pt x="99851" y="188347"/>
                        </a:cubicBezTo>
                        <a:cubicBezTo>
                          <a:pt x="100517" y="185995"/>
                          <a:pt x="102260" y="185452"/>
                          <a:pt x="104451" y="184566"/>
                        </a:cubicBezTo>
                        <a:cubicBezTo>
                          <a:pt x="111557" y="184433"/>
                          <a:pt x="111995" y="193786"/>
                          <a:pt x="106013" y="195167"/>
                        </a:cubicBezTo>
                        <a:close/>
                        <a:moveTo>
                          <a:pt x="221714" y="194672"/>
                        </a:moveTo>
                        <a:cubicBezTo>
                          <a:pt x="218227" y="195491"/>
                          <a:pt x="215303" y="191795"/>
                          <a:pt x="216208" y="188595"/>
                        </a:cubicBezTo>
                        <a:cubicBezTo>
                          <a:pt x="216780" y="186538"/>
                          <a:pt x="218304" y="185899"/>
                          <a:pt x="220151" y="185061"/>
                        </a:cubicBezTo>
                        <a:cubicBezTo>
                          <a:pt x="226838" y="184899"/>
                          <a:pt x="227305" y="193358"/>
                          <a:pt x="221714" y="194672"/>
                        </a:cubicBezTo>
                        <a:close/>
                        <a:moveTo>
                          <a:pt x="261490" y="189824"/>
                        </a:moveTo>
                        <a:cubicBezTo>
                          <a:pt x="260128" y="193586"/>
                          <a:pt x="263728" y="198234"/>
                          <a:pt x="267576" y="197548"/>
                        </a:cubicBezTo>
                        <a:cubicBezTo>
                          <a:pt x="274453" y="196329"/>
                          <a:pt x="274101" y="186185"/>
                          <a:pt x="266510" y="186376"/>
                        </a:cubicBezTo>
                        <a:cubicBezTo>
                          <a:pt x="264185" y="187338"/>
                          <a:pt x="262337" y="187471"/>
                          <a:pt x="261490" y="189824"/>
                        </a:cubicBezTo>
                        <a:close/>
                        <a:moveTo>
                          <a:pt x="86" y="187281"/>
                        </a:moveTo>
                        <a:cubicBezTo>
                          <a:pt x="57" y="187395"/>
                          <a:pt x="38" y="187500"/>
                          <a:pt x="0" y="187604"/>
                        </a:cubicBezTo>
                        <a:cubicBezTo>
                          <a:pt x="238" y="188071"/>
                          <a:pt x="476" y="188328"/>
                          <a:pt x="905" y="188595"/>
                        </a:cubicBezTo>
                        <a:cubicBezTo>
                          <a:pt x="1581" y="188576"/>
                          <a:pt x="1857" y="188328"/>
                          <a:pt x="2057" y="187852"/>
                        </a:cubicBezTo>
                        <a:cubicBezTo>
                          <a:pt x="2086" y="187662"/>
                          <a:pt x="2115" y="187471"/>
                          <a:pt x="2143" y="187281"/>
                        </a:cubicBezTo>
                        <a:cubicBezTo>
                          <a:pt x="1810" y="186919"/>
                          <a:pt x="1610" y="186633"/>
                          <a:pt x="1067" y="186461"/>
                        </a:cubicBezTo>
                        <a:cubicBezTo>
                          <a:pt x="743" y="186728"/>
                          <a:pt x="419" y="187004"/>
                          <a:pt x="86" y="187281"/>
                        </a:cubicBezTo>
                        <a:close/>
                        <a:moveTo>
                          <a:pt x="163373" y="192615"/>
                        </a:moveTo>
                        <a:cubicBezTo>
                          <a:pt x="161487" y="193043"/>
                          <a:pt x="159715" y="190995"/>
                          <a:pt x="160334" y="189167"/>
                        </a:cubicBezTo>
                        <a:cubicBezTo>
                          <a:pt x="160639" y="188281"/>
                          <a:pt x="161525" y="187795"/>
                          <a:pt x="162306" y="187357"/>
                        </a:cubicBezTo>
                        <a:cubicBezTo>
                          <a:pt x="165964" y="187214"/>
                          <a:pt x="166392" y="191929"/>
                          <a:pt x="163373" y="192615"/>
                        </a:cubicBezTo>
                        <a:close/>
                        <a:moveTo>
                          <a:pt x="32880" y="190976"/>
                        </a:moveTo>
                        <a:cubicBezTo>
                          <a:pt x="31995" y="193805"/>
                          <a:pt x="34890" y="196386"/>
                          <a:pt x="37567" y="195748"/>
                        </a:cubicBezTo>
                        <a:cubicBezTo>
                          <a:pt x="41901" y="194710"/>
                          <a:pt x="41481" y="187919"/>
                          <a:pt x="36004" y="188100"/>
                        </a:cubicBezTo>
                        <a:cubicBezTo>
                          <a:pt x="34633" y="188862"/>
                          <a:pt x="33376" y="189376"/>
                          <a:pt x="32880" y="190976"/>
                        </a:cubicBezTo>
                        <a:close/>
                        <a:moveTo>
                          <a:pt x="322631" y="191634"/>
                        </a:moveTo>
                        <a:cubicBezTo>
                          <a:pt x="322536" y="193719"/>
                          <a:pt x="325012" y="194843"/>
                          <a:pt x="326241" y="193272"/>
                        </a:cubicBezTo>
                        <a:cubicBezTo>
                          <a:pt x="327403" y="191805"/>
                          <a:pt x="326241" y="189805"/>
                          <a:pt x="324269" y="189900"/>
                        </a:cubicBezTo>
                        <a:cubicBezTo>
                          <a:pt x="323488" y="190414"/>
                          <a:pt x="323040" y="190757"/>
                          <a:pt x="322631" y="191634"/>
                        </a:cubicBezTo>
                        <a:close/>
                        <a:moveTo>
                          <a:pt x="199196" y="198206"/>
                        </a:moveTo>
                        <a:cubicBezTo>
                          <a:pt x="196453" y="198749"/>
                          <a:pt x="194091" y="196034"/>
                          <a:pt x="194920" y="193272"/>
                        </a:cubicBezTo>
                        <a:cubicBezTo>
                          <a:pt x="195377" y="191767"/>
                          <a:pt x="196558" y="191233"/>
                          <a:pt x="197882" y="190567"/>
                        </a:cubicBezTo>
                        <a:cubicBezTo>
                          <a:pt x="203473" y="190395"/>
                          <a:pt x="203749" y="197301"/>
                          <a:pt x="199196" y="198206"/>
                        </a:cubicBezTo>
                        <a:close/>
                        <a:moveTo>
                          <a:pt x="67304" y="193358"/>
                        </a:moveTo>
                        <a:cubicBezTo>
                          <a:pt x="64970" y="197129"/>
                          <a:pt x="67885" y="201435"/>
                          <a:pt x="71333" y="202073"/>
                        </a:cubicBezTo>
                        <a:cubicBezTo>
                          <a:pt x="79400" y="203559"/>
                          <a:pt x="80124" y="190481"/>
                          <a:pt x="72152" y="190652"/>
                        </a:cubicBezTo>
                        <a:cubicBezTo>
                          <a:pt x="69952" y="191529"/>
                          <a:pt x="68456" y="191500"/>
                          <a:pt x="67304" y="193358"/>
                        </a:cubicBezTo>
                        <a:close/>
                        <a:moveTo>
                          <a:pt x="141427" y="197958"/>
                        </a:moveTo>
                        <a:cubicBezTo>
                          <a:pt x="138798" y="198663"/>
                          <a:pt x="136322" y="196139"/>
                          <a:pt x="136989" y="193519"/>
                        </a:cubicBezTo>
                        <a:cubicBezTo>
                          <a:pt x="137389" y="191967"/>
                          <a:pt x="138541" y="191376"/>
                          <a:pt x="139865" y="190729"/>
                        </a:cubicBezTo>
                        <a:cubicBezTo>
                          <a:pt x="144952" y="190567"/>
                          <a:pt x="145637" y="196834"/>
                          <a:pt x="141427" y="197958"/>
                        </a:cubicBezTo>
                        <a:close/>
                        <a:moveTo>
                          <a:pt x="299285" y="194672"/>
                        </a:moveTo>
                        <a:cubicBezTo>
                          <a:pt x="297723" y="197253"/>
                          <a:pt x="300352" y="200558"/>
                          <a:pt x="303143" y="199930"/>
                        </a:cubicBezTo>
                        <a:cubicBezTo>
                          <a:pt x="307381" y="198977"/>
                          <a:pt x="307039" y="192672"/>
                          <a:pt x="301752" y="192862"/>
                        </a:cubicBezTo>
                        <a:cubicBezTo>
                          <a:pt x="300714" y="193338"/>
                          <a:pt x="299847" y="193748"/>
                          <a:pt x="299285" y="194672"/>
                        </a:cubicBezTo>
                        <a:close/>
                        <a:moveTo>
                          <a:pt x="233134" y="204368"/>
                        </a:moveTo>
                        <a:cubicBezTo>
                          <a:pt x="229800" y="203749"/>
                          <a:pt x="227028" y="199349"/>
                          <a:pt x="229353" y="195739"/>
                        </a:cubicBezTo>
                        <a:cubicBezTo>
                          <a:pt x="230457" y="194024"/>
                          <a:pt x="231838" y="193900"/>
                          <a:pt x="233953" y="193110"/>
                        </a:cubicBezTo>
                        <a:cubicBezTo>
                          <a:pt x="241964" y="193138"/>
                          <a:pt x="241468" y="205911"/>
                          <a:pt x="233134" y="204368"/>
                        </a:cubicBezTo>
                        <a:close/>
                        <a:moveTo>
                          <a:pt x="119567" y="203549"/>
                        </a:moveTo>
                        <a:cubicBezTo>
                          <a:pt x="115767" y="204568"/>
                          <a:pt x="112576" y="201016"/>
                          <a:pt x="113652" y="197387"/>
                        </a:cubicBezTo>
                        <a:cubicBezTo>
                          <a:pt x="114252" y="195339"/>
                          <a:pt x="115748" y="194777"/>
                          <a:pt x="117596" y="193938"/>
                        </a:cubicBezTo>
                        <a:cubicBezTo>
                          <a:pt x="124254" y="193777"/>
                          <a:pt x="124901" y="202111"/>
                          <a:pt x="119567" y="203549"/>
                        </a:cubicBezTo>
                        <a:close/>
                        <a:moveTo>
                          <a:pt x="12164" y="195986"/>
                        </a:moveTo>
                        <a:cubicBezTo>
                          <a:pt x="11744" y="197606"/>
                          <a:pt x="13659" y="199015"/>
                          <a:pt x="15040" y="198615"/>
                        </a:cubicBezTo>
                        <a:cubicBezTo>
                          <a:pt x="17602" y="197882"/>
                          <a:pt x="17002" y="194024"/>
                          <a:pt x="13888" y="194177"/>
                        </a:cubicBezTo>
                        <a:cubicBezTo>
                          <a:pt x="13211" y="194672"/>
                          <a:pt x="12411" y="195063"/>
                          <a:pt x="12164" y="195986"/>
                        </a:cubicBezTo>
                        <a:close/>
                        <a:moveTo>
                          <a:pt x="177013" y="202149"/>
                        </a:moveTo>
                        <a:cubicBezTo>
                          <a:pt x="174508" y="202768"/>
                          <a:pt x="172421" y="200292"/>
                          <a:pt x="173069" y="197958"/>
                        </a:cubicBezTo>
                        <a:cubicBezTo>
                          <a:pt x="173469" y="196501"/>
                          <a:pt x="174660" y="196139"/>
                          <a:pt x="176022" y="195577"/>
                        </a:cubicBezTo>
                        <a:cubicBezTo>
                          <a:pt x="180222" y="195529"/>
                          <a:pt x="180499" y="201292"/>
                          <a:pt x="177013" y="202149"/>
                        </a:cubicBezTo>
                        <a:close/>
                        <a:moveTo>
                          <a:pt x="275625" y="199444"/>
                        </a:moveTo>
                        <a:cubicBezTo>
                          <a:pt x="274711" y="202463"/>
                          <a:pt x="277559" y="206083"/>
                          <a:pt x="280388" y="205692"/>
                        </a:cubicBezTo>
                        <a:cubicBezTo>
                          <a:pt x="286760" y="204797"/>
                          <a:pt x="286617" y="195786"/>
                          <a:pt x="279397" y="195996"/>
                        </a:cubicBezTo>
                        <a:cubicBezTo>
                          <a:pt x="277644" y="196872"/>
                          <a:pt x="276225" y="197444"/>
                          <a:pt x="275625" y="199444"/>
                        </a:cubicBezTo>
                        <a:close/>
                        <a:moveTo>
                          <a:pt x="45615" y="199520"/>
                        </a:moveTo>
                        <a:cubicBezTo>
                          <a:pt x="44682" y="202663"/>
                          <a:pt x="47425" y="206092"/>
                          <a:pt x="50949" y="205273"/>
                        </a:cubicBezTo>
                        <a:cubicBezTo>
                          <a:pt x="56188" y="204064"/>
                          <a:pt x="55645" y="196129"/>
                          <a:pt x="49139" y="196320"/>
                        </a:cubicBezTo>
                        <a:cubicBezTo>
                          <a:pt x="47587" y="197101"/>
                          <a:pt x="46139" y="197739"/>
                          <a:pt x="45615" y="199520"/>
                        </a:cubicBezTo>
                        <a:close/>
                        <a:moveTo>
                          <a:pt x="101737" y="205607"/>
                        </a:moveTo>
                        <a:cubicBezTo>
                          <a:pt x="100870" y="207750"/>
                          <a:pt x="99460" y="208121"/>
                          <a:pt x="96974" y="208731"/>
                        </a:cubicBezTo>
                        <a:cubicBezTo>
                          <a:pt x="95831" y="209007"/>
                          <a:pt x="94136" y="209636"/>
                          <a:pt x="92707" y="209226"/>
                        </a:cubicBezTo>
                        <a:cubicBezTo>
                          <a:pt x="91192" y="208493"/>
                          <a:pt x="89678" y="200958"/>
                          <a:pt x="90897" y="199368"/>
                        </a:cubicBezTo>
                        <a:cubicBezTo>
                          <a:pt x="92059" y="197853"/>
                          <a:pt x="94126" y="198187"/>
                          <a:pt x="96069" y="197396"/>
                        </a:cubicBezTo>
                        <a:cubicBezTo>
                          <a:pt x="100051" y="197291"/>
                          <a:pt x="103442" y="201425"/>
                          <a:pt x="101737" y="205607"/>
                        </a:cubicBezTo>
                        <a:close/>
                        <a:moveTo>
                          <a:pt x="212265" y="208064"/>
                        </a:moveTo>
                        <a:cubicBezTo>
                          <a:pt x="209036" y="208607"/>
                          <a:pt x="206426" y="205064"/>
                          <a:pt x="207331" y="201901"/>
                        </a:cubicBezTo>
                        <a:cubicBezTo>
                          <a:pt x="207940" y="199796"/>
                          <a:pt x="209522" y="199320"/>
                          <a:pt x="211531" y="198530"/>
                        </a:cubicBezTo>
                        <a:cubicBezTo>
                          <a:pt x="218104" y="198415"/>
                          <a:pt x="218322" y="207045"/>
                          <a:pt x="212265" y="208064"/>
                        </a:cubicBezTo>
                        <a:close/>
                        <a:moveTo>
                          <a:pt x="252527" y="201987"/>
                        </a:moveTo>
                        <a:cubicBezTo>
                          <a:pt x="252079" y="202768"/>
                          <a:pt x="252356" y="204149"/>
                          <a:pt x="252527" y="204940"/>
                        </a:cubicBezTo>
                        <a:cubicBezTo>
                          <a:pt x="253337" y="208531"/>
                          <a:pt x="253670" y="210541"/>
                          <a:pt x="257461" y="211103"/>
                        </a:cubicBezTo>
                        <a:cubicBezTo>
                          <a:pt x="265071" y="212226"/>
                          <a:pt x="266110" y="199349"/>
                          <a:pt x="258528" y="199511"/>
                        </a:cubicBezTo>
                        <a:cubicBezTo>
                          <a:pt x="256204" y="200463"/>
                          <a:pt x="253708" y="199949"/>
                          <a:pt x="252527" y="201987"/>
                        </a:cubicBezTo>
                        <a:close/>
                        <a:moveTo>
                          <a:pt x="154657" y="206997"/>
                        </a:moveTo>
                        <a:cubicBezTo>
                          <a:pt x="151990" y="207597"/>
                          <a:pt x="149695" y="204911"/>
                          <a:pt x="150381" y="202397"/>
                        </a:cubicBezTo>
                        <a:cubicBezTo>
                          <a:pt x="150857" y="200654"/>
                          <a:pt x="152095" y="200225"/>
                          <a:pt x="153753" y="199606"/>
                        </a:cubicBezTo>
                        <a:cubicBezTo>
                          <a:pt x="158477" y="199911"/>
                          <a:pt x="158820" y="206064"/>
                          <a:pt x="154657" y="206997"/>
                        </a:cubicBezTo>
                        <a:close/>
                        <a:moveTo>
                          <a:pt x="24908" y="204121"/>
                        </a:moveTo>
                        <a:cubicBezTo>
                          <a:pt x="23889" y="206407"/>
                          <a:pt x="26051" y="208817"/>
                          <a:pt x="28442" y="208312"/>
                        </a:cubicBezTo>
                        <a:cubicBezTo>
                          <a:pt x="31928" y="207569"/>
                          <a:pt x="31490" y="202006"/>
                          <a:pt x="27375" y="202140"/>
                        </a:cubicBezTo>
                        <a:cubicBezTo>
                          <a:pt x="26318" y="202635"/>
                          <a:pt x="25365" y="203083"/>
                          <a:pt x="24908" y="204121"/>
                        </a:cubicBezTo>
                        <a:close/>
                        <a:moveTo>
                          <a:pt x="313420" y="204368"/>
                        </a:moveTo>
                        <a:cubicBezTo>
                          <a:pt x="312611" y="206007"/>
                          <a:pt x="314449" y="208255"/>
                          <a:pt x="316297" y="207816"/>
                        </a:cubicBezTo>
                        <a:cubicBezTo>
                          <a:pt x="319231" y="207121"/>
                          <a:pt x="318897" y="202635"/>
                          <a:pt x="315230" y="202806"/>
                        </a:cubicBezTo>
                        <a:cubicBezTo>
                          <a:pt x="314535" y="203216"/>
                          <a:pt x="313782" y="203644"/>
                          <a:pt x="313420" y="204368"/>
                        </a:cubicBezTo>
                        <a:close/>
                        <a:moveTo>
                          <a:pt x="132312" y="212341"/>
                        </a:moveTo>
                        <a:cubicBezTo>
                          <a:pt x="128921" y="212960"/>
                          <a:pt x="126387" y="209664"/>
                          <a:pt x="127216" y="206502"/>
                        </a:cubicBezTo>
                        <a:cubicBezTo>
                          <a:pt x="127749" y="204473"/>
                          <a:pt x="129226" y="203902"/>
                          <a:pt x="131074" y="203130"/>
                        </a:cubicBezTo>
                        <a:cubicBezTo>
                          <a:pt x="137579" y="202987"/>
                          <a:pt x="137893" y="211312"/>
                          <a:pt x="132312" y="212341"/>
                        </a:cubicBezTo>
                        <a:close/>
                        <a:moveTo>
                          <a:pt x="190405" y="211846"/>
                        </a:moveTo>
                        <a:cubicBezTo>
                          <a:pt x="187347" y="212455"/>
                          <a:pt x="184766" y="209636"/>
                          <a:pt x="185642" y="206588"/>
                        </a:cubicBezTo>
                        <a:cubicBezTo>
                          <a:pt x="186176" y="204711"/>
                          <a:pt x="187709" y="204235"/>
                          <a:pt x="189500" y="203549"/>
                        </a:cubicBezTo>
                        <a:cubicBezTo>
                          <a:pt x="194739" y="203911"/>
                          <a:pt x="195215" y="210893"/>
                          <a:pt x="190405" y="211846"/>
                        </a:cubicBezTo>
                        <a:close/>
                        <a:moveTo>
                          <a:pt x="58426" y="208312"/>
                        </a:moveTo>
                        <a:cubicBezTo>
                          <a:pt x="57369" y="211788"/>
                          <a:pt x="60408" y="215398"/>
                          <a:pt x="64018" y="214722"/>
                        </a:cubicBezTo>
                        <a:cubicBezTo>
                          <a:pt x="70161" y="213579"/>
                          <a:pt x="69895" y="204416"/>
                          <a:pt x="62294" y="204616"/>
                        </a:cubicBezTo>
                        <a:cubicBezTo>
                          <a:pt x="60522" y="205511"/>
                          <a:pt x="59046" y="206293"/>
                          <a:pt x="58426" y="208312"/>
                        </a:cubicBezTo>
                        <a:close/>
                        <a:moveTo>
                          <a:pt x="289751" y="208721"/>
                        </a:moveTo>
                        <a:cubicBezTo>
                          <a:pt x="288950" y="211550"/>
                          <a:pt x="291722" y="214227"/>
                          <a:pt x="294513" y="213493"/>
                        </a:cubicBezTo>
                        <a:cubicBezTo>
                          <a:pt x="298895" y="212341"/>
                          <a:pt x="298295" y="205607"/>
                          <a:pt x="292951" y="205769"/>
                        </a:cubicBezTo>
                        <a:cubicBezTo>
                          <a:pt x="291484" y="206492"/>
                          <a:pt x="290236" y="207035"/>
                          <a:pt x="289751" y="208721"/>
                        </a:cubicBezTo>
                        <a:close/>
                        <a:moveTo>
                          <a:pt x="109461" y="217846"/>
                        </a:moveTo>
                        <a:cubicBezTo>
                          <a:pt x="105861" y="218494"/>
                          <a:pt x="102984" y="213903"/>
                          <a:pt x="103956" y="210369"/>
                        </a:cubicBezTo>
                        <a:cubicBezTo>
                          <a:pt x="104565" y="208150"/>
                          <a:pt x="106480" y="207416"/>
                          <a:pt x="108480" y="206512"/>
                        </a:cubicBezTo>
                        <a:cubicBezTo>
                          <a:pt x="116805" y="206321"/>
                          <a:pt x="117491" y="216408"/>
                          <a:pt x="109461" y="217846"/>
                        </a:cubicBezTo>
                        <a:close/>
                        <a:moveTo>
                          <a:pt x="225581" y="217684"/>
                        </a:moveTo>
                        <a:cubicBezTo>
                          <a:pt x="222037" y="218313"/>
                          <a:pt x="218875" y="214389"/>
                          <a:pt x="219742" y="210864"/>
                        </a:cubicBezTo>
                        <a:cubicBezTo>
                          <a:pt x="220399" y="208207"/>
                          <a:pt x="222256" y="207550"/>
                          <a:pt x="224590" y="206502"/>
                        </a:cubicBezTo>
                        <a:cubicBezTo>
                          <a:pt x="231924" y="206350"/>
                          <a:pt x="233658" y="216246"/>
                          <a:pt x="225581" y="217684"/>
                        </a:cubicBezTo>
                        <a:close/>
                        <a:moveTo>
                          <a:pt x="167812" y="216284"/>
                        </a:moveTo>
                        <a:cubicBezTo>
                          <a:pt x="165097" y="216770"/>
                          <a:pt x="162687" y="213960"/>
                          <a:pt x="163373" y="211264"/>
                        </a:cubicBezTo>
                        <a:cubicBezTo>
                          <a:pt x="163859" y="209379"/>
                          <a:pt x="165192" y="208855"/>
                          <a:pt x="166907" y="208140"/>
                        </a:cubicBezTo>
                        <a:cubicBezTo>
                          <a:pt x="172488" y="208036"/>
                          <a:pt x="172841" y="215370"/>
                          <a:pt x="167812" y="216284"/>
                        </a:cubicBezTo>
                        <a:close/>
                        <a:moveTo>
                          <a:pt x="4439" y="209626"/>
                        </a:moveTo>
                        <a:cubicBezTo>
                          <a:pt x="4524" y="210436"/>
                          <a:pt x="4972" y="210607"/>
                          <a:pt x="5515" y="210941"/>
                        </a:cubicBezTo>
                        <a:cubicBezTo>
                          <a:pt x="6172" y="210684"/>
                          <a:pt x="6610" y="210417"/>
                          <a:pt x="6668" y="209540"/>
                        </a:cubicBezTo>
                        <a:cubicBezTo>
                          <a:pt x="6296" y="209102"/>
                          <a:pt x="6172" y="208731"/>
                          <a:pt x="5429" y="208636"/>
                        </a:cubicBezTo>
                        <a:cubicBezTo>
                          <a:pt x="4972" y="208959"/>
                          <a:pt x="4706" y="209102"/>
                          <a:pt x="4439" y="209626"/>
                        </a:cubicBezTo>
                        <a:close/>
                        <a:moveTo>
                          <a:pt x="266500" y="212750"/>
                        </a:moveTo>
                        <a:cubicBezTo>
                          <a:pt x="265509" y="216017"/>
                          <a:pt x="268796" y="219818"/>
                          <a:pt x="272329" y="219084"/>
                        </a:cubicBezTo>
                        <a:cubicBezTo>
                          <a:pt x="278063" y="217884"/>
                          <a:pt x="277673" y="208874"/>
                          <a:pt x="270767" y="209055"/>
                        </a:cubicBezTo>
                        <a:cubicBezTo>
                          <a:pt x="268719" y="209921"/>
                          <a:pt x="267167" y="210550"/>
                          <a:pt x="266500" y="212750"/>
                        </a:cubicBezTo>
                        <a:close/>
                        <a:moveTo>
                          <a:pt x="37481" y="212998"/>
                        </a:moveTo>
                        <a:cubicBezTo>
                          <a:pt x="36690" y="215484"/>
                          <a:pt x="38891" y="218389"/>
                          <a:pt x="41510" y="217932"/>
                        </a:cubicBezTo>
                        <a:cubicBezTo>
                          <a:pt x="45891" y="217160"/>
                          <a:pt x="45968" y="210207"/>
                          <a:pt x="40691" y="210369"/>
                        </a:cubicBezTo>
                        <a:cubicBezTo>
                          <a:pt x="39186" y="210988"/>
                          <a:pt x="37976" y="211436"/>
                          <a:pt x="37481" y="212998"/>
                        </a:cubicBezTo>
                        <a:close/>
                        <a:moveTo>
                          <a:pt x="203635" y="221628"/>
                        </a:moveTo>
                        <a:cubicBezTo>
                          <a:pt x="200044" y="222285"/>
                          <a:pt x="197244" y="218656"/>
                          <a:pt x="198215" y="215217"/>
                        </a:cubicBezTo>
                        <a:cubicBezTo>
                          <a:pt x="198825" y="213046"/>
                          <a:pt x="200454" y="212569"/>
                          <a:pt x="202406" y="211684"/>
                        </a:cubicBezTo>
                        <a:cubicBezTo>
                          <a:pt x="209398" y="211512"/>
                          <a:pt x="209645" y="220523"/>
                          <a:pt x="203635" y="221628"/>
                        </a:cubicBezTo>
                        <a:close/>
                        <a:moveTo>
                          <a:pt x="146199" y="221218"/>
                        </a:moveTo>
                        <a:cubicBezTo>
                          <a:pt x="142837" y="222066"/>
                          <a:pt x="139579" y="219027"/>
                          <a:pt x="140532" y="215551"/>
                        </a:cubicBezTo>
                        <a:cubicBezTo>
                          <a:pt x="141084" y="213541"/>
                          <a:pt x="142523" y="212922"/>
                          <a:pt x="144313" y="212103"/>
                        </a:cubicBezTo>
                        <a:cubicBezTo>
                          <a:pt x="150828" y="211922"/>
                          <a:pt x="151286" y="219942"/>
                          <a:pt x="146199" y="221218"/>
                        </a:cubicBezTo>
                        <a:close/>
                        <a:moveTo>
                          <a:pt x="243411" y="214808"/>
                        </a:moveTo>
                        <a:cubicBezTo>
                          <a:pt x="242821" y="215665"/>
                          <a:pt x="243488" y="217503"/>
                          <a:pt x="243659" y="218256"/>
                        </a:cubicBezTo>
                        <a:cubicBezTo>
                          <a:pt x="244354" y="221342"/>
                          <a:pt x="244469" y="223495"/>
                          <a:pt x="247440" y="224257"/>
                        </a:cubicBezTo>
                        <a:cubicBezTo>
                          <a:pt x="256213" y="226495"/>
                          <a:pt x="257680" y="212627"/>
                          <a:pt x="249984" y="212750"/>
                        </a:cubicBezTo>
                        <a:cubicBezTo>
                          <a:pt x="247974" y="213598"/>
                          <a:pt x="244555" y="213122"/>
                          <a:pt x="243411" y="214808"/>
                        </a:cubicBezTo>
                        <a:close/>
                        <a:moveTo>
                          <a:pt x="71495" y="216370"/>
                        </a:moveTo>
                        <a:cubicBezTo>
                          <a:pt x="69875" y="220170"/>
                          <a:pt x="73085" y="224714"/>
                          <a:pt x="77410" y="223933"/>
                        </a:cubicBezTo>
                        <a:cubicBezTo>
                          <a:pt x="84011" y="222752"/>
                          <a:pt x="83534" y="212817"/>
                          <a:pt x="76010" y="212998"/>
                        </a:cubicBezTo>
                        <a:cubicBezTo>
                          <a:pt x="73952" y="213836"/>
                          <a:pt x="72352" y="214370"/>
                          <a:pt x="71495" y="216370"/>
                        </a:cubicBezTo>
                        <a:close/>
                        <a:moveTo>
                          <a:pt x="328213" y="213903"/>
                        </a:moveTo>
                        <a:cubicBezTo>
                          <a:pt x="328193" y="214093"/>
                          <a:pt x="328155" y="214284"/>
                          <a:pt x="328127" y="214484"/>
                        </a:cubicBezTo>
                        <a:cubicBezTo>
                          <a:pt x="328432" y="214760"/>
                          <a:pt x="328727" y="215036"/>
                          <a:pt x="329032" y="215313"/>
                        </a:cubicBezTo>
                        <a:cubicBezTo>
                          <a:pt x="329117" y="215313"/>
                          <a:pt x="329203" y="215313"/>
                          <a:pt x="329279" y="215313"/>
                        </a:cubicBezTo>
                        <a:cubicBezTo>
                          <a:pt x="329775" y="215065"/>
                          <a:pt x="330022" y="214827"/>
                          <a:pt x="330270" y="214322"/>
                        </a:cubicBezTo>
                        <a:cubicBezTo>
                          <a:pt x="330194" y="213570"/>
                          <a:pt x="329765" y="213189"/>
                          <a:pt x="329032" y="213084"/>
                        </a:cubicBezTo>
                        <a:cubicBezTo>
                          <a:pt x="328660" y="213360"/>
                          <a:pt x="328403" y="213427"/>
                          <a:pt x="328213" y="213903"/>
                        </a:cubicBezTo>
                        <a:close/>
                        <a:moveTo>
                          <a:pt x="123511" y="226552"/>
                        </a:moveTo>
                        <a:cubicBezTo>
                          <a:pt x="119739" y="227238"/>
                          <a:pt x="116396" y="223142"/>
                          <a:pt x="117510" y="219485"/>
                        </a:cubicBezTo>
                        <a:cubicBezTo>
                          <a:pt x="118291" y="216894"/>
                          <a:pt x="120005" y="216494"/>
                          <a:pt x="122520" y="215541"/>
                        </a:cubicBezTo>
                        <a:cubicBezTo>
                          <a:pt x="129692" y="215570"/>
                          <a:pt x="130035" y="225362"/>
                          <a:pt x="123511" y="226552"/>
                        </a:cubicBezTo>
                        <a:close/>
                        <a:moveTo>
                          <a:pt x="304390" y="217189"/>
                        </a:moveTo>
                        <a:cubicBezTo>
                          <a:pt x="303181" y="219094"/>
                          <a:pt x="305162" y="221856"/>
                          <a:pt x="307343" y="221466"/>
                        </a:cubicBezTo>
                        <a:cubicBezTo>
                          <a:pt x="310705" y="220856"/>
                          <a:pt x="310401" y="215684"/>
                          <a:pt x="306762" y="215627"/>
                        </a:cubicBezTo>
                        <a:cubicBezTo>
                          <a:pt x="305667" y="216046"/>
                          <a:pt x="304952" y="216294"/>
                          <a:pt x="304390" y="217189"/>
                        </a:cubicBezTo>
                        <a:close/>
                        <a:moveTo>
                          <a:pt x="17917" y="220561"/>
                        </a:moveTo>
                        <a:cubicBezTo>
                          <a:pt x="19498" y="221475"/>
                          <a:pt x="20964" y="219799"/>
                          <a:pt x="21031" y="218342"/>
                        </a:cubicBezTo>
                        <a:cubicBezTo>
                          <a:pt x="20450" y="217227"/>
                          <a:pt x="20164" y="216408"/>
                          <a:pt x="18402" y="216456"/>
                        </a:cubicBezTo>
                        <a:cubicBezTo>
                          <a:pt x="16898" y="217360"/>
                          <a:pt x="15907" y="219389"/>
                          <a:pt x="17917" y="220561"/>
                        </a:cubicBezTo>
                        <a:close/>
                        <a:moveTo>
                          <a:pt x="181366" y="225819"/>
                        </a:moveTo>
                        <a:cubicBezTo>
                          <a:pt x="178080" y="226457"/>
                          <a:pt x="175260" y="223152"/>
                          <a:pt x="176194" y="219818"/>
                        </a:cubicBezTo>
                        <a:cubicBezTo>
                          <a:pt x="176727" y="217903"/>
                          <a:pt x="178222" y="217341"/>
                          <a:pt x="179804" y="216446"/>
                        </a:cubicBezTo>
                        <a:cubicBezTo>
                          <a:pt x="186814" y="216265"/>
                          <a:pt x="187033" y="224714"/>
                          <a:pt x="181366" y="225819"/>
                        </a:cubicBezTo>
                        <a:close/>
                        <a:moveTo>
                          <a:pt x="50302" y="221790"/>
                        </a:moveTo>
                        <a:cubicBezTo>
                          <a:pt x="49416" y="224704"/>
                          <a:pt x="51968" y="227943"/>
                          <a:pt x="55064" y="227295"/>
                        </a:cubicBezTo>
                        <a:cubicBezTo>
                          <a:pt x="60188" y="226247"/>
                          <a:pt x="59998" y="218475"/>
                          <a:pt x="53588" y="218665"/>
                        </a:cubicBezTo>
                        <a:cubicBezTo>
                          <a:pt x="52092" y="219437"/>
                          <a:pt x="50816" y="220075"/>
                          <a:pt x="50302" y="221790"/>
                        </a:cubicBezTo>
                        <a:close/>
                        <a:moveTo>
                          <a:pt x="280721" y="221875"/>
                        </a:moveTo>
                        <a:cubicBezTo>
                          <a:pt x="279892" y="224800"/>
                          <a:pt x="282473" y="227619"/>
                          <a:pt x="285407" y="227057"/>
                        </a:cubicBezTo>
                        <a:cubicBezTo>
                          <a:pt x="290313" y="226114"/>
                          <a:pt x="289903" y="218656"/>
                          <a:pt x="284007" y="218846"/>
                        </a:cubicBezTo>
                        <a:cubicBezTo>
                          <a:pt x="282502" y="219570"/>
                          <a:pt x="281197" y="220161"/>
                          <a:pt x="280721" y="221875"/>
                        </a:cubicBezTo>
                        <a:close/>
                        <a:moveTo>
                          <a:pt x="220723" y="221713"/>
                        </a:moveTo>
                        <a:cubicBezTo>
                          <a:pt x="222199" y="223609"/>
                          <a:pt x="222723" y="228124"/>
                          <a:pt x="220723" y="229686"/>
                        </a:cubicBezTo>
                        <a:cubicBezTo>
                          <a:pt x="219942" y="230295"/>
                          <a:pt x="219189" y="230381"/>
                          <a:pt x="218008" y="230667"/>
                        </a:cubicBezTo>
                        <a:cubicBezTo>
                          <a:pt x="217103" y="230886"/>
                          <a:pt x="215941" y="231391"/>
                          <a:pt x="214722" y="231162"/>
                        </a:cubicBezTo>
                        <a:cubicBezTo>
                          <a:pt x="211884" y="230629"/>
                          <a:pt x="209531" y="226685"/>
                          <a:pt x="211017" y="223190"/>
                        </a:cubicBezTo>
                        <a:cubicBezTo>
                          <a:pt x="211969" y="220970"/>
                          <a:pt x="213617" y="220656"/>
                          <a:pt x="215951" y="219742"/>
                        </a:cubicBezTo>
                        <a:cubicBezTo>
                          <a:pt x="218094" y="219704"/>
                          <a:pt x="219799" y="220513"/>
                          <a:pt x="220723" y="221713"/>
                        </a:cubicBezTo>
                        <a:close/>
                        <a:moveTo>
                          <a:pt x="158772" y="230505"/>
                        </a:moveTo>
                        <a:cubicBezTo>
                          <a:pt x="155924" y="230943"/>
                          <a:pt x="152819" y="227524"/>
                          <a:pt x="153600" y="224504"/>
                        </a:cubicBezTo>
                        <a:cubicBezTo>
                          <a:pt x="154248" y="221999"/>
                          <a:pt x="155867" y="221532"/>
                          <a:pt x="158201" y="220637"/>
                        </a:cubicBezTo>
                        <a:cubicBezTo>
                          <a:pt x="164763" y="220704"/>
                          <a:pt x="164935" y="229543"/>
                          <a:pt x="158772" y="230505"/>
                        </a:cubicBezTo>
                        <a:close/>
                        <a:moveTo>
                          <a:pt x="85135" y="224009"/>
                        </a:moveTo>
                        <a:cubicBezTo>
                          <a:pt x="82363" y="227857"/>
                          <a:pt x="85373" y="232448"/>
                          <a:pt x="89087" y="233124"/>
                        </a:cubicBezTo>
                        <a:cubicBezTo>
                          <a:pt x="92078" y="233677"/>
                          <a:pt x="94917" y="231458"/>
                          <a:pt x="95488" y="229505"/>
                        </a:cubicBezTo>
                        <a:cubicBezTo>
                          <a:pt x="95783" y="228505"/>
                          <a:pt x="95412" y="227343"/>
                          <a:pt x="95250" y="226552"/>
                        </a:cubicBezTo>
                        <a:cubicBezTo>
                          <a:pt x="94631" y="223666"/>
                          <a:pt x="94279" y="221475"/>
                          <a:pt x="90726" y="221532"/>
                        </a:cubicBezTo>
                        <a:cubicBezTo>
                          <a:pt x="88364" y="222533"/>
                          <a:pt x="86506" y="222123"/>
                          <a:pt x="85135" y="224009"/>
                        </a:cubicBezTo>
                        <a:close/>
                        <a:moveTo>
                          <a:pt x="257546" y="226143"/>
                        </a:moveTo>
                        <a:cubicBezTo>
                          <a:pt x="256689" y="229467"/>
                          <a:pt x="259956" y="233086"/>
                          <a:pt x="263214" y="232467"/>
                        </a:cubicBezTo>
                        <a:cubicBezTo>
                          <a:pt x="269310" y="231315"/>
                          <a:pt x="268910" y="222123"/>
                          <a:pt x="262147" y="222199"/>
                        </a:cubicBezTo>
                        <a:cubicBezTo>
                          <a:pt x="259852" y="223104"/>
                          <a:pt x="258185" y="223666"/>
                          <a:pt x="257546" y="226143"/>
                        </a:cubicBezTo>
                        <a:close/>
                        <a:moveTo>
                          <a:pt x="29346" y="226724"/>
                        </a:moveTo>
                        <a:cubicBezTo>
                          <a:pt x="28804" y="228543"/>
                          <a:pt x="30737" y="230743"/>
                          <a:pt x="32795" y="230257"/>
                        </a:cubicBezTo>
                        <a:cubicBezTo>
                          <a:pt x="35986" y="229505"/>
                          <a:pt x="35557" y="224838"/>
                          <a:pt x="32137" y="224504"/>
                        </a:cubicBezTo>
                        <a:cubicBezTo>
                          <a:pt x="30852" y="224990"/>
                          <a:pt x="29737" y="225390"/>
                          <a:pt x="29346" y="226724"/>
                        </a:cubicBezTo>
                        <a:close/>
                        <a:moveTo>
                          <a:pt x="136827" y="235429"/>
                        </a:moveTo>
                        <a:cubicBezTo>
                          <a:pt x="132864" y="236153"/>
                          <a:pt x="129740" y="232248"/>
                          <a:pt x="130826" y="228524"/>
                        </a:cubicBezTo>
                        <a:cubicBezTo>
                          <a:pt x="131540" y="226085"/>
                          <a:pt x="133160" y="225485"/>
                          <a:pt x="135350" y="224495"/>
                        </a:cubicBezTo>
                        <a:cubicBezTo>
                          <a:pt x="143142" y="224323"/>
                          <a:pt x="143656" y="234191"/>
                          <a:pt x="136827" y="235429"/>
                        </a:cubicBezTo>
                        <a:close/>
                        <a:moveTo>
                          <a:pt x="195005" y="235353"/>
                        </a:moveTo>
                        <a:cubicBezTo>
                          <a:pt x="191243" y="236144"/>
                          <a:pt x="187881" y="232134"/>
                          <a:pt x="188843" y="228609"/>
                        </a:cubicBezTo>
                        <a:cubicBezTo>
                          <a:pt x="189481" y="226276"/>
                          <a:pt x="191081" y="225657"/>
                          <a:pt x="193119" y="224666"/>
                        </a:cubicBezTo>
                        <a:cubicBezTo>
                          <a:pt x="200987" y="224485"/>
                          <a:pt x="201311" y="234020"/>
                          <a:pt x="195005" y="235353"/>
                        </a:cubicBezTo>
                        <a:close/>
                        <a:moveTo>
                          <a:pt x="318678" y="227543"/>
                        </a:moveTo>
                        <a:cubicBezTo>
                          <a:pt x="319021" y="228257"/>
                          <a:pt x="319373" y="228676"/>
                          <a:pt x="320078" y="229019"/>
                        </a:cubicBezTo>
                        <a:cubicBezTo>
                          <a:pt x="321031" y="229019"/>
                          <a:pt x="321555" y="228552"/>
                          <a:pt x="321802" y="227867"/>
                        </a:cubicBezTo>
                        <a:cubicBezTo>
                          <a:pt x="322212" y="226971"/>
                          <a:pt x="321250" y="226181"/>
                          <a:pt x="320650" y="225981"/>
                        </a:cubicBezTo>
                        <a:cubicBezTo>
                          <a:pt x="320421" y="225952"/>
                          <a:pt x="320212" y="225923"/>
                          <a:pt x="319992" y="225895"/>
                        </a:cubicBezTo>
                        <a:cubicBezTo>
                          <a:pt x="319354" y="226333"/>
                          <a:pt x="318840" y="226619"/>
                          <a:pt x="318678" y="227543"/>
                        </a:cubicBezTo>
                        <a:close/>
                        <a:moveTo>
                          <a:pt x="234696" y="228448"/>
                        </a:moveTo>
                        <a:cubicBezTo>
                          <a:pt x="234163" y="229305"/>
                          <a:pt x="234591" y="230753"/>
                          <a:pt x="234782" y="231572"/>
                        </a:cubicBezTo>
                        <a:cubicBezTo>
                          <a:pt x="235553" y="235001"/>
                          <a:pt x="236011" y="236982"/>
                          <a:pt x="239468" y="237658"/>
                        </a:cubicBezTo>
                        <a:cubicBezTo>
                          <a:pt x="247298" y="239173"/>
                          <a:pt x="248612" y="225942"/>
                          <a:pt x="241107" y="226066"/>
                        </a:cubicBezTo>
                        <a:cubicBezTo>
                          <a:pt x="238820" y="227028"/>
                          <a:pt x="235925" y="226466"/>
                          <a:pt x="234696" y="228448"/>
                        </a:cubicBezTo>
                        <a:close/>
                        <a:moveTo>
                          <a:pt x="63113" y="230667"/>
                        </a:moveTo>
                        <a:cubicBezTo>
                          <a:pt x="62217" y="233886"/>
                          <a:pt x="65141" y="237058"/>
                          <a:pt x="68285" y="236506"/>
                        </a:cubicBezTo>
                        <a:cubicBezTo>
                          <a:pt x="74019" y="235487"/>
                          <a:pt x="73847" y="226943"/>
                          <a:pt x="67056" y="227133"/>
                        </a:cubicBezTo>
                        <a:cubicBezTo>
                          <a:pt x="65113" y="227952"/>
                          <a:pt x="63713" y="228533"/>
                          <a:pt x="63113" y="230667"/>
                        </a:cubicBezTo>
                        <a:close/>
                        <a:moveTo>
                          <a:pt x="295180" y="230743"/>
                        </a:moveTo>
                        <a:cubicBezTo>
                          <a:pt x="294342" y="232762"/>
                          <a:pt x="296246" y="235448"/>
                          <a:pt x="298628" y="234934"/>
                        </a:cubicBezTo>
                        <a:cubicBezTo>
                          <a:pt x="302257" y="234153"/>
                          <a:pt x="301781" y="228600"/>
                          <a:pt x="297399" y="228771"/>
                        </a:cubicBezTo>
                        <a:cubicBezTo>
                          <a:pt x="296485" y="229314"/>
                          <a:pt x="295608" y="229734"/>
                          <a:pt x="295180" y="230743"/>
                        </a:cubicBezTo>
                        <a:close/>
                        <a:moveTo>
                          <a:pt x="172326" y="239792"/>
                        </a:moveTo>
                        <a:cubicBezTo>
                          <a:pt x="168802" y="240392"/>
                          <a:pt x="165706" y="236420"/>
                          <a:pt x="166649" y="232972"/>
                        </a:cubicBezTo>
                        <a:cubicBezTo>
                          <a:pt x="167335" y="230505"/>
                          <a:pt x="169021" y="230029"/>
                          <a:pt x="171336" y="229114"/>
                        </a:cubicBezTo>
                        <a:cubicBezTo>
                          <a:pt x="178584" y="229000"/>
                          <a:pt x="178937" y="238658"/>
                          <a:pt x="172326" y="239792"/>
                        </a:cubicBezTo>
                        <a:close/>
                        <a:moveTo>
                          <a:pt x="271844" y="235020"/>
                        </a:moveTo>
                        <a:cubicBezTo>
                          <a:pt x="270958" y="237725"/>
                          <a:pt x="273406" y="240925"/>
                          <a:pt x="276197" y="240440"/>
                        </a:cubicBezTo>
                        <a:cubicBezTo>
                          <a:pt x="281483" y="239535"/>
                          <a:pt x="281188" y="231972"/>
                          <a:pt x="275454" y="232058"/>
                        </a:cubicBezTo>
                        <a:cubicBezTo>
                          <a:pt x="273739" y="232762"/>
                          <a:pt x="272425" y="233239"/>
                          <a:pt x="271844" y="235020"/>
                        </a:cubicBezTo>
                        <a:close/>
                        <a:moveTo>
                          <a:pt x="42158" y="235515"/>
                        </a:moveTo>
                        <a:cubicBezTo>
                          <a:pt x="41520" y="237782"/>
                          <a:pt x="43805" y="240211"/>
                          <a:pt x="46272" y="239630"/>
                        </a:cubicBezTo>
                        <a:cubicBezTo>
                          <a:pt x="50082" y="238716"/>
                          <a:pt x="49759" y="232705"/>
                          <a:pt x="44958" y="232886"/>
                        </a:cubicBezTo>
                        <a:cubicBezTo>
                          <a:pt x="43701" y="233496"/>
                          <a:pt x="42567" y="234077"/>
                          <a:pt x="42158" y="235515"/>
                        </a:cubicBezTo>
                        <a:close/>
                        <a:moveTo>
                          <a:pt x="150628" y="244145"/>
                        </a:moveTo>
                        <a:cubicBezTo>
                          <a:pt x="149866" y="244278"/>
                          <a:pt x="149095" y="244421"/>
                          <a:pt x="148333" y="244554"/>
                        </a:cubicBezTo>
                        <a:cubicBezTo>
                          <a:pt x="145618" y="244154"/>
                          <a:pt x="142770" y="240316"/>
                          <a:pt x="144132" y="236906"/>
                        </a:cubicBezTo>
                        <a:cubicBezTo>
                          <a:pt x="145056" y="234601"/>
                          <a:pt x="146685" y="234134"/>
                          <a:pt x="149066" y="233210"/>
                        </a:cubicBezTo>
                        <a:cubicBezTo>
                          <a:pt x="156162" y="233134"/>
                          <a:pt x="157705" y="242554"/>
                          <a:pt x="150628" y="244145"/>
                        </a:cubicBezTo>
                        <a:close/>
                        <a:moveTo>
                          <a:pt x="76429" y="238554"/>
                        </a:moveTo>
                        <a:cubicBezTo>
                          <a:pt x="74838" y="242078"/>
                          <a:pt x="77772" y="246355"/>
                          <a:pt x="81772" y="245621"/>
                        </a:cubicBezTo>
                        <a:cubicBezTo>
                          <a:pt x="87811" y="244516"/>
                          <a:pt x="87287" y="235410"/>
                          <a:pt x="80458" y="235591"/>
                        </a:cubicBezTo>
                        <a:cubicBezTo>
                          <a:pt x="78705" y="236372"/>
                          <a:pt x="77200" y="236839"/>
                          <a:pt x="76429" y="238554"/>
                        </a:cubicBezTo>
                        <a:close/>
                        <a:moveTo>
                          <a:pt x="248755" y="239297"/>
                        </a:moveTo>
                        <a:cubicBezTo>
                          <a:pt x="247802" y="242630"/>
                          <a:pt x="251012" y="246450"/>
                          <a:pt x="254584" y="245707"/>
                        </a:cubicBezTo>
                        <a:cubicBezTo>
                          <a:pt x="260461" y="244488"/>
                          <a:pt x="260061" y="235401"/>
                          <a:pt x="252774" y="235601"/>
                        </a:cubicBezTo>
                        <a:cubicBezTo>
                          <a:pt x="250936" y="236515"/>
                          <a:pt x="249355" y="237182"/>
                          <a:pt x="248755" y="239297"/>
                        </a:cubicBezTo>
                        <a:close/>
                        <a:moveTo>
                          <a:pt x="190814" y="242907"/>
                        </a:moveTo>
                        <a:cubicBezTo>
                          <a:pt x="191110" y="244097"/>
                          <a:pt x="191157" y="245659"/>
                          <a:pt x="190567" y="246602"/>
                        </a:cubicBezTo>
                        <a:cubicBezTo>
                          <a:pt x="189662" y="248041"/>
                          <a:pt x="188090" y="248145"/>
                          <a:pt x="186128" y="248574"/>
                        </a:cubicBezTo>
                        <a:cubicBezTo>
                          <a:pt x="185204" y="248784"/>
                          <a:pt x="184013" y="249336"/>
                          <a:pt x="182756" y="249069"/>
                        </a:cubicBezTo>
                        <a:cubicBezTo>
                          <a:pt x="180661" y="248621"/>
                          <a:pt x="178498" y="244221"/>
                          <a:pt x="179556" y="241344"/>
                        </a:cubicBezTo>
                        <a:cubicBezTo>
                          <a:pt x="180423" y="238963"/>
                          <a:pt x="182013" y="238420"/>
                          <a:pt x="184404" y="237477"/>
                        </a:cubicBezTo>
                        <a:cubicBezTo>
                          <a:pt x="188833" y="237382"/>
                          <a:pt x="189948" y="239382"/>
                          <a:pt x="190814" y="242907"/>
                        </a:cubicBezTo>
                        <a:close/>
                        <a:moveTo>
                          <a:pt x="309563" y="240525"/>
                        </a:moveTo>
                        <a:cubicBezTo>
                          <a:pt x="309610" y="241716"/>
                          <a:pt x="310439" y="242583"/>
                          <a:pt x="311706" y="242583"/>
                        </a:cubicBezTo>
                        <a:cubicBezTo>
                          <a:pt x="312525" y="242259"/>
                          <a:pt x="313534" y="241478"/>
                          <a:pt x="313182" y="240278"/>
                        </a:cubicBezTo>
                        <a:cubicBezTo>
                          <a:pt x="312887" y="239506"/>
                          <a:pt x="312211" y="238877"/>
                          <a:pt x="311125" y="238877"/>
                        </a:cubicBezTo>
                        <a:cubicBezTo>
                          <a:pt x="310372" y="239363"/>
                          <a:pt x="309962" y="239687"/>
                          <a:pt x="309563" y="240525"/>
                        </a:cubicBezTo>
                        <a:close/>
                        <a:moveTo>
                          <a:pt x="21536" y="240611"/>
                        </a:moveTo>
                        <a:cubicBezTo>
                          <a:pt x="21593" y="241678"/>
                          <a:pt x="22231" y="242183"/>
                          <a:pt x="23013" y="242506"/>
                        </a:cubicBezTo>
                        <a:cubicBezTo>
                          <a:pt x="24212" y="242506"/>
                          <a:pt x="24727" y="241783"/>
                          <a:pt x="25070" y="240944"/>
                        </a:cubicBezTo>
                        <a:cubicBezTo>
                          <a:pt x="25041" y="239820"/>
                          <a:pt x="24270" y="239058"/>
                          <a:pt x="23174" y="238973"/>
                        </a:cubicBezTo>
                        <a:cubicBezTo>
                          <a:pt x="22250" y="239468"/>
                          <a:pt x="22041" y="239678"/>
                          <a:pt x="21536" y="240611"/>
                        </a:cubicBezTo>
                        <a:close/>
                        <a:moveTo>
                          <a:pt x="226314" y="242087"/>
                        </a:moveTo>
                        <a:cubicBezTo>
                          <a:pt x="225819" y="242916"/>
                          <a:pt x="225743" y="244278"/>
                          <a:pt x="225981" y="245383"/>
                        </a:cubicBezTo>
                        <a:cubicBezTo>
                          <a:pt x="226686" y="248631"/>
                          <a:pt x="227895" y="250336"/>
                          <a:pt x="231324" y="250803"/>
                        </a:cubicBezTo>
                        <a:cubicBezTo>
                          <a:pt x="238211" y="251755"/>
                          <a:pt x="239439" y="239325"/>
                          <a:pt x="231896" y="239459"/>
                        </a:cubicBezTo>
                        <a:cubicBezTo>
                          <a:pt x="229486" y="240430"/>
                          <a:pt x="227562" y="240001"/>
                          <a:pt x="226314" y="242087"/>
                        </a:cubicBezTo>
                        <a:close/>
                        <a:moveTo>
                          <a:pt x="55150" y="243897"/>
                        </a:moveTo>
                        <a:cubicBezTo>
                          <a:pt x="54264" y="246469"/>
                          <a:pt x="56617" y="249460"/>
                          <a:pt x="59255" y="248993"/>
                        </a:cubicBezTo>
                        <a:cubicBezTo>
                          <a:pt x="63837" y="248193"/>
                          <a:pt x="63694" y="241087"/>
                          <a:pt x="58274" y="241268"/>
                        </a:cubicBezTo>
                        <a:cubicBezTo>
                          <a:pt x="56902" y="241935"/>
                          <a:pt x="55655" y="242421"/>
                          <a:pt x="55150" y="243897"/>
                        </a:cubicBezTo>
                        <a:close/>
                        <a:moveTo>
                          <a:pt x="168545" y="247021"/>
                        </a:moveTo>
                        <a:cubicBezTo>
                          <a:pt x="168831" y="248098"/>
                          <a:pt x="169174" y="249650"/>
                          <a:pt x="168707" y="250803"/>
                        </a:cubicBezTo>
                        <a:cubicBezTo>
                          <a:pt x="168421" y="251498"/>
                          <a:pt x="167535" y="252279"/>
                          <a:pt x="166821" y="252527"/>
                        </a:cubicBezTo>
                        <a:cubicBezTo>
                          <a:pt x="165383" y="253022"/>
                          <a:pt x="159973" y="254203"/>
                          <a:pt x="158687" y="253755"/>
                        </a:cubicBezTo>
                        <a:cubicBezTo>
                          <a:pt x="157782" y="250041"/>
                          <a:pt x="155620" y="245707"/>
                          <a:pt x="159020" y="243078"/>
                        </a:cubicBezTo>
                        <a:cubicBezTo>
                          <a:pt x="160039" y="242287"/>
                          <a:pt x="161287" y="242325"/>
                          <a:pt x="162639" y="241764"/>
                        </a:cubicBezTo>
                        <a:cubicBezTo>
                          <a:pt x="166631" y="241678"/>
                          <a:pt x="167707" y="243821"/>
                          <a:pt x="168545" y="247021"/>
                        </a:cubicBezTo>
                        <a:close/>
                        <a:moveTo>
                          <a:pt x="286141" y="244307"/>
                        </a:moveTo>
                        <a:cubicBezTo>
                          <a:pt x="285426" y="246393"/>
                          <a:pt x="287569" y="248650"/>
                          <a:pt x="289512" y="248326"/>
                        </a:cubicBezTo>
                        <a:cubicBezTo>
                          <a:pt x="293437" y="247688"/>
                          <a:pt x="293227" y="242335"/>
                          <a:pt x="289017" y="241926"/>
                        </a:cubicBezTo>
                        <a:cubicBezTo>
                          <a:pt x="287674" y="242506"/>
                          <a:pt x="286626" y="242897"/>
                          <a:pt x="286141" y="244307"/>
                        </a:cubicBezTo>
                        <a:close/>
                        <a:moveTo>
                          <a:pt x="89249" y="248088"/>
                        </a:moveTo>
                        <a:cubicBezTo>
                          <a:pt x="88335" y="251327"/>
                          <a:pt x="91373" y="255184"/>
                          <a:pt x="94517" y="254746"/>
                        </a:cubicBezTo>
                        <a:cubicBezTo>
                          <a:pt x="101365" y="253784"/>
                          <a:pt x="101175" y="244107"/>
                          <a:pt x="93450" y="244307"/>
                        </a:cubicBezTo>
                        <a:cubicBezTo>
                          <a:pt x="91526" y="245269"/>
                          <a:pt x="89868" y="245878"/>
                          <a:pt x="89249" y="248088"/>
                        </a:cubicBezTo>
                        <a:close/>
                        <a:moveTo>
                          <a:pt x="262966" y="248412"/>
                        </a:moveTo>
                        <a:cubicBezTo>
                          <a:pt x="262109" y="251336"/>
                          <a:pt x="264757" y="254222"/>
                          <a:pt x="267653" y="253670"/>
                        </a:cubicBezTo>
                        <a:cubicBezTo>
                          <a:pt x="272577" y="252727"/>
                          <a:pt x="272349" y="245259"/>
                          <a:pt x="266262" y="245450"/>
                        </a:cubicBezTo>
                        <a:cubicBezTo>
                          <a:pt x="264738" y="246136"/>
                          <a:pt x="263462" y="246755"/>
                          <a:pt x="262966" y="248412"/>
                        </a:cubicBezTo>
                        <a:close/>
                        <a:moveTo>
                          <a:pt x="34357" y="248745"/>
                        </a:moveTo>
                        <a:cubicBezTo>
                          <a:pt x="33652" y="250222"/>
                          <a:pt x="35290" y="252213"/>
                          <a:pt x="36824" y="251946"/>
                        </a:cubicBezTo>
                        <a:cubicBezTo>
                          <a:pt x="39700" y="251460"/>
                          <a:pt x="39538" y="247488"/>
                          <a:pt x="36576" y="247174"/>
                        </a:cubicBezTo>
                        <a:cubicBezTo>
                          <a:pt x="35576" y="247555"/>
                          <a:pt x="34785" y="247841"/>
                          <a:pt x="34357" y="248745"/>
                        </a:cubicBezTo>
                        <a:close/>
                        <a:moveTo>
                          <a:pt x="240116" y="252527"/>
                        </a:moveTo>
                        <a:cubicBezTo>
                          <a:pt x="239173" y="255718"/>
                          <a:pt x="242126" y="259461"/>
                          <a:pt x="245374" y="258851"/>
                        </a:cubicBezTo>
                        <a:cubicBezTo>
                          <a:pt x="251336" y="257737"/>
                          <a:pt x="251212" y="248879"/>
                          <a:pt x="244059" y="249079"/>
                        </a:cubicBezTo>
                        <a:cubicBezTo>
                          <a:pt x="242268" y="249888"/>
                          <a:pt x="240706" y="250546"/>
                          <a:pt x="240116" y="252527"/>
                        </a:cubicBezTo>
                        <a:close/>
                        <a:moveTo>
                          <a:pt x="68047" y="253013"/>
                        </a:moveTo>
                        <a:cubicBezTo>
                          <a:pt x="67266" y="255765"/>
                          <a:pt x="69990" y="258689"/>
                          <a:pt x="72809" y="258108"/>
                        </a:cubicBezTo>
                        <a:cubicBezTo>
                          <a:pt x="77600" y="257118"/>
                          <a:pt x="77391" y="249707"/>
                          <a:pt x="71495" y="249898"/>
                        </a:cubicBezTo>
                        <a:cubicBezTo>
                          <a:pt x="69856" y="250622"/>
                          <a:pt x="68561" y="251203"/>
                          <a:pt x="68047" y="253013"/>
                        </a:cubicBezTo>
                        <a:close/>
                        <a:moveTo>
                          <a:pt x="303066" y="255899"/>
                        </a:moveTo>
                        <a:cubicBezTo>
                          <a:pt x="303867" y="255632"/>
                          <a:pt x="304733" y="254651"/>
                          <a:pt x="304390" y="253508"/>
                        </a:cubicBezTo>
                        <a:cubicBezTo>
                          <a:pt x="304076" y="252708"/>
                          <a:pt x="303400" y="252089"/>
                          <a:pt x="302247" y="252117"/>
                        </a:cubicBezTo>
                        <a:cubicBezTo>
                          <a:pt x="299428" y="253736"/>
                          <a:pt x="301200" y="256746"/>
                          <a:pt x="303066" y="255899"/>
                        </a:cubicBezTo>
                        <a:close/>
                        <a:moveTo>
                          <a:pt x="217446" y="256880"/>
                        </a:moveTo>
                        <a:cubicBezTo>
                          <a:pt x="216408" y="260366"/>
                          <a:pt x="219751" y="264414"/>
                          <a:pt x="223276" y="263785"/>
                        </a:cubicBezTo>
                        <a:cubicBezTo>
                          <a:pt x="229810" y="262614"/>
                          <a:pt x="229591" y="252755"/>
                          <a:pt x="222209" y="252936"/>
                        </a:cubicBezTo>
                        <a:cubicBezTo>
                          <a:pt x="219837" y="253879"/>
                          <a:pt x="218189" y="254375"/>
                          <a:pt x="217446" y="256880"/>
                        </a:cubicBezTo>
                        <a:close/>
                        <a:moveTo>
                          <a:pt x="102480" y="257127"/>
                        </a:moveTo>
                        <a:cubicBezTo>
                          <a:pt x="101394" y="260794"/>
                          <a:pt x="105204" y="264271"/>
                          <a:pt x="108642" y="263538"/>
                        </a:cubicBezTo>
                        <a:cubicBezTo>
                          <a:pt x="114643" y="262271"/>
                          <a:pt x="114195" y="252908"/>
                          <a:pt x="106832" y="253108"/>
                        </a:cubicBezTo>
                        <a:cubicBezTo>
                          <a:pt x="104689" y="254060"/>
                          <a:pt x="103175" y="254756"/>
                          <a:pt x="102480" y="257127"/>
                        </a:cubicBezTo>
                        <a:close/>
                        <a:moveTo>
                          <a:pt x="277263" y="257785"/>
                        </a:moveTo>
                        <a:cubicBezTo>
                          <a:pt x="276711" y="260042"/>
                          <a:pt x="279083" y="262157"/>
                          <a:pt x="281207" y="261480"/>
                        </a:cubicBezTo>
                        <a:cubicBezTo>
                          <a:pt x="284531" y="260423"/>
                          <a:pt x="283883" y="255156"/>
                          <a:pt x="279730" y="255327"/>
                        </a:cubicBezTo>
                        <a:cubicBezTo>
                          <a:pt x="278616" y="255937"/>
                          <a:pt x="277606" y="256413"/>
                          <a:pt x="277263" y="257785"/>
                        </a:cubicBezTo>
                        <a:close/>
                        <a:moveTo>
                          <a:pt x="50711" y="261233"/>
                        </a:moveTo>
                        <a:cubicBezTo>
                          <a:pt x="53683" y="260309"/>
                          <a:pt x="53188" y="255479"/>
                          <a:pt x="49397" y="255642"/>
                        </a:cubicBezTo>
                        <a:cubicBezTo>
                          <a:pt x="45644" y="257556"/>
                          <a:pt x="47339" y="262280"/>
                          <a:pt x="50711" y="261233"/>
                        </a:cubicBezTo>
                        <a:close/>
                        <a:moveTo>
                          <a:pt x="138141" y="259347"/>
                        </a:moveTo>
                        <a:cubicBezTo>
                          <a:pt x="135293" y="263481"/>
                          <a:pt x="138732" y="267881"/>
                          <a:pt x="142580" y="268548"/>
                        </a:cubicBezTo>
                        <a:cubicBezTo>
                          <a:pt x="149676" y="269767"/>
                          <a:pt x="151057" y="256880"/>
                          <a:pt x="143808" y="257042"/>
                        </a:cubicBezTo>
                        <a:cubicBezTo>
                          <a:pt x="141665" y="258070"/>
                          <a:pt x="139408" y="257499"/>
                          <a:pt x="138141" y="259347"/>
                        </a:cubicBezTo>
                        <a:close/>
                        <a:moveTo>
                          <a:pt x="195834" y="259261"/>
                        </a:moveTo>
                        <a:cubicBezTo>
                          <a:pt x="193167" y="262871"/>
                          <a:pt x="196101" y="267652"/>
                          <a:pt x="199530" y="268386"/>
                        </a:cubicBezTo>
                        <a:cubicBezTo>
                          <a:pt x="207197" y="270024"/>
                          <a:pt x="208864" y="257013"/>
                          <a:pt x="200682" y="257203"/>
                        </a:cubicBezTo>
                        <a:cubicBezTo>
                          <a:pt x="198777" y="258061"/>
                          <a:pt x="196977" y="257718"/>
                          <a:pt x="195834" y="259261"/>
                        </a:cubicBezTo>
                        <a:close/>
                        <a:moveTo>
                          <a:pt x="81191" y="261890"/>
                        </a:moveTo>
                        <a:cubicBezTo>
                          <a:pt x="80372" y="264947"/>
                          <a:pt x="83363" y="267795"/>
                          <a:pt x="86373" y="267062"/>
                        </a:cubicBezTo>
                        <a:cubicBezTo>
                          <a:pt x="91183" y="265890"/>
                          <a:pt x="90821" y="258328"/>
                          <a:pt x="84811" y="258518"/>
                        </a:cubicBezTo>
                        <a:cubicBezTo>
                          <a:pt x="83058" y="259309"/>
                          <a:pt x="81725" y="259918"/>
                          <a:pt x="81191" y="261890"/>
                        </a:cubicBezTo>
                        <a:close/>
                        <a:moveTo>
                          <a:pt x="254251" y="261890"/>
                        </a:moveTo>
                        <a:cubicBezTo>
                          <a:pt x="253517" y="264481"/>
                          <a:pt x="255918" y="267252"/>
                          <a:pt x="258442" y="266824"/>
                        </a:cubicBezTo>
                        <a:cubicBezTo>
                          <a:pt x="263481" y="265967"/>
                          <a:pt x="263300" y="258670"/>
                          <a:pt x="257461" y="258851"/>
                        </a:cubicBezTo>
                        <a:cubicBezTo>
                          <a:pt x="256004" y="259575"/>
                          <a:pt x="254727" y="260223"/>
                          <a:pt x="254251" y="261890"/>
                        </a:cubicBezTo>
                        <a:close/>
                        <a:moveTo>
                          <a:pt x="173803" y="263538"/>
                        </a:moveTo>
                        <a:cubicBezTo>
                          <a:pt x="170907" y="267271"/>
                          <a:pt x="173927" y="272205"/>
                          <a:pt x="177756" y="272901"/>
                        </a:cubicBezTo>
                        <a:cubicBezTo>
                          <a:pt x="185004" y="274234"/>
                          <a:pt x="186490" y="261404"/>
                          <a:pt x="178984" y="261566"/>
                        </a:cubicBezTo>
                        <a:cubicBezTo>
                          <a:pt x="177041" y="262376"/>
                          <a:pt x="174984" y="262014"/>
                          <a:pt x="173803" y="263538"/>
                        </a:cubicBezTo>
                        <a:close/>
                        <a:moveTo>
                          <a:pt x="115957" y="265509"/>
                        </a:moveTo>
                        <a:cubicBezTo>
                          <a:pt x="114786" y="268891"/>
                          <a:pt x="117891" y="273034"/>
                          <a:pt x="121377" y="272415"/>
                        </a:cubicBezTo>
                        <a:cubicBezTo>
                          <a:pt x="127806" y="271272"/>
                          <a:pt x="127416" y="261823"/>
                          <a:pt x="120387" y="261976"/>
                        </a:cubicBezTo>
                        <a:cubicBezTo>
                          <a:pt x="118310" y="262842"/>
                          <a:pt x="116700" y="263357"/>
                          <a:pt x="115957" y="265509"/>
                        </a:cubicBezTo>
                        <a:close/>
                        <a:moveTo>
                          <a:pt x="27041" y="262709"/>
                        </a:moveTo>
                        <a:cubicBezTo>
                          <a:pt x="26841" y="263128"/>
                          <a:pt x="27032" y="263414"/>
                          <a:pt x="27289" y="263614"/>
                        </a:cubicBezTo>
                        <a:cubicBezTo>
                          <a:pt x="27508" y="263642"/>
                          <a:pt x="27727" y="263671"/>
                          <a:pt x="27946" y="263700"/>
                        </a:cubicBezTo>
                        <a:cubicBezTo>
                          <a:pt x="28185" y="263376"/>
                          <a:pt x="28318" y="263366"/>
                          <a:pt x="28356" y="262795"/>
                        </a:cubicBezTo>
                        <a:cubicBezTo>
                          <a:pt x="28051" y="262461"/>
                          <a:pt x="28032" y="262318"/>
                          <a:pt x="27365" y="262299"/>
                        </a:cubicBezTo>
                        <a:cubicBezTo>
                          <a:pt x="27261" y="262442"/>
                          <a:pt x="27156" y="262576"/>
                          <a:pt x="27041" y="262709"/>
                        </a:cubicBezTo>
                        <a:close/>
                        <a:moveTo>
                          <a:pt x="231572" y="265757"/>
                        </a:moveTo>
                        <a:cubicBezTo>
                          <a:pt x="230429" y="269053"/>
                          <a:pt x="233372" y="272491"/>
                          <a:pt x="236754" y="271843"/>
                        </a:cubicBezTo>
                        <a:cubicBezTo>
                          <a:pt x="242164" y="270796"/>
                          <a:pt x="241754" y="262480"/>
                          <a:pt x="235525" y="262633"/>
                        </a:cubicBezTo>
                        <a:cubicBezTo>
                          <a:pt x="233648" y="263404"/>
                          <a:pt x="232239" y="263823"/>
                          <a:pt x="231572" y="265757"/>
                        </a:cubicBezTo>
                        <a:close/>
                        <a:moveTo>
                          <a:pt x="60246" y="266243"/>
                        </a:moveTo>
                        <a:cubicBezTo>
                          <a:pt x="59407" y="268319"/>
                          <a:pt x="61455" y="270910"/>
                          <a:pt x="63694" y="270434"/>
                        </a:cubicBezTo>
                        <a:cubicBezTo>
                          <a:pt x="67256" y="269681"/>
                          <a:pt x="67113" y="264014"/>
                          <a:pt x="62703" y="264185"/>
                        </a:cubicBezTo>
                        <a:cubicBezTo>
                          <a:pt x="61665" y="264700"/>
                          <a:pt x="60674" y="265167"/>
                          <a:pt x="60246" y="266243"/>
                        </a:cubicBezTo>
                        <a:close/>
                        <a:moveTo>
                          <a:pt x="291808" y="267148"/>
                        </a:moveTo>
                        <a:cubicBezTo>
                          <a:pt x="291846" y="268253"/>
                          <a:pt x="292513" y="268834"/>
                          <a:pt x="293284" y="269196"/>
                        </a:cubicBezTo>
                        <a:cubicBezTo>
                          <a:pt x="294685" y="269224"/>
                          <a:pt x="295218" y="268462"/>
                          <a:pt x="295589" y="267471"/>
                        </a:cubicBezTo>
                        <a:cubicBezTo>
                          <a:pt x="295532" y="266300"/>
                          <a:pt x="294637" y="265481"/>
                          <a:pt x="293370" y="265500"/>
                        </a:cubicBezTo>
                        <a:cubicBezTo>
                          <a:pt x="292627" y="265995"/>
                          <a:pt x="292208" y="266309"/>
                          <a:pt x="291808" y="267148"/>
                        </a:cubicBezTo>
                        <a:close/>
                        <a:moveTo>
                          <a:pt x="151124" y="269777"/>
                        </a:moveTo>
                        <a:cubicBezTo>
                          <a:pt x="149657" y="273358"/>
                          <a:pt x="153171" y="277778"/>
                          <a:pt x="156963" y="277092"/>
                        </a:cubicBezTo>
                        <a:cubicBezTo>
                          <a:pt x="163478" y="275911"/>
                          <a:pt x="163287" y="265995"/>
                          <a:pt x="156058" y="266167"/>
                        </a:cubicBezTo>
                        <a:cubicBezTo>
                          <a:pt x="153476" y="267233"/>
                          <a:pt x="152200" y="267167"/>
                          <a:pt x="151124" y="269777"/>
                        </a:cubicBezTo>
                        <a:close/>
                        <a:moveTo>
                          <a:pt x="209064" y="270196"/>
                        </a:moveTo>
                        <a:cubicBezTo>
                          <a:pt x="208055" y="273510"/>
                          <a:pt x="210846" y="277139"/>
                          <a:pt x="214074" y="276682"/>
                        </a:cubicBezTo>
                        <a:cubicBezTo>
                          <a:pt x="220542" y="275768"/>
                          <a:pt x="220361" y="266462"/>
                          <a:pt x="213084" y="266662"/>
                        </a:cubicBezTo>
                        <a:cubicBezTo>
                          <a:pt x="211150" y="267519"/>
                          <a:pt x="209702" y="268072"/>
                          <a:pt x="209064" y="270196"/>
                        </a:cubicBezTo>
                        <a:close/>
                        <a:moveTo>
                          <a:pt x="94431" y="270605"/>
                        </a:moveTo>
                        <a:cubicBezTo>
                          <a:pt x="93478" y="273787"/>
                          <a:pt x="96660" y="276768"/>
                          <a:pt x="99765" y="275949"/>
                        </a:cubicBezTo>
                        <a:cubicBezTo>
                          <a:pt x="104556" y="274692"/>
                          <a:pt x="104022" y="267167"/>
                          <a:pt x="98203" y="267319"/>
                        </a:cubicBezTo>
                        <a:cubicBezTo>
                          <a:pt x="96364" y="268072"/>
                          <a:pt x="95012" y="268653"/>
                          <a:pt x="94431" y="270605"/>
                        </a:cubicBezTo>
                        <a:close/>
                        <a:moveTo>
                          <a:pt x="268634" y="270853"/>
                        </a:moveTo>
                        <a:cubicBezTo>
                          <a:pt x="267843" y="272872"/>
                          <a:pt x="269967" y="275053"/>
                          <a:pt x="271844" y="274711"/>
                        </a:cubicBezTo>
                        <a:cubicBezTo>
                          <a:pt x="275311" y="274072"/>
                          <a:pt x="275130" y="268634"/>
                          <a:pt x="271024" y="268796"/>
                        </a:cubicBezTo>
                        <a:cubicBezTo>
                          <a:pt x="270005" y="269300"/>
                          <a:pt x="269062" y="269777"/>
                          <a:pt x="268634" y="270853"/>
                        </a:cubicBezTo>
                        <a:close/>
                        <a:moveTo>
                          <a:pt x="39453" y="271920"/>
                        </a:moveTo>
                        <a:cubicBezTo>
                          <a:pt x="39814" y="272644"/>
                          <a:pt x="40186" y="272891"/>
                          <a:pt x="40853" y="273310"/>
                        </a:cubicBezTo>
                        <a:cubicBezTo>
                          <a:pt x="41805" y="273253"/>
                          <a:pt x="42481" y="272577"/>
                          <a:pt x="42577" y="271663"/>
                        </a:cubicBezTo>
                        <a:cubicBezTo>
                          <a:pt x="42243" y="270872"/>
                          <a:pt x="41824" y="270262"/>
                          <a:pt x="40681" y="270262"/>
                        </a:cubicBezTo>
                        <a:cubicBezTo>
                          <a:pt x="40100" y="270758"/>
                          <a:pt x="39605" y="270977"/>
                          <a:pt x="39453" y="271920"/>
                        </a:cubicBezTo>
                        <a:close/>
                        <a:moveTo>
                          <a:pt x="186709" y="274711"/>
                        </a:moveTo>
                        <a:cubicBezTo>
                          <a:pt x="185566" y="278340"/>
                          <a:pt x="189129" y="282092"/>
                          <a:pt x="192872" y="281121"/>
                        </a:cubicBezTo>
                        <a:cubicBezTo>
                          <a:pt x="198625" y="279616"/>
                          <a:pt x="198034" y="270739"/>
                          <a:pt x="190814" y="270929"/>
                        </a:cubicBezTo>
                        <a:cubicBezTo>
                          <a:pt x="188862" y="271910"/>
                          <a:pt x="187405" y="272501"/>
                          <a:pt x="186709" y="274711"/>
                        </a:cubicBezTo>
                        <a:close/>
                        <a:moveTo>
                          <a:pt x="129264" y="274872"/>
                        </a:moveTo>
                        <a:cubicBezTo>
                          <a:pt x="128311" y="278063"/>
                          <a:pt x="131616" y="281521"/>
                          <a:pt x="134445" y="281121"/>
                        </a:cubicBezTo>
                        <a:cubicBezTo>
                          <a:pt x="140856" y="280216"/>
                          <a:pt x="140732" y="270900"/>
                          <a:pt x="133378" y="271100"/>
                        </a:cubicBezTo>
                        <a:cubicBezTo>
                          <a:pt x="131378" y="271986"/>
                          <a:pt x="129921" y="272682"/>
                          <a:pt x="129264" y="274872"/>
                        </a:cubicBezTo>
                        <a:close/>
                        <a:moveTo>
                          <a:pt x="245707" y="275120"/>
                        </a:moveTo>
                        <a:cubicBezTo>
                          <a:pt x="244897" y="277663"/>
                          <a:pt x="247307" y="280349"/>
                          <a:pt x="249898" y="279806"/>
                        </a:cubicBezTo>
                        <a:cubicBezTo>
                          <a:pt x="254108" y="278930"/>
                          <a:pt x="253775" y="272253"/>
                          <a:pt x="248831" y="272405"/>
                        </a:cubicBezTo>
                        <a:cubicBezTo>
                          <a:pt x="247440" y="273025"/>
                          <a:pt x="246183" y="273634"/>
                          <a:pt x="245707" y="275120"/>
                        </a:cubicBezTo>
                        <a:close/>
                        <a:moveTo>
                          <a:pt x="73305" y="275206"/>
                        </a:moveTo>
                        <a:cubicBezTo>
                          <a:pt x="72476" y="277644"/>
                          <a:pt x="75019" y="280035"/>
                          <a:pt x="77334" y="279397"/>
                        </a:cubicBezTo>
                        <a:cubicBezTo>
                          <a:pt x="81029" y="278378"/>
                          <a:pt x="80648" y="272720"/>
                          <a:pt x="75772" y="272901"/>
                        </a:cubicBezTo>
                        <a:cubicBezTo>
                          <a:pt x="74762" y="273501"/>
                          <a:pt x="73714" y="274015"/>
                          <a:pt x="73305" y="275206"/>
                        </a:cubicBezTo>
                        <a:close/>
                        <a:moveTo>
                          <a:pt x="164678" y="279149"/>
                        </a:moveTo>
                        <a:cubicBezTo>
                          <a:pt x="163744" y="282435"/>
                          <a:pt x="166564" y="286112"/>
                          <a:pt x="169936" y="285559"/>
                        </a:cubicBezTo>
                        <a:cubicBezTo>
                          <a:pt x="176241" y="284521"/>
                          <a:pt x="176032" y="275368"/>
                          <a:pt x="169193" y="275444"/>
                        </a:cubicBezTo>
                        <a:cubicBezTo>
                          <a:pt x="166973" y="276330"/>
                          <a:pt x="165354" y="276787"/>
                          <a:pt x="164678" y="279149"/>
                        </a:cubicBezTo>
                        <a:close/>
                        <a:moveTo>
                          <a:pt x="107823" y="279397"/>
                        </a:moveTo>
                        <a:cubicBezTo>
                          <a:pt x="106861" y="282645"/>
                          <a:pt x="109890" y="285531"/>
                          <a:pt x="112995" y="284740"/>
                        </a:cubicBezTo>
                        <a:cubicBezTo>
                          <a:pt x="117758" y="283531"/>
                          <a:pt x="117348" y="276092"/>
                          <a:pt x="111271" y="276273"/>
                        </a:cubicBezTo>
                        <a:cubicBezTo>
                          <a:pt x="109690" y="277054"/>
                          <a:pt x="108347" y="277606"/>
                          <a:pt x="107823" y="279397"/>
                        </a:cubicBezTo>
                        <a:close/>
                        <a:moveTo>
                          <a:pt x="223114" y="279397"/>
                        </a:moveTo>
                        <a:cubicBezTo>
                          <a:pt x="222275" y="282235"/>
                          <a:pt x="224647" y="285331"/>
                          <a:pt x="227714" y="284740"/>
                        </a:cubicBezTo>
                        <a:cubicBezTo>
                          <a:pt x="232810" y="283759"/>
                          <a:pt x="232496" y="276168"/>
                          <a:pt x="226314" y="276358"/>
                        </a:cubicBezTo>
                        <a:cubicBezTo>
                          <a:pt x="224914" y="277149"/>
                          <a:pt x="223609" y="277720"/>
                          <a:pt x="223114" y="279397"/>
                        </a:cubicBezTo>
                        <a:close/>
                        <a:moveTo>
                          <a:pt x="53997" y="282521"/>
                        </a:moveTo>
                        <a:cubicBezTo>
                          <a:pt x="55216" y="282559"/>
                          <a:pt x="56064" y="281883"/>
                          <a:pt x="56217" y="280873"/>
                        </a:cubicBezTo>
                        <a:cubicBezTo>
                          <a:pt x="56579" y="279768"/>
                          <a:pt x="55112" y="278692"/>
                          <a:pt x="53912" y="278740"/>
                        </a:cubicBezTo>
                        <a:cubicBezTo>
                          <a:pt x="52388" y="279854"/>
                          <a:pt x="51873" y="281578"/>
                          <a:pt x="53997" y="282521"/>
                        </a:cubicBezTo>
                        <a:close/>
                        <a:moveTo>
                          <a:pt x="283178" y="280464"/>
                        </a:moveTo>
                        <a:cubicBezTo>
                          <a:pt x="283226" y="281549"/>
                          <a:pt x="283998" y="282207"/>
                          <a:pt x="284988" y="282359"/>
                        </a:cubicBezTo>
                        <a:cubicBezTo>
                          <a:pt x="285693" y="282026"/>
                          <a:pt x="286122" y="281654"/>
                          <a:pt x="286465" y="280959"/>
                        </a:cubicBezTo>
                        <a:cubicBezTo>
                          <a:pt x="286493" y="279768"/>
                          <a:pt x="285702" y="279006"/>
                          <a:pt x="284579" y="278987"/>
                        </a:cubicBezTo>
                        <a:cubicBezTo>
                          <a:pt x="283978" y="279463"/>
                          <a:pt x="283540" y="279730"/>
                          <a:pt x="283178" y="280464"/>
                        </a:cubicBezTo>
                        <a:close/>
                        <a:moveTo>
                          <a:pt x="142827" y="283912"/>
                        </a:moveTo>
                        <a:cubicBezTo>
                          <a:pt x="141922" y="286979"/>
                          <a:pt x="145218" y="290322"/>
                          <a:pt x="148419" y="289579"/>
                        </a:cubicBezTo>
                        <a:cubicBezTo>
                          <a:pt x="153743" y="288341"/>
                          <a:pt x="153219" y="280026"/>
                          <a:pt x="146780" y="280206"/>
                        </a:cubicBezTo>
                        <a:cubicBezTo>
                          <a:pt x="144799" y="281102"/>
                          <a:pt x="143466" y="281730"/>
                          <a:pt x="142827" y="283912"/>
                        </a:cubicBezTo>
                        <a:close/>
                        <a:moveTo>
                          <a:pt x="200682" y="283750"/>
                        </a:moveTo>
                        <a:cubicBezTo>
                          <a:pt x="199768" y="286760"/>
                          <a:pt x="202511" y="290065"/>
                          <a:pt x="205769" y="289427"/>
                        </a:cubicBezTo>
                        <a:cubicBezTo>
                          <a:pt x="210931" y="288417"/>
                          <a:pt x="210550" y="280311"/>
                          <a:pt x="204454" y="280473"/>
                        </a:cubicBezTo>
                        <a:cubicBezTo>
                          <a:pt x="202654" y="281273"/>
                          <a:pt x="201282" y="281778"/>
                          <a:pt x="200682" y="283750"/>
                        </a:cubicBezTo>
                        <a:close/>
                        <a:moveTo>
                          <a:pt x="86458" y="284493"/>
                        </a:moveTo>
                        <a:cubicBezTo>
                          <a:pt x="85906" y="286807"/>
                          <a:pt x="88525" y="289027"/>
                          <a:pt x="90811" y="288265"/>
                        </a:cubicBezTo>
                        <a:cubicBezTo>
                          <a:pt x="94355" y="287093"/>
                          <a:pt x="93917" y="281521"/>
                          <a:pt x="89163" y="281692"/>
                        </a:cubicBezTo>
                        <a:cubicBezTo>
                          <a:pt x="87897" y="282349"/>
                          <a:pt x="86820" y="282959"/>
                          <a:pt x="86458" y="284493"/>
                        </a:cubicBezTo>
                        <a:close/>
                        <a:moveTo>
                          <a:pt x="260004" y="284493"/>
                        </a:moveTo>
                        <a:cubicBezTo>
                          <a:pt x="259547" y="286264"/>
                          <a:pt x="261452" y="288122"/>
                          <a:pt x="263204" y="287693"/>
                        </a:cubicBezTo>
                        <a:cubicBezTo>
                          <a:pt x="266214" y="286960"/>
                          <a:pt x="265738" y="282264"/>
                          <a:pt x="261976" y="282435"/>
                        </a:cubicBezTo>
                        <a:cubicBezTo>
                          <a:pt x="261166" y="282921"/>
                          <a:pt x="260271" y="283483"/>
                          <a:pt x="260004" y="284493"/>
                        </a:cubicBezTo>
                        <a:close/>
                        <a:moveTo>
                          <a:pt x="178489" y="288188"/>
                        </a:moveTo>
                        <a:cubicBezTo>
                          <a:pt x="177565" y="291208"/>
                          <a:pt x="180318" y="294484"/>
                          <a:pt x="183585" y="293856"/>
                        </a:cubicBezTo>
                        <a:cubicBezTo>
                          <a:pt x="188843" y="292846"/>
                          <a:pt x="188548" y="284712"/>
                          <a:pt x="182185" y="284893"/>
                        </a:cubicBezTo>
                        <a:cubicBezTo>
                          <a:pt x="180432" y="285693"/>
                          <a:pt x="179079" y="286264"/>
                          <a:pt x="178489" y="288188"/>
                        </a:cubicBezTo>
                        <a:close/>
                        <a:moveTo>
                          <a:pt x="121291" y="288265"/>
                        </a:moveTo>
                        <a:cubicBezTo>
                          <a:pt x="120501" y="290951"/>
                          <a:pt x="122901" y="294122"/>
                          <a:pt x="125816" y="293522"/>
                        </a:cubicBezTo>
                        <a:cubicBezTo>
                          <a:pt x="130693" y="292522"/>
                          <a:pt x="130540" y="285131"/>
                          <a:pt x="124749" y="285312"/>
                        </a:cubicBezTo>
                        <a:cubicBezTo>
                          <a:pt x="123111" y="285998"/>
                          <a:pt x="121815" y="286521"/>
                          <a:pt x="121291" y="288265"/>
                        </a:cubicBezTo>
                        <a:close/>
                        <a:moveTo>
                          <a:pt x="237249" y="288598"/>
                        </a:moveTo>
                        <a:cubicBezTo>
                          <a:pt x="236515" y="290932"/>
                          <a:pt x="238792" y="293227"/>
                          <a:pt x="241192" y="292713"/>
                        </a:cubicBezTo>
                        <a:cubicBezTo>
                          <a:pt x="244973" y="291884"/>
                          <a:pt x="244412" y="285979"/>
                          <a:pt x="239878" y="286141"/>
                        </a:cubicBezTo>
                        <a:cubicBezTo>
                          <a:pt x="238725" y="286779"/>
                          <a:pt x="237668" y="287255"/>
                          <a:pt x="237249" y="288598"/>
                        </a:cubicBezTo>
                        <a:close/>
                        <a:moveTo>
                          <a:pt x="65494" y="289169"/>
                        </a:moveTo>
                        <a:cubicBezTo>
                          <a:pt x="65189" y="290408"/>
                          <a:pt x="66713" y="291855"/>
                          <a:pt x="67875" y="291636"/>
                        </a:cubicBezTo>
                        <a:cubicBezTo>
                          <a:pt x="70333" y="291160"/>
                          <a:pt x="70237" y="287360"/>
                          <a:pt x="67380" y="287360"/>
                        </a:cubicBezTo>
                        <a:cubicBezTo>
                          <a:pt x="66580" y="287769"/>
                          <a:pt x="65732" y="288226"/>
                          <a:pt x="65494" y="289169"/>
                        </a:cubicBezTo>
                        <a:close/>
                        <a:moveTo>
                          <a:pt x="156543" y="292713"/>
                        </a:moveTo>
                        <a:cubicBezTo>
                          <a:pt x="155648" y="295751"/>
                          <a:pt x="158439" y="298713"/>
                          <a:pt x="161563" y="298056"/>
                        </a:cubicBezTo>
                        <a:cubicBezTo>
                          <a:pt x="166259" y="297066"/>
                          <a:pt x="165792" y="289608"/>
                          <a:pt x="160572" y="289512"/>
                        </a:cubicBezTo>
                        <a:cubicBezTo>
                          <a:pt x="158639" y="290255"/>
                          <a:pt x="157144" y="290684"/>
                          <a:pt x="156543" y="292713"/>
                        </a:cubicBezTo>
                        <a:close/>
                        <a:moveTo>
                          <a:pt x="214732" y="292875"/>
                        </a:moveTo>
                        <a:cubicBezTo>
                          <a:pt x="213874" y="295599"/>
                          <a:pt x="216608" y="298199"/>
                          <a:pt x="219247" y="297475"/>
                        </a:cubicBezTo>
                        <a:cubicBezTo>
                          <a:pt x="223314" y="296361"/>
                          <a:pt x="222752" y="289979"/>
                          <a:pt x="217522" y="290160"/>
                        </a:cubicBezTo>
                        <a:cubicBezTo>
                          <a:pt x="216332" y="290874"/>
                          <a:pt x="215179" y="291446"/>
                          <a:pt x="214732" y="292875"/>
                        </a:cubicBezTo>
                        <a:close/>
                        <a:moveTo>
                          <a:pt x="99851" y="293122"/>
                        </a:moveTo>
                        <a:cubicBezTo>
                          <a:pt x="99241" y="295323"/>
                          <a:pt x="101403" y="297675"/>
                          <a:pt x="103794" y="297142"/>
                        </a:cubicBezTo>
                        <a:cubicBezTo>
                          <a:pt x="107528" y="296332"/>
                          <a:pt x="107032" y="290427"/>
                          <a:pt x="102641" y="290570"/>
                        </a:cubicBezTo>
                        <a:cubicBezTo>
                          <a:pt x="101441" y="291160"/>
                          <a:pt x="100222" y="291751"/>
                          <a:pt x="99851" y="293122"/>
                        </a:cubicBezTo>
                        <a:close/>
                        <a:moveTo>
                          <a:pt x="274720" y="294018"/>
                        </a:moveTo>
                        <a:cubicBezTo>
                          <a:pt x="274958" y="294532"/>
                          <a:pt x="275158" y="294875"/>
                          <a:pt x="275711" y="295084"/>
                        </a:cubicBezTo>
                        <a:cubicBezTo>
                          <a:pt x="275901" y="295113"/>
                          <a:pt x="276092" y="295142"/>
                          <a:pt x="276292" y="295161"/>
                        </a:cubicBezTo>
                        <a:cubicBezTo>
                          <a:pt x="276644" y="294865"/>
                          <a:pt x="276920" y="294732"/>
                          <a:pt x="277111" y="294256"/>
                        </a:cubicBezTo>
                        <a:cubicBezTo>
                          <a:pt x="277416" y="293551"/>
                          <a:pt x="276740" y="293094"/>
                          <a:pt x="276368" y="292779"/>
                        </a:cubicBezTo>
                        <a:cubicBezTo>
                          <a:pt x="276177" y="292751"/>
                          <a:pt x="275987" y="292732"/>
                          <a:pt x="275787" y="292703"/>
                        </a:cubicBezTo>
                        <a:cubicBezTo>
                          <a:pt x="275244" y="293075"/>
                          <a:pt x="274863" y="293246"/>
                          <a:pt x="274720" y="294018"/>
                        </a:cubicBezTo>
                        <a:close/>
                        <a:moveTo>
                          <a:pt x="192462" y="297228"/>
                        </a:moveTo>
                        <a:cubicBezTo>
                          <a:pt x="191605" y="299961"/>
                          <a:pt x="194148" y="302666"/>
                          <a:pt x="196901" y="302076"/>
                        </a:cubicBezTo>
                        <a:cubicBezTo>
                          <a:pt x="201187" y="301161"/>
                          <a:pt x="200892" y="294503"/>
                          <a:pt x="195834" y="294437"/>
                        </a:cubicBezTo>
                        <a:cubicBezTo>
                          <a:pt x="194243" y="295123"/>
                          <a:pt x="192995" y="295532"/>
                          <a:pt x="192462" y="297228"/>
                        </a:cubicBezTo>
                        <a:close/>
                        <a:moveTo>
                          <a:pt x="134855" y="297313"/>
                        </a:moveTo>
                        <a:cubicBezTo>
                          <a:pt x="134074" y="299809"/>
                          <a:pt x="136436" y="302495"/>
                          <a:pt x="138884" y="302085"/>
                        </a:cubicBezTo>
                        <a:cubicBezTo>
                          <a:pt x="143551" y="301285"/>
                          <a:pt x="143437" y="294332"/>
                          <a:pt x="137893" y="294522"/>
                        </a:cubicBezTo>
                        <a:cubicBezTo>
                          <a:pt x="136550" y="295180"/>
                          <a:pt x="135331" y="295799"/>
                          <a:pt x="134855" y="297313"/>
                        </a:cubicBezTo>
                        <a:close/>
                        <a:moveTo>
                          <a:pt x="78895" y="297561"/>
                        </a:moveTo>
                        <a:cubicBezTo>
                          <a:pt x="78229" y="298971"/>
                          <a:pt x="79781" y="301000"/>
                          <a:pt x="81448" y="300514"/>
                        </a:cubicBezTo>
                        <a:cubicBezTo>
                          <a:pt x="83734" y="299857"/>
                          <a:pt x="83487" y="296075"/>
                          <a:pt x="80629" y="296161"/>
                        </a:cubicBezTo>
                        <a:cubicBezTo>
                          <a:pt x="80001" y="296513"/>
                          <a:pt x="79200" y="296904"/>
                          <a:pt x="78895" y="297561"/>
                        </a:cubicBezTo>
                        <a:close/>
                        <a:moveTo>
                          <a:pt x="251631" y="297799"/>
                        </a:moveTo>
                        <a:cubicBezTo>
                          <a:pt x="251117" y="299209"/>
                          <a:pt x="252660" y="301000"/>
                          <a:pt x="254260" y="300590"/>
                        </a:cubicBezTo>
                        <a:cubicBezTo>
                          <a:pt x="256718" y="299971"/>
                          <a:pt x="256365" y="296027"/>
                          <a:pt x="253355" y="296161"/>
                        </a:cubicBezTo>
                        <a:cubicBezTo>
                          <a:pt x="252679" y="296551"/>
                          <a:pt x="251908" y="297037"/>
                          <a:pt x="251631" y="297799"/>
                        </a:cubicBezTo>
                        <a:close/>
                        <a:moveTo>
                          <a:pt x="170355" y="301828"/>
                        </a:moveTo>
                        <a:cubicBezTo>
                          <a:pt x="169659" y="304305"/>
                          <a:pt x="172060" y="307048"/>
                          <a:pt x="174708" y="306429"/>
                        </a:cubicBezTo>
                        <a:cubicBezTo>
                          <a:pt x="178794" y="305476"/>
                          <a:pt x="178527" y="298942"/>
                          <a:pt x="173727" y="298952"/>
                        </a:cubicBezTo>
                        <a:cubicBezTo>
                          <a:pt x="172117" y="299580"/>
                          <a:pt x="170840" y="300123"/>
                          <a:pt x="170355" y="301828"/>
                        </a:cubicBezTo>
                        <a:close/>
                        <a:moveTo>
                          <a:pt x="113329" y="302162"/>
                        </a:moveTo>
                        <a:cubicBezTo>
                          <a:pt x="112795" y="304305"/>
                          <a:pt x="114900" y="306238"/>
                          <a:pt x="117024" y="305771"/>
                        </a:cubicBezTo>
                        <a:cubicBezTo>
                          <a:pt x="120482" y="305000"/>
                          <a:pt x="120148" y="299647"/>
                          <a:pt x="116205" y="299609"/>
                        </a:cubicBezTo>
                        <a:cubicBezTo>
                          <a:pt x="114833" y="300209"/>
                          <a:pt x="113700" y="300619"/>
                          <a:pt x="113329" y="302162"/>
                        </a:cubicBezTo>
                        <a:close/>
                        <a:moveTo>
                          <a:pt x="228943" y="301914"/>
                        </a:moveTo>
                        <a:cubicBezTo>
                          <a:pt x="228172" y="303876"/>
                          <a:pt x="230200" y="305981"/>
                          <a:pt x="232143" y="305533"/>
                        </a:cubicBezTo>
                        <a:cubicBezTo>
                          <a:pt x="235344" y="304790"/>
                          <a:pt x="234820" y="299866"/>
                          <a:pt x="230991" y="300028"/>
                        </a:cubicBezTo>
                        <a:cubicBezTo>
                          <a:pt x="230162" y="300514"/>
                          <a:pt x="229314" y="300961"/>
                          <a:pt x="228943" y="301914"/>
                        </a:cubicBezTo>
                        <a:close/>
                        <a:moveTo>
                          <a:pt x="148580" y="306267"/>
                        </a:moveTo>
                        <a:cubicBezTo>
                          <a:pt x="147904" y="308534"/>
                          <a:pt x="150038" y="311020"/>
                          <a:pt x="152352" y="310544"/>
                        </a:cubicBezTo>
                        <a:cubicBezTo>
                          <a:pt x="156334" y="309734"/>
                          <a:pt x="156029" y="303628"/>
                          <a:pt x="151200" y="303809"/>
                        </a:cubicBezTo>
                        <a:cubicBezTo>
                          <a:pt x="150009" y="304400"/>
                          <a:pt x="148990" y="304905"/>
                          <a:pt x="148580" y="306267"/>
                        </a:cubicBezTo>
                        <a:close/>
                        <a:moveTo>
                          <a:pt x="206512" y="306429"/>
                        </a:moveTo>
                        <a:cubicBezTo>
                          <a:pt x="205959" y="308572"/>
                          <a:pt x="207921" y="310572"/>
                          <a:pt x="209874" y="310210"/>
                        </a:cubicBezTo>
                        <a:cubicBezTo>
                          <a:pt x="213446" y="309543"/>
                          <a:pt x="213131" y="304162"/>
                          <a:pt x="209131" y="304133"/>
                        </a:cubicBezTo>
                        <a:cubicBezTo>
                          <a:pt x="207959" y="304648"/>
                          <a:pt x="206855" y="305114"/>
                          <a:pt x="206512" y="306429"/>
                        </a:cubicBezTo>
                        <a:close/>
                        <a:moveTo>
                          <a:pt x="92126" y="306838"/>
                        </a:moveTo>
                        <a:cubicBezTo>
                          <a:pt x="91802" y="308115"/>
                          <a:pt x="93316" y="309620"/>
                          <a:pt x="94517" y="309391"/>
                        </a:cubicBezTo>
                        <a:cubicBezTo>
                          <a:pt x="96974" y="308915"/>
                          <a:pt x="96803" y="305029"/>
                          <a:pt x="93859" y="305114"/>
                        </a:cubicBezTo>
                        <a:cubicBezTo>
                          <a:pt x="93154" y="305524"/>
                          <a:pt x="92345" y="305981"/>
                          <a:pt x="92126" y="306838"/>
                        </a:cubicBezTo>
                        <a:close/>
                        <a:moveTo>
                          <a:pt x="184404" y="310620"/>
                        </a:moveTo>
                        <a:cubicBezTo>
                          <a:pt x="183594" y="312782"/>
                          <a:pt x="185652" y="315030"/>
                          <a:pt x="187690" y="314649"/>
                        </a:cubicBezTo>
                        <a:cubicBezTo>
                          <a:pt x="191253" y="313982"/>
                          <a:pt x="191024" y="308467"/>
                          <a:pt x="186947" y="308562"/>
                        </a:cubicBezTo>
                        <a:cubicBezTo>
                          <a:pt x="185842" y="309048"/>
                          <a:pt x="184833" y="309486"/>
                          <a:pt x="184404" y="310620"/>
                        </a:cubicBezTo>
                        <a:close/>
                        <a:moveTo>
                          <a:pt x="127045" y="310620"/>
                        </a:moveTo>
                        <a:cubicBezTo>
                          <a:pt x="126168" y="312506"/>
                          <a:pt x="128188" y="314858"/>
                          <a:pt x="130245" y="314401"/>
                        </a:cubicBezTo>
                        <a:cubicBezTo>
                          <a:pt x="133378" y="313706"/>
                          <a:pt x="132960" y="308715"/>
                          <a:pt x="129254" y="308810"/>
                        </a:cubicBezTo>
                        <a:cubicBezTo>
                          <a:pt x="128330" y="309267"/>
                          <a:pt x="127483" y="309686"/>
                          <a:pt x="127045" y="310620"/>
                        </a:cubicBezTo>
                        <a:close/>
                        <a:moveTo>
                          <a:pt x="243326" y="311525"/>
                        </a:moveTo>
                        <a:cubicBezTo>
                          <a:pt x="243392" y="312439"/>
                          <a:pt x="243973" y="312934"/>
                          <a:pt x="244640" y="313249"/>
                        </a:cubicBezTo>
                        <a:cubicBezTo>
                          <a:pt x="245754" y="313249"/>
                          <a:pt x="246183" y="312677"/>
                          <a:pt x="246526" y="311934"/>
                        </a:cubicBezTo>
                        <a:cubicBezTo>
                          <a:pt x="246526" y="310772"/>
                          <a:pt x="245774" y="310086"/>
                          <a:pt x="244555" y="310134"/>
                        </a:cubicBezTo>
                        <a:cubicBezTo>
                          <a:pt x="244030" y="310563"/>
                          <a:pt x="243630" y="310839"/>
                          <a:pt x="243326" y="311525"/>
                        </a:cubicBezTo>
                        <a:close/>
                        <a:moveTo>
                          <a:pt x="162554" y="314973"/>
                        </a:moveTo>
                        <a:cubicBezTo>
                          <a:pt x="161677" y="316935"/>
                          <a:pt x="163535" y="319278"/>
                          <a:pt x="165506" y="318916"/>
                        </a:cubicBezTo>
                        <a:cubicBezTo>
                          <a:pt x="168840" y="318316"/>
                          <a:pt x="168640" y="313077"/>
                          <a:pt x="164602" y="313249"/>
                        </a:cubicBezTo>
                        <a:cubicBezTo>
                          <a:pt x="163773" y="313715"/>
                          <a:pt x="162944" y="314096"/>
                          <a:pt x="162554" y="314973"/>
                        </a:cubicBezTo>
                        <a:close/>
                        <a:moveTo>
                          <a:pt x="220723" y="315554"/>
                        </a:moveTo>
                        <a:cubicBezTo>
                          <a:pt x="220275" y="316963"/>
                          <a:pt x="221828" y="318478"/>
                          <a:pt x="223104" y="318183"/>
                        </a:cubicBezTo>
                        <a:cubicBezTo>
                          <a:pt x="225685" y="317583"/>
                          <a:pt x="225038" y="314582"/>
                          <a:pt x="222609" y="313992"/>
                        </a:cubicBezTo>
                        <a:cubicBezTo>
                          <a:pt x="221856" y="314354"/>
                          <a:pt x="220989" y="314725"/>
                          <a:pt x="220723" y="315554"/>
                        </a:cubicBezTo>
                        <a:close/>
                        <a:moveTo>
                          <a:pt x="105604" y="315954"/>
                        </a:moveTo>
                        <a:cubicBezTo>
                          <a:pt x="105642" y="317897"/>
                          <a:pt x="107890" y="318592"/>
                          <a:pt x="108976" y="317192"/>
                        </a:cubicBezTo>
                        <a:cubicBezTo>
                          <a:pt x="109976" y="315897"/>
                          <a:pt x="108871" y="314201"/>
                          <a:pt x="107252" y="314230"/>
                        </a:cubicBezTo>
                        <a:cubicBezTo>
                          <a:pt x="106423" y="314773"/>
                          <a:pt x="106089" y="315087"/>
                          <a:pt x="105604" y="315954"/>
                        </a:cubicBezTo>
                        <a:close/>
                        <a:moveTo>
                          <a:pt x="140770" y="319830"/>
                        </a:moveTo>
                        <a:cubicBezTo>
                          <a:pt x="140151" y="321402"/>
                          <a:pt x="141742" y="323202"/>
                          <a:pt x="143323" y="322869"/>
                        </a:cubicBezTo>
                        <a:cubicBezTo>
                          <a:pt x="146009" y="322307"/>
                          <a:pt x="145809" y="318059"/>
                          <a:pt x="142580" y="318183"/>
                        </a:cubicBezTo>
                        <a:cubicBezTo>
                          <a:pt x="141856" y="318602"/>
                          <a:pt x="141094" y="319011"/>
                          <a:pt x="140770" y="319830"/>
                        </a:cubicBezTo>
                        <a:close/>
                        <a:moveTo>
                          <a:pt x="200025" y="322707"/>
                        </a:moveTo>
                        <a:cubicBezTo>
                          <a:pt x="201597" y="323336"/>
                          <a:pt x="203225" y="321459"/>
                          <a:pt x="202740" y="319916"/>
                        </a:cubicBezTo>
                        <a:cubicBezTo>
                          <a:pt x="202359" y="318916"/>
                          <a:pt x="201587" y="318306"/>
                          <a:pt x="200111" y="318354"/>
                        </a:cubicBezTo>
                        <a:cubicBezTo>
                          <a:pt x="198377" y="319345"/>
                          <a:pt x="197701" y="321774"/>
                          <a:pt x="200025" y="322707"/>
                        </a:cubicBezTo>
                        <a:close/>
                        <a:moveTo>
                          <a:pt x="177994" y="327060"/>
                        </a:moveTo>
                        <a:cubicBezTo>
                          <a:pt x="181223" y="327203"/>
                          <a:pt x="181194" y="322793"/>
                          <a:pt x="178070" y="322869"/>
                        </a:cubicBezTo>
                        <a:cubicBezTo>
                          <a:pt x="176165" y="324041"/>
                          <a:pt x="175470" y="325917"/>
                          <a:pt x="177994" y="327060"/>
                        </a:cubicBezTo>
                        <a:close/>
                        <a:moveTo>
                          <a:pt x="119329" y="324841"/>
                        </a:moveTo>
                        <a:cubicBezTo>
                          <a:pt x="119396" y="325765"/>
                          <a:pt x="119958" y="326174"/>
                          <a:pt x="120644" y="326479"/>
                        </a:cubicBezTo>
                        <a:cubicBezTo>
                          <a:pt x="121501" y="326460"/>
                          <a:pt x="121977" y="325955"/>
                          <a:pt x="122206" y="325326"/>
                        </a:cubicBezTo>
                        <a:cubicBezTo>
                          <a:pt x="122234" y="325107"/>
                          <a:pt x="122263" y="324888"/>
                          <a:pt x="122282" y="324669"/>
                        </a:cubicBezTo>
                        <a:cubicBezTo>
                          <a:pt x="121806" y="324107"/>
                          <a:pt x="121587" y="323564"/>
                          <a:pt x="120558" y="323526"/>
                        </a:cubicBezTo>
                        <a:cubicBezTo>
                          <a:pt x="119987" y="323917"/>
                          <a:pt x="119615" y="324155"/>
                          <a:pt x="119329" y="324841"/>
                        </a:cubicBezTo>
                        <a:close/>
                        <a:moveTo>
                          <a:pt x="154581" y="329279"/>
                        </a:moveTo>
                        <a:cubicBezTo>
                          <a:pt x="154648" y="330356"/>
                          <a:pt x="155458" y="331108"/>
                          <a:pt x="156629" y="331089"/>
                        </a:cubicBezTo>
                        <a:cubicBezTo>
                          <a:pt x="157163" y="330622"/>
                          <a:pt x="157610" y="330365"/>
                          <a:pt x="157944" y="329698"/>
                        </a:cubicBezTo>
                        <a:cubicBezTo>
                          <a:pt x="157944" y="328498"/>
                          <a:pt x="157134" y="327689"/>
                          <a:pt x="155886" y="327727"/>
                        </a:cubicBezTo>
                        <a:cubicBezTo>
                          <a:pt x="155258" y="328212"/>
                          <a:pt x="154886" y="328432"/>
                          <a:pt x="154581" y="329279"/>
                        </a:cubicBezTo>
                        <a:close/>
                        <a:moveTo>
                          <a:pt x="213084" y="329194"/>
                        </a:moveTo>
                        <a:cubicBezTo>
                          <a:pt x="213065" y="329355"/>
                          <a:pt x="213027" y="329527"/>
                          <a:pt x="213008" y="329689"/>
                        </a:cubicBezTo>
                        <a:cubicBezTo>
                          <a:pt x="213170" y="329879"/>
                          <a:pt x="213331" y="330070"/>
                          <a:pt x="213503" y="330260"/>
                        </a:cubicBezTo>
                        <a:cubicBezTo>
                          <a:pt x="213722" y="330289"/>
                          <a:pt x="213941" y="330317"/>
                          <a:pt x="214160" y="330337"/>
                        </a:cubicBezTo>
                        <a:cubicBezTo>
                          <a:pt x="214217" y="330308"/>
                          <a:pt x="214274" y="330279"/>
                          <a:pt x="214322" y="330260"/>
                        </a:cubicBezTo>
                        <a:cubicBezTo>
                          <a:pt x="214627" y="329879"/>
                          <a:pt x="214808" y="329841"/>
                          <a:pt x="214817" y="329108"/>
                        </a:cubicBezTo>
                        <a:cubicBezTo>
                          <a:pt x="214503" y="328765"/>
                          <a:pt x="214341" y="328527"/>
                          <a:pt x="213751" y="328451"/>
                        </a:cubicBezTo>
                        <a:cubicBezTo>
                          <a:pt x="213455" y="328708"/>
                          <a:pt x="213255" y="328793"/>
                          <a:pt x="213084" y="329194"/>
                        </a:cubicBezTo>
                        <a:close/>
                        <a:moveTo>
                          <a:pt x="190814" y="333632"/>
                        </a:moveTo>
                        <a:cubicBezTo>
                          <a:pt x="190814" y="333823"/>
                          <a:pt x="190814" y="334013"/>
                          <a:pt x="190814" y="334204"/>
                        </a:cubicBezTo>
                        <a:cubicBezTo>
                          <a:pt x="191110" y="334480"/>
                          <a:pt x="191148" y="334661"/>
                          <a:pt x="191634" y="334785"/>
                        </a:cubicBezTo>
                        <a:cubicBezTo>
                          <a:pt x="192643" y="335185"/>
                          <a:pt x="193177" y="333070"/>
                          <a:pt x="191634" y="332889"/>
                        </a:cubicBezTo>
                        <a:cubicBezTo>
                          <a:pt x="191281" y="333146"/>
                          <a:pt x="191062" y="333261"/>
                          <a:pt x="190814" y="333632"/>
                        </a:cubicBezTo>
                        <a:close/>
                        <a:moveTo>
                          <a:pt x="133703" y="334204"/>
                        </a:moveTo>
                        <a:cubicBezTo>
                          <a:pt x="133703" y="334261"/>
                          <a:pt x="133703" y="334318"/>
                          <a:pt x="133703" y="334366"/>
                        </a:cubicBezTo>
                        <a:cubicBezTo>
                          <a:pt x="133950" y="334366"/>
                          <a:pt x="134198" y="334366"/>
                          <a:pt x="134445" y="334366"/>
                        </a:cubicBezTo>
                        <a:cubicBezTo>
                          <a:pt x="134474" y="334070"/>
                          <a:pt x="134503" y="333766"/>
                          <a:pt x="134522" y="333461"/>
                        </a:cubicBezTo>
                        <a:cubicBezTo>
                          <a:pt x="134245" y="333432"/>
                          <a:pt x="133969" y="333413"/>
                          <a:pt x="133703" y="333375"/>
                        </a:cubicBezTo>
                        <a:cubicBezTo>
                          <a:pt x="133703" y="333651"/>
                          <a:pt x="133703" y="333927"/>
                          <a:pt x="133703" y="334204"/>
                        </a:cubicBez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58" name="Google Shape;1058;p27"/>
                  <p:cNvSpPr/>
                  <p:nvPr/>
                </p:nvSpPr>
                <p:spPr>
                  <a:xfrm>
                    <a:off x="-6903687" y="-1027379"/>
                    <a:ext cx="334956" cy="334834"/>
                  </a:xfrm>
                  <a:custGeom>
                    <a:rect b="b" l="l" r="r" t="t"/>
                    <a:pathLst>
                      <a:path extrusionOk="0" h="334834" w="334956">
                        <a:moveTo>
                          <a:pt x="181537" y="1648"/>
                        </a:moveTo>
                        <a:cubicBezTo>
                          <a:pt x="181937" y="2115"/>
                          <a:pt x="182166" y="2429"/>
                          <a:pt x="182766" y="2715"/>
                        </a:cubicBezTo>
                        <a:cubicBezTo>
                          <a:pt x="184575" y="2581"/>
                          <a:pt x="184595" y="48"/>
                          <a:pt x="182689" y="0"/>
                        </a:cubicBezTo>
                        <a:cubicBezTo>
                          <a:pt x="182061" y="419"/>
                          <a:pt x="181565" y="638"/>
                          <a:pt x="181537" y="1648"/>
                        </a:cubicBezTo>
                        <a:close/>
                        <a:moveTo>
                          <a:pt x="158848" y="6248"/>
                        </a:moveTo>
                        <a:cubicBezTo>
                          <a:pt x="159334" y="7934"/>
                          <a:pt x="161868" y="7963"/>
                          <a:pt x="162458" y="6325"/>
                        </a:cubicBezTo>
                        <a:cubicBezTo>
                          <a:pt x="162487" y="5972"/>
                          <a:pt x="162515" y="5610"/>
                          <a:pt x="162544" y="5258"/>
                        </a:cubicBezTo>
                        <a:cubicBezTo>
                          <a:pt x="161973" y="4582"/>
                          <a:pt x="161677" y="3943"/>
                          <a:pt x="160411" y="3943"/>
                        </a:cubicBezTo>
                        <a:cubicBezTo>
                          <a:pt x="159782" y="4315"/>
                          <a:pt x="158477" y="4953"/>
                          <a:pt x="158848" y="6248"/>
                        </a:cubicBezTo>
                        <a:close/>
                        <a:moveTo>
                          <a:pt x="217361" y="5591"/>
                        </a:moveTo>
                        <a:cubicBezTo>
                          <a:pt x="217399" y="6296"/>
                          <a:pt x="217618" y="6363"/>
                          <a:pt x="217941" y="6744"/>
                        </a:cubicBezTo>
                        <a:cubicBezTo>
                          <a:pt x="218161" y="6744"/>
                          <a:pt x="218380" y="6744"/>
                          <a:pt x="218599" y="6744"/>
                        </a:cubicBezTo>
                        <a:cubicBezTo>
                          <a:pt x="218846" y="6496"/>
                          <a:pt x="219094" y="6248"/>
                          <a:pt x="219342" y="6001"/>
                        </a:cubicBezTo>
                        <a:cubicBezTo>
                          <a:pt x="219342" y="5924"/>
                          <a:pt x="219342" y="5839"/>
                          <a:pt x="219342" y="5753"/>
                        </a:cubicBezTo>
                        <a:cubicBezTo>
                          <a:pt x="219151" y="5363"/>
                          <a:pt x="218999" y="5115"/>
                          <a:pt x="218599" y="4934"/>
                        </a:cubicBezTo>
                        <a:cubicBezTo>
                          <a:pt x="218408" y="4905"/>
                          <a:pt x="218218" y="4877"/>
                          <a:pt x="218027" y="4848"/>
                        </a:cubicBezTo>
                        <a:cubicBezTo>
                          <a:pt x="217799" y="5096"/>
                          <a:pt x="217579" y="5344"/>
                          <a:pt x="217361" y="5591"/>
                        </a:cubicBezTo>
                        <a:close/>
                        <a:moveTo>
                          <a:pt x="136579" y="10116"/>
                        </a:moveTo>
                        <a:cubicBezTo>
                          <a:pt x="136074" y="12240"/>
                          <a:pt x="139265" y="12697"/>
                          <a:pt x="140275" y="11268"/>
                        </a:cubicBezTo>
                        <a:cubicBezTo>
                          <a:pt x="141256" y="9877"/>
                          <a:pt x="139865" y="8182"/>
                          <a:pt x="138303" y="8230"/>
                        </a:cubicBezTo>
                        <a:cubicBezTo>
                          <a:pt x="137484" y="8658"/>
                          <a:pt x="136722" y="9001"/>
                          <a:pt x="136579" y="10116"/>
                        </a:cubicBezTo>
                        <a:close/>
                        <a:moveTo>
                          <a:pt x="194100" y="9868"/>
                        </a:moveTo>
                        <a:cubicBezTo>
                          <a:pt x="194081" y="11306"/>
                          <a:pt x="194863" y="11897"/>
                          <a:pt x="195824" y="12335"/>
                        </a:cubicBezTo>
                        <a:cubicBezTo>
                          <a:pt x="198930" y="12421"/>
                          <a:pt x="198825" y="8077"/>
                          <a:pt x="195662" y="8230"/>
                        </a:cubicBezTo>
                        <a:cubicBezTo>
                          <a:pt x="194929" y="8725"/>
                          <a:pt x="194500" y="9020"/>
                          <a:pt x="194100" y="9868"/>
                        </a:cubicBezTo>
                        <a:close/>
                        <a:moveTo>
                          <a:pt x="171593" y="13811"/>
                        </a:moveTo>
                        <a:cubicBezTo>
                          <a:pt x="170859" y="15488"/>
                          <a:pt x="172564" y="17726"/>
                          <a:pt x="174384" y="17345"/>
                        </a:cubicBezTo>
                        <a:cubicBezTo>
                          <a:pt x="177375" y="16726"/>
                          <a:pt x="177260" y="12011"/>
                          <a:pt x="173564" y="12173"/>
                        </a:cubicBezTo>
                        <a:cubicBezTo>
                          <a:pt x="172774" y="12554"/>
                          <a:pt x="171936" y="13011"/>
                          <a:pt x="171593" y="13811"/>
                        </a:cubicBezTo>
                        <a:close/>
                        <a:moveTo>
                          <a:pt x="114472" y="14307"/>
                        </a:moveTo>
                        <a:cubicBezTo>
                          <a:pt x="114414" y="15707"/>
                          <a:pt x="115433" y="16964"/>
                          <a:pt x="116853" y="16526"/>
                        </a:cubicBezTo>
                        <a:cubicBezTo>
                          <a:pt x="117596" y="16231"/>
                          <a:pt x="118243" y="15507"/>
                          <a:pt x="118339" y="14554"/>
                        </a:cubicBezTo>
                        <a:cubicBezTo>
                          <a:pt x="117958" y="13583"/>
                          <a:pt x="117424" y="12802"/>
                          <a:pt x="116119" y="12744"/>
                        </a:cubicBezTo>
                        <a:cubicBezTo>
                          <a:pt x="115376" y="13211"/>
                          <a:pt x="114881" y="13487"/>
                          <a:pt x="114472" y="14307"/>
                        </a:cubicBezTo>
                        <a:close/>
                        <a:moveTo>
                          <a:pt x="230181" y="14468"/>
                        </a:moveTo>
                        <a:cubicBezTo>
                          <a:pt x="230248" y="16535"/>
                          <a:pt x="232981" y="16602"/>
                          <a:pt x="233134" y="14554"/>
                        </a:cubicBezTo>
                        <a:cubicBezTo>
                          <a:pt x="232743" y="13849"/>
                          <a:pt x="232486" y="13268"/>
                          <a:pt x="231495" y="13164"/>
                        </a:cubicBezTo>
                        <a:cubicBezTo>
                          <a:pt x="230819" y="13583"/>
                          <a:pt x="230610" y="13802"/>
                          <a:pt x="230181" y="14468"/>
                        </a:cubicBezTo>
                        <a:close/>
                        <a:moveTo>
                          <a:pt x="149400" y="17669"/>
                        </a:moveTo>
                        <a:cubicBezTo>
                          <a:pt x="148076" y="19612"/>
                          <a:pt x="149981" y="22631"/>
                          <a:pt x="152524" y="22031"/>
                        </a:cubicBezTo>
                        <a:cubicBezTo>
                          <a:pt x="155696" y="21269"/>
                          <a:pt x="155210" y="16173"/>
                          <a:pt x="151457" y="16278"/>
                        </a:cubicBezTo>
                        <a:cubicBezTo>
                          <a:pt x="150609" y="16650"/>
                          <a:pt x="149885" y="16964"/>
                          <a:pt x="149400" y="17669"/>
                        </a:cubicBezTo>
                        <a:close/>
                        <a:moveTo>
                          <a:pt x="207093" y="18336"/>
                        </a:moveTo>
                        <a:cubicBezTo>
                          <a:pt x="206407" y="19974"/>
                          <a:pt x="208045" y="22098"/>
                          <a:pt x="209969" y="21622"/>
                        </a:cubicBezTo>
                        <a:cubicBezTo>
                          <a:pt x="212817" y="20917"/>
                          <a:pt x="212550" y="16516"/>
                          <a:pt x="208902" y="16688"/>
                        </a:cubicBezTo>
                        <a:cubicBezTo>
                          <a:pt x="208178" y="17107"/>
                          <a:pt x="207426" y="17536"/>
                          <a:pt x="207093" y="18336"/>
                        </a:cubicBezTo>
                        <a:close/>
                        <a:moveTo>
                          <a:pt x="92783" y="18821"/>
                        </a:moveTo>
                        <a:cubicBezTo>
                          <a:pt x="92697" y="21126"/>
                          <a:pt x="95745" y="21003"/>
                          <a:pt x="95660" y="18736"/>
                        </a:cubicBezTo>
                        <a:cubicBezTo>
                          <a:pt x="95383" y="18402"/>
                          <a:pt x="95107" y="18078"/>
                          <a:pt x="94840" y="17745"/>
                        </a:cubicBezTo>
                        <a:cubicBezTo>
                          <a:pt x="94564" y="17688"/>
                          <a:pt x="94288" y="17640"/>
                          <a:pt x="94021" y="17583"/>
                        </a:cubicBezTo>
                        <a:cubicBezTo>
                          <a:pt x="93488" y="17993"/>
                          <a:pt x="93097" y="18193"/>
                          <a:pt x="92783" y="18821"/>
                        </a:cubicBezTo>
                        <a:close/>
                        <a:moveTo>
                          <a:pt x="184166" y="23012"/>
                        </a:moveTo>
                        <a:cubicBezTo>
                          <a:pt x="183661" y="25222"/>
                          <a:pt x="186052" y="27413"/>
                          <a:pt x="188185" y="26708"/>
                        </a:cubicBezTo>
                        <a:cubicBezTo>
                          <a:pt x="191595" y="25584"/>
                          <a:pt x="190900" y="20298"/>
                          <a:pt x="186623" y="20460"/>
                        </a:cubicBezTo>
                        <a:cubicBezTo>
                          <a:pt x="185576" y="21088"/>
                          <a:pt x="184461" y="21679"/>
                          <a:pt x="184166" y="23012"/>
                        </a:cubicBezTo>
                        <a:close/>
                        <a:moveTo>
                          <a:pt x="130340" y="26470"/>
                        </a:moveTo>
                        <a:cubicBezTo>
                          <a:pt x="133493" y="25727"/>
                          <a:pt x="133121" y="20564"/>
                          <a:pt x="129273" y="20717"/>
                        </a:cubicBezTo>
                        <a:cubicBezTo>
                          <a:pt x="125378" y="22412"/>
                          <a:pt x="126854" y="27289"/>
                          <a:pt x="130340" y="26470"/>
                        </a:cubicBezTo>
                        <a:close/>
                        <a:moveTo>
                          <a:pt x="243249" y="23260"/>
                        </a:moveTo>
                        <a:cubicBezTo>
                          <a:pt x="243192" y="25851"/>
                          <a:pt x="246059" y="25460"/>
                          <a:pt x="246697" y="23670"/>
                        </a:cubicBezTo>
                        <a:cubicBezTo>
                          <a:pt x="246650" y="22593"/>
                          <a:pt x="245878" y="21831"/>
                          <a:pt x="244802" y="21784"/>
                        </a:cubicBezTo>
                        <a:cubicBezTo>
                          <a:pt x="244021" y="22203"/>
                          <a:pt x="243630" y="22441"/>
                          <a:pt x="243249" y="23260"/>
                        </a:cubicBezTo>
                        <a:close/>
                        <a:moveTo>
                          <a:pt x="161725" y="27118"/>
                        </a:moveTo>
                        <a:cubicBezTo>
                          <a:pt x="160954" y="29537"/>
                          <a:pt x="163316" y="32147"/>
                          <a:pt x="165830" y="31556"/>
                        </a:cubicBezTo>
                        <a:cubicBezTo>
                          <a:pt x="169802" y="30623"/>
                          <a:pt x="169354" y="24536"/>
                          <a:pt x="164763" y="24489"/>
                        </a:cubicBezTo>
                        <a:cubicBezTo>
                          <a:pt x="163335" y="25117"/>
                          <a:pt x="162211" y="25594"/>
                          <a:pt x="161725" y="27118"/>
                        </a:cubicBezTo>
                        <a:close/>
                        <a:moveTo>
                          <a:pt x="223438" y="30823"/>
                        </a:moveTo>
                        <a:cubicBezTo>
                          <a:pt x="226447" y="30070"/>
                          <a:pt x="226057" y="25098"/>
                          <a:pt x="222371" y="25241"/>
                        </a:cubicBezTo>
                        <a:cubicBezTo>
                          <a:pt x="218504" y="26918"/>
                          <a:pt x="219942" y="31690"/>
                          <a:pt x="223438" y="30823"/>
                        </a:cubicBezTo>
                        <a:close/>
                        <a:moveTo>
                          <a:pt x="105023" y="27118"/>
                        </a:moveTo>
                        <a:cubicBezTo>
                          <a:pt x="104308" y="29061"/>
                          <a:pt x="106108" y="31090"/>
                          <a:pt x="108061" y="30651"/>
                        </a:cubicBezTo>
                        <a:cubicBezTo>
                          <a:pt x="111100" y="29975"/>
                          <a:pt x="110604" y="25203"/>
                          <a:pt x="107080" y="25308"/>
                        </a:cubicBezTo>
                        <a:cubicBezTo>
                          <a:pt x="106213" y="25746"/>
                          <a:pt x="105365" y="26194"/>
                          <a:pt x="105023" y="27118"/>
                        </a:cubicBezTo>
                        <a:close/>
                        <a:moveTo>
                          <a:pt x="139370" y="31642"/>
                        </a:moveTo>
                        <a:cubicBezTo>
                          <a:pt x="138703" y="34119"/>
                          <a:pt x="141094" y="36824"/>
                          <a:pt x="143808" y="36166"/>
                        </a:cubicBezTo>
                        <a:cubicBezTo>
                          <a:pt x="147981" y="35157"/>
                          <a:pt x="147533" y="28670"/>
                          <a:pt x="142246" y="28851"/>
                        </a:cubicBezTo>
                        <a:cubicBezTo>
                          <a:pt x="140941" y="29499"/>
                          <a:pt x="139789" y="30128"/>
                          <a:pt x="139370" y="31642"/>
                        </a:cubicBezTo>
                        <a:close/>
                        <a:moveTo>
                          <a:pt x="197148" y="31309"/>
                        </a:moveTo>
                        <a:cubicBezTo>
                          <a:pt x="196291" y="33633"/>
                          <a:pt x="198453" y="36424"/>
                          <a:pt x="200758" y="36081"/>
                        </a:cubicBezTo>
                        <a:cubicBezTo>
                          <a:pt x="205330" y="35404"/>
                          <a:pt x="205121" y="28832"/>
                          <a:pt x="200263" y="28927"/>
                        </a:cubicBezTo>
                        <a:cubicBezTo>
                          <a:pt x="198825" y="29508"/>
                          <a:pt x="197672" y="29870"/>
                          <a:pt x="197148" y="31309"/>
                        </a:cubicBezTo>
                        <a:close/>
                        <a:moveTo>
                          <a:pt x="83248" y="31890"/>
                        </a:moveTo>
                        <a:cubicBezTo>
                          <a:pt x="82772" y="33185"/>
                          <a:pt x="84296" y="34947"/>
                          <a:pt x="85715" y="34604"/>
                        </a:cubicBezTo>
                        <a:cubicBezTo>
                          <a:pt x="88220" y="34004"/>
                          <a:pt x="87782" y="30490"/>
                          <a:pt x="85134" y="30251"/>
                        </a:cubicBezTo>
                        <a:cubicBezTo>
                          <a:pt x="84325" y="30632"/>
                          <a:pt x="83563" y="31032"/>
                          <a:pt x="83248" y="31890"/>
                        </a:cubicBezTo>
                        <a:close/>
                        <a:moveTo>
                          <a:pt x="256394" y="32547"/>
                        </a:moveTo>
                        <a:cubicBezTo>
                          <a:pt x="256765" y="33233"/>
                          <a:pt x="257032" y="33804"/>
                          <a:pt x="257785" y="34109"/>
                        </a:cubicBezTo>
                        <a:cubicBezTo>
                          <a:pt x="258956" y="34642"/>
                          <a:pt x="260004" y="33242"/>
                          <a:pt x="260004" y="32223"/>
                        </a:cubicBezTo>
                        <a:cubicBezTo>
                          <a:pt x="259632" y="31299"/>
                          <a:pt x="259128" y="30632"/>
                          <a:pt x="257785" y="30661"/>
                        </a:cubicBezTo>
                        <a:cubicBezTo>
                          <a:pt x="257127" y="31166"/>
                          <a:pt x="256508" y="31480"/>
                          <a:pt x="256394" y="32547"/>
                        </a:cubicBezTo>
                        <a:close/>
                        <a:moveTo>
                          <a:pt x="174460" y="35919"/>
                        </a:moveTo>
                        <a:cubicBezTo>
                          <a:pt x="173660" y="38633"/>
                          <a:pt x="176222" y="41500"/>
                          <a:pt x="178898" y="41015"/>
                        </a:cubicBezTo>
                        <a:cubicBezTo>
                          <a:pt x="183709" y="40148"/>
                          <a:pt x="183509" y="32737"/>
                          <a:pt x="177908" y="32880"/>
                        </a:cubicBezTo>
                        <a:cubicBezTo>
                          <a:pt x="176308" y="33595"/>
                          <a:pt x="174984" y="34166"/>
                          <a:pt x="174460" y="35919"/>
                        </a:cubicBezTo>
                        <a:close/>
                        <a:moveTo>
                          <a:pt x="117348" y="36081"/>
                        </a:moveTo>
                        <a:cubicBezTo>
                          <a:pt x="116662" y="38405"/>
                          <a:pt x="118919" y="40872"/>
                          <a:pt x="121130" y="40519"/>
                        </a:cubicBezTo>
                        <a:cubicBezTo>
                          <a:pt x="125663" y="39795"/>
                          <a:pt x="125473" y="33223"/>
                          <a:pt x="120310" y="33366"/>
                        </a:cubicBezTo>
                        <a:cubicBezTo>
                          <a:pt x="118910" y="33985"/>
                          <a:pt x="117805" y="34547"/>
                          <a:pt x="117348" y="36081"/>
                        </a:cubicBezTo>
                        <a:close/>
                        <a:moveTo>
                          <a:pt x="233296" y="35585"/>
                        </a:moveTo>
                        <a:cubicBezTo>
                          <a:pt x="232115" y="37824"/>
                          <a:pt x="234544" y="40472"/>
                          <a:pt x="236829" y="39862"/>
                        </a:cubicBezTo>
                        <a:cubicBezTo>
                          <a:pt x="240116" y="38986"/>
                          <a:pt x="239706" y="33766"/>
                          <a:pt x="235353" y="33947"/>
                        </a:cubicBezTo>
                        <a:cubicBezTo>
                          <a:pt x="234544" y="34395"/>
                          <a:pt x="233734" y="34776"/>
                          <a:pt x="233296" y="35585"/>
                        </a:cubicBezTo>
                        <a:close/>
                        <a:moveTo>
                          <a:pt x="61884" y="36652"/>
                        </a:moveTo>
                        <a:cubicBezTo>
                          <a:pt x="61979" y="38186"/>
                          <a:pt x="63865" y="38557"/>
                          <a:pt x="64351" y="37147"/>
                        </a:cubicBezTo>
                        <a:cubicBezTo>
                          <a:pt x="64665" y="36443"/>
                          <a:pt x="63960" y="35843"/>
                          <a:pt x="63446" y="35671"/>
                        </a:cubicBezTo>
                        <a:cubicBezTo>
                          <a:pt x="63246" y="35643"/>
                          <a:pt x="63055" y="35614"/>
                          <a:pt x="62865" y="35585"/>
                        </a:cubicBezTo>
                        <a:cubicBezTo>
                          <a:pt x="62474" y="35938"/>
                          <a:pt x="62217" y="36233"/>
                          <a:pt x="61884" y="36652"/>
                        </a:cubicBezTo>
                        <a:close/>
                        <a:moveTo>
                          <a:pt x="152276" y="39691"/>
                        </a:moveTo>
                        <a:cubicBezTo>
                          <a:pt x="151076" y="42548"/>
                          <a:pt x="153457" y="46234"/>
                          <a:pt x="156543" y="45768"/>
                        </a:cubicBezTo>
                        <a:cubicBezTo>
                          <a:pt x="162087" y="44939"/>
                          <a:pt x="161839" y="36966"/>
                          <a:pt x="155886" y="37052"/>
                        </a:cubicBezTo>
                        <a:cubicBezTo>
                          <a:pt x="154219" y="37757"/>
                          <a:pt x="152962" y="38071"/>
                          <a:pt x="152276" y="39691"/>
                        </a:cubicBezTo>
                        <a:close/>
                        <a:moveTo>
                          <a:pt x="210045" y="40519"/>
                        </a:moveTo>
                        <a:cubicBezTo>
                          <a:pt x="209264" y="43396"/>
                          <a:pt x="212284" y="46053"/>
                          <a:pt x="215065" y="45120"/>
                        </a:cubicBezTo>
                        <a:cubicBezTo>
                          <a:pt x="219103" y="43767"/>
                          <a:pt x="218456" y="37309"/>
                          <a:pt x="213255" y="37481"/>
                        </a:cubicBezTo>
                        <a:cubicBezTo>
                          <a:pt x="211798" y="38195"/>
                          <a:pt x="210503" y="38833"/>
                          <a:pt x="210045" y="40519"/>
                        </a:cubicBezTo>
                        <a:close/>
                        <a:moveTo>
                          <a:pt x="95488" y="40519"/>
                        </a:moveTo>
                        <a:cubicBezTo>
                          <a:pt x="94850" y="42672"/>
                          <a:pt x="96974" y="45044"/>
                          <a:pt x="99270" y="44548"/>
                        </a:cubicBezTo>
                        <a:cubicBezTo>
                          <a:pt x="102879" y="43777"/>
                          <a:pt x="102518" y="38109"/>
                          <a:pt x="98450" y="38052"/>
                        </a:cubicBezTo>
                        <a:cubicBezTo>
                          <a:pt x="97088" y="38633"/>
                          <a:pt x="95926" y="39043"/>
                          <a:pt x="95488" y="40519"/>
                        </a:cubicBezTo>
                        <a:close/>
                        <a:moveTo>
                          <a:pt x="269872" y="40929"/>
                        </a:moveTo>
                        <a:cubicBezTo>
                          <a:pt x="269843" y="42158"/>
                          <a:pt x="270453" y="42605"/>
                          <a:pt x="271263" y="42986"/>
                        </a:cubicBezTo>
                        <a:cubicBezTo>
                          <a:pt x="273806" y="43015"/>
                          <a:pt x="273834" y="39472"/>
                          <a:pt x="271263" y="39529"/>
                        </a:cubicBezTo>
                        <a:cubicBezTo>
                          <a:pt x="270615" y="39957"/>
                          <a:pt x="270224" y="40205"/>
                          <a:pt x="269872" y="40929"/>
                        </a:cubicBezTo>
                        <a:close/>
                        <a:moveTo>
                          <a:pt x="187452" y="44377"/>
                        </a:moveTo>
                        <a:cubicBezTo>
                          <a:pt x="186433" y="47330"/>
                          <a:pt x="189004" y="50911"/>
                          <a:pt x="192138" y="50378"/>
                        </a:cubicBezTo>
                        <a:cubicBezTo>
                          <a:pt x="197768" y="49425"/>
                          <a:pt x="197444" y="41148"/>
                          <a:pt x="191071" y="41338"/>
                        </a:cubicBezTo>
                        <a:cubicBezTo>
                          <a:pt x="189376" y="42091"/>
                          <a:pt x="188061" y="42605"/>
                          <a:pt x="187452" y="44377"/>
                        </a:cubicBezTo>
                        <a:close/>
                        <a:moveTo>
                          <a:pt x="129930" y="44710"/>
                        </a:moveTo>
                        <a:cubicBezTo>
                          <a:pt x="129026" y="47787"/>
                          <a:pt x="131864" y="50854"/>
                          <a:pt x="135026" y="50130"/>
                        </a:cubicBezTo>
                        <a:cubicBezTo>
                          <a:pt x="139998" y="48997"/>
                          <a:pt x="139608" y="41319"/>
                          <a:pt x="133464" y="41500"/>
                        </a:cubicBezTo>
                        <a:cubicBezTo>
                          <a:pt x="131816" y="42243"/>
                          <a:pt x="130454" y="42901"/>
                          <a:pt x="129930" y="44710"/>
                        </a:cubicBezTo>
                        <a:close/>
                        <a:moveTo>
                          <a:pt x="246450" y="44625"/>
                        </a:moveTo>
                        <a:cubicBezTo>
                          <a:pt x="245535" y="46787"/>
                          <a:pt x="247593" y="49339"/>
                          <a:pt x="249898" y="48816"/>
                        </a:cubicBezTo>
                        <a:cubicBezTo>
                          <a:pt x="253517" y="47987"/>
                          <a:pt x="253089" y="42558"/>
                          <a:pt x="248583" y="42729"/>
                        </a:cubicBezTo>
                        <a:cubicBezTo>
                          <a:pt x="247745" y="43243"/>
                          <a:pt x="246840" y="43701"/>
                          <a:pt x="246450" y="44625"/>
                        </a:cubicBezTo>
                        <a:close/>
                        <a:moveTo>
                          <a:pt x="74123" y="44625"/>
                        </a:moveTo>
                        <a:cubicBezTo>
                          <a:pt x="73133" y="46349"/>
                          <a:pt x="74943" y="48759"/>
                          <a:pt x="76838" y="48406"/>
                        </a:cubicBezTo>
                        <a:cubicBezTo>
                          <a:pt x="79915" y="47835"/>
                          <a:pt x="79715" y="43091"/>
                          <a:pt x="76257" y="43062"/>
                        </a:cubicBezTo>
                        <a:cubicBezTo>
                          <a:pt x="75343" y="43501"/>
                          <a:pt x="74609" y="43777"/>
                          <a:pt x="74123" y="44625"/>
                        </a:cubicBezTo>
                        <a:close/>
                        <a:moveTo>
                          <a:pt x="164763" y="49149"/>
                        </a:moveTo>
                        <a:cubicBezTo>
                          <a:pt x="163944" y="52349"/>
                          <a:pt x="167107" y="55845"/>
                          <a:pt x="170431" y="55150"/>
                        </a:cubicBezTo>
                        <a:cubicBezTo>
                          <a:pt x="176003" y="53988"/>
                          <a:pt x="175746" y="45272"/>
                          <a:pt x="168955" y="45453"/>
                        </a:cubicBezTo>
                        <a:cubicBezTo>
                          <a:pt x="166926" y="46292"/>
                          <a:pt x="165345" y="46911"/>
                          <a:pt x="164763" y="49149"/>
                        </a:cubicBezTo>
                        <a:close/>
                        <a:moveTo>
                          <a:pt x="107985" y="49149"/>
                        </a:moveTo>
                        <a:cubicBezTo>
                          <a:pt x="107185" y="51978"/>
                          <a:pt x="109747" y="54902"/>
                          <a:pt x="112509" y="54407"/>
                        </a:cubicBezTo>
                        <a:cubicBezTo>
                          <a:pt x="117538" y="53502"/>
                          <a:pt x="117272" y="45920"/>
                          <a:pt x="111442" y="46111"/>
                        </a:cubicBezTo>
                        <a:cubicBezTo>
                          <a:pt x="109833" y="46787"/>
                          <a:pt x="108480" y="47406"/>
                          <a:pt x="107985" y="49149"/>
                        </a:cubicBezTo>
                        <a:close/>
                        <a:moveTo>
                          <a:pt x="223361" y="48730"/>
                        </a:moveTo>
                        <a:cubicBezTo>
                          <a:pt x="222170" y="51454"/>
                          <a:pt x="224685" y="54712"/>
                          <a:pt x="227390" y="54321"/>
                        </a:cubicBezTo>
                        <a:cubicBezTo>
                          <a:pt x="232515" y="53569"/>
                          <a:pt x="232391" y="46272"/>
                          <a:pt x="226895" y="46187"/>
                        </a:cubicBezTo>
                        <a:cubicBezTo>
                          <a:pt x="225247" y="46834"/>
                          <a:pt x="224028" y="47187"/>
                          <a:pt x="223361" y="48730"/>
                        </a:cubicBezTo>
                        <a:close/>
                        <a:moveTo>
                          <a:pt x="52597" y="49968"/>
                        </a:moveTo>
                        <a:cubicBezTo>
                          <a:pt x="52664" y="51044"/>
                          <a:pt x="53340" y="51540"/>
                          <a:pt x="54159" y="51854"/>
                        </a:cubicBezTo>
                        <a:cubicBezTo>
                          <a:pt x="55169" y="51787"/>
                          <a:pt x="55636" y="51197"/>
                          <a:pt x="55969" y="50454"/>
                        </a:cubicBezTo>
                        <a:cubicBezTo>
                          <a:pt x="56007" y="49168"/>
                          <a:pt x="55226" y="48482"/>
                          <a:pt x="54073" y="48396"/>
                        </a:cubicBezTo>
                        <a:cubicBezTo>
                          <a:pt x="53359" y="48863"/>
                          <a:pt x="52940" y="49130"/>
                          <a:pt x="52597" y="49968"/>
                        </a:cubicBezTo>
                        <a:close/>
                        <a:moveTo>
                          <a:pt x="283350" y="49968"/>
                        </a:moveTo>
                        <a:cubicBezTo>
                          <a:pt x="283397" y="50730"/>
                          <a:pt x="283836" y="51216"/>
                          <a:pt x="284416" y="51445"/>
                        </a:cubicBezTo>
                        <a:cubicBezTo>
                          <a:pt x="285388" y="51873"/>
                          <a:pt x="285988" y="50835"/>
                          <a:pt x="286302" y="50292"/>
                        </a:cubicBezTo>
                        <a:cubicBezTo>
                          <a:pt x="286255" y="49320"/>
                          <a:pt x="285588" y="48673"/>
                          <a:pt x="284578" y="48644"/>
                        </a:cubicBezTo>
                        <a:cubicBezTo>
                          <a:pt x="284016" y="49082"/>
                          <a:pt x="283673" y="49282"/>
                          <a:pt x="283350" y="49968"/>
                        </a:cubicBezTo>
                        <a:close/>
                        <a:moveTo>
                          <a:pt x="142742" y="52845"/>
                        </a:moveTo>
                        <a:cubicBezTo>
                          <a:pt x="141303" y="56245"/>
                          <a:pt x="144351" y="60398"/>
                          <a:pt x="147999" y="59750"/>
                        </a:cubicBezTo>
                        <a:cubicBezTo>
                          <a:pt x="154019" y="58674"/>
                          <a:pt x="153762" y="49778"/>
                          <a:pt x="147256" y="49644"/>
                        </a:cubicBezTo>
                        <a:cubicBezTo>
                          <a:pt x="145123" y="50483"/>
                          <a:pt x="143608" y="50797"/>
                          <a:pt x="142742" y="52845"/>
                        </a:cubicBezTo>
                        <a:close/>
                        <a:moveTo>
                          <a:pt x="200349" y="53416"/>
                        </a:moveTo>
                        <a:cubicBezTo>
                          <a:pt x="199311" y="56540"/>
                          <a:pt x="202301" y="60036"/>
                          <a:pt x="205445" y="59493"/>
                        </a:cubicBezTo>
                        <a:cubicBezTo>
                          <a:pt x="211388" y="58474"/>
                          <a:pt x="211103" y="50006"/>
                          <a:pt x="204702" y="49882"/>
                        </a:cubicBezTo>
                        <a:cubicBezTo>
                          <a:pt x="202482" y="50759"/>
                          <a:pt x="201111" y="51149"/>
                          <a:pt x="200349" y="53416"/>
                        </a:cubicBezTo>
                        <a:close/>
                        <a:moveTo>
                          <a:pt x="86287" y="53664"/>
                        </a:moveTo>
                        <a:cubicBezTo>
                          <a:pt x="85525" y="56169"/>
                          <a:pt x="87859" y="58883"/>
                          <a:pt x="90392" y="58341"/>
                        </a:cubicBezTo>
                        <a:cubicBezTo>
                          <a:pt x="94555" y="57464"/>
                          <a:pt x="94412" y="50778"/>
                          <a:pt x="89325" y="50949"/>
                        </a:cubicBezTo>
                        <a:cubicBezTo>
                          <a:pt x="87935" y="51635"/>
                          <a:pt x="86763" y="52092"/>
                          <a:pt x="86287" y="53664"/>
                        </a:cubicBezTo>
                        <a:close/>
                        <a:moveTo>
                          <a:pt x="259680" y="53912"/>
                        </a:moveTo>
                        <a:cubicBezTo>
                          <a:pt x="259099" y="56178"/>
                          <a:pt x="261433" y="58264"/>
                          <a:pt x="263547" y="57531"/>
                        </a:cubicBezTo>
                        <a:cubicBezTo>
                          <a:pt x="266748" y="56417"/>
                          <a:pt x="266176" y="51521"/>
                          <a:pt x="261909" y="51692"/>
                        </a:cubicBezTo>
                        <a:cubicBezTo>
                          <a:pt x="261004" y="52226"/>
                          <a:pt x="259966" y="52807"/>
                          <a:pt x="259680" y="53912"/>
                        </a:cubicBezTo>
                        <a:close/>
                        <a:moveTo>
                          <a:pt x="177832" y="57445"/>
                        </a:moveTo>
                        <a:cubicBezTo>
                          <a:pt x="176527" y="61227"/>
                          <a:pt x="179670" y="65218"/>
                          <a:pt x="183747" y="64427"/>
                        </a:cubicBezTo>
                        <a:cubicBezTo>
                          <a:pt x="189862" y="63246"/>
                          <a:pt x="189471" y="53969"/>
                          <a:pt x="182518" y="53826"/>
                        </a:cubicBezTo>
                        <a:cubicBezTo>
                          <a:pt x="180261" y="54721"/>
                          <a:pt x="178622" y="55159"/>
                          <a:pt x="177832" y="57445"/>
                        </a:cubicBezTo>
                        <a:close/>
                        <a:moveTo>
                          <a:pt x="120558" y="57693"/>
                        </a:moveTo>
                        <a:cubicBezTo>
                          <a:pt x="119548" y="60931"/>
                          <a:pt x="122606" y="64713"/>
                          <a:pt x="125901" y="64103"/>
                        </a:cubicBezTo>
                        <a:cubicBezTo>
                          <a:pt x="131883" y="62998"/>
                          <a:pt x="131636" y="54054"/>
                          <a:pt x="124511" y="54245"/>
                        </a:cubicBezTo>
                        <a:cubicBezTo>
                          <a:pt x="122672" y="55074"/>
                          <a:pt x="121177" y="55693"/>
                          <a:pt x="120558" y="57693"/>
                        </a:cubicBezTo>
                        <a:close/>
                        <a:moveTo>
                          <a:pt x="236420" y="58103"/>
                        </a:moveTo>
                        <a:cubicBezTo>
                          <a:pt x="235553" y="61160"/>
                          <a:pt x="238525" y="63903"/>
                          <a:pt x="241516" y="63113"/>
                        </a:cubicBezTo>
                        <a:cubicBezTo>
                          <a:pt x="245974" y="61932"/>
                          <a:pt x="245335" y="54807"/>
                          <a:pt x="239878" y="54978"/>
                        </a:cubicBezTo>
                        <a:cubicBezTo>
                          <a:pt x="238239" y="55674"/>
                          <a:pt x="236925" y="56321"/>
                          <a:pt x="236420" y="58103"/>
                        </a:cubicBezTo>
                        <a:close/>
                        <a:moveTo>
                          <a:pt x="65008" y="57693"/>
                        </a:moveTo>
                        <a:cubicBezTo>
                          <a:pt x="63856" y="59626"/>
                          <a:pt x="65751" y="62455"/>
                          <a:pt x="67970" y="62046"/>
                        </a:cubicBezTo>
                        <a:cubicBezTo>
                          <a:pt x="71438" y="61417"/>
                          <a:pt x="71361" y="56016"/>
                          <a:pt x="67313" y="56045"/>
                        </a:cubicBezTo>
                        <a:cubicBezTo>
                          <a:pt x="66284" y="56493"/>
                          <a:pt x="65541" y="56798"/>
                          <a:pt x="65008" y="57693"/>
                        </a:cubicBezTo>
                        <a:close/>
                        <a:moveTo>
                          <a:pt x="155972" y="60646"/>
                        </a:moveTo>
                        <a:cubicBezTo>
                          <a:pt x="153829" y="64103"/>
                          <a:pt x="156248" y="68475"/>
                          <a:pt x="159506" y="69113"/>
                        </a:cubicBezTo>
                        <a:cubicBezTo>
                          <a:pt x="167592" y="70685"/>
                          <a:pt x="168783" y="57950"/>
                          <a:pt x="160325" y="58017"/>
                        </a:cubicBezTo>
                        <a:cubicBezTo>
                          <a:pt x="158353" y="58807"/>
                          <a:pt x="157001" y="58988"/>
                          <a:pt x="155972" y="60646"/>
                        </a:cubicBezTo>
                        <a:close/>
                        <a:moveTo>
                          <a:pt x="297313" y="58674"/>
                        </a:moveTo>
                        <a:cubicBezTo>
                          <a:pt x="297313" y="58864"/>
                          <a:pt x="297313" y="59055"/>
                          <a:pt x="297313" y="59255"/>
                        </a:cubicBezTo>
                        <a:cubicBezTo>
                          <a:pt x="297447" y="59417"/>
                          <a:pt x="297590" y="59579"/>
                          <a:pt x="297723" y="59750"/>
                        </a:cubicBezTo>
                        <a:cubicBezTo>
                          <a:pt x="297942" y="59779"/>
                          <a:pt x="298161" y="59807"/>
                          <a:pt x="298380" y="59836"/>
                        </a:cubicBezTo>
                        <a:cubicBezTo>
                          <a:pt x="298542" y="59703"/>
                          <a:pt x="298704" y="59560"/>
                          <a:pt x="298875" y="59426"/>
                        </a:cubicBezTo>
                        <a:cubicBezTo>
                          <a:pt x="298895" y="59207"/>
                          <a:pt x="298923" y="58988"/>
                          <a:pt x="298952" y="58769"/>
                        </a:cubicBezTo>
                        <a:cubicBezTo>
                          <a:pt x="298761" y="58607"/>
                          <a:pt x="298571" y="58436"/>
                          <a:pt x="298380" y="58274"/>
                        </a:cubicBezTo>
                        <a:cubicBezTo>
                          <a:pt x="298180" y="58245"/>
                          <a:pt x="297999" y="58217"/>
                          <a:pt x="297799" y="58188"/>
                        </a:cubicBezTo>
                        <a:cubicBezTo>
                          <a:pt x="297647" y="58350"/>
                          <a:pt x="297475" y="58512"/>
                          <a:pt x="297313" y="58674"/>
                        </a:cubicBezTo>
                        <a:close/>
                        <a:moveTo>
                          <a:pt x="213417" y="62455"/>
                        </a:moveTo>
                        <a:cubicBezTo>
                          <a:pt x="212522" y="65932"/>
                          <a:pt x="215589" y="69218"/>
                          <a:pt x="219085" y="68532"/>
                        </a:cubicBezTo>
                        <a:cubicBezTo>
                          <a:pt x="224904" y="67408"/>
                          <a:pt x="224476" y="58398"/>
                          <a:pt x="217522" y="58588"/>
                        </a:cubicBezTo>
                        <a:cubicBezTo>
                          <a:pt x="215560" y="59569"/>
                          <a:pt x="214008" y="60150"/>
                          <a:pt x="213417" y="62455"/>
                        </a:cubicBezTo>
                        <a:close/>
                        <a:moveTo>
                          <a:pt x="98612" y="62617"/>
                        </a:moveTo>
                        <a:cubicBezTo>
                          <a:pt x="97917" y="65541"/>
                          <a:pt x="100946" y="68590"/>
                          <a:pt x="103622" y="68123"/>
                        </a:cubicBezTo>
                        <a:cubicBezTo>
                          <a:pt x="109347" y="67123"/>
                          <a:pt x="109004" y="58826"/>
                          <a:pt x="102556" y="58998"/>
                        </a:cubicBezTo>
                        <a:cubicBezTo>
                          <a:pt x="100603" y="59827"/>
                          <a:pt x="99136" y="60417"/>
                          <a:pt x="98612" y="62617"/>
                        </a:cubicBezTo>
                        <a:close/>
                        <a:moveTo>
                          <a:pt x="273234" y="62617"/>
                        </a:moveTo>
                        <a:cubicBezTo>
                          <a:pt x="272415" y="64703"/>
                          <a:pt x="274729" y="66770"/>
                          <a:pt x="276606" y="66237"/>
                        </a:cubicBezTo>
                        <a:cubicBezTo>
                          <a:pt x="279721" y="65342"/>
                          <a:pt x="279254" y="60550"/>
                          <a:pt x="275292" y="60731"/>
                        </a:cubicBezTo>
                        <a:cubicBezTo>
                          <a:pt x="274453" y="61227"/>
                          <a:pt x="273606" y="61674"/>
                          <a:pt x="273234" y="62617"/>
                        </a:cubicBezTo>
                        <a:close/>
                        <a:moveTo>
                          <a:pt x="43472" y="63275"/>
                        </a:moveTo>
                        <a:cubicBezTo>
                          <a:pt x="43529" y="64637"/>
                          <a:pt x="44510" y="65475"/>
                          <a:pt x="46025" y="65408"/>
                        </a:cubicBezTo>
                        <a:cubicBezTo>
                          <a:pt x="46577" y="64856"/>
                          <a:pt x="47044" y="64618"/>
                          <a:pt x="47425" y="63846"/>
                        </a:cubicBezTo>
                        <a:cubicBezTo>
                          <a:pt x="47473" y="62341"/>
                          <a:pt x="46596" y="61436"/>
                          <a:pt x="45120" y="61465"/>
                        </a:cubicBezTo>
                        <a:cubicBezTo>
                          <a:pt x="44282" y="61998"/>
                          <a:pt x="43834" y="62265"/>
                          <a:pt x="43472" y="63275"/>
                        </a:cubicBezTo>
                        <a:close/>
                        <a:moveTo>
                          <a:pt x="133293" y="66151"/>
                        </a:moveTo>
                        <a:cubicBezTo>
                          <a:pt x="131893" y="69656"/>
                          <a:pt x="134664" y="73019"/>
                          <a:pt x="137398" y="73542"/>
                        </a:cubicBezTo>
                        <a:cubicBezTo>
                          <a:pt x="145609" y="75124"/>
                          <a:pt x="146713" y="62284"/>
                          <a:pt x="138141" y="62446"/>
                        </a:cubicBezTo>
                        <a:cubicBezTo>
                          <a:pt x="135731" y="63370"/>
                          <a:pt x="134217" y="63837"/>
                          <a:pt x="133293" y="66151"/>
                        </a:cubicBezTo>
                        <a:close/>
                        <a:moveTo>
                          <a:pt x="190814" y="66151"/>
                        </a:moveTo>
                        <a:cubicBezTo>
                          <a:pt x="189376" y="69685"/>
                          <a:pt x="192253" y="73133"/>
                          <a:pt x="194843" y="73628"/>
                        </a:cubicBezTo>
                        <a:cubicBezTo>
                          <a:pt x="202902" y="75162"/>
                          <a:pt x="204559" y="62236"/>
                          <a:pt x="195424" y="62455"/>
                        </a:cubicBezTo>
                        <a:cubicBezTo>
                          <a:pt x="193195" y="63360"/>
                          <a:pt x="191710" y="63970"/>
                          <a:pt x="190814" y="66151"/>
                        </a:cubicBezTo>
                        <a:close/>
                        <a:moveTo>
                          <a:pt x="77248" y="66484"/>
                        </a:moveTo>
                        <a:cubicBezTo>
                          <a:pt x="76152" y="69180"/>
                          <a:pt x="78572" y="72495"/>
                          <a:pt x="81439" y="71990"/>
                        </a:cubicBezTo>
                        <a:cubicBezTo>
                          <a:pt x="86115" y="71171"/>
                          <a:pt x="85963" y="64017"/>
                          <a:pt x="80696" y="63941"/>
                        </a:cubicBezTo>
                        <a:cubicBezTo>
                          <a:pt x="79134" y="64570"/>
                          <a:pt x="77867" y="64960"/>
                          <a:pt x="77248" y="66484"/>
                        </a:cubicBezTo>
                        <a:close/>
                        <a:moveTo>
                          <a:pt x="249812" y="66894"/>
                        </a:moveTo>
                        <a:cubicBezTo>
                          <a:pt x="248936" y="69713"/>
                          <a:pt x="251546" y="72504"/>
                          <a:pt x="254251" y="71990"/>
                        </a:cubicBezTo>
                        <a:cubicBezTo>
                          <a:pt x="258842" y="71114"/>
                          <a:pt x="258861" y="63779"/>
                          <a:pt x="253346" y="63941"/>
                        </a:cubicBezTo>
                        <a:cubicBezTo>
                          <a:pt x="251612" y="64618"/>
                          <a:pt x="250384" y="65084"/>
                          <a:pt x="249812" y="66894"/>
                        </a:cubicBezTo>
                        <a:close/>
                        <a:moveTo>
                          <a:pt x="170269" y="67637"/>
                        </a:moveTo>
                        <a:cubicBezTo>
                          <a:pt x="167126" y="69952"/>
                          <a:pt x="168307" y="75086"/>
                          <a:pt x="169774" y="78648"/>
                        </a:cubicBezTo>
                        <a:cubicBezTo>
                          <a:pt x="170869" y="78857"/>
                          <a:pt x="176584" y="77676"/>
                          <a:pt x="177832" y="77248"/>
                        </a:cubicBezTo>
                        <a:cubicBezTo>
                          <a:pt x="178489" y="77019"/>
                          <a:pt x="179441" y="76219"/>
                          <a:pt x="179718" y="75609"/>
                        </a:cubicBezTo>
                        <a:cubicBezTo>
                          <a:pt x="180080" y="74819"/>
                          <a:pt x="179975" y="73438"/>
                          <a:pt x="179794" y="72571"/>
                        </a:cubicBezTo>
                        <a:cubicBezTo>
                          <a:pt x="179079" y="69009"/>
                          <a:pt x="178041" y="66427"/>
                          <a:pt x="173793" y="66494"/>
                        </a:cubicBezTo>
                        <a:cubicBezTo>
                          <a:pt x="172564" y="67018"/>
                          <a:pt x="171250" y="66913"/>
                          <a:pt x="170269" y="67637"/>
                        </a:cubicBezTo>
                        <a:close/>
                        <a:moveTo>
                          <a:pt x="111185" y="71247"/>
                        </a:moveTo>
                        <a:cubicBezTo>
                          <a:pt x="110204" y="74943"/>
                          <a:pt x="113690" y="78600"/>
                          <a:pt x="117519" y="77743"/>
                        </a:cubicBezTo>
                        <a:cubicBezTo>
                          <a:pt x="123749" y="76333"/>
                          <a:pt x="123215" y="66951"/>
                          <a:pt x="115462" y="67142"/>
                        </a:cubicBezTo>
                        <a:cubicBezTo>
                          <a:pt x="113405" y="68170"/>
                          <a:pt x="111833" y="68837"/>
                          <a:pt x="111185" y="71247"/>
                        </a:cubicBezTo>
                        <a:close/>
                        <a:moveTo>
                          <a:pt x="226647" y="71085"/>
                        </a:moveTo>
                        <a:cubicBezTo>
                          <a:pt x="225657" y="74285"/>
                          <a:pt x="228895" y="77972"/>
                          <a:pt x="231819" y="77495"/>
                        </a:cubicBezTo>
                        <a:cubicBezTo>
                          <a:pt x="238249" y="76448"/>
                          <a:pt x="237963" y="67227"/>
                          <a:pt x="231077" y="67389"/>
                        </a:cubicBezTo>
                        <a:cubicBezTo>
                          <a:pt x="228943" y="68285"/>
                          <a:pt x="227352" y="68818"/>
                          <a:pt x="226647" y="71085"/>
                        </a:cubicBezTo>
                        <a:close/>
                        <a:moveTo>
                          <a:pt x="55721" y="71495"/>
                        </a:moveTo>
                        <a:cubicBezTo>
                          <a:pt x="55064" y="73571"/>
                          <a:pt x="57112" y="75905"/>
                          <a:pt x="59169" y="75524"/>
                        </a:cubicBezTo>
                        <a:cubicBezTo>
                          <a:pt x="62960" y="74819"/>
                          <a:pt x="62760" y="69018"/>
                          <a:pt x="58179" y="69199"/>
                        </a:cubicBezTo>
                        <a:cubicBezTo>
                          <a:pt x="57102" y="69799"/>
                          <a:pt x="56121" y="70228"/>
                          <a:pt x="55721" y="71495"/>
                        </a:cubicBezTo>
                        <a:close/>
                        <a:moveTo>
                          <a:pt x="286883" y="71495"/>
                        </a:moveTo>
                        <a:cubicBezTo>
                          <a:pt x="286140" y="73238"/>
                          <a:pt x="287998" y="75219"/>
                          <a:pt x="289760" y="74781"/>
                        </a:cubicBezTo>
                        <a:cubicBezTo>
                          <a:pt x="292522" y="74104"/>
                          <a:pt x="292237" y="69771"/>
                          <a:pt x="288693" y="69933"/>
                        </a:cubicBezTo>
                        <a:cubicBezTo>
                          <a:pt x="288007" y="70333"/>
                          <a:pt x="287198" y="70752"/>
                          <a:pt x="286883" y="71495"/>
                        </a:cubicBezTo>
                        <a:close/>
                        <a:moveTo>
                          <a:pt x="146028" y="74457"/>
                        </a:moveTo>
                        <a:cubicBezTo>
                          <a:pt x="145037" y="77695"/>
                          <a:pt x="148952" y="82191"/>
                          <a:pt x="145456" y="83658"/>
                        </a:cubicBezTo>
                        <a:cubicBezTo>
                          <a:pt x="144085" y="84230"/>
                          <a:pt x="137179" y="85658"/>
                          <a:pt x="136417" y="84649"/>
                        </a:cubicBezTo>
                        <a:cubicBezTo>
                          <a:pt x="134388" y="81944"/>
                          <a:pt x="136141" y="78096"/>
                          <a:pt x="132883" y="76105"/>
                        </a:cubicBezTo>
                        <a:cubicBezTo>
                          <a:pt x="131807" y="75448"/>
                          <a:pt x="130130" y="75162"/>
                          <a:pt x="128444" y="75524"/>
                        </a:cubicBezTo>
                        <a:cubicBezTo>
                          <a:pt x="127759" y="75771"/>
                          <a:pt x="127083" y="76019"/>
                          <a:pt x="126397" y="76267"/>
                        </a:cubicBezTo>
                        <a:cubicBezTo>
                          <a:pt x="125473" y="76829"/>
                          <a:pt x="124387" y="78057"/>
                          <a:pt x="124015" y="79143"/>
                        </a:cubicBezTo>
                        <a:cubicBezTo>
                          <a:pt x="123158" y="81620"/>
                          <a:pt x="124930" y="86658"/>
                          <a:pt x="126644" y="87192"/>
                        </a:cubicBezTo>
                        <a:cubicBezTo>
                          <a:pt x="129207" y="87992"/>
                          <a:pt x="132617" y="85315"/>
                          <a:pt x="135436" y="86039"/>
                        </a:cubicBezTo>
                        <a:cubicBezTo>
                          <a:pt x="136846" y="86716"/>
                          <a:pt x="136846" y="88763"/>
                          <a:pt x="137246" y="90478"/>
                        </a:cubicBezTo>
                        <a:cubicBezTo>
                          <a:pt x="137474" y="91459"/>
                          <a:pt x="137951" y="92659"/>
                          <a:pt x="137655" y="93850"/>
                        </a:cubicBezTo>
                        <a:cubicBezTo>
                          <a:pt x="137084" y="96212"/>
                          <a:pt x="133921" y="98593"/>
                          <a:pt x="130588" y="98041"/>
                        </a:cubicBezTo>
                        <a:cubicBezTo>
                          <a:pt x="124635" y="97069"/>
                          <a:pt x="127702" y="92307"/>
                          <a:pt x="125168" y="89087"/>
                        </a:cubicBezTo>
                        <a:cubicBezTo>
                          <a:pt x="123911" y="87487"/>
                          <a:pt x="120596" y="88678"/>
                          <a:pt x="118834" y="89087"/>
                        </a:cubicBezTo>
                        <a:cubicBezTo>
                          <a:pt x="117615" y="89373"/>
                          <a:pt x="116786" y="89449"/>
                          <a:pt x="115957" y="90078"/>
                        </a:cubicBezTo>
                        <a:cubicBezTo>
                          <a:pt x="112766" y="92478"/>
                          <a:pt x="116881" y="96707"/>
                          <a:pt x="115633" y="99774"/>
                        </a:cubicBezTo>
                        <a:cubicBezTo>
                          <a:pt x="114300" y="103022"/>
                          <a:pt x="108842" y="101346"/>
                          <a:pt x="106509" y="103308"/>
                        </a:cubicBezTo>
                        <a:cubicBezTo>
                          <a:pt x="104194" y="105261"/>
                          <a:pt x="107309" y="108909"/>
                          <a:pt x="106756" y="111852"/>
                        </a:cubicBezTo>
                        <a:cubicBezTo>
                          <a:pt x="106156" y="115062"/>
                          <a:pt x="103279" y="115043"/>
                          <a:pt x="100184" y="115795"/>
                        </a:cubicBezTo>
                        <a:cubicBezTo>
                          <a:pt x="99346" y="115995"/>
                          <a:pt x="98079" y="116405"/>
                          <a:pt x="97060" y="116129"/>
                        </a:cubicBezTo>
                        <a:cubicBezTo>
                          <a:pt x="93897" y="114481"/>
                          <a:pt x="97307" y="105004"/>
                          <a:pt x="89497" y="106432"/>
                        </a:cubicBezTo>
                        <a:cubicBezTo>
                          <a:pt x="88897" y="106594"/>
                          <a:pt x="88297" y="106756"/>
                          <a:pt x="87697" y="106918"/>
                        </a:cubicBezTo>
                        <a:cubicBezTo>
                          <a:pt x="86801" y="107251"/>
                          <a:pt x="85935" y="107709"/>
                          <a:pt x="85401" y="108404"/>
                        </a:cubicBezTo>
                        <a:cubicBezTo>
                          <a:pt x="83077" y="111376"/>
                          <a:pt x="84049" y="117300"/>
                          <a:pt x="87868" y="118100"/>
                        </a:cubicBezTo>
                        <a:cubicBezTo>
                          <a:pt x="89554" y="118453"/>
                          <a:pt x="93526" y="117119"/>
                          <a:pt x="95345" y="116862"/>
                        </a:cubicBezTo>
                        <a:cubicBezTo>
                          <a:pt x="96593" y="117719"/>
                          <a:pt x="96650" y="118577"/>
                          <a:pt x="97069" y="120320"/>
                        </a:cubicBezTo>
                        <a:cubicBezTo>
                          <a:pt x="97889" y="123739"/>
                          <a:pt x="98403" y="127359"/>
                          <a:pt x="94926" y="128454"/>
                        </a:cubicBezTo>
                        <a:cubicBezTo>
                          <a:pt x="92793" y="129121"/>
                          <a:pt x="88611" y="128826"/>
                          <a:pt x="87859" y="130835"/>
                        </a:cubicBezTo>
                        <a:cubicBezTo>
                          <a:pt x="87639" y="131426"/>
                          <a:pt x="87992" y="132226"/>
                          <a:pt x="88106" y="132731"/>
                        </a:cubicBezTo>
                        <a:cubicBezTo>
                          <a:pt x="88725" y="135388"/>
                          <a:pt x="89926" y="139417"/>
                          <a:pt x="87782" y="141027"/>
                        </a:cubicBezTo>
                        <a:cubicBezTo>
                          <a:pt x="85535" y="142723"/>
                          <a:pt x="80686" y="141675"/>
                          <a:pt x="79400" y="144313"/>
                        </a:cubicBezTo>
                        <a:cubicBezTo>
                          <a:pt x="78057" y="147056"/>
                          <a:pt x="81353" y="151562"/>
                          <a:pt x="80629" y="154257"/>
                        </a:cubicBezTo>
                        <a:cubicBezTo>
                          <a:pt x="75076" y="155353"/>
                          <a:pt x="69037" y="155496"/>
                          <a:pt x="71018" y="163049"/>
                        </a:cubicBezTo>
                        <a:cubicBezTo>
                          <a:pt x="71247" y="163916"/>
                          <a:pt x="71599" y="164725"/>
                          <a:pt x="72085" y="165354"/>
                        </a:cubicBezTo>
                        <a:cubicBezTo>
                          <a:pt x="74990" y="169116"/>
                          <a:pt x="78648" y="164821"/>
                          <a:pt x="81867" y="166011"/>
                        </a:cubicBezTo>
                        <a:cubicBezTo>
                          <a:pt x="83915" y="166773"/>
                          <a:pt x="84239" y="170907"/>
                          <a:pt x="84658" y="173250"/>
                        </a:cubicBezTo>
                        <a:cubicBezTo>
                          <a:pt x="85535" y="178060"/>
                          <a:pt x="79877" y="176860"/>
                          <a:pt x="77095" y="178175"/>
                        </a:cubicBezTo>
                        <a:cubicBezTo>
                          <a:pt x="74428" y="179442"/>
                          <a:pt x="74571" y="183613"/>
                          <a:pt x="75781" y="186557"/>
                        </a:cubicBezTo>
                        <a:cubicBezTo>
                          <a:pt x="78276" y="192662"/>
                          <a:pt x="86220" y="184718"/>
                          <a:pt x="88106" y="190586"/>
                        </a:cubicBezTo>
                        <a:cubicBezTo>
                          <a:pt x="88849" y="192891"/>
                          <a:pt x="89926" y="197291"/>
                          <a:pt x="88021" y="198720"/>
                        </a:cubicBezTo>
                        <a:cubicBezTo>
                          <a:pt x="87192" y="199339"/>
                          <a:pt x="86106" y="199339"/>
                          <a:pt x="84896" y="199625"/>
                        </a:cubicBezTo>
                        <a:cubicBezTo>
                          <a:pt x="80724" y="200625"/>
                          <a:pt x="78467" y="201406"/>
                          <a:pt x="79715" y="206778"/>
                        </a:cubicBezTo>
                        <a:cubicBezTo>
                          <a:pt x="79991" y="207521"/>
                          <a:pt x="80267" y="208255"/>
                          <a:pt x="80534" y="208998"/>
                        </a:cubicBezTo>
                        <a:cubicBezTo>
                          <a:pt x="82029" y="211407"/>
                          <a:pt x="84706" y="211360"/>
                          <a:pt x="87925" y="210645"/>
                        </a:cubicBezTo>
                        <a:cubicBezTo>
                          <a:pt x="88725" y="210474"/>
                          <a:pt x="90440" y="209750"/>
                          <a:pt x="91211" y="210236"/>
                        </a:cubicBezTo>
                        <a:cubicBezTo>
                          <a:pt x="93983" y="211969"/>
                          <a:pt x="92078" y="218656"/>
                          <a:pt x="95164" y="220180"/>
                        </a:cubicBezTo>
                        <a:cubicBezTo>
                          <a:pt x="98384" y="221771"/>
                          <a:pt x="102708" y="216846"/>
                          <a:pt x="105518" y="221085"/>
                        </a:cubicBezTo>
                        <a:cubicBezTo>
                          <a:pt x="106070" y="221913"/>
                          <a:pt x="107270" y="227238"/>
                          <a:pt x="107080" y="228562"/>
                        </a:cubicBezTo>
                        <a:cubicBezTo>
                          <a:pt x="106994" y="229162"/>
                          <a:pt x="106299" y="229791"/>
                          <a:pt x="105851" y="230038"/>
                        </a:cubicBezTo>
                        <a:cubicBezTo>
                          <a:pt x="103918" y="231134"/>
                          <a:pt x="100746" y="230505"/>
                          <a:pt x="99031" y="231762"/>
                        </a:cubicBezTo>
                        <a:cubicBezTo>
                          <a:pt x="96364" y="233724"/>
                          <a:pt x="97060" y="238973"/>
                          <a:pt x="99355" y="240802"/>
                        </a:cubicBezTo>
                        <a:cubicBezTo>
                          <a:pt x="102032" y="242935"/>
                          <a:pt x="108128" y="242192"/>
                          <a:pt x="108966" y="238744"/>
                        </a:cubicBezTo>
                        <a:cubicBezTo>
                          <a:pt x="109633" y="236029"/>
                          <a:pt x="107118" y="233239"/>
                          <a:pt x="107899" y="230686"/>
                        </a:cubicBezTo>
                        <a:cubicBezTo>
                          <a:pt x="108290" y="229410"/>
                          <a:pt x="114510" y="227781"/>
                          <a:pt x="116443" y="228467"/>
                        </a:cubicBezTo>
                        <a:cubicBezTo>
                          <a:pt x="117348" y="228781"/>
                          <a:pt x="118424" y="229676"/>
                          <a:pt x="118910" y="230438"/>
                        </a:cubicBezTo>
                        <a:cubicBezTo>
                          <a:pt x="119596" y="231496"/>
                          <a:pt x="120720" y="236849"/>
                          <a:pt x="119815" y="238077"/>
                        </a:cubicBezTo>
                        <a:cubicBezTo>
                          <a:pt x="117491" y="241240"/>
                          <a:pt x="109290" y="238134"/>
                          <a:pt x="110452" y="244897"/>
                        </a:cubicBezTo>
                        <a:cubicBezTo>
                          <a:pt x="110614" y="245612"/>
                          <a:pt x="110776" y="246326"/>
                          <a:pt x="110938" y="247040"/>
                        </a:cubicBezTo>
                        <a:cubicBezTo>
                          <a:pt x="111242" y="248012"/>
                          <a:pt x="111595" y="248822"/>
                          <a:pt x="112252" y="249422"/>
                        </a:cubicBezTo>
                        <a:cubicBezTo>
                          <a:pt x="114852" y="251793"/>
                          <a:pt x="121368" y="251365"/>
                          <a:pt x="122272" y="247612"/>
                        </a:cubicBezTo>
                        <a:cubicBezTo>
                          <a:pt x="123063" y="244373"/>
                          <a:pt x="119520" y="240525"/>
                          <a:pt x="122358" y="238573"/>
                        </a:cubicBezTo>
                        <a:cubicBezTo>
                          <a:pt x="123168" y="238020"/>
                          <a:pt x="124282" y="238001"/>
                          <a:pt x="125397" y="237744"/>
                        </a:cubicBezTo>
                        <a:cubicBezTo>
                          <a:pt x="131293" y="236430"/>
                          <a:pt x="132045" y="238258"/>
                          <a:pt x="133207" y="243421"/>
                        </a:cubicBezTo>
                        <a:cubicBezTo>
                          <a:pt x="133407" y="244316"/>
                          <a:pt x="133902" y="245745"/>
                          <a:pt x="133617" y="246793"/>
                        </a:cubicBezTo>
                        <a:cubicBezTo>
                          <a:pt x="131778" y="250307"/>
                          <a:pt x="122311" y="246374"/>
                          <a:pt x="123835" y="254270"/>
                        </a:cubicBezTo>
                        <a:cubicBezTo>
                          <a:pt x="124053" y="255003"/>
                          <a:pt x="124273" y="255746"/>
                          <a:pt x="124492" y="256489"/>
                        </a:cubicBezTo>
                        <a:cubicBezTo>
                          <a:pt x="124930" y="257556"/>
                          <a:pt x="125587" y="258347"/>
                          <a:pt x="126464" y="258947"/>
                        </a:cubicBezTo>
                        <a:cubicBezTo>
                          <a:pt x="129635" y="261166"/>
                          <a:pt x="134884" y="259023"/>
                          <a:pt x="135502" y="255832"/>
                        </a:cubicBezTo>
                        <a:cubicBezTo>
                          <a:pt x="136055" y="252994"/>
                          <a:pt x="134121" y="250622"/>
                          <a:pt x="134512" y="248021"/>
                        </a:cubicBezTo>
                        <a:cubicBezTo>
                          <a:pt x="137103" y="246383"/>
                          <a:pt x="144094" y="244535"/>
                          <a:pt x="145685" y="248098"/>
                        </a:cubicBezTo>
                        <a:cubicBezTo>
                          <a:pt x="146809" y="250622"/>
                          <a:pt x="146047" y="254241"/>
                          <a:pt x="148314" y="255575"/>
                        </a:cubicBezTo>
                        <a:cubicBezTo>
                          <a:pt x="150524" y="256880"/>
                          <a:pt x="155667" y="253984"/>
                          <a:pt x="158172" y="254508"/>
                        </a:cubicBezTo>
                        <a:cubicBezTo>
                          <a:pt x="159325" y="256527"/>
                          <a:pt x="158991" y="260004"/>
                          <a:pt x="160220" y="262061"/>
                        </a:cubicBezTo>
                        <a:cubicBezTo>
                          <a:pt x="162192" y="265347"/>
                          <a:pt x="168307" y="264757"/>
                          <a:pt x="170412" y="261899"/>
                        </a:cubicBezTo>
                        <a:cubicBezTo>
                          <a:pt x="172183" y="259499"/>
                          <a:pt x="169631" y="256546"/>
                          <a:pt x="170002" y="253841"/>
                        </a:cubicBezTo>
                        <a:cubicBezTo>
                          <a:pt x="170393" y="251003"/>
                          <a:pt x="174793" y="250803"/>
                          <a:pt x="177479" y="250307"/>
                        </a:cubicBezTo>
                        <a:cubicBezTo>
                          <a:pt x="182070" y="249460"/>
                          <a:pt x="181118" y="254870"/>
                          <a:pt x="182251" y="257623"/>
                        </a:cubicBezTo>
                        <a:cubicBezTo>
                          <a:pt x="183423" y="260471"/>
                          <a:pt x="187595" y="260471"/>
                          <a:pt x="190633" y="259175"/>
                        </a:cubicBezTo>
                        <a:cubicBezTo>
                          <a:pt x="196253" y="256794"/>
                          <a:pt x="190881" y="252155"/>
                          <a:pt x="192519" y="248574"/>
                        </a:cubicBezTo>
                        <a:cubicBezTo>
                          <a:pt x="193348" y="246755"/>
                          <a:pt x="195862" y="246793"/>
                          <a:pt x="198025" y="246269"/>
                        </a:cubicBezTo>
                        <a:cubicBezTo>
                          <a:pt x="198930" y="246050"/>
                          <a:pt x="200368" y="245431"/>
                          <a:pt x="201644" y="245774"/>
                        </a:cubicBezTo>
                        <a:cubicBezTo>
                          <a:pt x="203997" y="246412"/>
                          <a:pt x="203473" y="250346"/>
                          <a:pt x="204273" y="252593"/>
                        </a:cubicBezTo>
                        <a:cubicBezTo>
                          <a:pt x="205178" y="255137"/>
                          <a:pt x="208169" y="256013"/>
                          <a:pt x="211341" y="255137"/>
                        </a:cubicBezTo>
                        <a:cubicBezTo>
                          <a:pt x="212160" y="254908"/>
                          <a:pt x="213065" y="254422"/>
                          <a:pt x="213636" y="253908"/>
                        </a:cubicBezTo>
                        <a:cubicBezTo>
                          <a:pt x="214303" y="253308"/>
                          <a:pt x="215046" y="252279"/>
                          <a:pt x="215274" y="251279"/>
                        </a:cubicBezTo>
                        <a:cubicBezTo>
                          <a:pt x="215751" y="249279"/>
                          <a:pt x="214236" y="244097"/>
                          <a:pt x="212979" y="243554"/>
                        </a:cubicBezTo>
                        <a:cubicBezTo>
                          <a:pt x="210931" y="242659"/>
                          <a:pt x="207083" y="245097"/>
                          <a:pt x="204844" y="244783"/>
                        </a:cubicBezTo>
                        <a:cubicBezTo>
                          <a:pt x="201539" y="244316"/>
                          <a:pt x="200663" y="237525"/>
                          <a:pt x="202549" y="235087"/>
                        </a:cubicBezTo>
                        <a:cubicBezTo>
                          <a:pt x="204388" y="232705"/>
                          <a:pt x="209864" y="231848"/>
                          <a:pt x="211912" y="234591"/>
                        </a:cubicBezTo>
                        <a:cubicBezTo>
                          <a:pt x="213160" y="236258"/>
                          <a:pt x="212636" y="239192"/>
                          <a:pt x="213550" y="241249"/>
                        </a:cubicBezTo>
                        <a:cubicBezTo>
                          <a:pt x="214579" y="243516"/>
                          <a:pt x="221304" y="242078"/>
                          <a:pt x="222999" y="240840"/>
                        </a:cubicBezTo>
                        <a:cubicBezTo>
                          <a:pt x="226523" y="238277"/>
                          <a:pt x="222104" y="234029"/>
                          <a:pt x="223580" y="230810"/>
                        </a:cubicBezTo>
                        <a:cubicBezTo>
                          <a:pt x="225009" y="227705"/>
                          <a:pt x="231495" y="229505"/>
                          <a:pt x="233277" y="226790"/>
                        </a:cubicBezTo>
                        <a:cubicBezTo>
                          <a:pt x="234591" y="224790"/>
                          <a:pt x="231239" y="220075"/>
                          <a:pt x="232877" y="217418"/>
                        </a:cubicBezTo>
                        <a:cubicBezTo>
                          <a:pt x="234572" y="214655"/>
                          <a:pt x="241230" y="215779"/>
                          <a:pt x="242326" y="213474"/>
                        </a:cubicBezTo>
                        <a:cubicBezTo>
                          <a:pt x="243354" y="211303"/>
                          <a:pt x="240030" y="206712"/>
                          <a:pt x="241745" y="204025"/>
                        </a:cubicBezTo>
                        <a:cubicBezTo>
                          <a:pt x="243507" y="201273"/>
                          <a:pt x="249869" y="202635"/>
                          <a:pt x="251031" y="199834"/>
                        </a:cubicBezTo>
                        <a:cubicBezTo>
                          <a:pt x="252127" y="197196"/>
                          <a:pt x="248698" y="192748"/>
                          <a:pt x="250289" y="190471"/>
                        </a:cubicBezTo>
                        <a:cubicBezTo>
                          <a:pt x="252203" y="187738"/>
                          <a:pt x="258080" y="189728"/>
                          <a:pt x="259575" y="186033"/>
                        </a:cubicBezTo>
                        <a:cubicBezTo>
                          <a:pt x="260004" y="184966"/>
                          <a:pt x="259728" y="183594"/>
                          <a:pt x="259490" y="182585"/>
                        </a:cubicBezTo>
                        <a:cubicBezTo>
                          <a:pt x="258975" y="180337"/>
                          <a:pt x="258956" y="177784"/>
                          <a:pt x="256937" y="177079"/>
                        </a:cubicBezTo>
                        <a:cubicBezTo>
                          <a:pt x="254089" y="176079"/>
                          <a:pt x="250955" y="179337"/>
                          <a:pt x="248145" y="177241"/>
                        </a:cubicBezTo>
                        <a:cubicBezTo>
                          <a:pt x="245364" y="175165"/>
                          <a:pt x="245088" y="168993"/>
                          <a:pt x="248145" y="167135"/>
                        </a:cubicBezTo>
                        <a:cubicBezTo>
                          <a:pt x="250260" y="165849"/>
                          <a:pt x="253708" y="166240"/>
                          <a:pt x="255622" y="164916"/>
                        </a:cubicBezTo>
                        <a:cubicBezTo>
                          <a:pt x="256184" y="162477"/>
                          <a:pt x="253537" y="156963"/>
                          <a:pt x="254308" y="155219"/>
                        </a:cubicBezTo>
                        <a:cubicBezTo>
                          <a:pt x="255232" y="153133"/>
                          <a:pt x="258975" y="153638"/>
                          <a:pt x="261214" y="152838"/>
                        </a:cubicBezTo>
                        <a:cubicBezTo>
                          <a:pt x="265414" y="151324"/>
                          <a:pt x="264328" y="144447"/>
                          <a:pt x="261376" y="142399"/>
                        </a:cubicBezTo>
                        <a:cubicBezTo>
                          <a:pt x="258861" y="140646"/>
                          <a:pt x="253584" y="143970"/>
                          <a:pt x="252013" y="142475"/>
                        </a:cubicBezTo>
                        <a:cubicBezTo>
                          <a:pt x="250012" y="140580"/>
                          <a:pt x="251088" y="134169"/>
                          <a:pt x="248888" y="132617"/>
                        </a:cubicBezTo>
                        <a:cubicBezTo>
                          <a:pt x="248078" y="132045"/>
                          <a:pt x="246412" y="132731"/>
                          <a:pt x="245516" y="132940"/>
                        </a:cubicBezTo>
                        <a:cubicBezTo>
                          <a:pt x="242145" y="133721"/>
                          <a:pt x="239087" y="133626"/>
                          <a:pt x="237792" y="130883"/>
                        </a:cubicBezTo>
                        <a:cubicBezTo>
                          <a:pt x="237572" y="130064"/>
                          <a:pt x="237354" y="129245"/>
                          <a:pt x="237134" y="128416"/>
                        </a:cubicBezTo>
                        <a:cubicBezTo>
                          <a:pt x="235220" y="120663"/>
                          <a:pt x="242078" y="123530"/>
                          <a:pt x="245431" y="121015"/>
                        </a:cubicBezTo>
                        <a:cubicBezTo>
                          <a:pt x="247279" y="119634"/>
                          <a:pt x="246459" y="115319"/>
                          <a:pt x="245593" y="113214"/>
                        </a:cubicBezTo>
                        <a:cubicBezTo>
                          <a:pt x="243202" y="107375"/>
                          <a:pt x="237268" y="113500"/>
                          <a:pt x="234334" y="111242"/>
                        </a:cubicBezTo>
                        <a:cubicBezTo>
                          <a:pt x="231991" y="109433"/>
                          <a:pt x="233410" y="103727"/>
                          <a:pt x="230962" y="101956"/>
                        </a:cubicBezTo>
                        <a:cubicBezTo>
                          <a:pt x="228619" y="100260"/>
                          <a:pt x="223914" y="103994"/>
                          <a:pt x="221351" y="102127"/>
                        </a:cubicBezTo>
                        <a:cubicBezTo>
                          <a:pt x="218932" y="100355"/>
                          <a:pt x="220199" y="95536"/>
                          <a:pt x="218227" y="93335"/>
                        </a:cubicBezTo>
                        <a:cubicBezTo>
                          <a:pt x="216170" y="91030"/>
                          <a:pt x="211017" y="95059"/>
                          <a:pt x="208283" y="93421"/>
                        </a:cubicBezTo>
                        <a:cubicBezTo>
                          <a:pt x="205492" y="91754"/>
                          <a:pt x="206893" y="86068"/>
                          <a:pt x="204340" y="84220"/>
                        </a:cubicBezTo>
                        <a:cubicBezTo>
                          <a:pt x="202044" y="82563"/>
                          <a:pt x="197644" y="85963"/>
                          <a:pt x="194967" y="84963"/>
                        </a:cubicBezTo>
                        <a:cubicBezTo>
                          <a:pt x="191376" y="83620"/>
                          <a:pt x="194710" y="73990"/>
                          <a:pt x="187823" y="75181"/>
                        </a:cubicBezTo>
                        <a:cubicBezTo>
                          <a:pt x="185547" y="75571"/>
                          <a:pt x="182146" y="75924"/>
                          <a:pt x="181327" y="77810"/>
                        </a:cubicBezTo>
                        <a:cubicBezTo>
                          <a:pt x="179880" y="81162"/>
                          <a:pt x="184461" y="84630"/>
                          <a:pt x="180508" y="87668"/>
                        </a:cubicBezTo>
                        <a:cubicBezTo>
                          <a:pt x="179794" y="88211"/>
                          <a:pt x="179070" y="88392"/>
                          <a:pt x="178041" y="88659"/>
                        </a:cubicBezTo>
                        <a:cubicBezTo>
                          <a:pt x="171936" y="90211"/>
                          <a:pt x="171460" y="87192"/>
                          <a:pt x="170316" y="82496"/>
                        </a:cubicBezTo>
                        <a:cubicBezTo>
                          <a:pt x="170050" y="81372"/>
                          <a:pt x="169774" y="80248"/>
                          <a:pt x="169497" y="79124"/>
                        </a:cubicBezTo>
                        <a:cubicBezTo>
                          <a:pt x="166640" y="78600"/>
                          <a:pt x="162992" y="80629"/>
                          <a:pt x="159468" y="80601"/>
                        </a:cubicBezTo>
                        <a:cubicBezTo>
                          <a:pt x="155962" y="77476"/>
                          <a:pt x="159058" y="70771"/>
                          <a:pt x="151990" y="70818"/>
                        </a:cubicBezTo>
                        <a:cubicBezTo>
                          <a:pt x="149362" y="71990"/>
                          <a:pt x="146952" y="71447"/>
                          <a:pt x="146028" y="74457"/>
                        </a:cubicBezTo>
                        <a:close/>
                        <a:moveTo>
                          <a:pt x="203968" y="74619"/>
                        </a:moveTo>
                        <a:cubicBezTo>
                          <a:pt x="202720" y="77572"/>
                          <a:pt x="204987" y="82220"/>
                          <a:pt x="207331" y="82677"/>
                        </a:cubicBezTo>
                        <a:cubicBezTo>
                          <a:pt x="208464" y="82896"/>
                          <a:pt x="209607" y="82372"/>
                          <a:pt x="210455" y="82182"/>
                        </a:cubicBezTo>
                        <a:cubicBezTo>
                          <a:pt x="217970" y="80496"/>
                          <a:pt x="215989" y="71047"/>
                          <a:pt x="208893" y="71085"/>
                        </a:cubicBezTo>
                        <a:cubicBezTo>
                          <a:pt x="206664" y="71980"/>
                          <a:pt x="204864" y="72485"/>
                          <a:pt x="203968" y="74619"/>
                        </a:cubicBezTo>
                        <a:close/>
                        <a:moveTo>
                          <a:pt x="89573" y="75524"/>
                        </a:moveTo>
                        <a:cubicBezTo>
                          <a:pt x="88449" y="79048"/>
                          <a:pt x="91783" y="82458"/>
                          <a:pt x="95250" y="81686"/>
                        </a:cubicBezTo>
                        <a:cubicBezTo>
                          <a:pt x="100879" y="80429"/>
                          <a:pt x="100489" y="71790"/>
                          <a:pt x="93364" y="71990"/>
                        </a:cubicBezTo>
                        <a:cubicBezTo>
                          <a:pt x="91650" y="72857"/>
                          <a:pt x="90192" y="73600"/>
                          <a:pt x="89573" y="75524"/>
                        </a:cubicBezTo>
                        <a:close/>
                        <a:moveTo>
                          <a:pt x="263376" y="75438"/>
                        </a:moveTo>
                        <a:cubicBezTo>
                          <a:pt x="262319" y="78057"/>
                          <a:pt x="264690" y="81201"/>
                          <a:pt x="267653" y="80620"/>
                        </a:cubicBezTo>
                        <a:cubicBezTo>
                          <a:pt x="272006" y="79762"/>
                          <a:pt x="271720" y="72971"/>
                          <a:pt x="266833" y="72895"/>
                        </a:cubicBezTo>
                        <a:cubicBezTo>
                          <a:pt x="265204" y="73504"/>
                          <a:pt x="264005" y="73895"/>
                          <a:pt x="263376" y="75438"/>
                        </a:cubicBezTo>
                        <a:close/>
                        <a:moveTo>
                          <a:pt x="36243" y="78810"/>
                        </a:moveTo>
                        <a:cubicBezTo>
                          <a:pt x="39300" y="78915"/>
                          <a:pt x="39214" y="74628"/>
                          <a:pt x="36243" y="74695"/>
                        </a:cubicBezTo>
                        <a:cubicBezTo>
                          <a:pt x="34299" y="75867"/>
                          <a:pt x="33852" y="77733"/>
                          <a:pt x="36243" y="78810"/>
                        </a:cubicBezTo>
                        <a:close/>
                        <a:moveTo>
                          <a:pt x="239878" y="80372"/>
                        </a:moveTo>
                        <a:cubicBezTo>
                          <a:pt x="239106" y="83582"/>
                          <a:pt x="242564" y="86887"/>
                          <a:pt x="245793" y="86211"/>
                        </a:cubicBezTo>
                        <a:cubicBezTo>
                          <a:pt x="251384" y="85030"/>
                          <a:pt x="251117" y="76152"/>
                          <a:pt x="244069" y="76352"/>
                        </a:cubicBezTo>
                        <a:cubicBezTo>
                          <a:pt x="242049" y="77248"/>
                          <a:pt x="240430" y="78057"/>
                          <a:pt x="239878" y="80372"/>
                        </a:cubicBezTo>
                        <a:close/>
                        <a:moveTo>
                          <a:pt x="68046" y="80210"/>
                        </a:moveTo>
                        <a:cubicBezTo>
                          <a:pt x="67170" y="83306"/>
                          <a:pt x="70104" y="86106"/>
                          <a:pt x="73057" y="85382"/>
                        </a:cubicBezTo>
                        <a:cubicBezTo>
                          <a:pt x="77762" y="84239"/>
                          <a:pt x="77343" y="76905"/>
                          <a:pt x="71494" y="77086"/>
                        </a:cubicBezTo>
                        <a:cubicBezTo>
                          <a:pt x="69894" y="77810"/>
                          <a:pt x="68551" y="78419"/>
                          <a:pt x="68046" y="80210"/>
                        </a:cubicBezTo>
                        <a:close/>
                        <a:moveTo>
                          <a:pt x="300599" y="80782"/>
                        </a:moveTo>
                        <a:cubicBezTo>
                          <a:pt x="300571" y="82191"/>
                          <a:pt x="301238" y="82744"/>
                          <a:pt x="302162" y="83163"/>
                        </a:cubicBezTo>
                        <a:cubicBezTo>
                          <a:pt x="305133" y="83287"/>
                          <a:pt x="305172" y="79143"/>
                          <a:pt x="302323" y="79143"/>
                        </a:cubicBezTo>
                        <a:cubicBezTo>
                          <a:pt x="301485" y="79610"/>
                          <a:pt x="301028" y="79896"/>
                          <a:pt x="300599" y="80782"/>
                        </a:cubicBezTo>
                        <a:close/>
                        <a:moveTo>
                          <a:pt x="217199" y="83249"/>
                        </a:moveTo>
                        <a:cubicBezTo>
                          <a:pt x="216760" y="84249"/>
                          <a:pt x="217075" y="85506"/>
                          <a:pt x="217275" y="86449"/>
                        </a:cubicBezTo>
                        <a:cubicBezTo>
                          <a:pt x="217827" y="89011"/>
                          <a:pt x="217999" y="91192"/>
                          <a:pt x="220647" y="91630"/>
                        </a:cubicBezTo>
                        <a:cubicBezTo>
                          <a:pt x="221685" y="91440"/>
                          <a:pt x="222723" y="91250"/>
                          <a:pt x="223771" y="91059"/>
                        </a:cubicBezTo>
                        <a:cubicBezTo>
                          <a:pt x="224819" y="90821"/>
                          <a:pt x="225657" y="90811"/>
                          <a:pt x="226400" y="90316"/>
                        </a:cubicBezTo>
                        <a:cubicBezTo>
                          <a:pt x="231077" y="87201"/>
                          <a:pt x="228067" y="79829"/>
                          <a:pt x="221799" y="79962"/>
                        </a:cubicBezTo>
                        <a:cubicBezTo>
                          <a:pt x="219808" y="80810"/>
                          <a:pt x="218046" y="81324"/>
                          <a:pt x="217199" y="83249"/>
                        </a:cubicBezTo>
                        <a:close/>
                        <a:moveTo>
                          <a:pt x="102146" y="84068"/>
                        </a:moveTo>
                        <a:cubicBezTo>
                          <a:pt x="101079" y="87497"/>
                          <a:pt x="103918" y="91983"/>
                          <a:pt x="107652" y="91297"/>
                        </a:cubicBezTo>
                        <a:cubicBezTo>
                          <a:pt x="109737" y="90916"/>
                          <a:pt x="111709" y="90440"/>
                          <a:pt x="112662" y="88916"/>
                        </a:cubicBezTo>
                        <a:cubicBezTo>
                          <a:pt x="115291" y="84706"/>
                          <a:pt x="111300" y="79943"/>
                          <a:pt x="106832" y="80039"/>
                        </a:cubicBezTo>
                        <a:cubicBezTo>
                          <a:pt x="104613" y="81048"/>
                          <a:pt x="102908" y="81658"/>
                          <a:pt x="102146" y="84068"/>
                        </a:cubicBezTo>
                        <a:close/>
                        <a:moveTo>
                          <a:pt x="159506" y="86449"/>
                        </a:moveTo>
                        <a:cubicBezTo>
                          <a:pt x="159668" y="87154"/>
                          <a:pt x="160049" y="88068"/>
                          <a:pt x="159839" y="89078"/>
                        </a:cubicBezTo>
                        <a:cubicBezTo>
                          <a:pt x="159268" y="91850"/>
                          <a:pt x="155477" y="94498"/>
                          <a:pt x="151867" y="93107"/>
                        </a:cubicBezTo>
                        <a:cubicBezTo>
                          <a:pt x="150904" y="92735"/>
                          <a:pt x="149885" y="92069"/>
                          <a:pt x="149323" y="91297"/>
                        </a:cubicBezTo>
                        <a:cubicBezTo>
                          <a:pt x="148123" y="89649"/>
                          <a:pt x="147238" y="84677"/>
                          <a:pt x="148990" y="83325"/>
                        </a:cubicBezTo>
                        <a:cubicBezTo>
                          <a:pt x="150743" y="81982"/>
                          <a:pt x="154029" y="82410"/>
                          <a:pt x="156220" y="81515"/>
                        </a:cubicBezTo>
                        <a:cubicBezTo>
                          <a:pt x="158915" y="81867"/>
                          <a:pt x="158944" y="83963"/>
                          <a:pt x="159506" y="86449"/>
                        </a:cubicBezTo>
                        <a:close/>
                        <a:moveTo>
                          <a:pt x="276854" y="84887"/>
                        </a:moveTo>
                        <a:cubicBezTo>
                          <a:pt x="276215" y="87144"/>
                          <a:pt x="278444" y="89592"/>
                          <a:pt x="280635" y="89240"/>
                        </a:cubicBezTo>
                        <a:cubicBezTo>
                          <a:pt x="284817" y="88583"/>
                          <a:pt x="284864" y="81934"/>
                          <a:pt x="279892" y="82096"/>
                        </a:cubicBezTo>
                        <a:cubicBezTo>
                          <a:pt x="278482" y="82725"/>
                          <a:pt x="277292" y="83334"/>
                          <a:pt x="276854" y="84887"/>
                        </a:cubicBezTo>
                        <a:close/>
                        <a:moveTo>
                          <a:pt x="46844" y="84563"/>
                        </a:moveTo>
                        <a:cubicBezTo>
                          <a:pt x="45968" y="86897"/>
                          <a:pt x="48330" y="89459"/>
                          <a:pt x="50702" y="88840"/>
                        </a:cubicBezTo>
                        <a:cubicBezTo>
                          <a:pt x="54283" y="87897"/>
                          <a:pt x="53959" y="82248"/>
                          <a:pt x="49311" y="82429"/>
                        </a:cubicBezTo>
                        <a:cubicBezTo>
                          <a:pt x="48282" y="82934"/>
                          <a:pt x="47254" y="83468"/>
                          <a:pt x="46844" y="84563"/>
                        </a:cubicBezTo>
                        <a:close/>
                        <a:moveTo>
                          <a:pt x="80458" y="88916"/>
                        </a:moveTo>
                        <a:cubicBezTo>
                          <a:pt x="79419" y="92631"/>
                          <a:pt x="83344" y="96060"/>
                          <a:pt x="86868" y="95079"/>
                        </a:cubicBezTo>
                        <a:cubicBezTo>
                          <a:pt x="92412" y="93535"/>
                          <a:pt x="91573" y="84868"/>
                          <a:pt x="84649" y="85058"/>
                        </a:cubicBezTo>
                        <a:cubicBezTo>
                          <a:pt x="82610" y="85982"/>
                          <a:pt x="81096" y="86649"/>
                          <a:pt x="80458" y="88916"/>
                        </a:cubicBezTo>
                        <a:close/>
                        <a:moveTo>
                          <a:pt x="253517" y="88754"/>
                        </a:moveTo>
                        <a:cubicBezTo>
                          <a:pt x="252403" y="91983"/>
                          <a:pt x="255470" y="95545"/>
                          <a:pt x="258775" y="94917"/>
                        </a:cubicBezTo>
                        <a:cubicBezTo>
                          <a:pt x="264328" y="93859"/>
                          <a:pt x="264243" y="85220"/>
                          <a:pt x="257708" y="85382"/>
                        </a:cubicBezTo>
                        <a:cubicBezTo>
                          <a:pt x="255670" y="86192"/>
                          <a:pt x="254222" y="86697"/>
                          <a:pt x="253517" y="88754"/>
                        </a:cubicBezTo>
                        <a:close/>
                        <a:moveTo>
                          <a:pt x="194843" y="90068"/>
                        </a:moveTo>
                        <a:cubicBezTo>
                          <a:pt x="195063" y="91050"/>
                          <a:pt x="195606" y="92278"/>
                          <a:pt x="195339" y="93602"/>
                        </a:cubicBezTo>
                        <a:cubicBezTo>
                          <a:pt x="194872" y="95907"/>
                          <a:pt x="192034" y="98327"/>
                          <a:pt x="188681" y="97707"/>
                        </a:cubicBezTo>
                        <a:cubicBezTo>
                          <a:pt x="185118" y="97060"/>
                          <a:pt x="181908" y="91954"/>
                          <a:pt x="184737" y="88259"/>
                        </a:cubicBezTo>
                        <a:cubicBezTo>
                          <a:pt x="186042" y="86544"/>
                          <a:pt x="188643" y="87106"/>
                          <a:pt x="190728" y="86125"/>
                        </a:cubicBezTo>
                        <a:cubicBezTo>
                          <a:pt x="193891" y="86039"/>
                          <a:pt x="194281" y="87554"/>
                          <a:pt x="194843" y="90068"/>
                        </a:cubicBezTo>
                        <a:close/>
                        <a:moveTo>
                          <a:pt x="25727" y="89735"/>
                        </a:moveTo>
                        <a:cubicBezTo>
                          <a:pt x="25441" y="90916"/>
                          <a:pt x="26937" y="92402"/>
                          <a:pt x="28194" y="92040"/>
                        </a:cubicBezTo>
                        <a:cubicBezTo>
                          <a:pt x="30385" y="91402"/>
                          <a:pt x="30089" y="87944"/>
                          <a:pt x="27289" y="88097"/>
                        </a:cubicBezTo>
                        <a:cubicBezTo>
                          <a:pt x="26641" y="88497"/>
                          <a:pt x="25927" y="88916"/>
                          <a:pt x="25727" y="89735"/>
                        </a:cubicBezTo>
                        <a:close/>
                        <a:moveTo>
                          <a:pt x="314573" y="90145"/>
                        </a:moveTo>
                        <a:cubicBezTo>
                          <a:pt x="314954" y="90678"/>
                          <a:pt x="315182" y="90926"/>
                          <a:pt x="315725" y="91297"/>
                        </a:cubicBezTo>
                        <a:cubicBezTo>
                          <a:pt x="316573" y="91202"/>
                          <a:pt x="316754" y="90783"/>
                          <a:pt x="317125" y="90230"/>
                        </a:cubicBezTo>
                        <a:cubicBezTo>
                          <a:pt x="317078" y="89373"/>
                          <a:pt x="316544" y="88840"/>
                          <a:pt x="315725" y="88754"/>
                        </a:cubicBezTo>
                        <a:cubicBezTo>
                          <a:pt x="315144" y="89125"/>
                          <a:pt x="314715" y="89335"/>
                          <a:pt x="314573" y="90145"/>
                        </a:cubicBezTo>
                        <a:close/>
                        <a:moveTo>
                          <a:pt x="230505" y="92288"/>
                        </a:moveTo>
                        <a:cubicBezTo>
                          <a:pt x="229333" y="95240"/>
                          <a:pt x="231648" y="99879"/>
                          <a:pt x="233791" y="100336"/>
                        </a:cubicBezTo>
                        <a:cubicBezTo>
                          <a:pt x="235001" y="100594"/>
                          <a:pt x="236220" y="100117"/>
                          <a:pt x="237077" y="99927"/>
                        </a:cubicBezTo>
                        <a:cubicBezTo>
                          <a:pt x="244059" y="98346"/>
                          <a:pt x="242688" y="88697"/>
                          <a:pt x="235515" y="88830"/>
                        </a:cubicBezTo>
                        <a:cubicBezTo>
                          <a:pt x="233239" y="89706"/>
                          <a:pt x="231381" y="90097"/>
                          <a:pt x="230505" y="92288"/>
                        </a:cubicBezTo>
                        <a:close/>
                        <a:moveTo>
                          <a:pt x="59169" y="93354"/>
                        </a:moveTo>
                        <a:cubicBezTo>
                          <a:pt x="58245" y="96403"/>
                          <a:pt x="61141" y="99641"/>
                          <a:pt x="64427" y="98698"/>
                        </a:cubicBezTo>
                        <a:cubicBezTo>
                          <a:pt x="69094" y="97355"/>
                          <a:pt x="68475" y="90126"/>
                          <a:pt x="62455" y="90316"/>
                        </a:cubicBezTo>
                        <a:cubicBezTo>
                          <a:pt x="60960" y="91069"/>
                          <a:pt x="59684" y="91659"/>
                          <a:pt x="59169" y="93354"/>
                        </a:cubicBezTo>
                        <a:close/>
                        <a:moveTo>
                          <a:pt x="168135" y="101822"/>
                        </a:moveTo>
                        <a:cubicBezTo>
                          <a:pt x="164135" y="102594"/>
                          <a:pt x="160668" y="98050"/>
                          <a:pt x="162211" y="94259"/>
                        </a:cubicBezTo>
                        <a:cubicBezTo>
                          <a:pt x="163144" y="91973"/>
                          <a:pt x="164744" y="91850"/>
                          <a:pt x="167059" y="90887"/>
                        </a:cubicBezTo>
                        <a:cubicBezTo>
                          <a:pt x="174374" y="90726"/>
                          <a:pt x="174517" y="100584"/>
                          <a:pt x="168135" y="101822"/>
                        </a:cubicBezTo>
                        <a:close/>
                        <a:moveTo>
                          <a:pt x="290579" y="93850"/>
                        </a:moveTo>
                        <a:cubicBezTo>
                          <a:pt x="290055" y="95974"/>
                          <a:pt x="292037" y="98012"/>
                          <a:pt x="294027" y="97631"/>
                        </a:cubicBezTo>
                        <a:cubicBezTo>
                          <a:pt x="297609" y="96945"/>
                          <a:pt x="297523" y="91440"/>
                          <a:pt x="293456" y="91383"/>
                        </a:cubicBezTo>
                        <a:cubicBezTo>
                          <a:pt x="292075" y="91916"/>
                          <a:pt x="290941" y="92364"/>
                          <a:pt x="290579" y="93850"/>
                        </a:cubicBezTo>
                        <a:close/>
                        <a:moveTo>
                          <a:pt x="93193" y="96974"/>
                        </a:moveTo>
                        <a:cubicBezTo>
                          <a:pt x="91792" y="100412"/>
                          <a:pt x="94412" y="104318"/>
                          <a:pt x="96974" y="104775"/>
                        </a:cubicBezTo>
                        <a:cubicBezTo>
                          <a:pt x="98145" y="104985"/>
                          <a:pt x="99479" y="104432"/>
                          <a:pt x="100422" y="104204"/>
                        </a:cubicBezTo>
                        <a:cubicBezTo>
                          <a:pt x="102222" y="103765"/>
                          <a:pt x="103975" y="103689"/>
                          <a:pt x="104613" y="102146"/>
                        </a:cubicBezTo>
                        <a:cubicBezTo>
                          <a:pt x="104994" y="101232"/>
                          <a:pt x="104518" y="99879"/>
                          <a:pt x="104365" y="99184"/>
                        </a:cubicBezTo>
                        <a:cubicBezTo>
                          <a:pt x="103537" y="95450"/>
                          <a:pt x="102908" y="93031"/>
                          <a:pt x="98365" y="93107"/>
                        </a:cubicBezTo>
                        <a:cubicBezTo>
                          <a:pt x="95860" y="94174"/>
                          <a:pt x="94212" y="94478"/>
                          <a:pt x="93193" y="96974"/>
                        </a:cubicBezTo>
                        <a:close/>
                        <a:moveTo>
                          <a:pt x="267072" y="97707"/>
                        </a:moveTo>
                        <a:cubicBezTo>
                          <a:pt x="266052" y="100975"/>
                          <a:pt x="269043" y="104013"/>
                          <a:pt x="272244" y="103384"/>
                        </a:cubicBezTo>
                        <a:cubicBezTo>
                          <a:pt x="277339" y="102384"/>
                          <a:pt x="276930" y="94421"/>
                          <a:pt x="271015" y="94507"/>
                        </a:cubicBezTo>
                        <a:cubicBezTo>
                          <a:pt x="269148" y="95279"/>
                          <a:pt x="267691" y="95736"/>
                          <a:pt x="267072" y="97707"/>
                        </a:cubicBezTo>
                        <a:close/>
                        <a:moveTo>
                          <a:pt x="202159" y="106499"/>
                        </a:moveTo>
                        <a:cubicBezTo>
                          <a:pt x="198796" y="105880"/>
                          <a:pt x="195710" y="101632"/>
                          <a:pt x="198053" y="97784"/>
                        </a:cubicBezTo>
                        <a:cubicBezTo>
                          <a:pt x="199254" y="95812"/>
                          <a:pt x="201016" y="96107"/>
                          <a:pt x="203311" y="95155"/>
                        </a:cubicBezTo>
                        <a:cubicBezTo>
                          <a:pt x="211026" y="94974"/>
                          <a:pt x="209778" y="107909"/>
                          <a:pt x="202159" y="106499"/>
                        </a:cubicBezTo>
                        <a:close/>
                        <a:moveTo>
                          <a:pt x="145456" y="106251"/>
                        </a:moveTo>
                        <a:cubicBezTo>
                          <a:pt x="142046" y="106813"/>
                          <a:pt x="138836" y="102794"/>
                          <a:pt x="139789" y="99346"/>
                        </a:cubicBezTo>
                        <a:cubicBezTo>
                          <a:pt x="140465" y="96898"/>
                          <a:pt x="142189" y="96384"/>
                          <a:pt x="144389" y="95402"/>
                        </a:cubicBezTo>
                        <a:cubicBezTo>
                          <a:pt x="152305" y="95231"/>
                          <a:pt x="152295" y="105127"/>
                          <a:pt x="145456" y="106251"/>
                        </a:cubicBezTo>
                        <a:close/>
                        <a:moveTo>
                          <a:pt x="37976" y="98041"/>
                        </a:moveTo>
                        <a:cubicBezTo>
                          <a:pt x="37300" y="100146"/>
                          <a:pt x="39348" y="102480"/>
                          <a:pt x="41338" y="102146"/>
                        </a:cubicBezTo>
                        <a:cubicBezTo>
                          <a:pt x="45206" y="101508"/>
                          <a:pt x="45139" y="95774"/>
                          <a:pt x="40757" y="95736"/>
                        </a:cubicBezTo>
                        <a:cubicBezTo>
                          <a:pt x="39453" y="96307"/>
                          <a:pt x="38414" y="96650"/>
                          <a:pt x="37976" y="98041"/>
                        </a:cubicBezTo>
                        <a:close/>
                        <a:moveTo>
                          <a:pt x="243821" y="101898"/>
                        </a:moveTo>
                        <a:cubicBezTo>
                          <a:pt x="242640" y="106080"/>
                          <a:pt x="246440" y="109823"/>
                          <a:pt x="250393" y="108880"/>
                        </a:cubicBezTo>
                        <a:cubicBezTo>
                          <a:pt x="256870" y="107347"/>
                          <a:pt x="256061" y="97679"/>
                          <a:pt x="248250" y="97869"/>
                        </a:cubicBezTo>
                        <a:cubicBezTo>
                          <a:pt x="246221" y="98898"/>
                          <a:pt x="244478" y="99546"/>
                          <a:pt x="243821" y="101898"/>
                        </a:cubicBezTo>
                        <a:close/>
                        <a:moveTo>
                          <a:pt x="71580" y="102146"/>
                        </a:moveTo>
                        <a:cubicBezTo>
                          <a:pt x="70599" y="105356"/>
                          <a:pt x="73857" y="109128"/>
                          <a:pt x="77162" y="108556"/>
                        </a:cubicBezTo>
                        <a:cubicBezTo>
                          <a:pt x="83572" y="107442"/>
                          <a:pt x="83144" y="98136"/>
                          <a:pt x="76257" y="98203"/>
                        </a:cubicBezTo>
                        <a:cubicBezTo>
                          <a:pt x="73876" y="99146"/>
                          <a:pt x="72342" y="99651"/>
                          <a:pt x="71580" y="102146"/>
                        </a:cubicBezTo>
                        <a:close/>
                        <a:moveTo>
                          <a:pt x="122282" y="111023"/>
                        </a:moveTo>
                        <a:cubicBezTo>
                          <a:pt x="119034" y="110480"/>
                          <a:pt x="118158" y="108985"/>
                          <a:pt x="117357" y="105928"/>
                        </a:cubicBezTo>
                        <a:cubicBezTo>
                          <a:pt x="116977" y="104470"/>
                          <a:pt x="116967" y="102822"/>
                          <a:pt x="117767" y="101737"/>
                        </a:cubicBezTo>
                        <a:cubicBezTo>
                          <a:pt x="118996" y="100041"/>
                          <a:pt x="121339" y="100470"/>
                          <a:pt x="123434" y="99593"/>
                        </a:cubicBezTo>
                        <a:cubicBezTo>
                          <a:pt x="130693" y="99470"/>
                          <a:pt x="129730" y="112262"/>
                          <a:pt x="122282" y="111023"/>
                        </a:cubicBezTo>
                        <a:close/>
                        <a:moveTo>
                          <a:pt x="181365" y="110280"/>
                        </a:moveTo>
                        <a:cubicBezTo>
                          <a:pt x="177708" y="110947"/>
                          <a:pt x="174803" y="107232"/>
                          <a:pt x="175784" y="103794"/>
                        </a:cubicBezTo>
                        <a:cubicBezTo>
                          <a:pt x="176393" y="101632"/>
                          <a:pt x="177984" y="101022"/>
                          <a:pt x="179975" y="100184"/>
                        </a:cubicBezTo>
                        <a:cubicBezTo>
                          <a:pt x="187319" y="100003"/>
                          <a:pt x="187547" y="109176"/>
                          <a:pt x="181365" y="110280"/>
                        </a:cubicBezTo>
                        <a:close/>
                        <a:moveTo>
                          <a:pt x="304552" y="102556"/>
                        </a:moveTo>
                        <a:cubicBezTo>
                          <a:pt x="303895" y="104165"/>
                          <a:pt x="305429" y="106318"/>
                          <a:pt x="307267" y="105928"/>
                        </a:cubicBezTo>
                        <a:cubicBezTo>
                          <a:pt x="310210" y="105299"/>
                          <a:pt x="310144" y="100660"/>
                          <a:pt x="306448" y="100832"/>
                        </a:cubicBezTo>
                        <a:cubicBezTo>
                          <a:pt x="305629" y="101289"/>
                          <a:pt x="304905" y="101679"/>
                          <a:pt x="304552" y="102556"/>
                        </a:cubicBezTo>
                        <a:close/>
                        <a:moveTo>
                          <a:pt x="17097" y="103051"/>
                        </a:moveTo>
                        <a:cubicBezTo>
                          <a:pt x="17078" y="104318"/>
                          <a:pt x="17764" y="104842"/>
                          <a:pt x="18659" y="105194"/>
                        </a:cubicBezTo>
                        <a:cubicBezTo>
                          <a:pt x="19907" y="105146"/>
                          <a:pt x="20593" y="104327"/>
                          <a:pt x="20717" y="103137"/>
                        </a:cubicBezTo>
                        <a:cubicBezTo>
                          <a:pt x="20231" y="102365"/>
                          <a:pt x="19907" y="101603"/>
                          <a:pt x="18659" y="101584"/>
                        </a:cubicBezTo>
                        <a:cubicBezTo>
                          <a:pt x="17945" y="102022"/>
                          <a:pt x="17488" y="102270"/>
                          <a:pt x="17097" y="103051"/>
                        </a:cubicBezTo>
                        <a:close/>
                        <a:moveTo>
                          <a:pt x="50302" y="106747"/>
                        </a:moveTo>
                        <a:cubicBezTo>
                          <a:pt x="49359" y="109890"/>
                          <a:pt x="52406" y="112728"/>
                          <a:pt x="55483" y="111919"/>
                        </a:cubicBezTo>
                        <a:cubicBezTo>
                          <a:pt x="60207" y="110690"/>
                          <a:pt x="59550" y="103451"/>
                          <a:pt x="53759" y="103622"/>
                        </a:cubicBezTo>
                        <a:cubicBezTo>
                          <a:pt x="52073" y="104365"/>
                          <a:pt x="50844" y="104927"/>
                          <a:pt x="50302" y="106747"/>
                        </a:cubicBezTo>
                        <a:close/>
                        <a:moveTo>
                          <a:pt x="280797" y="106832"/>
                        </a:moveTo>
                        <a:cubicBezTo>
                          <a:pt x="279997" y="109595"/>
                          <a:pt x="282588" y="112433"/>
                          <a:pt x="285397" y="111852"/>
                        </a:cubicBezTo>
                        <a:cubicBezTo>
                          <a:pt x="290103" y="110871"/>
                          <a:pt x="289884" y="103603"/>
                          <a:pt x="284007" y="103794"/>
                        </a:cubicBezTo>
                        <a:cubicBezTo>
                          <a:pt x="282530" y="104518"/>
                          <a:pt x="281292" y="105156"/>
                          <a:pt x="280797" y="106832"/>
                        </a:cubicBezTo>
                        <a:close/>
                        <a:moveTo>
                          <a:pt x="215960" y="115462"/>
                        </a:moveTo>
                        <a:cubicBezTo>
                          <a:pt x="212360" y="114891"/>
                          <a:pt x="208931" y="110890"/>
                          <a:pt x="211360" y="106832"/>
                        </a:cubicBezTo>
                        <a:cubicBezTo>
                          <a:pt x="212731" y="104537"/>
                          <a:pt x="214113" y="105080"/>
                          <a:pt x="216618" y="104042"/>
                        </a:cubicBezTo>
                        <a:cubicBezTo>
                          <a:pt x="224314" y="103861"/>
                          <a:pt x="223085" y="116596"/>
                          <a:pt x="215960" y="115462"/>
                        </a:cubicBezTo>
                        <a:close/>
                        <a:moveTo>
                          <a:pt x="158687" y="114472"/>
                        </a:moveTo>
                        <a:cubicBezTo>
                          <a:pt x="155686" y="114919"/>
                          <a:pt x="152828" y="111700"/>
                          <a:pt x="153762" y="108471"/>
                        </a:cubicBezTo>
                        <a:cubicBezTo>
                          <a:pt x="154429" y="106137"/>
                          <a:pt x="155838" y="105718"/>
                          <a:pt x="158029" y="104851"/>
                        </a:cubicBezTo>
                        <a:cubicBezTo>
                          <a:pt x="164554" y="104746"/>
                          <a:pt x="164906" y="113538"/>
                          <a:pt x="158687" y="114472"/>
                        </a:cubicBezTo>
                        <a:close/>
                        <a:moveTo>
                          <a:pt x="257461" y="110699"/>
                        </a:moveTo>
                        <a:cubicBezTo>
                          <a:pt x="256270" y="114129"/>
                          <a:pt x="259566" y="118262"/>
                          <a:pt x="263128" y="117596"/>
                        </a:cubicBezTo>
                        <a:cubicBezTo>
                          <a:pt x="269453" y="116415"/>
                          <a:pt x="269196" y="106890"/>
                          <a:pt x="262223" y="106994"/>
                        </a:cubicBezTo>
                        <a:cubicBezTo>
                          <a:pt x="259890" y="107899"/>
                          <a:pt x="258270" y="108337"/>
                          <a:pt x="257461" y="110699"/>
                        </a:cubicBezTo>
                        <a:close/>
                        <a:moveTo>
                          <a:pt x="29337" y="111185"/>
                        </a:moveTo>
                        <a:cubicBezTo>
                          <a:pt x="28565" y="113233"/>
                          <a:pt x="30451" y="115700"/>
                          <a:pt x="32623" y="115300"/>
                        </a:cubicBezTo>
                        <a:cubicBezTo>
                          <a:pt x="36186" y="114633"/>
                          <a:pt x="35843" y="109509"/>
                          <a:pt x="32128" y="109137"/>
                        </a:cubicBezTo>
                        <a:cubicBezTo>
                          <a:pt x="30880" y="109614"/>
                          <a:pt x="29804" y="109966"/>
                          <a:pt x="29337" y="111185"/>
                        </a:cubicBezTo>
                        <a:close/>
                        <a:moveTo>
                          <a:pt x="137074" y="119072"/>
                        </a:moveTo>
                        <a:cubicBezTo>
                          <a:pt x="133693" y="119805"/>
                          <a:pt x="130178" y="116567"/>
                          <a:pt x="131235" y="112909"/>
                        </a:cubicBezTo>
                        <a:cubicBezTo>
                          <a:pt x="131874" y="110709"/>
                          <a:pt x="133369" y="110033"/>
                          <a:pt x="135350" y="109128"/>
                        </a:cubicBezTo>
                        <a:cubicBezTo>
                          <a:pt x="142446" y="108966"/>
                          <a:pt x="142923" y="117815"/>
                          <a:pt x="137074" y="119072"/>
                        </a:cubicBezTo>
                        <a:close/>
                        <a:moveTo>
                          <a:pt x="195091" y="118910"/>
                        </a:moveTo>
                        <a:cubicBezTo>
                          <a:pt x="191653" y="119748"/>
                          <a:pt x="188366" y="116443"/>
                          <a:pt x="189338" y="112909"/>
                        </a:cubicBezTo>
                        <a:cubicBezTo>
                          <a:pt x="189938" y="110709"/>
                          <a:pt x="191510" y="110138"/>
                          <a:pt x="193529" y="109299"/>
                        </a:cubicBezTo>
                        <a:cubicBezTo>
                          <a:pt x="200158" y="109147"/>
                          <a:pt x="200577" y="117577"/>
                          <a:pt x="195091" y="118910"/>
                        </a:cubicBezTo>
                        <a:close/>
                        <a:moveTo>
                          <a:pt x="318516" y="111928"/>
                        </a:moveTo>
                        <a:cubicBezTo>
                          <a:pt x="318516" y="113100"/>
                          <a:pt x="319135" y="113614"/>
                          <a:pt x="319916" y="113986"/>
                        </a:cubicBezTo>
                        <a:cubicBezTo>
                          <a:pt x="321097" y="114033"/>
                          <a:pt x="322545" y="113033"/>
                          <a:pt x="321964" y="111766"/>
                        </a:cubicBezTo>
                        <a:cubicBezTo>
                          <a:pt x="321707" y="111014"/>
                          <a:pt x="321040" y="110442"/>
                          <a:pt x="319992" y="110452"/>
                        </a:cubicBezTo>
                        <a:cubicBezTo>
                          <a:pt x="319345" y="110890"/>
                          <a:pt x="318878" y="111195"/>
                          <a:pt x="318516" y="111928"/>
                        </a:cubicBezTo>
                        <a:close/>
                        <a:moveTo>
                          <a:pt x="62951" y="114805"/>
                        </a:moveTo>
                        <a:cubicBezTo>
                          <a:pt x="61608" y="118148"/>
                          <a:pt x="64684" y="122434"/>
                          <a:pt x="68123" y="121872"/>
                        </a:cubicBezTo>
                        <a:cubicBezTo>
                          <a:pt x="74476" y="120834"/>
                          <a:pt x="74295" y="111652"/>
                          <a:pt x="67628" y="111519"/>
                        </a:cubicBezTo>
                        <a:cubicBezTo>
                          <a:pt x="65408" y="112395"/>
                          <a:pt x="63827" y="112643"/>
                          <a:pt x="62951" y="114805"/>
                        </a:cubicBezTo>
                        <a:close/>
                        <a:moveTo>
                          <a:pt x="235029" y="118005"/>
                        </a:moveTo>
                        <a:cubicBezTo>
                          <a:pt x="235220" y="118824"/>
                          <a:pt x="235648" y="119901"/>
                          <a:pt x="235363" y="120967"/>
                        </a:cubicBezTo>
                        <a:cubicBezTo>
                          <a:pt x="234810" y="122977"/>
                          <a:pt x="231715" y="125063"/>
                          <a:pt x="228705" y="124501"/>
                        </a:cubicBezTo>
                        <a:cubicBezTo>
                          <a:pt x="224637" y="123739"/>
                          <a:pt x="222094" y="118167"/>
                          <a:pt x="225257" y="114643"/>
                        </a:cubicBezTo>
                        <a:cubicBezTo>
                          <a:pt x="226543" y="113214"/>
                          <a:pt x="228828" y="113595"/>
                          <a:pt x="230762" y="112757"/>
                        </a:cubicBezTo>
                        <a:cubicBezTo>
                          <a:pt x="234544" y="112652"/>
                          <a:pt x="234324" y="115033"/>
                          <a:pt x="235029" y="118005"/>
                        </a:cubicBezTo>
                        <a:close/>
                        <a:moveTo>
                          <a:pt x="114881" y="124168"/>
                        </a:moveTo>
                        <a:cubicBezTo>
                          <a:pt x="110738" y="125111"/>
                          <a:pt x="107061" y="120282"/>
                          <a:pt x="108633" y="116367"/>
                        </a:cubicBezTo>
                        <a:cubicBezTo>
                          <a:pt x="109709" y="113690"/>
                          <a:pt x="111233" y="114138"/>
                          <a:pt x="113814" y="113081"/>
                        </a:cubicBezTo>
                        <a:cubicBezTo>
                          <a:pt x="120967" y="112947"/>
                          <a:pt x="121053" y="122768"/>
                          <a:pt x="114881" y="124168"/>
                        </a:cubicBezTo>
                        <a:close/>
                        <a:moveTo>
                          <a:pt x="294608" y="115948"/>
                        </a:moveTo>
                        <a:cubicBezTo>
                          <a:pt x="294027" y="118300"/>
                          <a:pt x="296361" y="120558"/>
                          <a:pt x="298552" y="120139"/>
                        </a:cubicBezTo>
                        <a:cubicBezTo>
                          <a:pt x="302590" y="119367"/>
                          <a:pt x="302333" y="112995"/>
                          <a:pt x="297571" y="113157"/>
                        </a:cubicBezTo>
                        <a:cubicBezTo>
                          <a:pt x="296218" y="113757"/>
                          <a:pt x="294980" y="114433"/>
                          <a:pt x="294608" y="115948"/>
                        </a:cubicBezTo>
                        <a:close/>
                        <a:moveTo>
                          <a:pt x="172984" y="122691"/>
                        </a:moveTo>
                        <a:cubicBezTo>
                          <a:pt x="169774" y="123625"/>
                          <a:pt x="166678" y="120634"/>
                          <a:pt x="167640" y="117434"/>
                        </a:cubicBezTo>
                        <a:cubicBezTo>
                          <a:pt x="168154" y="115710"/>
                          <a:pt x="169440" y="115024"/>
                          <a:pt x="171012" y="114309"/>
                        </a:cubicBezTo>
                        <a:cubicBezTo>
                          <a:pt x="176936" y="114138"/>
                          <a:pt x="177660" y="121329"/>
                          <a:pt x="172984" y="122691"/>
                        </a:cubicBezTo>
                        <a:close/>
                        <a:moveTo>
                          <a:pt x="8554" y="116443"/>
                        </a:moveTo>
                        <a:cubicBezTo>
                          <a:pt x="8639" y="117386"/>
                          <a:pt x="9230" y="117948"/>
                          <a:pt x="10115" y="118091"/>
                        </a:cubicBezTo>
                        <a:cubicBezTo>
                          <a:pt x="10639" y="117834"/>
                          <a:pt x="11039" y="117586"/>
                          <a:pt x="11268" y="117024"/>
                        </a:cubicBezTo>
                        <a:cubicBezTo>
                          <a:pt x="11297" y="116776"/>
                          <a:pt x="11325" y="116529"/>
                          <a:pt x="11344" y="116281"/>
                        </a:cubicBezTo>
                        <a:cubicBezTo>
                          <a:pt x="10916" y="115767"/>
                          <a:pt x="10696" y="115281"/>
                          <a:pt x="9782" y="115214"/>
                        </a:cubicBezTo>
                        <a:cubicBezTo>
                          <a:pt x="9201" y="115605"/>
                          <a:pt x="8972" y="115910"/>
                          <a:pt x="8554" y="116443"/>
                        </a:cubicBezTo>
                        <a:close/>
                        <a:moveTo>
                          <a:pt x="271101" y="119815"/>
                        </a:moveTo>
                        <a:cubicBezTo>
                          <a:pt x="270110" y="123063"/>
                          <a:pt x="273425" y="126568"/>
                          <a:pt x="276520" y="125968"/>
                        </a:cubicBezTo>
                        <a:cubicBezTo>
                          <a:pt x="282254" y="124882"/>
                          <a:pt x="281959" y="116081"/>
                          <a:pt x="275130" y="116272"/>
                        </a:cubicBezTo>
                        <a:cubicBezTo>
                          <a:pt x="273253" y="117119"/>
                          <a:pt x="271729" y="117777"/>
                          <a:pt x="271101" y="119815"/>
                        </a:cubicBezTo>
                        <a:close/>
                        <a:moveTo>
                          <a:pt x="41662" y="119815"/>
                        </a:moveTo>
                        <a:cubicBezTo>
                          <a:pt x="40767" y="122606"/>
                          <a:pt x="43167" y="125778"/>
                          <a:pt x="46187" y="125158"/>
                        </a:cubicBezTo>
                        <a:cubicBezTo>
                          <a:pt x="50873" y="124177"/>
                          <a:pt x="50559" y="116843"/>
                          <a:pt x="44958" y="117024"/>
                        </a:cubicBezTo>
                        <a:cubicBezTo>
                          <a:pt x="43501" y="117738"/>
                          <a:pt x="42186" y="118196"/>
                          <a:pt x="41662" y="119815"/>
                        </a:cubicBezTo>
                        <a:close/>
                        <a:moveTo>
                          <a:pt x="207826" y="127949"/>
                        </a:moveTo>
                        <a:cubicBezTo>
                          <a:pt x="204778" y="128464"/>
                          <a:pt x="201835" y="124816"/>
                          <a:pt x="202730" y="121787"/>
                        </a:cubicBezTo>
                        <a:cubicBezTo>
                          <a:pt x="203425" y="119424"/>
                          <a:pt x="204854" y="119043"/>
                          <a:pt x="207093" y="118167"/>
                        </a:cubicBezTo>
                        <a:cubicBezTo>
                          <a:pt x="213751" y="118062"/>
                          <a:pt x="213951" y="126921"/>
                          <a:pt x="207826" y="127949"/>
                        </a:cubicBezTo>
                        <a:close/>
                        <a:moveTo>
                          <a:pt x="150143" y="127216"/>
                        </a:moveTo>
                        <a:cubicBezTo>
                          <a:pt x="147009" y="127835"/>
                          <a:pt x="144628" y="124663"/>
                          <a:pt x="145456" y="121796"/>
                        </a:cubicBezTo>
                        <a:cubicBezTo>
                          <a:pt x="145999" y="119920"/>
                          <a:pt x="147523" y="119443"/>
                          <a:pt x="149323" y="118758"/>
                        </a:cubicBezTo>
                        <a:cubicBezTo>
                          <a:pt x="154829" y="119120"/>
                          <a:pt x="155048" y="126235"/>
                          <a:pt x="150143" y="127216"/>
                        </a:cubicBezTo>
                        <a:close/>
                        <a:moveTo>
                          <a:pt x="75943" y="122606"/>
                        </a:moveTo>
                        <a:cubicBezTo>
                          <a:pt x="73961" y="125825"/>
                          <a:pt x="76086" y="130454"/>
                          <a:pt x="78895" y="131235"/>
                        </a:cubicBezTo>
                        <a:cubicBezTo>
                          <a:pt x="80819" y="131769"/>
                          <a:pt x="86668" y="130178"/>
                          <a:pt x="87030" y="129016"/>
                        </a:cubicBezTo>
                        <a:cubicBezTo>
                          <a:pt x="87373" y="127921"/>
                          <a:pt x="86792" y="126568"/>
                          <a:pt x="86620" y="125816"/>
                        </a:cubicBezTo>
                        <a:cubicBezTo>
                          <a:pt x="85820" y="122234"/>
                          <a:pt x="85658" y="119605"/>
                          <a:pt x="81277" y="119653"/>
                        </a:cubicBezTo>
                        <a:cubicBezTo>
                          <a:pt x="78515" y="120710"/>
                          <a:pt x="77476" y="120101"/>
                          <a:pt x="75943" y="122606"/>
                        </a:cubicBezTo>
                        <a:close/>
                        <a:moveTo>
                          <a:pt x="248831" y="121291"/>
                        </a:moveTo>
                        <a:cubicBezTo>
                          <a:pt x="246488" y="123168"/>
                          <a:pt x="249060" y="129330"/>
                          <a:pt x="249812" y="131312"/>
                        </a:cubicBezTo>
                        <a:cubicBezTo>
                          <a:pt x="250831" y="131921"/>
                          <a:pt x="252384" y="131502"/>
                          <a:pt x="253594" y="131235"/>
                        </a:cubicBezTo>
                        <a:cubicBezTo>
                          <a:pt x="256384" y="130607"/>
                          <a:pt x="258175" y="130369"/>
                          <a:pt x="259185" y="128025"/>
                        </a:cubicBezTo>
                        <a:cubicBezTo>
                          <a:pt x="261004" y="123806"/>
                          <a:pt x="257746" y="119634"/>
                          <a:pt x="253679" y="119729"/>
                        </a:cubicBezTo>
                        <a:cubicBezTo>
                          <a:pt x="251955" y="120482"/>
                          <a:pt x="250136" y="120253"/>
                          <a:pt x="248831" y="121291"/>
                        </a:cubicBezTo>
                        <a:close/>
                        <a:moveTo>
                          <a:pt x="308905" y="124168"/>
                        </a:moveTo>
                        <a:cubicBezTo>
                          <a:pt x="307648" y="126149"/>
                          <a:pt x="309667" y="128883"/>
                          <a:pt x="312106" y="128273"/>
                        </a:cubicBezTo>
                        <a:cubicBezTo>
                          <a:pt x="315192" y="127511"/>
                          <a:pt x="314668" y="122701"/>
                          <a:pt x="310953" y="122682"/>
                        </a:cubicBezTo>
                        <a:cubicBezTo>
                          <a:pt x="310106" y="123101"/>
                          <a:pt x="309381" y="123415"/>
                          <a:pt x="308905" y="124168"/>
                        </a:cubicBezTo>
                        <a:close/>
                        <a:moveTo>
                          <a:pt x="20717" y="124577"/>
                        </a:moveTo>
                        <a:cubicBezTo>
                          <a:pt x="19945" y="126502"/>
                          <a:pt x="21898" y="128664"/>
                          <a:pt x="23755" y="128273"/>
                        </a:cubicBezTo>
                        <a:cubicBezTo>
                          <a:pt x="26946" y="127606"/>
                          <a:pt x="26661" y="122606"/>
                          <a:pt x="22765" y="122768"/>
                        </a:cubicBezTo>
                        <a:cubicBezTo>
                          <a:pt x="21927" y="123196"/>
                          <a:pt x="21069" y="123692"/>
                          <a:pt x="20717" y="124577"/>
                        </a:cubicBezTo>
                        <a:close/>
                        <a:moveTo>
                          <a:pt x="128606" y="132064"/>
                        </a:moveTo>
                        <a:cubicBezTo>
                          <a:pt x="125301" y="133036"/>
                          <a:pt x="121729" y="130254"/>
                          <a:pt x="122529" y="126635"/>
                        </a:cubicBezTo>
                        <a:cubicBezTo>
                          <a:pt x="123025" y="124368"/>
                          <a:pt x="124530" y="123768"/>
                          <a:pt x="126311" y="122768"/>
                        </a:cubicBezTo>
                        <a:cubicBezTo>
                          <a:pt x="132902" y="122606"/>
                          <a:pt x="133683" y="130550"/>
                          <a:pt x="128606" y="132064"/>
                        </a:cubicBezTo>
                        <a:close/>
                        <a:moveTo>
                          <a:pt x="185395" y="131397"/>
                        </a:moveTo>
                        <a:cubicBezTo>
                          <a:pt x="182861" y="131778"/>
                          <a:pt x="180546" y="128816"/>
                          <a:pt x="181451" y="126225"/>
                        </a:cubicBezTo>
                        <a:cubicBezTo>
                          <a:pt x="182013" y="124616"/>
                          <a:pt x="183223" y="124149"/>
                          <a:pt x="184823" y="123511"/>
                        </a:cubicBezTo>
                        <a:cubicBezTo>
                          <a:pt x="190262" y="123539"/>
                          <a:pt x="190481" y="130635"/>
                          <a:pt x="185395" y="131397"/>
                        </a:cubicBezTo>
                        <a:close/>
                        <a:moveTo>
                          <a:pt x="53997" y="128940"/>
                        </a:moveTo>
                        <a:cubicBezTo>
                          <a:pt x="53045" y="132645"/>
                          <a:pt x="56702" y="135684"/>
                          <a:pt x="60245" y="134769"/>
                        </a:cubicBezTo>
                        <a:cubicBezTo>
                          <a:pt x="65665" y="133369"/>
                          <a:pt x="64941" y="124882"/>
                          <a:pt x="58026" y="125073"/>
                        </a:cubicBezTo>
                        <a:cubicBezTo>
                          <a:pt x="56074" y="126044"/>
                          <a:pt x="54588" y="126644"/>
                          <a:pt x="53997" y="128940"/>
                        </a:cubicBezTo>
                        <a:close/>
                        <a:moveTo>
                          <a:pt x="284988" y="128854"/>
                        </a:moveTo>
                        <a:cubicBezTo>
                          <a:pt x="284045" y="131931"/>
                          <a:pt x="286969" y="135103"/>
                          <a:pt x="290246" y="134198"/>
                        </a:cubicBezTo>
                        <a:cubicBezTo>
                          <a:pt x="294942" y="132902"/>
                          <a:pt x="294294" y="125482"/>
                          <a:pt x="288436" y="125654"/>
                        </a:cubicBezTo>
                        <a:cubicBezTo>
                          <a:pt x="286845" y="126435"/>
                          <a:pt x="285540" y="127044"/>
                          <a:pt x="284988" y="128854"/>
                        </a:cubicBezTo>
                        <a:close/>
                        <a:moveTo>
                          <a:pt x="105680" y="137570"/>
                        </a:moveTo>
                        <a:cubicBezTo>
                          <a:pt x="101956" y="138293"/>
                          <a:pt x="98517" y="134036"/>
                          <a:pt x="99603" y="130178"/>
                        </a:cubicBezTo>
                        <a:cubicBezTo>
                          <a:pt x="100308" y="127645"/>
                          <a:pt x="102118" y="127445"/>
                          <a:pt x="104451" y="126473"/>
                        </a:cubicBezTo>
                        <a:cubicBezTo>
                          <a:pt x="112195" y="126292"/>
                          <a:pt x="112233" y="136293"/>
                          <a:pt x="105680" y="137570"/>
                        </a:cubicBezTo>
                        <a:close/>
                        <a:moveTo>
                          <a:pt x="221552" y="137074"/>
                        </a:moveTo>
                        <a:cubicBezTo>
                          <a:pt x="218199" y="137731"/>
                          <a:pt x="214894" y="134131"/>
                          <a:pt x="215884" y="130664"/>
                        </a:cubicBezTo>
                        <a:cubicBezTo>
                          <a:pt x="216541" y="128368"/>
                          <a:pt x="217980" y="127778"/>
                          <a:pt x="220075" y="126883"/>
                        </a:cubicBezTo>
                        <a:cubicBezTo>
                          <a:pt x="227419" y="126702"/>
                          <a:pt x="227647" y="135884"/>
                          <a:pt x="221552" y="137074"/>
                        </a:cubicBezTo>
                        <a:close/>
                        <a:moveTo>
                          <a:pt x="163201" y="135350"/>
                        </a:moveTo>
                        <a:cubicBezTo>
                          <a:pt x="160954" y="135750"/>
                          <a:pt x="158905" y="133236"/>
                          <a:pt x="159506" y="130997"/>
                        </a:cubicBezTo>
                        <a:cubicBezTo>
                          <a:pt x="159877" y="129578"/>
                          <a:pt x="161144" y="129045"/>
                          <a:pt x="162382" y="128445"/>
                        </a:cubicBezTo>
                        <a:cubicBezTo>
                          <a:pt x="167278" y="128283"/>
                          <a:pt x="167345" y="134617"/>
                          <a:pt x="163201" y="135350"/>
                        </a:cubicBezTo>
                        <a:close/>
                        <a:moveTo>
                          <a:pt x="261652" y="132636"/>
                        </a:moveTo>
                        <a:cubicBezTo>
                          <a:pt x="260366" y="136350"/>
                          <a:pt x="263795" y="140580"/>
                          <a:pt x="267491" y="139941"/>
                        </a:cubicBezTo>
                        <a:cubicBezTo>
                          <a:pt x="274453" y="138741"/>
                          <a:pt x="273920" y="128664"/>
                          <a:pt x="266338" y="128845"/>
                        </a:cubicBezTo>
                        <a:cubicBezTo>
                          <a:pt x="264157" y="129769"/>
                          <a:pt x="262423" y="130388"/>
                          <a:pt x="261652" y="132636"/>
                        </a:cubicBezTo>
                        <a:close/>
                        <a:moveTo>
                          <a:pt x="32956" y="133626"/>
                        </a:moveTo>
                        <a:cubicBezTo>
                          <a:pt x="32328" y="136036"/>
                          <a:pt x="34652" y="138617"/>
                          <a:pt x="37147" y="138151"/>
                        </a:cubicBezTo>
                        <a:cubicBezTo>
                          <a:pt x="41729" y="137284"/>
                          <a:pt x="41329" y="130492"/>
                          <a:pt x="36319" y="130588"/>
                        </a:cubicBezTo>
                        <a:cubicBezTo>
                          <a:pt x="34709" y="131254"/>
                          <a:pt x="33423" y="131836"/>
                          <a:pt x="32956" y="133626"/>
                        </a:cubicBezTo>
                        <a:close/>
                        <a:moveTo>
                          <a:pt x="199368" y="140275"/>
                        </a:moveTo>
                        <a:cubicBezTo>
                          <a:pt x="196453" y="140970"/>
                          <a:pt x="193986" y="138113"/>
                          <a:pt x="194767" y="135341"/>
                        </a:cubicBezTo>
                        <a:cubicBezTo>
                          <a:pt x="195243" y="133645"/>
                          <a:pt x="196425" y="133140"/>
                          <a:pt x="197968" y="132464"/>
                        </a:cubicBezTo>
                        <a:cubicBezTo>
                          <a:pt x="203578" y="132340"/>
                          <a:pt x="203816" y="139217"/>
                          <a:pt x="199368" y="140275"/>
                        </a:cubicBezTo>
                        <a:close/>
                        <a:moveTo>
                          <a:pt x="324517" y="136331"/>
                        </a:moveTo>
                        <a:cubicBezTo>
                          <a:pt x="327250" y="136246"/>
                          <a:pt x="327260" y="132312"/>
                          <a:pt x="324193" y="132464"/>
                        </a:cubicBezTo>
                        <a:cubicBezTo>
                          <a:pt x="322278" y="133921"/>
                          <a:pt x="322354" y="135207"/>
                          <a:pt x="324517" y="136331"/>
                        </a:cubicBezTo>
                        <a:close/>
                        <a:moveTo>
                          <a:pt x="141351" y="140113"/>
                        </a:moveTo>
                        <a:cubicBezTo>
                          <a:pt x="138560" y="140722"/>
                          <a:pt x="136169" y="138074"/>
                          <a:pt x="136827" y="135512"/>
                        </a:cubicBezTo>
                        <a:cubicBezTo>
                          <a:pt x="137284" y="133750"/>
                          <a:pt x="138570" y="133198"/>
                          <a:pt x="140198" y="132550"/>
                        </a:cubicBezTo>
                        <a:cubicBezTo>
                          <a:pt x="145256" y="132569"/>
                          <a:pt x="145666" y="139170"/>
                          <a:pt x="141351" y="140113"/>
                        </a:cubicBezTo>
                        <a:close/>
                        <a:moveTo>
                          <a:pt x="66732" y="136912"/>
                        </a:moveTo>
                        <a:cubicBezTo>
                          <a:pt x="65322" y="140456"/>
                          <a:pt x="68142" y="143904"/>
                          <a:pt x="70837" y="144466"/>
                        </a:cubicBezTo>
                        <a:cubicBezTo>
                          <a:pt x="71895" y="144685"/>
                          <a:pt x="73047" y="144323"/>
                          <a:pt x="73790" y="144142"/>
                        </a:cubicBezTo>
                        <a:cubicBezTo>
                          <a:pt x="76876" y="143380"/>
                          <a:pt x="78391" y="141903"/>
                          <a:pt x="77571" y="138227"/>
                        </a:cubicBezTo>
                        <a:cubicBezTo>
                          <a:pt x="76838" y="134941"/>
                          <a:pt x="75743" y="132969"/>
                          <a:pt x="71733" y="133045"/>
                        </a:cubicBezTo>
                        <a:cubicBezTo>
                          <a:pt x="69361" y="134045"/>
                          <a:pt x="67675" y="134541"/>
                          <a:pt x="66732" y="136912"/>
                        </a:cubicBezTo>
                        <a:close/>
                        <a:moveTo>
                          <a:pt x="298961" y="137808"/>
                        </a:moveTo>
                        <a:cubicBezTo>
                          <a:pt x="298209" y="140351"/>
                          <a:pt x="300542" y="143047"/>
                          <a:pt x="303238" y="142408"/>
                        </a:cubicBezTo>
                        <a:cubicBezTo>
                          <a:pt x="307115" y="141484"/>
                          <a:pt x="306876" y="135246"/>
                          <a:pt x="302333" y="135169"/>
                        </a:cubicBezTo>
                        <a:cubicBezTo>
                          <a:pt x="300695" y="135817"/>
                          <a:pt x="299466" y="136112"/>
                          <a:pt x="298961" y="137808"/>
                        </a:cubicBezTo>
                        <a:close/>
                        <a:moveTo>
                          <a:pt x="234858" y="146437"/>
                        </a:moveTo>
                        <a:cubicBezTo>
                          <a:pt x="231362" y="147104"/>
                          <a:pt x="227724" y="143075"/>
                          <a:pt x="228781" y="139455"/>
                        </a:cubicBezTo>
                        <a:cubicBezTo>
                          <a:pt x="229533" y="136865"/>
                          <a:pt x="231219" y="136360"/>
                          <a:pt x="233629" y="135350"/>
                        </a:cubicBezTo>
                        <a:cubicBezTo>
                          <a:pt x="241202" y="135207"/>
                          <a:pt x="241487" y="145180"/>
                          <a:pt x="234858" y="146437"/>
                        </a:cubicBezTo>
                        <a:close/>
                        <a:moveTo>
                          <a:pt x="118748" y="145532"/>
                        </a:moveTo>
                        <a:cubicBezTo>
                          <a:pt x="115786" y="146028"/>
                          <a:pt x="112938" y="143123"/>
                          <a:pt x="113652" y="139941"/>
                        </a:cubicBezTo>
                        <a:cubicBezTo>
                          <a:pt x="114176" y="137627"/>
                          <a:pt x="115786" y="137017"/>
                          <a:pt x="117843" y="136160"/>
                        </a:cubicBezTo>
                        <a:cubicBezTo>
                          <a:pt x="124311" y="136055"/>
                          <a:pt x="124616" y="144542"/>
                          <a:pt x="118748" y="145532"/>
                        </a:cubicBezTo>
                        <a:close/>
                        <a:moveTo>
                          <a:pt x="14964" y="141094"/>
                        </a:moveTo>
                        <a:cubicBezTo>
                          <a:pt x="17516" y="140418"/>
                          <a:pt x="17097" y="136779"/>
                          <a:pt x="14392" y="136493"/>
                        </a:cubicBezTo>
                        <a:cubicBezTo>
                          <a:pt x="10849" y="137913"/>
                          <a:pt x="12316" y="141808"/>
                          <a:pt x="14964" y="141094"/>
                        </a:cubicBezTo>
                        <a:close/>
                        <a:moveTo>
                          <a:pt x="176927" y="143646"/>
                        </a:moveTo>
                        <a:cubicBezTo>
                          <a:pt x="174612" y="144180"/>
                          <a:pt x="172679" y="141580"/>
                          <a:pt x="173641" y="139618"/>
                        </a:cubicBezTo>
                        <a:cubicBezTo>
                          <a:pt x="174079" y="138732"/>
                          <a:pt x="174955" y="138332"/>
                          <a:pt x="175860" y="137893"/>
                        </a:cubicBezTo>
                        <a:cubicBezTo>
                          <a:pt x="179679" y="137779"/>
                          <a:pt x="180184" y="142894"/>
                          <a:pt x="176927" y="143646"/>
                        </a:cubicBezTo>
                        <a:close/>
                        <a:moveTo>
                          <a:pt x="275454" y="141761"/>
                        </a:moveTo>
                        <a:cubicBezTo>
                          <a:pt x="274225" y="145304"/>
                          <a:pt x="277492" y="148895"/>
                          <a:pt x="281121" y="148171"/>
                        </a:cubicBezTo>
                        <a:cubicBezTo>
                          <a:pt x="286979" y="146990"/>
                          <a:pt x="286493" y="138113"/>
                          <a:pt x="279397" y="138312"/>
                        </a:cubicBezTo>
                        <a:cubicBezTo>
                          <a:pt x="277616" y="139189"/>
                          <a:pt x="276130" y="139798"/>
                          <a:pt x="275454" y="141761"/>
                        </a:cubicBezTo>
                        <a:close/>
                        <a:moveTo>
                          <a:pt x="45453" y="142084"/>
                        </a:moveTo>
                        <a:cubicBezTo>
                          <a:pt x="44558" y="145123"/>
                          <a:pt x="47692" y="148485"/>
                          <a:pt x="50711" y="147914"/>
                        </a:cubicBezTo>
                        <a:cubicBezTo>
                          <a:pt x="56321" y="146866"/>
                          <a:pt x="55988" y="138446"/>
                          <a:pt x="49321" y="138627"/>
                        </a:cubicBezTo>
                        <a:cubicBezTo>
                          <a:pt x="47492" y="139398"/>
                          <a:pt x="46025" y="140141"/>
                          <a:pt x="45453" y="142084"/>
                        </a:cubicBezTo>
                        <a:close/>
                        <a:moveTo>
                          <a:pt x="96641" y="151124"/>
                        </a:moveTo>
                        <a:cubicBezTo>
                          <a:pt x="92964" y="151790"/>
                          <a:pt x="91440" y="148876"/>
                          <a:pt x="90811" y="146190"/>
                        </a:cubicBezTo>
                        <a:cubicBezTo>
                          <a:pt x="90602" y="145304"/>
                          <a:pt x="90183" y="144104"/>
                          <a:pt x="90564" y="143066"/>
                        </a:cubicBezTo>
                        <a:cubicBezTo>
                          <a:pt x="91516" y="140475"/>
                          <a:pt x="93516" y="140741"/>
                          <a:pt x="96069" y="139694"/>
                        </a:cubicBezTo>
                        <a:cubicBezTo>
                          <a:pt x="103527" y="139627"/>
                          <a:pt x="103403" y="149904"/>
                          <a:pt x="96641" y="151124"/>
                        </a:cubicBezTo>
                        <a:close/>
                        <a:moveTo>
                          <a:pt x="212512" y="149647"/>
                        </a:moveTo>
                        <a:cubicBezTo>
                          <a:pt x="209360" y="150257"/>
                          <a:pt x="206969" y="146933"/>
                          <a:pt x="207826" y="143980"/>
                        </a:cubicBezTo>
                        <a:cubicBezTo>
                          <a:pt x="208312" y="142284"/>
                          <a:pt x="209731" y="141722"/>
                          <a:pt x="211274" y="141018"/>
                        </a:cubicBezTo>
                        <a:cubicBezTo>
                          <a:pt x="217532" y="140846"/>
                          <a:pt x="217675" y="148638"/>
                          <a:pt x="212512" y="149647"/>
                        </a:cubicBezTo>
                        <a:close/>
                        <a:moveTo>
                          <a:pt x="154496" y="147999"/>
                        </a:moveTo>
                        <a:cubicBezTo>
                          <a:pt x="152448" y="148514"/>
                          <a:pt x="150571" y="146371"/>
                          <a:pt x="151295" y="144389"/>
                        </a:cubicBezTo>
                        <a:cubicBezTo>
                          <a:pt x="151619" y="143485"/>
                          <a:pt x="152600" y="142932"/>
                          <a:pt x="153429" y="142494"/>
                        </a:cubicBezTo>
                        <a:cubicBezTo>
                          <a:pt x="157239" y="142351"/>
                          <a:pt x="157582" y="147228"/>
                          <a:pt x="154496" y="147999"/>
                        </a:cubicBezTo>
                        <a:close/>
                        <a:moveTo>
                          <a:pt x="250965" y="143808"/>
                        </a:moveTo>
                        <a:cubicBezTo>
                          <a:pt x="252403" y="144637"/>
                          <a:pt x="253470" y="151000"/>
                          <a:pt x="253355" y="153343"/>
                        </a:cubicBezTo>
                        <a:cubicBezTo>
                          <a:pt x="252165" y="154619"/>
                          <a:pt x="251165" y="154734"/>
                          <a:pt x="249079" y="155238"/>
                        </a:cubicBezTo>
                        <a:cubicBezTo>
                          <a:pt x="245126" y="156201"/>
                          <a:pt x="242811" y="154800"/>
                          <a:pt x="241849" y="151371"/>
                        </a:cubicBezTo>
                        <a:cubicBezTo>
                          <a:pt x="241649" y="150666"/>
                          <a:pt x="241335" y="149609"/>
                          <a:pt x="241525" y="148580"/>
                        </a:cubicBezTo>
                        <a:cubicBezTo>
                          <a:pt x="242392" y="143866"/>
                          <a:pt x="245640" y="145199"/>
                          <a:pt x="249412" y="143646"/>
                        </a:cubicBezTo>
                        <a:cubicBezTo>
                          <a:pt x="249926" y="143704"/>
                          <a:pt x="250450" y="143761"/>
                          <a:pt x="250965" y="143808"/>
                        </a:cubicBezTo>
                        <a:close/>
                        <a:moveTo>
                          <a:pt x="24498" y="146933"/>
                        </a:moveTo>
                        <a:cubicBezTo>
                          <a:pt x="23908" y="149333"/>
                          <a:pt x="26108" y="151609"/>
                          <a:pt x="28527" y="151038"/>
                        </a:cubicBezTo>
                        <a:cubicBezTo>
                          <a:pt x="32290" y="150152"/>
                          <a:pt x="31928" y="144351"/>
                          <a:pt x="27461" y="144304"/>
                        </a:cubicBezTo>
                        <a:cubicBezTo>
                          <a:pt x="26060" y="144913"/>
                          <a:pt x="24879" y="145361"/>
                          <a:pt x="24498" y="146933"/>
                        </a:cubicBezTo>
                        <a:close/>
                        <a:moveTo>
                          <a:pt x="313258" y="146437"/>
                        </a:moveTo>
                        <a:cubicBezTo>
                          <a:pt x="312125" y="148428"/>
                          <a:pt x="314144" y="150952"/>
                          <a:pt x="316382" y="150466"/>
                        </a:cubicBezTo>
                        <a:cubicBezTo>
                          <a:pt x="319621" y="149762"/>
                          <a:pt x="319221" y="144771"/>
                          <a:pt x="315401" y="144875"/>
                        </a:cubicBezTo>
                        <a:cubicBezTo>
                          <a:pt x="314487" y="145323"/>
                          <a:pt x="313744" y="145590"/>
                          <a:pt x="313258" y="146437"/>
                        </a:cubicBezTo>
                        <a:close/>
                        <a:moveTo>
                          <a:pt x="132312" y="153505"/>
                        </a:moveTo>
                        <a:cubicBezTo>
                          <a:pt x="129664" y="154038"/>
                          <a:pt x="127311" y="151419"/>
                          <a:pt x="127959" y="148904"/>
                        </a:cubicBezTo>
                        <a:cubicBezTo>
                          <a:pt x="128416" y="147133"/>
                          <a:pt x="129769" y="146666"/>
                          <a:pt x="131407" y="146028"/>
                        </a:cubicBezTo>
                        <a:cubicBezTo>
                          <a:pt x="136293" y="145990"/>
                          <a:pt x="136398" y="152676"/>
                          <a:pt x="132312" y="153505"/>
                        </a:cubicBezTo>
                        <a:close/>
                        <a:moveTo>
                          <a:pt x="58026" y="150714"/>
                        </a:moveTo>
                        <a:cubicBezTo>
                          <a:pt x="56864" y="154505"/>
                          <a:pt x="60531" y="158315"/>
                          <a:pt x="64275" y="157534"/>
                        </a:cubicBezTo>
                        <a:cubicBezTo>
                          <a:pt x="70799" y="156181"/>
                          <a:pt x="70237" y="146495"/>
                          <a:pt x="62379" y="146685"/>
                        </a:cubicBezTo>
                        <a:cubicBezTo>
                          <a:pt x="60312" y="147723"/>
                          <a:pt x="58741" y="148361"/>
                          <a:pt x="58026" y="150714"/>
                        </a:cubicBezTo>
                        <a:close/>
                        <a:moveTo>
                          <a:pt x="190319" y="152610"/>
                        </a:moveTo>
                        <a:cubicBezTo>
                          <a:pt x="188023" y="153171"/>
                          <a:pt x="186099" y="150724"/>
                          <a:pt x="186957" y="148666"/>
                        </a:cubicBezTo>
                        <a:cubicBezTo>
                          <a:pt x="187347" y="147714"/>
                          <a:pt x="188214" y="147342"/>
                          <a:pt x="189090" y="146856"/>
                        </a:cubicBezTo>
                        <a:cubicBezTo>
                          <a:pt x="193195" y="146685"/>
                          <a:pt x="193605" y="151800"/>
                          <a:pt x="190319" y="152610"/>
                        </a:cubicBezTo>
                        <a:close/>
                        <a:moveTo>
                          <a:pt x="289341" y="151124"/>
                        </a:moveTo>
                        <a:cubicBezTo>
                          <a:pt x="288569" y="154067"/>
                          <a:pt x="291246" y="156953"/>
                          <a:pt x="294275" y="156381"/>
                        </a:cubicBezTo>
                        <a:cubicBezTo>
                          <a:pt x="299342" y="155419"/>
                          <a:pt x="298990" y="147647"/>
                          <a:pt x="292884" y="147837"/>
                        </a:cubicBezTo>
                        <a:cubicBezTo>
                          <a:pt x="291236" y="148580"/>
                          <a:pt x="289836" y="149266"/>
                          <a:pt x="289341" y="151124"/>
                        </a:cubicBezTo>
                        <a:close/>
                        <a:moveTo>
                          <a:pt x="110280" y="159096"/>
                        </a:moveTo>
                        <a:cubicBezTo>
                          <a:pt x="106489" y="159839"/>
                          <a:pt x="103461" y="156143"/>
                          <a:pt x="104689" y="152686"/>
                        </a:cubicBezTo>
                        <a:cubicBezTo>
                          <a:pt x="105404" y="150705"/>
                          <a:pt x="106832" y="150171"/>
                          <a:pt x="108718" y="149314"/>
                        </a:cubicBezTo>
                        <a:cubicBezTo>
                          <a:pt x="115500" y="149152"/>
                          <a:pt x="116053" y="157963"/>
                          <a:pt x="110280" y="159096"/>
                        </a:cubicBezTo>
                        <a:close/>
                        <a:moveTo>
                          <a:pt x="226724" y="158934"/>
                        </a:moveTo>
                        <a:cubicBezTo>
                          <a:pt x="223152" y="159972"/>
                          <a:pt x="219608" y="156820"/>
                          <a:pt x="220561" y="153095"/>
                        </a:cubicBezTo>
                        <a:cubicBezTo>
                          <a:pt x="221113" y="150943"/>
                          <a:pt x="222618" y="150257"/>
                          <a:pt x="224504" y="149400"/>
                        </a:cubicBezTo>
                        <a:cubicBezTo>
                          <a:pt x="231105" y="149238"/>
                          <a:pt x="231972" y="157401"/>
                          <a:pt x="226724" y="158934"/>
                        </a:cubicBezTo>
                        <a:close/>
                        <a:moveTo>
                          <a:pt x="3867" y="151857"/>
                        </a:moveTo>
                        <a:cubicBezTo>
                          <a:pt x="3877" y="152962"/>
                          <a:pt x="4505" y="153400"/>
                          <a:pt x="5258" y="153753"/>
                        </a:cubicBezTo>
                        <a:cubicBezTo>
                          <a:pt x="6448" y="153753"/>
                          <a:pt x="6868" y="153086"/>
                          <a:pt x="7230" y="152276"/>
                        </a:cubicBezTo>
                        <a:cubicBezTo>
                          <a:pt x="7201" y="151181"/>
                          <a:pt x="6382" y="150381"/>
                          <a:pt x="5258" y="150381"/>
                        </a:cubicBezTo>
                        <a:cubicBezTo>
                          <a:pt x="4601" y="150819"/>
                          <a:pt x="4201" y="151095"/>
                          <a:pt x="3867" y="151857"/>
                        </a:cubicBezTo>
                        <a:close/>
                        <a:moveTo>
                          <a:pt x="266167" y="154248"/>
                        </a:moveTo>
                        <a:cubicBezTo>
                          <a:pt x="264528" y="157963"/>
                          <a:pt x="267976" y="162754"/>
                          <a:pt x="272006" y="162058"/>
                        </a:cubicBezTo>
                        <a:cubicBezTo>
                          <a:pt x="278787" y="160877"/>
                          <a:pt x="278311" y="150886"/>
                          <a:pt x="271015" y="150962"/>
                        </a:cubicBezTo>
                        <a:cubicBezTo>
                          <a:pt x="268824" y="151838"/>
                          <a:pt x="267090" y="152171"/>
                          <a:pt x="266167" y="154248"/>
                        </a:cubicBezTo>
                        <a:close/>
                        <a:moveTo>
                          <a:pt x="36986" y="155400"/>
                        </a:moveTo>
                        <a:cubicBezTo>
                          <a:pt x="36128" y="158315"/>
                          <a:pt x="38729" y="161306"/>
                          <a:pt x="41510" y="160830"/>
                        </a:cubicBezTo>
                        <a:cubicBezTo>
                          <a:pt x="46920" y="159906"/>
                          <a:pt x="46587" y="152095"/>
                          <a:pt x="40443" y="152286"/>
                        </a:cubicBezTo>
                        <a:cubicBezTo>
                          <a:pt x="38891" y="153038"/>
                          <a:pt x="37500" y="153638"/>
                          <a:pt x="36986" y="155400"/>
                        </a:cubicBezTo>
                        <a:close/>
                        <a:moveTo>
                          <a:pt x="169040" y="154000"/>
                        </a:moveTo>
                        <a:cubicBezTo>
                          <a:pt x="168973" y="154867"/>
                          <a:pt x="168402" y="155467"/>
                          <a:pt x="167726" y="155724"/>
                        </a:cubicBezTo>
                        <a:cubicBezTo>
                          <a:pt x="167449" y="155753"/>
                          <a:pt x="167173" y="155781"/>
                          <a:pt x="166907" y="155810"/>
                        </a:cubicBezTo>
                        <a:cubicBezTo>
                          <a:pt x="166421" y="155381"/>
                          <a:pt x="165992" y="155115"/>
                          <a:pt x="165668" y="154496"/>
                        </a:cubicBezTo>
                        <a:cubicBezTo>
                          <a:pt x="165659" y="153191"/>
                          <a:pt x="166326" y="152895"/>
                          <a:pt x="167154" y="152448"/>
                        </a:cubicBezTo>
                        <a:cubicBezTo>
                          <a:pt x="168221" y="152505"/>
                          <a:pt x="168726" y="153181"/>
                          <a:pt x="169040" y="154000"/>
                        </a:cubicBezTo>
                        <a:close/>
                        <a:moveTo>
                          <a:pt x="89906" y="164030"/>
                        </a:moveTo>
                        <a:cubicBezTo>
                          <a:pt x="87268" y="165087"/>
                          <a:pt x="83486" y="165144"/>
                          <a:pt x="82505" y="162706"/>
                        </a:cubicBezTo>
                        <a:cubicBezTo>
                          <a:pt x="82315" y="161639"/>
                          <a:pt x="82125" y="160572"/>
                          <a:pt x="81934" y="159506"/>
                        </a:cubicBezTo>
                        <a:cubicBezTo>
                          <a:pt x="81572" y="157982"/>
                          <a:pt x="80896" y="156105"/>
                          <a:pt x="81029" y="154486"/>
                        </a:cubicBezTo>
                        <a:cubicBezTo>
                          <a:pt x="83030" y="153534"/>
                          <a:pt x="85792" y="153762"/>
                          <a:pt x="87935" y="152848"/>
                        </a:cubicBezTo>
                        <a:cubicBezTo>
                          <a:pt x="94097" y="152733"/>
                          <a:pt x="94574" y="162144"/>
                          <a:pt x="89906" y="164030"/>
                        </a:cubicBezTo>
                        <a:close/>
                        <a:moveTo>
                          <a:pt x="327308" y="156381"/>
                        </a:moveTo>
                        <a:cubicBezTo>
                          <a:pt x="327384" y="159210"/>
                          <a:pt x="331623" y="158477"/>
                          <a:pt x="330918" y="156134"/>
                        </a:cubicBezTo>
                        <a:cubicBezTo>
                          <a:pt x="330622" y="155362"/>
                          <a:pt x="330003" y="154753"/>
                          <a:pt x="329022" y="154657"/>
                        </a:cubicBezTo>
                        <a:cubicBezTo>
                          <a:pt x="328165" y="155134"/>
                          <a:pt x="327698" y="155419"/>
                          <a:pt x="327308" y="156381"/>
                        </a:cubicBezTo>
                        <a:close/>
                        <a:moveTo>
                          <a:pt x="203797" y="162135"/>
                        </a:moveTo>
                        <a:cubicBezTo>
                          <a:pt x="201330" y="162735"/>
                          <a:pt x="199063" y="160411"/>
                          <a:pt x="199606" y="158029"/>
                        </a:cubicBezTo>
                        <a:cubicBezTo>
                          <a:pt x="199968" y="156439"/>
                          <a:pt x="201139" y="155924"/>
                          <a:pt x="202397" y="155229"/>
                        </a:cubicBezTo>
                        <a:cubicBezTo>
                          <a:pt x="207531" y="155057"/>
                          <a:pt x="207731" y="161173"/>
                          <a:pt x="203797" y="162135"/>
                        </a:cubicBezTo>
                        <a:close/>
                        <a:moveTo>
                          <a:pt x="145294" y="161401"/>
                        </a:moveTo>
                        <a:cubicBezTo>
                          <a:pt x="143580" y="161744"/>
                          <a:pt x="141827" y="159687"/>
                          <a:pt x="142418" y="157944"/>
                        </a:cubicBezTo>
                        <a:cubicBezTo>
                          <a:pt x="142780" y="156896"/>
                          <a:pt x="143723" y="156429"/>
                          <a:pt x="144723" y="155972"/>
                        </a:cubicBezTo>
                        <a:cubicBezTo>
                          <a:pt x="148304" y="156020"/>
                          <a:pt x="148380" y="160782"/>
                          <a:pt x="145294" y="161401"/>
                        </a:cubicBezTo>
                        <a:close/>
                        <a:moveTo>
                          <a:pt x="303476" y="160001"/>
                        </a:moveTo>
                        <a:cubicBezTo>
                          <a:pt x="302714" y="162430"/>
                          <a:pt x="305067" y="165021"/>
                          <a:pt x="307581" y="164440"/>
                        </a:cubicBezTo>
                        <a:cubicBezTo>
                          <a:pt x="311620" y="163506"/>
                          <a:pt x="311125" y="157286"/>
                          <a:pt x="306267" y="157458"/>
                        </a:cubicBezTo>
                        <a:cubicBezTo>
                          <a:pt x="305038" y="158058"/>
                          <a:pt x="303914" y="158620"/>
                          <a:pt x="303476" y="160001"/>
                        </a:cubicBezTo>
                        <a:close/>
                        <a:moveTo>
                          <a:pt x="239058" y="168707"/>
                        </a:moveTo>
                        <a:cubicBezTo>
                          <a:pt x="235382" y="169288"/>
                          <a:pt x="232029" y="164830"/>
                          <a:pt x="233467" y="161230"/>
                        </a:cubicBezTo>
                        <a:cubicBezTo>
                          <a:pt x="234420" y="158839"/>
                          <a:pt x="235915" y="158544"/>
                          <a:pt x="238401" y="157610"/>
                        </a:cubicBezTo>
                        <a:cubicBezTo>
                          <a:pt x="245554" y="157639"/>
                          <a:pt x="245974" y="167621"/>
                          <a:pt x="239058" y="168707"/>
                        </a:cubicBezTo>
                        <a:close/>
                        <a:moveTo>
                          <a:pt x="16116" y="160249"/>
                        </a:moveTo>
                        <a:cubicBezTo>
                          <a:pt x="15507" y="162087"/>
                          <a:pt x="17450" y="164135"/>
                          <a:pt x="19317" y="163782"/>
                        </a:cubicBezTo>
                        <a:cubicBezTo>
                          <a:pt x="22641" y="163135"/>
                          <a:pt x="22269" y="158134"/>
                          <a:pt x="18583" y="158105"/>
                        </a:cubicBezTo>
                        <a:cubicBezTo>
                          <a:pt x="17497" y="158629"/>
                          <a:pt x="16497" y="159077"/>
                          <a:pt x="16116" y="160249"/>
                        </a:cubicBezTo>
                        <a:close/>
                        <a:moveTo>
                          <a:pt x="123349" y="167230"/>
                        </a:moveTo>
                        <a:cubicBezTo>
                          <a:pt x="120539" y="167783"/>
                          <a:pt x="118043" y="164954"/>
                          <a:pt x="118748" y="162211"/>
                        </a:cubicBezTo>
                        <a:cubicBezTo>
                          <a:pt x="119186" y="160496"/>
                          <a:pt x="120444" y="159858"/>
                          <a:pt x="121949" y="159172"/>
                        </a:cubicBezTo>
                        <a:cubicBezTo>
                          <a:pt x="128016" y="158991"/>
                          <a:pt x="128121" y="166297"/>
                          <a:pt x="123349" y="167230"/>
                        </a:cubicBezTo>
                        <a:close/>
                        <a:moveTo>
                          <a:pt x="49549" y="164030"/>
                        </a:moveTo>
                        <a:cubicBezTo>
                          <a:pt x="48606" y="167345"/>
                          <a:pt x="51435" y="170993"/>
                          <a:pt x="54816" y="170431"/>
                        </a:cubicBezTo>
                        <a:cubicBezTo>
                          <a:pt x="61255" y="169383"/>
                          <a:pt x="60912" y="160249"/>
                          <a:pt x="54073" y="160325"/>
                        </a:cubicBezTo>
                        <a:cubicBezTo>
                          <a:pt x="51845" y="161211"/>
                          <a:pt x="50235" y="161658"/>
                          <a:pt x="49549" y="164030"/>
                        </a:cubicBezTo>
                        <a:close/>
                        <a:moveTo>
                          <a:pt x="279892" y="164192"/>
                        </a:moveTo>
                        <a:cubicBezTo>
                          <a:pt x="278920" y="167373"/>
                          <a:pt x="282283" y="170831"/>
                          <a:pt x="285312" y="170278"/>
                        </a:cubicBezTo>
                        <a:cubicBezTo>
                          <a:pt x="291084" y="169231"/>
                          <a:pt x="290932" y="160401"/>
                          <a:pt x="284083" y="160582"/>
                        </a:cubicBezTo>
                        <a:cubicBezTo>
                          <a:pt x="282026" y="161430"/>
                          <a:pt x="280568" y="162001"/>
                          <a:pt x="279892" y="164192"/>
                        </a:cubicBezTo>
                        <a:close/>
                        <a:moveTo>
                          <a:pt x="182594" y="162878"/>
                        </a:moveTo>
                        <a:cubicBezTo>
                          <a:pt x="182585" y="164030"/>
                          <a:pt x="181880" y="164525"/>
                          <a:pt x="181032" y="164849"/>
                        </a:cubicBezTo>
                        <a:cubicBezTo>
                          <a:pt x="179908" y="164830"/>
                          <a:pt x="179422" y="164144"/>
                          <a:pt x="179061" y="163373"/>
                        </a:cubicBezTo>
                        <a:cubicBezTo>
                          <a:pt x="179070" y="162354"/>
                          <a:pt x="179632" y="161763"/>
                          <a:pt x="180384" y="161487"/>
                        </a:cubicBezTo>
                        <a:cubicBezTo>
                          <a:pt x="180518" y="161430"/>
                          <a:pt x="180651" y="161373"/>
                          <a:pt x="180794" y="161315"/>
                        </a:cubicBezTo>
                        <a:cubicBezTo>
                          <a:pt x="181746" y="161620"/>
                          <a:pt x="182194" y="162039"/>
                          <a:pt x="182594" y="162878"/>
                        </a:cubicBezTo>
                        <a:close/>
                        <a:moveTo>
                          <a:pt x="100994" y="172898"/>
                        </a:moveTo>
                        <a:cubicBezTo>
                          <a:pt x="97660" y="173450"/>
                          <a:pt x="94393" y="169793"/>
                          <a:pt x="95326" y="166326"/>
                        </a:cubicBezTo>
                        <a:cubicBezTo>
                          <a:pt x="95974" y="163897"/>
                          <a:pt x="97631" y="163220"/>
                          <a:pt x="99841" y="162296"/>
                        </a:cubicBezTo>
                        <a:cubicBezTo>
                          <a:pt x="107366" y="162154"/>
                          <a:pt x="107709" y="171774"/>
                          <a:pt x="100994" y="172898"/>
                        </a:cubicBezTo>
                        <a:close/>
                        <a:moveTo>
                          <a:pt x="216618" y="171907"/>
                        </a:moveTo>
                        <a:cubicBezTo>
                          <a:pt x="213998" y="172326"/>
                          <a:pt x="211455" y="169345"/>
                          <a:pt x="212265" y="166564"/>
                        </a:cubicBezTo>
                        <a:cubicBezTo>
                          <a:pt x="212788" y="164763"/>
                          <a:pt x="214084" y="164097"/>
                          <a:pt x="215713" y="163363"/>
                        </a:cubicBezTo>
                        <a:cubicBezTo>
                          <a:pt x="222018" y="163192"/>
                          <a:pt x="222142" y="171040"/>
                          <a:pt x="216618" y="171907"/>
                        </a:cubicBezTo>
                        <a:close/>
                        <a:moveTo>
                          <a:pt x="258689" y="164849"/>
                        </a:moveTo>
                        <a:cubicBezTo>
                          <a:pt x="258032" y="165125"/>
                          <a:pt x="257375" y="165402"/>
                          <a:pt x="256718" y="165668"/>
                        </a:cubicBezTo>
                        <a:cubicBezTo>
                          <a:pt x="256051" y="166830"/>
                          <a:pt x="256765" y="168669"/>
                          <a:pt x="257042" y="169945"/>
                        </a:cubicBezTo>
                        <a:cubicBezTo>
                          <a:pt x="257289" y="171231"/>
                          <a:pt x="257537" y="172517"/>
                          <a:pt x="257785" y="173803"/>
                        </a:cubicBezTo>
                        <a:cubicBezTo>
                          <a:pt x="258813" y="176403"/>
                          <a:pt x="262947" y="176089"/>
                          <a:pt x="265509" y="174955"/>
                        </a:cubicBezTo>
                        <a:cubicBezTo>
                          <a:pt x="270272" y="172850"/>
                          <a:pt x="269091" y="163897"/>
                          <a:pt x="262795" y="164030"/>
                        </a:cubicBezTo>
                        <a:cubicBezTo>
                          <a:pt x="261433" y="164306"/>
                          <a:pt x="260061" y="164573"/>
                          <a:pt x="258689" y="164849"/>
                        </a:cubicBezTo>
                        <a:close/>
                        <a:moveTo>
                          <a:pt x="28603" y="168878"/>
                        </a:moveTo>
                        <a:cubicBezTo>
                          <a:pt x="27804" y="171479"/>
                          <a:pt x="30271" y="174184"/>
                          <a:pt x="32956" y="173565"/>
                        </a:cubicBezTo>
                        <a:cubicBezTo>
                          <a:pt x="37090" y="172612"/>
                          <a:pt x="36814" y="165925"/>
                          <a:pt x="31804" y="166087"/>
                        </a:cubicBezTo>
                        <a:cubicBezTo>
                          <a:pt x="30299" y="166735"/>
                          <a:pt x="29099" y="167250"/>
                          <a:pt x="28603" y="168878"/>
                        </a:cubicBezTo>
                        <a:close/>
                        <a:moveTo>
                          <a:pt x="158601" y="166326"/>
                        </a:moveTo>
                        <a:cubicBezTo>
                          <a:pt x="159144" y="166516"/>
                          <a:pt x="159430" y="166907"/>
                          <a:pt x="159668" y="167392"/>
                        </a:cubicBezTo>
                        <a:cubicBezTo>
                          <a:pt x="159610" y="168250"/>
                          <a:pt x="159144" y="168659"/>
                          <a:pt x="158515" y="168954"/>
                        </a:cubicBezTo>
                        <a:cubicBezTo>
                          <a:pt x="157620" y="168907"/>
                          <a:pt x="157001" y="168288"/>
                          <a:pt x="156953" y="167392"/>
                        </a:cubicBezTo>
                        <a:cubicBezTo>
                          <a:pt x="157343" y="166954"/>
                          <a:pt x="157658" y="166611"/>
                          <a:pt x="158105" y="166240"/>
                        </a:cubicBezTo>
                        <a:cubicBezTo>
                          <a:pt x="158277" y="166268"/>
                          <a:pt x="158439" y="166306"/>
                          <a:pt x="158601" y="166326"/>
                        </a:cubicBezTo>
                        <a:close/>
                        <a:moveTo>
                          <a:pt x="317773" y="168954"/>
                        </a:moveTo>
                        <a:cubicBezTo>
                          <a:pt x="317049" y="170774"/>
                          <a:pt x="318935" y="172869"/>
                          <a:pt x="320812" y="172403"/>
                        </a:cubicBezTo>
                        <a:cubicBezTo>
                          <a:pt x="323783" y="171679"/>
                          <a:pt x="323326" y="167135"/>
                          <a:pt x="319583" y="167307"/>
                        </a:cubicBezTo>
                        <a:cubicBezTo>
                          <a:pt x="318868" y="167745"/>
                          <a:pt x="318097" y="168154"/>
                          <a:pt x="317773" y="168954"/>
                        </a:cubicBezTo>
                        <a:close/>
                        <a:moveTo>
                          <a:pt x="62379" y="172326"/>
                        </a:moveTo>
                        <a:cubicBezTo>
                          <a:pt x="60855" y="176232"/>
                          <a:pt x="64218" y="180623"/>
                          <a:pt x="68456" y="179880"/>
                        </a:cubicBezTo>
                        <a:cubicBezTo>
                          <a:pt x="71980" y="179270"/>
                          <a:pt x="73923" y="177355"/>
                          <a:pt x="73057" y="173307"/>
                        </a:cubicBezTo>
                        <a:cubicBezTo>
                          <a:pt x="72361" y="170031"/>
                          <a:pt x="71323" y="168459"/>
                          <a:pt x="67304" y="168545"/>
                        </a:cubicBezTo>
                        <a:cubicBezTo>
                          <a:pt x="64865" y="169564"/>
                          <a:pt x="63332" y="169878"/>
                          <a:pt x="62379" y="172326"/>
                        </a:cubicBezTo>
                        <a:close/>
                        <a:moveTo>
                          <a:pt x="136750" y="175279"/>
                        </a:moveTo>
                        <a:cubicBezTo>
                          <a:pt x="134407" y="175851"/>
                          <a:pt x="132188" y="173346"/>
                          <a:pt x="132969" y="171088"/>
                        </a:cubicBezTo>
                        <a:cubicBezTo>
                          <a:pt x="133350" y="169993"/>
                          <a:pt x="134436" y="169383"/>
                          <a:pt x="135436" y="168869"/>
                        </a:cubicBezTo>
                        <a:cubicBezTo>
                          <a:pt x="140122" y="168707"/>
                          <a:pt x="140436" y="174393"/>
                          <a:pt x="136750" y="175279"/>
                        </a:cubicBezTo>
                        <a:close/>
                        <a:moveTo>
                          <a:pt x="194434" y="174955"/>
                        </a:moveTo>
                        <a:cubicBezTo>
                          <a:pt x="192538" y="175279"/>
                          <a:pt x="190557" y="172945"/>
                          <a:pt x="191471" y="171012"/>
                        </a:cubicBezTo>
                        <a:cubicBezTo>
                          <a:pt x="191881" y="170155"/>
                          <a:pt x="192757" y="169726"/>
                          <a:pt x="193615" y="169288"/>
                        </a:cubicBezTo>
                        <a:cubicBezTo>
                          <a:pt x="197768" y="169116"/>
                          <a:pt x="197863" y="174355"/>
                          <a:pt x="194434" y="174955"/>
                        </a:cubicBezTo>
                        <a:close/>
                        <a:moveTo>
                          <a:pt x="294113" y="173060"/>
                        </a:moveTo>
                        <a:cubicBezTo>
                          <a:pt x="293246" y="175784"/>
                          <a:pt x="295656" y="178813"/>
                          <a:pt x="298466" y="178327"/>
                        </a:cubicBezTo>
                        <a:cubicBezTo>
                          <a:pt x="303219" y="177498"/>
                          <a:pt x="303114" y="170097"/>
                          <a:pt x="297647" y="170183"/>
                        </a:cubicBezTo>
                        <a:cubicBezTo>
                          <a:pt x="295951" y="170879"/>
                          <a:pt x="294675" y="171298"/>
                          <a:pt x="294113" y="173060"/>
                        </a:cubicBezTo>
                        <a:close/>
                        <a:moveTo>
                          <a:pt x="230010" y="181613"/>
                        </a:moveTo>
                        <a:cubicBezTo>
                          <a:pt x="226466" y="182128"/>
                          <a:pt x="223618" y="178032"/>
                          <a:pt x="225000" y="174631"/>
                        </a:cubicBezTo>
                        <a:cubicBezTo>
                          <a:pt x="225847" y="172536"/>
                          <a:pt x="227352" y="172279"/>
                          <a:pt x="229524" y="171421"/>
                        </a:cubicBezTo>
                        <a:cubicBezTo>
                          <a:pt x="236258" y="171421"/>
                          <a:pt x="236496" y="180670"/>
                          <a:pt x="230010" y="181613"/>
                        </a:cubicBezTo>
                        <a:close/>
                        <a:moveTo>
                          <a:pt x="114395" y="181204"/>
                        </a:moveTo>
                        <a:cubicBezTo>
                          <a:pt x="111214" y="181775"/>
                          <a:pt x="108261" y="178308"/>
                          <a:pt x="109385" y="175127"/>
                        </a:cubicBezTo>
                        <a:cubicBezTo>
                          <a:pt x="110061" y="173174"/>
                          <a:pt x="111509" y="172707"/>
                          <a:pt x="113405" y="171917"/>
                        </a:cubicBezTo>
                        <a:cubicBezTo>
                          <a:pt x="119739" y="171802"/>
                          <a:pt x="119948" y="180213"/>
                          <a:pt x="114395" y="181204"/>
                        </a:cubicBezTo>
                        <a:close/>
                        <a:moveTo>
                          <a:pt x="7811" y="173965"/>
                        </a:moveTo>
                        <a:cubicBezTo>
                          <a:pt x="7515" y="175193"/>
                          <a:pt x="9001" y="176660"/>
                          <a:pt x="10192" y="176432"/>
                        </a:cubicBezTo>
                        <a:cubicBezTo>
                          <a:pt x="12763" y="175936"/>
                          <a:pt x="12725" y="171983"/>
                          <a:pt x="9458" y="172155"/>
                        </a:cubicBezTo>
                        <a:cubicBezTo>
                          <a:pt x="8801" y="172631"/>
                          <a:pt x="8029" y="173079"/>
                          <a:pt x="7811" y="173965"/>
                        </a:cubicBezTo>
                        <a:close/>
                        <a:moveTo>
                          <a:pt x="270605" y="177498"/>
                        </a:moveTo>
                        <a:cubicBezTo>
                          <a:pt x="269729" y="180813"/>
                          <a:pt x="273072" y="184490"/>
                          <a:pt x="276197" y="183994"/>
                        </a:cubicBezTo>
                        <a:cubicBezTo>
                          <a:pt x="282959" y="182909"/>
                          <a:pt x="282588" y="173231"/>
                          <a:pt x="275206" y="173393"/>
                        </a:cubicBezTo>
                        <a:cubicBezTo>
                          <a:pt x="272863" y="174327"/>
                          <a:pt x="271281" y="174955"/>
                          <a:pt x="270605" y="177498"/>
                        </a:cubicBezTo>
                        <a:close/>
                        <a:moveTo>
                          <a:pt x="41338" y="177013"/>
                        </a:moveTo>
                        <a:cubicBezTo>
                          <a:pt x="40062" y="180099"/>
                          <a:pt x="42729" y="183861"/>
                          <a:pt x="46272" y="183175"/>
                        </a:cubicBezTo>
                        <a:cubicBezTo>
                          <a:pt x="51540" y="182156"/>
                          <a:pt x="51245" y="174241"/>
                          <a:pt x="45453" y="174136"/>
                        </a:cubicBezTo>
                        <a:cubicBezTo>
                          <a:pt x="43482" y="174908"/>
                          <a:pt x="42120" y="175127"/>
                          <a:pt x="41338" y="177013"/>
                        </a:cubicBezTo>
                        <a:close/>
                        <a:moveTo>
                          <a:pt x="173403" y="176927"/>
                        </a:moveTo>
                        <a:cubicBezTo>
                          <a:pt x="173031" y="177355"/>
                          <a:pt x="172821" y="177765"/>
                          <a:pt x="172250" y="177994"/>
                        </a:cubicBezTo>
                        <a:cubicBezTo>
                          <a:pt x="172002" y="178022"/>
                          <a:pt x="171755" y="178051"/>
                          <a:pt x="171507" y="178079"/>
                        </a:cubicBezTo>
                        <a:cubicBezTo>
                          <a:pt x="171117" y="177670"/>
                          <a:pt x="170755" y="177432"/>
                          <a:pt x="170440" y="176927"/>
                        </a:cubicBezTo>
                        <a:cubicBezTo>
                          <a:pt x="170364" y="175908"/>
                          <a:pt x="171021" y="175565"/>
                          <a:pt x="171755" y="175117"/>
                        </a:cubicBezTo>
                        <a:cubicBezTo>
                          <a:pt x="172688" y="175251"/>
                          <a:pt x="173374" y="175889"/>
                          <a:pt x="173403" y="176927"/>
                        </a:cubicBezTo>
                        <a:close/>
                        <a:moveTo>
                          <a:pt x="92535" y="186538"/>
                        </a:moveTo>
                        <a:cubicBezTo>
                          <a:pt x="91754" y="186738"/>
                          <a:pt x="90745" y="187023"/>
                          <a:pt x="89745" y="186785"/>
                        </a:cubicBezTo>
                        <a:cubicBezTo>
                          <a:pt x="88592" y="186500"/>
                          <a:pt x="87439" y="185595"/>
                          <a:pt x="86954" y="184642"/>
                        </a:cubicBezTo>
                        <a:cubicBezTo>
                          <a:pt x="86249" y="183271"/>
                          <a:pt x="85611" y="178899"/>
                          <a:pt x="86458" y="177575"/>
                        </a:cubicBezTo>
                        <a:cubicBezTo>
                          <a:pt x="87621" y="175765"/>
                          <a:pt x="89468" y="176070"/>
                          <a:pt x="91640" y="175193"/>
                        </a:cubicBezTo>
                        <a:cubicBezTo>
                          <a:pt x="98593" y="175070"/>
                          <a:pt x="99746" y="184747"/>
                          <a:pt x="92535" y="186538"/>
                        </a:cubicBezTo>
                        <a:close/>
                        <a:moveTo>
                          <a:pt x="208236" y="184899"/>
                        </a:moveTo>
                        <a:cubicBezTo>
                          <a:pt x="205464" y="185557"/>
                          <a:pt x="203073" y="182604"/>
                          <a:pt x="203711" y="180051"/>
                        </a:cubicBezTo>
                        <a:cubicBezTo>
                          <a:pt x="204159" y="178289"/>
                          <a:pt x="205502" y="177784"/>
                          <a:pt x="207083" y="177089"/>
                        </a:cubicBezTo>
                        <a:cubicBezTo>
                          <a:pt x="212341" y="177060"/>
                          <a:pt x="212655" y="183852"/>
                          <a:pt x="208236" y="184899"/>
                        </a:cubicBezTo>
                        <a:close/>
                        <a:moveTo>
                          <a:pt x="332327" y="178575"/>
                        </a:moveTo>
                        <a:cubicBezTo>
                          <a:pt x="332118" y="179260"/>
                          <a:pt x="333061" y="179851"/>
                          <a:pt x="333642" y="180051"/>
                        </a:cubicBezTo>
                        <a:cubicBezTo>
                          <a:pt x="334328" y="179775"/>
                          <a:pt x="334642" y="179461"/>
                          <a:pt x="334956" y="178822"/>
                        </a:cubicBezTo>
                        <a:cubicBezTo>
                          <a:pt x="334880" y="178022"/>
                          <a:pt x="334499" y="177822"/>
                          <a:pt x="334051" y="177422"/>
                        </a:cubicBezTo>
                        <a:cubicBezTo>
                          <a:pt x="333803" y="177394"/>
                          <a:pt x="333556" y="177375"/>
                          <a:pt x="333308" y="177336"/>
                        </a:cubicBezTo>
                        <a:cubicBezTo>
                          <a:pt x="332851" y="177698"/>
                          <a:pt x="332470" y="177879"/>
                          <a:pt x="332327" y="178575"/>
                        </a:cubicBezTo>
                        <a:close/>
                        <a:moveTo>
                          <a:pt x="150143" y="183585"/>
                        </a:moveTo>
                        <a:cubicBezTo>
                          <a:pt x="148199" y="184156"/>
                          <a:pt x="146256" y="181994"/>
                          <a:pt x="147018" y="180137"/>
                        </a:cubicBezTo>
                        <a:cubicBezTo>
                          <a:pt x="147342" y="179356"/>
                          <a:pt x="148123" y="178918"/>
                          <a:pt x="148819" y="178489"/>
                        </a:cubicBezTo>
                        <a:cubicBezTo>
                          <a:pt x="152419" y="178337"/>
                          <a:pt x="152990" y="182737"/>
                          <a:pt x="150143" y="183585"/>
                        </a:cubicBezTo>
                        <a:close/>
                        <a:moveTo>
                          <a:pt x="248421" y="184899"/>
                        </a:moveTo>
                        <a:cubicBezTo>
                          <a:pt x="248660" y="185814"/>
                          <a:pt x="249088" y="187204"/>
                          <a:pt x="248669" y="188271"/>
                        </a:cubicBezTo>
                        <a:cubicBezTo>
                          <a:pt x="248002" y="189967"/>
                          <a:pt x="246602" y="190262"/>
                          <a:pt x="244640" y="190729"/>
                        </a:cubicBezTo>
                        <a:cubicBezTo>
                          <a:pt x="243821" y="190929"/>
                          <a:pt x="242744" y="191357"/>
                          <a:pt x="241602" y="191148"/>
                        </a:cubicBezTo>
                        <a:cubicBezTo>
                          <a:pt x="238135" y="190500"/>
                          <a:pt x="235886" y="185538"/>
                          <a:pt x="238230" y="182109"/>
                        </a:cubicBezTo>
                        <a:cubicBezTo>
                          <a:pt x="239487" y="180270"/>
                          <a:pt x="240982" y="180423"/>
                          <a:pt x="243326" y="179556"/>
                        </a:cubicBezTo>
                        <a:cubicBezTo>
                          <a:pt x="247202" y="179565"/>
                          <a:pt x="247602" y="181746"/>
                          <a:pt x="248421" y="184899"/>
                        </a:cubicBezTo>
                        <a:close/>
                        <a:moveTo>
                          <a:pt x="20383" y="182185"/>
                        </a:moveTo>
                        <a:cubicBezTo>
                          <a:pt x="19593" y="184347"/>
                          <a:pt x="21660" y="186614"/>
                          <a:pt x="23755" y="186214"/>
                        </a:cubicBezTo>
                        <a:cubicBezTo>
                          <a:pt x="27375" y="185518"/>
                          <a:pt x="27241" y="179822"/>
                          <a:pt x="22936" y="179965"/>
                        </a:cubicBezTo>
                        <a:cubicBezTo>
                          <a:pt x="21812" y="180470"/>
                          <a:pt x="20812" y="181023"/>
                          <a:pt x="20383" y="182185"/>
                        </a:cubicBezTo>
                        <a:close/>
                        <a:moveTo>
                          <a:pt x="308324" y="182109"/>
                        </a:moveTo>
                        <a:cubicBezTo>
                          <a:pt x="307448" y="184252"/>
                          <a:pt x="309658" y="186776"/>
                          <a:pt x="311944" y="186300"/>
                        </a:cubicBezTo>
                        <a:cubicBezTo>
                          <a:pt x="315658" y="185518"/>
                          <a:pt x="315182" y="179794"/>
                          <a:pt x="310715" y="179965"/>
                        </a:cubicBezTo>
                        <a:cubicBezTo>
                          <a:pt x="309705" y="180480"/>
                          <a:pt x="308762" y="181042"/>
                          <a:pt x="308324" y="182109"/>
                        </a:cubicBezTo>
                        <a:close/>
                        <a:moveTo>
                          <a:pt x="127702" y="189500"/>
                        </a:moveTo>
                        <a:cubicBezTo>
                          <a:pt x="125025" y="189995"/>
                          <a:pt x="122482" y="187157"/>
                          <a:pt x="123263" y="184404"/>
                        </a:cubicBezTo>
                        <a:cubicBezTo>
                          <a:pt x="123815" y="182461"/>
                          <a:pt x="125254" y="182051"/>
                          <a:pt x="127121" y="181366"/>
                        </a:cubicBezTo>
                        <a:cubicBezTo>
                          <a:pt x="132188" y="181718"/>
                          <a:pt x="132340" y="188652"/>
                          <a:pt x="127702" y="189500"/>
                        </a:cubicBezTo>
                        <a:close/>
                        <a:moveTo>
                          <a:pt x="53826" y="186300"/>
                        </a:moveTo>
                        <a:cubicBezTo>
                          <a:pt x="52835" y="189624"/>
                          <a:pt x="56302" y="193281"/>
                          <a:pt x="59503" y="192710"/>
                        </a:cubicBezTo>
                        <a:cubicBezTo>
                          <a:pt x="65837" y="191576"/>
                          <a:pt x="65580" y="182166"/>
                          <a:pt x="58274" y="182356"/>
                        </a:cubicBezTo>
                        <a:cubicBezTo>
                          <a:pt x="56055" y="183337"/>
                          <a:pt x="54550" y="183861"/>
                          <a:pt x="53826" y="186300"/>
                        </a:cubicBezTo>
                        <a:close/>
                        <a:moveTo>
                          <a:pt x="185556" y="188271"/>
                        </a:moveTo>
                        <a:cubicBezTo>
                          <a:pt x="183680" y="188624"/>
                          <a:pt x="181756" y="186290"/>
                          <a:pt x="182680" y="184404"/>
                        </a:cubicBezTo>
                        <a:cubicBezTo>
                          <a:pt x="183080" y="183594"/>
                          <a:pt x="183909" y="183175"/>
                          <a:pt x="184737" y="182756"/>
                        </a:cubicBezTo>
                        <a:cubicBezTo>
                          <a:pt x="188690" y="182604"/>
                          <a:pt x="188843" y="187652"/>
                          <a:pt x="185556" y="188271"/>
                        </a:cubicBezTo>
                        <a:close/>
                        <a:moveTo>
                          <a:pt x="284750" y="186376"/>
                        </a:moveTo>
                        <a:cubicBezTo>
                          <a:pt x="283836" y="189357"/>
                          <a:pt x="286579" y="192653"/>
                          <a:pt x="289760" y="192043"/>
                        </a:cubicBezTo>
                        <a:cubicBezTo>
                          <a:pt x="295142" y="191014"/>
                          <a:pt x="294818" y="183118"/>
                          <a:pt x="288779" y="183004"/>
                        </a:cubicBezTo>
                        <a:cubicBezTo>
                          <a:pt x="286750" y="183804"/>
                          <a:pt x="285379" y="184261"/>
                          <a:pt x="284750" y="186376"/>
                        </a:cubicBezTo>
                        <a:close/>
                        <a:moveTo>
                          <a:pt x="106013" y="195167"/>
                        </a:moveTo>
                        <a:cubicBezTo>
                          <a:pt x="102070" y="196072"/>
                          <a:pt x="98822" y="192005"/>
                          <a:pt x="99851" y="188347"/>
                        </a:cubicBezTo>
                        <a:cubicBezTo>
                          <a:pt x="100517" y="185995"/>
                          <a:pt x="102251" y="185452"/>
                          <a:pt x="104451" y="184566"/>
                        </a:cubicBezTo>
                        <a:cubicBezTo>
                          <a:pt x="111557" y="184433"/>
                          <a:pt x="111995" y="193796"/>
                          <a:pt x="106013" y="195167"/>
                        </a:cubicBezTo>
                        <a:close/>
                        <a:moveTo>
                          <a:pt x="221714" y="194681"/>
                        </a:moveTo>
                        <a:cubicBezTo>
                          <a:pt x="218227" y="195501"/>
                          <a:pt x="215303" y="191805"/>
                          <a:pt x="216208" y="188604"/>
                        </a:cubicBezTo>
                        <a:cubicBezTo>
                          <a:pt x="216789" y="186547"/>
                          <a:pt x="218304" y="185909"/>
                          <a:pt x="220151" y="185071"/>
                        </a:cubicBezTo>
                        <a:cubicBezTo>
                          <a:pt x="226838" y="184899"/>
                          <a:pt x="227304" y="193367"/>
                          <a:pt x="221714" y="194681"/>
                        </a:cubicBezTo>
                        <a:close/>
                        <a:moveTo>
                          <a:pt x="261490" y="189824"/>
                        </a:moveTo>
                        <a:cubicBezTo>
                          <a:pt x="260128" y="193586"/>
                          <a:pt x="263728" y="198234"/>
                          <a:pt x="267576" y="197549"/>
                        </a:cubicBezTo>
                        <a:cubicBezTo>
                          <a:pt x="274453" y="196329"/>
                          <a:pt x="274101" y="186185"/>
                          <a:pt x="266510" y="186376"/>
                        </a:cubicBezTo>
                        <a:cubicBezTo>
                          <a:pt x="264185" y="187347"/>
                          <a:pt x="262337" y="187471"/>
                          <a:pt x="261490" y="189824"/>
                        </a:cubicBezTo>
                        <a:close/>
                        <a:moveTo>
                          <a:pt x="86" y="187281"/>
                        </a:moveTo>
                        <a:cubicBezTo>
                          <a:pt x="57" y="187385"/>
                          <a:pt x="38" y="187500"/>
                          <a:pt x="0" y="187604"/>
                        </a:cubicBezTo>
                        <a:cubicBezTo>
                          <a:pt x="238" y="188071"/>
                          <a:pt x="476" y="188328"/>
                          <a:pt x="905" y="188595"/>
                        </a:cubicBezTo>
                        <a:cubicBezTo>
                          <a:pt x="1581" y="188576"/>
                          <a:pt x="1857" y="188328"/>
                          <a:pt x="2057" y="187852"/>
                        </a:cubicBezTo>
                        <a:cubicBezTo>
                          <a:pt x="2086" y="187662"/>
                          <a:pt x="2114" y="187471"/>
                          <a:pt x="2143" y="187281"/>
                        </a:cubicBezTo>
                        <a:cubicBezTo>
                          <a:pt x="1810" y="186919"/>
                          <a:pt x="1610" y="186633"/>
                          <a:pt x="1067" y="186461"/>
                        </a:cubicBezTo>
                        <a:cubicBezTo>
                          <a:pt x="743" y="186728"/>
                          <a:pt x="419" y="187004"/>
                          <a:pt x="86" y="187281"/>
                        </a:cubicBezTo>
                        <a:close/>
                        <a:moveTo>
                          <a:pt x="163373" y="192624"/>
                        </a:moveTo>
                        <a:cubicBezTo>
                          <a:pt x="161477" y="193053"/>
                          <a:pt x="159715" y="191005"/>
                          <a:pt x="160334" y="189176"/>
                        </a:cubicBezTo>
                        <a:cubicBezTo>
                          <a:pt x="160639" y="188290"/>
                          <a:pt x="161525" y="187804"/>
                          <a:pt x="162306" y="187366"/>
                        </a:cubicBezTo>
                        <a:cubicBezTo>
                          <a:pt x="165964" y="187214"/>
                          <a:pt x="166392" y="191929"/>
                          <a:pt x="163373" y="192624"/>
                        </a:cubicBezTo>
                        <a:close/>
                        <a:moveTo>
                          <a:pt x="32871" y="190976"/>
                        </a:moveTo>
                        <a:cubicBezTo>
                          <a:pt x="31985" y="193805"/>
                          <a:pt x="34880" y="196386"/>
                          <a:pt x="37557" y="195748"/>
                        </a:cubicBezTo>
                        <a:cubicBezTo>
                          <a:pt x="41891" y="194710"/>
                          <a:pt x="41472" y="187919"/>
                          <a:pt x="35995" y="188100"/>
                        </a:cubicBezTo>
                        <a:cubicBezTo>
                          <a:pt x="34633" y="188862"/>
                          <a:pt x="33376" y="189376"/>
                          <a:pt x="32871" y="190976"/>
                        </a:cubicBezTo>
                        <a:close/>
                        <a:moveTo>
                          <a:pt x="322631" y="191634"/>
                        </a:moveTo>
                        <a:cubicBezTo>
                          <a:pt x="322536" y="193719"/>
                          <a:pt x="325012" y="194843"/>
                          <a:pt x="326241" y="193272"/>
                        </a:cubicBezTo>
                        <a:cubicBezTo>
                          <a:pt x="327393" y="191805"/>
                          <a:pt x="326241" y="189805"/>
                          <a:pt x="324269" y="189900"/>
                        </a:cubicBezTo>
                        <a:cubicBezTo>
                          <a:pt x="323488" y="190414"/>
                          <a:pt x="323031" y="190767"/>
                          <a:pt x="322631" y="191634"/>
                        </a:cubicBezTo>
                        <a:close/>
                        <a:moveTo>
                          <a:pt x="199196" y="198206"/>
                        </a:moveTo>
                        <a:cubicBezTo>
                          <a:pt x="196453" y="198749"/>
                          <a:pt x="194091" y="196034"/>
                          <a:pt x="194920" y="193272"/>
                        </a:cubicBezTo>
                        <a:cubicBezTo>
                          <a:pt x="195377" y="191767"/>
                          <a:pt x="196558" y="191233"/>
                          <a:pt x="197882" y="190567"/>
                        </a:cubicBezTo>
                        <a:cubicBezTo>
                          <a:pt x="203473" y="190395"/>
                          <a:pt x="203749" y="197310"/>
                          <a:pt x="199196" y="198206"/>
                        </a:cubicBezTo>
                        <a:close/>
                        <a:moveTo>
                          <a:pt x="67304" y="193358"/>
                        </a:moveTo>
                        <a:cubicBezTo>
                          <a:pt x="64970" y="197129"/>
                          <a:pt x="67885" y="201435"/>
                          <a:pt x="71333" y="202073"/>
                        </a:cubicBezTo>
                        <a:cubicBezTo>
                          <a:pt x="79400" y="203559"/>
                          <a:pt x="80124" y="190481"/>
                          <a:pt x="72152" y="190652"/>
                        </a:cubicBezTo>
                        <a:cubicBezTo>
                          <a:pt x="69952" y="191538"/>
                          <a:pt x="68456" y="191510"/>
                          <a:pt x="67304" y="193358"/>
                        </a:cubicBezTo>
                        <a:close/>
                        <a:moveTo>
                          <a:pt x="141427" y="197958"/>
                        </a:moveTo>
                        <a:cubicBezTo>
                          <a:pt x="138798" y="198663"/>
                          <a:pt x="136322" y="196139"/>
                          <a:pt x="136988" y="193519"/>
                        </a:cubicBezTo>
                        <a:cubicBezTo>
                          <a:pt x="137389" y="191967"/>
                          <a:pt x="138541" y="191376"/>
                          <a:pt x="139865" y="190729"/>
                        </a:cubicBezTo>
                        <a:cubicBezTo>
                          <a:pt x="144951" y="190576"/>
                          <a:pt x="145637" y="196844"/>
                          <a:pt x="141427" y="197958"/>
                        </a:cubicBezTo>
                        <a:close/>
                        <a:moveTo>
                          <a:pt x="299285" y="194681"/>
                        </a:moveTo>
                        <a:cubicBezTo>
                          <a:pt x="297723" y="197263"/>
                          <a:pt x="300352" y="200568"/>
                          <a:pt x="303143" y="199939"/>
                        </a:cubicBezTo>
                        <a:cubicBezTo>
                          <a:pt x="307381" y="198987"/>
                          <a:pt x="307038" y="192681"/>
                          <a:pt x="301752" y="192872"/>
                        </a:cubicBezTo>
                        <a:cubicBezTo>
                          <a:pt x="300714" y="193348"/>
                          <a:pt x="299856" y="193748"/>
                          <a:pt x="299285" y="194681"/>
                        </a:cubicBezTo>
                        <a:close/>
                        <a:moveTo>
                          <a:pt x="233134" y="204368"/>
                        </a:moveTo>
                        <a:cubicBezTo>
                          <a:pt x="229800" y="203749"/>
                          <a:pt x="227028" y="199349"/>
                          <a:pt x="229353" y="195739"/>
                        </a:cubicBezTo>
                        <a:cubicBezTo>
                          <a:pt x="230457" y="194024"/>
                          <a:pt x="231838" y="193900"/>
                          <a:pt x="233953" y="193110"/>
                        </a:cubicBezTo>
                        <a:cubicBezTo>
                          <a:pt x="241963" y="193138"/>
                          <a:pt x="241468" y="205921"/>
                          <a:pt x="233134" y="204368"/>
                        </a:cubicBezTo>
                        <a:close/>
                        <a:moveTo>
                          <a:pt x="119567" y="203549"/>
                        </a:moveTo>
                        <a:cubicBezTo>
                          <a:pt x="115767" y="204568"/>
                          <a:pt x="112576" y="201016"/>
                          <a:pt x="113652" y="197387"/>
                        </a:cubicBezTo>
                        <a:cubicBezTo>
                          <a:pt x="114262" y="195339"/>
                          <a:pt x="115748" y="194777"/>
                          <a:pt x="117596" y="193938"/>
                        </a:cubicBezTo>
                        <a:cubicBezTo>
                          <a:pt x="124253" y="193777"/>
                          <a:pt x="124901" y="202121"/>
                          <a:pt x="119567" y="203549"/>
                        </a:cubicBezTo>
                        <a:close/>
                        <a:moveTo>
                          <a:pt x="12164" y="195996"/>
                        </a:moveTo>
                        <a:cubicBezTo>
                          <a:pt x="11744" y="197615"/>
                          <a:pt x="13659" y="199025"/>
                          <a:pt x="15040" y="198625"/>
                        </a:cubicBezTo>
                        <a:cubicBezTo>
                          <a:pt x="17602" y="197891"/>
                          <a:pt x="17002" y="194034"/>
                          <a:pt x="13888" y="194186"/>
                        </a:cubicBezTo>
                        <a:cubicBezTo>
                          <a:pt x="13211" y="194672"/>
                          <a:pt x="12411" y="195072"/>
                          <a:pt x="12164" y="195996"/>
                        </a:cubicBezTo>
                        <a:close/>
                        <a:moveTo>
                          <a:pt x="177012" y="202149"/>
                        </a:moveTo>
                        <a:cubicBezTo>
                          <a:pt x="174507" y="202768"/>
                          <a:pt x="172421" y="200292"/>
                          <a:pt x="173069" y="197958"/>
                        </a:cubicBezTo>
                        <a:cubicBezTo>
                          <a:pt x="173469" y="196501"/>
                          <a:pt x="174660" y="196139"/>
                          <a:pt x="176031" y="195577"/>
                        </a:cubicBezTo>
                        <a:cubicBezTo>
                          <a:pt x="180222" y="195539"/>
                          <a:pt x="180499" y="201301"/>
                          <a:pt x="177012" y="202149"/>
                        </a:cubicBezTo>
                        <a:close/>
                        <a:moveTo>
                          <a:pt x="275615" y="199444"/>
                        </a:moveTo>
                        <a:cubicBezTo>
                          <a:pt x="274701" y="202463"/>
                          <a:pt x="277549" y="206083"/>
                          <a:pt x="280378" y="205692"/>
                        </a:cubicBezTo>
                        <a:cubicBezTo>
                          <a:pt x="286750" y="204797"/>
                          <a:pt x="286607" y="195786"/>
                          <a:pt x="279397" y="195996"/>
                        </a:cubicBezTo>
                        <a:cubicBezTo>
                          <a:pt x="277644" y="196872"/>
                          <a:pt x="276225" y="197444"/>
                          <a:pt x="275615" y="199444"/>
                        </a:cubicBezTo>
                        <a:close/>
                        <a:moveTo>
                          <a:pt x="45615" y="199520"/>
                        </a:moveTo>
                        <a:cubicBezTo>
                          <a:pt x="44682" y="202663"/>
                          <a:pt x="47425" y="206092"/>
                          <a:pt x="50959" y="205273"/>
                        </a:cubicBezTo>
                        <a:cubicBezTo>
                          <a:pt x="56197" y="204064"/>
                          <a:pt x="55654" y="196129"/>
                          <a:pt x="49149" y="196320"/>
                        </a:cubicBezTo>
                        <a:cubicBezTo>
                          <a:pt x="47577" y="197101"/>
                          <a:pt x="46139" y="197749"/>
                          <a:pt x="45615" y="199520"/>
                        </a:cubicBezTo>
                        <a:close/>
                        <a:moveTo>
                          <a:pt x="101737" y="205607"/>
                        </a:moveTo>
                        <a:cubicBezTo>
                          <a:pt x="100870" y="207750"/>
                          <a:pt x="99460" y="208121"/>
                          <a:pt x="96974" y="208731"/>
                        </a:cubicBezTo>
                        <a:cubicBezTo>
                          <a:pt x="95831" y="209007"/>
                          <a:pt x="94136" y="209636"/>
                          <a:pt x="92707" y="209226"/>
                        </a:cubicBezTo>
                        <a:cubicBezTo>
                          <a:pt x="91192" y="208493"/>
                          <a:pt x="89678" y="200958"/>
                          <a:pt x="90897" y="199368"/>
                        </a:cubicBezTo>
                        <a:cubicBezTo>
                          <a:pt x="92059" y="197853"/>
                          <a:pt x="94126" y="198187"/>
                          <a:pt x="96069" y="197396"/>
                        </a:cubicBezTo>
                        <a:cubicBezTo>
                          <a:pt x="100051" y="197301"/>
                          <a:pt x="103441" y="201425"/>
                          <a:pt x="101737" y="205607"/>
                        </a:cubicBezTo>
                        <a:close/>
                        <a:moveTo>
                          <a:pt x="212265" y="208074"/>
                        </a:moveTo>
                        <a:cubicBezTo>
                          <a:pt x="209036" y="208616"/>
                          <a:pt x="206426" y="205073"/>
                          <a:pt x="207331" y="201911"/>
                        </a:cubicBezTo>
                        <a:cubicBezTo>
                          <a:pt x="207940" y="199806"/>
                          <a:pt x="209522" y="199330"/>
                          <a:pt x="211522" y="198549"/>
                        </a:cubicBezTo>
                        <a:cubicBezTo>
                          <a:pt x="218104" y="198425"/>
                          <a:pt x="218322" y="207054"/>
                          <a:pt x="212265" y="208074"/>
                        </a:cubicBezTo>
                        <a:close/>
                        <a:moveTo>
                          <a:pt x="252527" y="201997"/>
                        </a:moveTo>
                        <a:cubicBezTo>
                          <a:pt x="252079" y="202778"/>
                          <a:pt x="252346" y="204159"/>
                          <a:pt x="252527" y="204949"/>
                        </a:cubicBezTo>
                        <a:cubicBezTo>
                          <a:pt x="253336" y="208540"/>
                          <a:pt x="253670" y="210550"/>
                          <a:pt x="257461" y="211112"/>
                        </a:cubicBezTo>
                        <a:cubicBezTo>
                          <a:pt x="265071" y="212236"/>
                          <a:pt x="266109" y="199358"/>
                          <a:pt x="258528" y="199520"/>
                        </a:cubicBezTo>
                        <a:cubicBezTo>
                          <a:pt x="256204" y="200463"/>
                          <a:pt x="253708" y="199949"/>
                          <a:pt x="252527" y="201997"/>
                        </a:cubicBezTo>
                        <a:close/>
                        <a:moveTo>
                          <a:pt x="154657" y="207007"/>
                        </a:moveTo>
                        <a:cubicBezTo>
                          <a:pt x="151990" y="207607"/>
                          <a:pt x="149695" y="204921"/>
                          <a:pt x="150381" y="202406"/>
                        </a:cubicBezTo>
                        <a:cubicBezTo>
                          <a:pt x="150857" y="200663"/>
                          <a:pt x="152095" y="200235"/>
                          <a:pt x="153753" y="199615"/>
                        </a:cubicBezTo>
                        <a:cubicBezTo>
                          <a:pt x="158477" y="199920"/>
                          <a:pt x="158820" y="206073"/>
                          <a:pt x="154657" y="207007"/>
                        </a:cubicBezTo>
                        <a:close/>
                        <a:moveTo>
                          <a:pt x="24908" y="204130"/>
                        </a:moveTo>
                        <a:cubicBezTo>
                          <a:pt x="23889" y="206416"/>
                          <a:pt x="26051" y="208826"/>
                          <a:pt x="28442" y="208321"/>
                        </a:cubicBezTo>
                        <a:cubicBezTo>
                          <a:pt x="31928" y="207578"/>
                          <a:pt x="31480" y="202016"/>
                          <a:pt x="27375" y="202149"/>
                        </a:cubicBezTo>
                        <a:cubicBezTo>
                          <a:pt x="26318" y="202635"/>
                          <a:pt x="25365" y="203092"/>
                          <a:pt x="24908" y="204130"/>
                        </a:cubicBezTo>
                        <a:close/>
                        <a:moveTo>
                          <a:pt x="313420" y="204368"/>
                        </a:moveTo>
                        <a:cubicBezTo>
                          <a:pt x="312611" y="206007"/>
                          <a:pt x="314449" y="208255"/>
                          <a:pt x="316297" y="207816"/>
                        </a:cubicBezTo>
                        <a:cubicBezTo>
                          <a:pt x="319230" y="207121"/>
                          <a:pt x="318897" y="202625"/>
                          <a:pt x="315230" y="202806"/>
                        </a:cubicBezTo>
                        <a:cubicBezTo>
                          <a:pt x="314535" y="203225"/>
                          <a:pt x="313782" y="203645"/>
                          <a:pt x="313420" y="204368"/>
                        </a:cubicBezTo>
                        <a:close/>
                        <a:moveTo>
                          <a:pt x="132312" y="212341"/>
                        </a:moveTo>
                        <a:cubicBezTo>
                          <a:pt x="128921" y="212960"/>
                          <a:pt x="126387" y="209664"/>
                          <a:pt x="127216" y="206502"/>
                        </a:cubicBezTo>
                        <a:cubicBezTo>
                          <a:pt x="127749" y="204473"/>
                          <a:pt x="129226" y="203902"/>
                          <a:pt x="131073" y="203130"/>
                        </a:cubicBezTo>
                        <a:cubicBezTo>
                          <a:pt x="137579" y="202997"/>
                          <a:pt x="137893" y="211322"/>
                          <a:pt x="132312" y="212341"/>
                        </a:cubicBezTo>
                        <a:close/>
                        <a:moveTo>
                          <a:pt x="190405" y="211846"/>
                        </a:moveTo>
                        <a:cubicBezTo>
                          <a:pt x="187347" y="212455"/>
                          <a:pt x="184766" y="209636"/>
                          <a:pt x="185633" y="206588"/>
                        </a:cubicBezTo>
                        <a:cubicBezTo>
                          <a:pt x="186166" y="204711"/>
                          <a:pt x="187700" y="204235"/>
                          <a:pt x="189490" y="203549"/>
                        </a:cubicBezTo>
                        <a:cubicBezTo>
                          <a:pt x="194739" y="203921"/>
                          <a:pt x="195215" y="210893"/>
                          <a:pt x="190405" y="211846"/>
                        </a:cubicBezTo>
                        <a:close/>
                        <a:moveTo>
                          <a:pt x="58426" y="208321"/>
                        </a:moveTo>
                        <a:cubicBezTo>
                          <a:pt x="57369" y="211798"/>
                          <a:pt x="60408" y="215408"/>
                          <a:pt x="64018" y="214732"/>
                        </a:cubicBezTo>
                        <a:cubicBezTo>
                          <a:pt x="70161" y="213589"/>
                          <a:pt x="69894" y="204426"/>
                          <a:pt x="62294" y="204626"/>
                        </a:cubicBezTo>
                        <a:cubicBezTo>
                          <a:pt x="60522" y="205521"/>
                          <a:pt x="59046" y="206302"/>
                          <a:pt x="58426" y="208321"/>
                        </a:cubicBezTo>
                        <a:close/>
                        <a:moveTo>
                          <a:pt x="289750" y="208731"/>
                        </a:moveTo>
                        <a:cubicBezTo>
                          <a:pt x="288950" y="211560"/>
                          <a:pt x="291722" y="214236"/>
                          <a:pt x="294522" y="213503"/>
                        </a:cubicBezTo>
                        <a:cubicBezTo>
                          <a:pt x="298904" y="212350"/>
                          <a:pt x="298304" y="205616"/>
                          <a:pt x="292960" y="205778"/>
                        </a:cubicBezTo>
                        <a:cubicBezTo>
                          <a:pt x="291484" y="206492"/>
                          <a:pt x="290236" y="207045"/>
                          <a:pt x="289750" y="208731"/>
                        </a:cubicBezTo>
                        <a:close/>
                        <a:moveTo>
                          <a:pt x="109461" y="217846"/>
                        </a:moveTo>
                        <a:cubicBezTo>
                          <a:pt x="105861" y="218494"/>
                          <a:pt x="102984" y="213903"/>
                          <a:pt x="103956" y="210369"/>
                        </a:cubicBezTo>
                        <a:cubicBezTo>
                          <a:pt x="104565" y="208150"/>
                          <a:pt x="106480" y="207416"/>
                          <a:pt x="108480" y="206512"/>
                        </a:cubicBezTo>
                        <a:cubicBezTo>
                          <a:pt x="116805" y="206331"/>
                          <a:pt x="117491" y="216408"/>
                          <a:pt x="109461" y="217846"/>
                        </a:cubicBezTo>
                        <a:close/>
                        <a:moveTo>
                          <a:pt x="225580" y="217684"/>
                        </a:moveTo>
                        <a:cubicBezTo>
                          <a:pt x="222037" y="218313"/>
                          <a:pt x="218875" y="214389"/>
                          <a:pt x="219742" y="210864"/>
                        </a:cubicBezTo>
                        <a:cubicBezTo>
                          <a:pt x="220399" y="208207"/>
                          <a:pt x="222256" y="207550"/>
                          <a:pt x="224590" y="206502"/>
                        </a:cubicBezTo>
                        <a:cubicBezTo>
                          <a:pt x="231924" y="206350"/>
                          <a:pt x="233658" y="216246"/>
                          <a:pt x="225580" y="217684"/>
                        </a:cubicBezTo>
                        <a:close/>
                        <a:moveTo>
                          <a:pt x="167802" y="216294"/>
                        </a:moveTo>
                        <a:cubicBezTo>
                          <a:pt x="165087" y="216780"/>
                          <a:pt x="162678" y="213970"/>
                          <a:pt x="163363" y="211274"/>
                        </a:cubicBezTo>
                        <a:cubicBezTo>
                          <a:pt x="163849" y="209398"/>
                          <a:pt x="165183" y="208864"/>
                          <a:pt x="166897" y="208150"/>
                        </a:cubicBezTo>
                        <a:cubicBezTo>
                          <a:pt x="172488" y="208036"/>
                          <a:pt x="172841" y="215379"/>
                          <a:pt x="167802" y="216294"/>
                        </a:cubicBezTo>
                        <a:close/>
                        <a:moveTo>
                          <a:pt x="4439" y="209636"/>
                        </a:moveTo>
                        <a:cubicBezTo>
                          <a:pt x="4524" y="210445"/>
                          <a:pt x="4972" y="210617"/>
                          <a:pt x="5515" y="210950"/>
                        </a:cubicBezTo>
                        <a:cubicBezTo>
                          <a:pt x="6172" y="210693"/>
                          <a:pt x="6601" y="210426"/>
                          <a:pt x="6667" y="209550"/>
                        </a:cubicBezTo>
                        <a:cubicBezTo>
                          <a:pt x="6296" y="209112"/>
                          <a:pt x="6172" y="208740"/>
                          <a:pt x="5429" y="208645"/>
                        </a:cubicBezTo>
                        <a:cubicBezTo>
                          <a:pt x="4972" y="208969"/>
                          <a:pt x="4705" y="209112"/>
                          <a:pt x="4439" y="209636"/>
                        </a:cubicBezTo>
                        <a:close/>
                        <a:moveTo>
                          <a:pt x="266500" y="212760"/>
                        </a:moveTo>
                        <a:cubicBezTo>
                          <a:pt x="265500" y="216027"/>
                          <a:pt x="268796" y="219827"/>
                          <a:pt x="272329" y="219094"/>
                        </a:cubicBezTo>
                        <a:cubicBezTo>
                          <a:pt x="278063" y="217894"/>
                          <a:pt x="277673" y="208883"/>
                          <a:pt x="270767" y="209064"/>
                        </a:cubicBezTo>
                        <a:cubicBezTo>
                          <a:pt x="268719" y="209931"/>
                          <a:pt x="267167" y="210550"/>
                          <a:pt x="266500" y="212760"/>
                        </a:cubicBezTo>
                        <a:close/>
                        <a:moveTo>
                          <a:pt x="37481" y="212998"/>
                        </a:moveTo>
                        <a:cubicBezTo>
                          <a:pt x="36690" y="215484"/>
                          <a:pt x="38891" y="218389"/>
                          <a:pt x="41510" y="217932"/>
                        </a:cubicBezTo>
                        <a:cubicBezTo>
                          <a:pt x="45891" y="217160"/>
                          <a:pt x="45968" y="210207"/>
                          <a:pt x="40691" y="210369"/>
                        </a:cubicBezTo>
                        <a:cubicBezTo>
                          <a:pt x="39186" y="210988"/>
                          <a:pt x="37976" y="211446"/>
                          <a:pt x="37481" y="212998"/>
                        </a:cubicBezTo>
                        <a:close/>
                        <a:moveTo>
                          <a:pt x="203635" y="221628"/>
                        </a:moveTo>
                        <a:cubicBezTo>
                          <a:pt x="200044" y="222285"/>
                          <a:pt x="197244" y="218656"/>
                          <a:pt x="198215" y="215217"/>
                        </a:cubicBezTo>
                        <a:cubicBezTo>
                          <a:pt x="198825" y="213046"/>
                          <a:pt x="200453" y="212569"/>
                          <a:pt x="202406" y="211684"/>
                        </a:cubicBezTo>
                        <a:cubicBezTo>
                          <a:pt x="209398" y="211512"/>
                          <a:pt x="209645" y="220532"/>
                          <a:pt x="203635" y="221628"/>
                        </a:cubicBezTo>
                        <a:close/>
                        <a:moveTo>
                          <a:pt x="146190" y="221218"/>
                        </a:moveTo>
                        <a:cubicBezTo>
                          <a:pt x="142827" y="222066"/>
                          <a:pt x="139570" y="219027"/>
                          <a:pt x="140522" y="215551"/>
                        </a:cubicBezTo>
                        <a:cubicBezTo>
                          <a:pt x="141075" y="213541"/>
                          <a:pt x="142513" y="212922"/>
                          <a:pt x="144304" y="212103"/>
                        </a:cubicBezTo>
                        <a:cubicBezTo>
                          <a:pt x="150828" y="211931"/>
                          <a:pt x="151286" y="219942"/>
                          <a:pt x="146190" y="221218"/>
                        </a:cubicBezTo>
                        <a:close/>
                        <a:moveTo>
                          <a:pt x="243411" y="214808"/>
                        </a:moveTo>
                        <a:cubicBezTo>
                          <a:pt x="242821" y="215665"/>
                          <a:pt x="243487" y="217503"/>
                          <a:pt x="243659" y="218256"/>
                        </a:cubicBezTo>
                        <a:cubicBezTo>
                          <a:pt x="244354" y="221342"/>
                          <a:pt x="244469" y="223495"/>
                          <a:pt x="247440" y="224257"/>
                        </a:cubicBezTo>
                        <a:cubicBezTo>
                          <a:pt x="256213" y="226495"/>
                          <a:pt x="257680" y="212627"/>
                          <a:pt x="249984" y="212750"/>
                        </a:cubicBezTo>
                        <a:cubicBezTo>
                          <a:pt x="247974" y="213608"/>
                          <a:pt x="244554" y="213131"/>
                          <a:pt x="243411" y="214808"/>
                        </a:cubicBezTo>
                        <a:close/>
                        <a:moveTo>
                          <a:pt x="71494" y="216370"/>
                        </a:moveTo>
                        <a:cubicBezTo>
                          <a:pt x="69875" y="220170"/>
                          <a:pt x="73085" y="224704"/>
                          <a:pt x="77410" y="223933"/>
                        </a:cubicBezTo>
                        <a:cubicBezTo>
                          <a:pt x="84011" y="222752"/>
                          <a:pt x="83534" y="212817"/>
                          <a:pt x="76010" y="212998"/>
                        </a:cubicBezTo>
                        <a:cubicBezTo>
                          <a:pt x="73943" y="213846"/>
                          <a:pt x="72352" y="214379"/>
                          <a:pt x="71494" y="216370"/>
                        </a:cubicBezTo>
                        <a:close/>
                        <a:moveTo>
                          <a:pt x="328213" y="213903"/>
                        </a:moveTo>
                        <a:cubicBezTo>
                          <a:pt x="328184" y="214093"/>
                          <a:pt x="328155" y="214284"/>
                          <a:pt x="328127" y="214484"/>
                        </a:cubicBezTo>
                        <a:cubicBezTo>
                          <a:pt x="328431" y="214760"/>
                          <a:pt x="328736" y="215036"/>
                          <a:pt x="329032" y="215313"/>
                        </a:cubicBezTo>
                        <a:cubicBezTo>
                          <a:pt x="329117" y="215313"/>
                          <a:pt x="329203" y="215313"/>
                          <a:pt x="329279" y="215313"/>
                        </a:cubicBezTo>
                        <a:cubicBezTo>
                          <a:pt x="329775" y="215065"/>
                          <a:pt x="330022" y="214827"/>
                          <a:pt x="330270" y="214322"/>
                        </a:cubicBezTo>
                        <a:cubicBezTo>
                          <a:pt x="330194" y="213570"/>
                          <a:pt x="329765" y="213189"/>
                          <a:pt x="329032" y="213084"/>
                        </a:cubicBezTo>
                        <a:cubicBezTo>
                          <a:pt x="328660" y="213370"/>
                          <a:pt x="328403" y="213427"/>
                          <a:pt x="328213" y="213903"/>
                        </a:cubicBezTo>
                        <a:close/>
                        <a:moveTo>
                          <a:pt x="123511" y="226562"/>
                        </a:moveTo>
                        <a:cubicBezTo>
                          <a:pt x="119739" y="227247"/>
                          <a:pt x="116396" y="223152"/>
                          <a:pt x="117510" y="219494"/>
                        </a:cubicBezTo>
                        <a:cubicBezTo>
                          <a:pt x="118291" y="216903"/>
                          <a:pt x="120005" y="216503"/>
                          <a:pt x="122520" y="215551"/>
                        </a:cubicBezTo>
                        <a:cubicBezTo>
                          <a:pt x="129692" y="215570"/>
                          <a:pt x="130035" y="225371"/>
                          <a:pt x="123511" y="226562"/>
                        </a:cubicBezTo>
                        <a:close/>
                        <a:moveTo>
                          <a:pt x="304381" y="217189"/>
                        </a:moveTo>
                        <a:cubicBezTo>
                          <a:pt x="303171" y="219094"/>
                          <a:pt x="305162" y="221856"/>
                          <a:pt x="307334" y="221466"/>
                        </a:cubicBezTo>
                        <a:cubicBezTo>
                          <a:pt x="310696" y="220856"/>
                          <a:pt x="310391" y="215684"/>
                          <a:pt x="306753" y="215627"/>
                        </a:cubicBezTo>
                        <a:cubicBezTo>
                          <a:pt x="305667" y="216046"/>
                          <a:pt x="304952" y="216294"/>
                          <a:pt x="304381" y="217189"/>
                        </a:cubicBezTo>
                        <a:close/>
                        <a:moveTo>
                          <a:pt x="17926" y="220561"/>
                        </a:moveTo>
                        <a:cubicBezTo>
                          <a:pt x="19507" y="221475"/>
                          <a:pt x="20974" y="219799"/>
                          <a:pt x="21041" y="218342"/>
                        </a:cubicBezTo>
                        <a:cubicBezTo>
                          <a:pt x="20460" y="217227"/>
                          <a:pt x="20174" y="216408"/>
                          <a:pt x="18412" y="216446"/>
                        </a:cubicBezTo>
                        <a:cubicBezTo>
                          <a:pt x="16897" y="217360"/>
                          <a:pt x="15907" y="219389"/>
                          <a:pt x="17926" y="220561"/>
                        </a:cubicBezTo>
                        <a:close/>
                        <a:moveTo>
                          <a:pt x="181365" y="225819"/>
                        </a:moveTo>
                        <a:cubicBezTo>
                          <a:pt x="178079" y="226457"/>
                          <a:pt x="175260" y="223152"/>
                          <a:pt x="176193" y="219818"/>
                        </a:cubicBezTo>
                        <a:cubicBezTo>
                          <a:pt x="176727" y="217903"/>
                          <a:pt x="178222" y="217341"/>
                          <a:pt x="179803" y="216446"/>
                        </a:cubicBezTo>
                        <a:cubicBezTo>
                          <a:pt x="186814" y="216275"/>
                          <a:pt x="187033" y="224714"/>
                          <a:pt x="181365" y="225819"/>
                        </a:cubicBezTo>
                        <a:close/>
                        <a:moveTo>
                          <a:pt x="50302" y="221790"/>
                        </a:moveTo>
                        <a:cubicBezTo>
                          <a:pt x="49416" y="224704"/>
                          <a:pt x="51968" y="227943"/>
                          <a:pt x="55064" y="227295"/>
                        </a:cubicBezTo>
                        <a:cubicBezTo>
                          <a:pt x="60188" y="226247"/>
                          <a:pt x="59998" y="218475"/>
                          <a:pt x="53578" y="218665"/>
                        </a:cubicBezTo>
                        <a:cubicBezTo>
                          <a:pt x="52092" y="219437"/>
                          <a:pt x="50816" y="220085"/>
                          <a:pt x="50302" y="221790"/>
                        </a:cubicBezTo>
                        <a:close/>
                        <a:moveTo>
                          <a:pt x="280721" y="221875"/>
                        </a:moveTo>
                        <a:cubicBezTo>
                          <a:pt x="279892" y="224800"/>
                          <a:pt x="282473" y="227609"/>
                          <a:pt x="285407" y="227057"/>
                        </a:cubicBezTo>
                        <a:cubicBezTo>
                          <a:pt x="290313" y="226114"/>
                          <a:pt x="289903" y="218656"/>
                          <a:pt x="284016" y="218846"/>
                        </a:cubicBezTo>
                        <a:cubicBezTo>
                          <a:pt x="282502" y="219570"/>
                          <a:pt x="281197" y="220170"/>
                          <a:pt x="280721" y="221875"/>
                        </a:cubicBezTo>
                        <a:close/>
                        <a:moveTo>
                          <a:pt x="220723" y="221713"/>
                        </a:moveTo>
                        <a:cubicBezTo>
                          <a:pt x="222199" y="223609"/>
                          <a:pt x="222733" y="228124"/>
                          <a:pt x="220723" y="229686"/>
                        </a:cubicBezTo>
                        <a:cubicBezTo>
                          <a:pt x="219951" y="230295"/>
                          <a:pt x="219189" y="230381"/>
                          <a:pt x="218008" y="230667"/>
                        </a:cubicBezTo>
                        <a:cubicBezTo>
                          <a:pt x="217103" y="230886"/>
                          <a:pt x="215941" y="231391"/>
                          <a:pt x="214722" y="231162"/>
                        </a:cubicBezTo>
                        <a:cubicBezTo>
                          <a:pt x="211884" y="230629"/>
                          <a:pt x="209531" y="226685"/>
                          <a:pt x="211017" y="223190"/>
                        </a:cubicBezTo>
                        <a:cubicBezTo>
                          <a:pt x="211969" y="220971"/>
                          <a:pt x="213617" y="220656"/>
                          <a:pt x="215951" y="219742"/>
                        </a:cubicBezTo>
                        <a:cubicBezTo>
                          <a:pt x="218094" y="219713"/>
                          <a:pt x="219799" y="220513"/>
                          <a:pt x="220723" y="221713"/>
                        </a:cubicBezTo>
                        <a:close/>
                        <a:moveTo>
                          <a:pt x="158772" y="230505"/>
                        </a:moveTo>
                        <a:cubicBezTo>
                          <a:pt x="155915" y="230943"/>
                          <a:pt x="152819" y="227524"/>
                          <a:pt x="153600" y="224504"/>
                        </a:cubicBezTo>
                        <a:cubicBezTo>
                          <a:pt x="154248" y="221999"/>
                          <a:pt x="155867" y="221532"/>
                          <a:pt x="158201" y="220637"/>
                        </a:cubicBezTo>
                        <a:cubicBezTo>
                          <a:pt x="164763" y="220704"/>
                          <a:pt x="164935" y="229543"/>
                          <a:pt x="158772" y="230505"/>
                        </a:cubicBezTo>
                        <a:close/>
                        <a:moveTo>
                          <a:pt x="85134" y="224018"/>
                        </a:moveTo>
                        <a:cubicBezTo>
                          <a:pt x="82363" y="227867"/>
                          <a:pt x="85372" y="232458"/>
                          <a:pt x="89087" y="233143"/>
                        </a:cubicBezTo>
                        <a:cubicBezTo>
                          <a:pt x="92078" y="233696"/>
                          <a:pt x="94917" y="231477"/>
                          <a:pt x="95488" y="229524"/>
                        </a:cubicBezTo>
                        <a:cubicBezTo>
                          <a:pt x="95783" y="228524"/>
                          <a:pt x="95412" y="227362"/>
                          <a:pt x="95250" y="226571"/>
                        </a:cubicBezTo>
                        <a:cubicBezTo>
                          <a:pt x="94631" y="223685"/>
                          <a:pt x="94279" y="221494"/>
                          <a:pt x="90726" y="221551"/>
                        </a:cubicBezTo>
                        <a:cubicBezTo>
                          <a:pt x="88364" y="222533"/>
                          <a:pt x="86506" y="222123"/>
                          <a:pt x="85134" y="224018"/>
                        </a:cubicBezTo>
                        <a:close/>
                        <a:moveTo>
                          <a:pt x="257546" y="226152"/>
                        </a:moveTo>
                        <a:cubicBezTo>
                          <a:pt x="256689" y="229476"/>
                          <a:pt x="259956" y="233096"/>
                          <a:pt x="263214" y="232477"/>
                        </a:cubicBezTo>
                        <a:cubicBezTo>
                          <a:pt x="269310" y="231324"/>
                          <a:pt x="268910" y="222133"/>
                          <a:pt x="262147" y="222209"/>
                        </a:cubicBezTo>
                        <a:cubicBezTo>
                          <a:pt x="259852" y="223114"/>
                          <a:pt x="258185" y="223666"/>
                          <a:pt x="257546" y="226152"/>
                        </a:cubicBezTo>
                        <a:close/>
                        <a:moveTo>
                          <a:pt x="29337" y="226724"/>
                        </a:moveTo>
                        <a:cubicBezTo>
                          <a:pt x="28794" y="228543"/>
                          <a:pt x="30727" y="230743"/>
                          <a:pt x="32785" y="230257"/>
                        </a:cubicBezTo>
                        <a:cubicBezTo>
                          <a:pt x="35985" y="229505"/>
                          <a:pt x="35547" y="224838"/>
                          <a:pt x="32128" y="224504"/>
                        </a:cubicBezTo>
                        <a:cubicBezTo>
                          <a:pt x="30851" y="225000"/>
                          <a:pt x="29737" y="225400"/>
                          <a:pt x="29337" y="226724"/>
                        </a:cubicBezTo>
                        <a:close/>
                        <a:moveTo>
                          <a:pt x="136827" y="235439"/>
                        </a:moveTo>
                        <a:cubicBezTo>
                          <a:pt x="132864" y="236163"/>
                          <a:pt x="129740" y="232258"/>
                          <a:pt x="130826" y="228533"/>
                        </a:cubicBezTo>
                        <a:cubicBezTo>
                          <a:pt x="131540" y="226095"/>
                          <a:pt x="133160" y="225495"/>
                          <a:pt x="135350" y="224504"/>
                        </a:cubicBezTo>
                        <a:cubicBezTo>
                          <a:pt x="143142" y="224333"/>
                          <a:pt x="143646" y="234191"/>
                          <a:pt x="136827" y="235439"/>
                        </a:cubicBezTo>
                        <a:close/>
                        <a:moveTo>
                          <a:pt x="195005" y="235353"/>
                        </a:moveTo>
                        <a:cubicBezTo>
                          <a:pt x="191243" y="236144"/>
                          <a:pt x="187881" y="232134"/>
                          <a:pt x="188843" y="228619"/>
                        </a:cubicBezTo>
                        <a:cubicBezTo>
                          <a:pt x="189481" y="226285"/>
                          <a:pt x="191081" y="225666"/>
                          <a:pt x="193119" y="224676"/>
                        </a:cubicBezTo>
                        <a:cubicBezTo>
                          <a:pt x="200987" y="224495"/>
                          <a:pt x="201311" y="234029"/>
                          <a:pt x="195005" y="235353"/>
                        </a:cubicBezTo>
                        <a:close/>
                        <a:moveTo>
                          <a:pt x="318678" y="227543"/>
                        </a:moveTo>
                        <a:cubicBezTo>
                          <a:pt x="319021" y="228257"/>
                          <a:pt x="319373" y="228676"/>
                          <a:pt x="320078" y="229019"/>
                        </a:cubicBezTo>
                        <a:cubicBezTo>
                          <a:pt x="321031" y="229019"/>
                          <a:pt x="321555" y="228552"/>
                          <a:pt x="321802" y="227867"/>
                        </a:cubicBezTo>
                        <a:cubicBezTo>
                          <a:pt x="322212" y="226971"/>
                          <a:pt x="321250" y="226181"/>
                          <a:pt x="320650" y="225981"/>
                        </a:cubicBezTo>
                        <a:cubicBezTo>
                          <a:pt x="320430" y="225952"/>
                          <a:pt x="320212" y="225923"/>
                          <a:pt x="319992" y="225895"/>
                        </a:cubicBezTo>
                        <a:cubicBezTo>
                          <a:pt x="319354" y="226333"/>
                          <a:pt x="318840" y="226619"/>
                          <a:pt x="318678" y="227543"/>
                        </a:cubicBezTo>
                        <a:close/>
                        <a:moveTo>
                          <a:pt x="234696" y="228448"/>
                        </a:moveTo>
                        <a:cubicBezTo>
                          <a:pt x="234162" y="229305"/>
                          <a:pt x="234591" y="230753"/>
                          <a:pt x="234782" y="231572"/>
                        </a:cubicBezTo>
                        <a:cubicBezTo>
                          <a:pt x="235553" y="235001"/>
                          <a:pt x="236010" y="236982"/>
                          <a:pt x="239468" y="237658"/>
                        </a:cubicBezTo>
                        <a:cubicBezTo>
                          <a:pt x="247297" y="239173"/>
                          <a:pt x="248621" y="225942"/>
                          <a:pt x="241106" y="226066"/>
                        </a:cubicBezTo>
                        <a:cubicBezTo>
                          <a:pt x="238820" y="227028"/>
                          <a:pt x="235915" y="226466"/>
                          <a:pt x="234696" y="228448"/>
                        </a:cubicBezTo>
                        <a:close/>
                        <a:moveTo>
                          <a:pt x="63113" y="230667"/>
                        </a:moveTo>
                        <a:cubicBezTo>
                          <a:pt x="62217" y="233886"/>
                          <a:pt x="65141" y="237058"/>
                          <a:pt x="68294" y="236506"/>
                        </a:cubicBezTo>
                        <a:cubicBezTo>
                          <a:pt x="74028" y="235487"/>
                          <a:pt x="73857" y="226943"/>
                          <a:pt x="67065" y="227133"/>
                        </a:cubicBezTo>
                        <a:cubicBezTo>
                          <a:pt x="65113" y="227962"/>
                          <a:pt x="63713" y="228533"/>
                          <a:pt x="63113" y="230667"/>
                        </a:cubicBezTo>
                        <a:close/>
                        <a:moveTo>
                          <a:pt x="295180" y="230753"/>
                        </a:moveTo>
                        <a:cubicBezTo>
                          <a:pt x="294342" y="232772"/>
                          <a:pt x="296246" y="235458"/>
                          <a:pt x="298628" y="234944"/>
                        </a:cubicBezTo>
                        <a:cubicBezTo>
                          <a:pt x="302257" y="234163"/>
                          <a:pt x="301780" y="228609"/>
                          <a:pt x="297399" y="228781"/>
                        </a:cubicBezTo>
                        <a:cubicBezTo>
                          <a:pt x="296485" y="229314"/>
                          <a:pt x="295608" y="229734"/>
                          <a:pt x="295180" y="230753"/>
                        </a:cubicBezTo>
                        <a:close/>
                        <a:moveTo>
                          <a:pt x="172326" y="239792"/>
                        </a:moveTo>
                        <a:cubicBezTo>
                          <a:pt x="168802" y="240392"/>
                          <a:pt x="165706" y="236420"/>
                          <a:pt x="166649" y="232972"/>
                        </a:cubicBezTo>
                        <a:cubicBezTo>
                          <a:pt x="167326" y="230505"/>
                          <a:pt x="169021" y="230029"/>
                          <a:pt x="171336" y="229114"/>
                        </a:cubicBezTo>
                        <a:cubicBezTo>
                          <a:pt x="178584" y="229010"/>
                          <a:pt x="178937" y="238658"/>
                          <a:pt x="172326" y="239792"/>
                        </a:cubicBezTo>
                        <a:close/>
                        <a:moveTo>
                          <a:pt x="271844" y="235029"/>
                        </a:moveTo>
                        <a:cubicBezTo>
                          <a:pt x="270958" y="237734"/>
                          <a:pt x="273406" y="240935"/>
                          <a:pt x="276197" y="240449"/>
                        </a:cubicBezTo>
                        <a:cubicBezTo>
                          <a:pt x="281483" y="239544"/>
                          <a:pt x="281188" y="231981"/>
                          <a:pt x="275454" y="232067"/>
                        </a:cubicBezTo>
                        <a:cubicBezTo>
                          <a:pt x="273739" y="232772"/>
                          <a:pt x="272424" y="233248"/>
                          <a:pt x="271844" y="235029"/>
                        </a:cubicBezTo>
                        <a:close/>
                        <a:moveTo>
                          <a:pt x="42158" y="235515"/>
                        </a:moveTo>
                        <a:cubicBezTo>
                          <a:pt x="41520" y="237782"/>
                          <a:pt x="43805" y="240211"/>
                          <a:pt x="46272" y="239630"/>
                        </a:cubicBezTo>
                        <a:cubicBezTo>
                          <a:pt x="50082" y="238716"/>
                          <a:pt x="49759" y="232705"/>
                          <a:pt x="44958" y="232886"/>
                        </a:cubicBezTo>
                        <a:cubicBezTo>
                          <a:pt x="43701" y="233505"/>
                          <a:pt x="42567" y="234086"/>
                          <a:pt x="42158" y="235515"/>
                        </a:cubicBezTo>
                        <a:close/>
                        <a:moveTo>
                          <a:pt x="150628" y="244145"/>
                        </a:moveTo>
                        <a:cubicBezTo>
                          <a:pt x="149866" y="244278"/>
                          <a:pt x="149095" y="244421"/>
                          <a:pt x="148333" y="244554"/>
                        </a:cubicBezTo>
                        <a:cubicBezTo>
                          <a:pt x="145618" y="244154"/>
                          <a:pt x="142780" y="240316"/>
                          <a:pt x="144142" y="236906"/>
                        </a:cubicBezTo>
                        <a:cubicBezTo>
                          <a:pt x="145066" y="234601"/>
                          <a:pt x="146695" y="234134"/>
                          <a:pt x="149076" y="233210"/>
                        </a:cubicBezTo>
                        <a:cubicBezTo>
                          <a:pt x="156162" y="233143"/>
                          <a:pt x="157705" y="242564"/>
                          <a:pt x="150628" y="244145"/>
                        </a:cubicBezTo>
                        <a:close/>
                        <a:moveTo>
                          <a:pt x="76428" y="238563"/>
                        </a:moveTo>
                        <a:cubicBezTo>
                          <a:pt x="74838" y="242087"/>
                          <a:pt x="77772" y="246364"/>
                          <a:pt x="81772" y="245631"/>
                        </a:cubicBezTo>
                        <a:cubicBezTo>
                          <a:pt x="87811" y="244526"/>
                          <a:pt x="87287" y="235420"/>
                          <a:pt x="80458" y="235601"/>
                        </a:cubicBezTo>
                        <a:cubicBezTo>
                          <a:pt x="78705" y="236382"/>
                          <a:pt x="77200" y="236849"/>
                          <a:pt x="76428" y="238563"/>
                        </a:cubicBezTo>
                        <a:close/>
                        <a:moveTo>
                          <a:pt x="248755" y="239297"/>
                        </a:moveTo>
                        <a:cubicBezTo>
                          <a:pt x="247802" y="242630"/>
                          <a:pt x="251012" y="246450"/>
                          <a:pt x="254584" y="245707"/>
                        </a:cubicBezTo>
                        <a:cubicBezTo>
                          <a:pt x="260461" y="244488"/>
                          <a:pt x="260061" y="235401"/>
                          <a:pt x="252774" y="235601"/>
                        </a:cubicBezTo>
                        <a:cubicBezTo>
                          <a:pt x="250936" y="236515"/>
                          <a:pt x="249355" y="237191"/>
                          <a:pt x="248755" y="239297"/>
                        </a:cubicBezTo>
                        <a:close/>
                        <a:moveTo>
                          <a:pt x="190814" y="242916"/>
                        </a:moveTo>
                        <a:cubicBezTo>
                          <a:pt x="191110" y="244107"/>
                          <a:pt x="191157" y="245669"/>
                          <a:pt x="190567" y="246612"/>
                        </a:cubicBezTo>
                        <a:cubicBezTo>
                          <a:pt x="189662" y="248050"/>
                          <a:pt x="188090" y="248155"/>
                          <a:pt x="186128" y="248583"/>
                        </a:cubicBezTo>
                        <a:cubicBezTo>
                          <a:pt x="185204" y="248793"/>
                          <a:pt x="184013" y="249345"/>
                          <a:pt x="182756" y="249079"/>
                        </a:cubicBezTo>
                        <a:cubicBezTo>
                          <a:pt x="180661" y="248631"/>
                          <a:pt x="178498" y="244230"/>
                          <a:pt x="179556" y="241354"/>
                        </a:cubicBezTo>
                        <a:cubicBezTo>
                          <a:pt x="180422" y="238973"/>
                          <a:pt x="182013" y="238430"/>
                          <a:pt x="184404" y="237487"/>
                        </a:cubicBezTo>
                        <a:cubicBezTo>
                          <a:pt x="188833" y="237392"/>
                          <a:pt x="189947" y="239382"/>
                          <a:pt x="190814" y="242916"/>
                        </a:cubicBezTo>
                        <a:close/>
                        <a:moveTo>
                          <a:pt x="309553" y="240535"/>
                        </a:moveTo>
                        <a:cubicBezTo>
                          <a:pt x="309601" y="241726"/>
                          <a:pt x="310429" y="242592"/>
                          <a:pt x="311696" y="242592"/>
                        </a:cubicBezTo>
                        <a:cubicBezTo>
                          <a:pt x="312515" y="242268"/>
                          <a:pt x="313525" y="241487"/>
                          <a:pt x="313172" y="240287"/>
                        </a:cubicBezTo>
                        <a:cubicBezTo>
                          <a:pt x="312877" y="239516"/>
                          <a:pt x="312201" y="238887"/>
                          <a:pt x="311115" y="238887"/>
                        </a:cubicBezTo>
                        <a:cubicBezTo>
                          <a:pt x="310372" y="239373"/>
                          <a:pt x="309962" y="239687"/>
                          <a:pt x="309553" y="240535"/>
                        </a:cubicBezTo>
                        <a:close/>
                        <a:moveTo>
                          <a:pt x="21536" y="240611"/>
                        </a:moveTo>
                        <a:cubicBezTo>
                          <a:pt x="21593" y="241678"/>
                          <a:pt x="22231" y="242183"/>
                          <a:pt x="23012" y="242506"/>
                        </a:cubicBezTo>
                        <a:cubicBezTo>
                          <a:pt x="24203" y="242506"/>
                          <a:pt x="24727" y="241783"/>
                          <a:pt x="25070" y="240944"/>
                        </a:cubicBezTo>
                        <a:cubicBezTo>
                          <a:pt x="25041" y="239820"/>
                          <a:pt x="24270" y="239058"/>
                          <a:pt x="23184" y="238973"/>
                        </a:cubicBezTo>
                        <a:cubicBezTo>
                          <a:pt x="22250" y="239478"/>
                          <a:pt x="22041" y="239678"/>
                          <a:pt x="21536" y="240611"/>
                        </a:cubicBezTo>
                        <a:close/>
                        <a:moveTo>
                          <a:pt x="226314" y="242087"/>
                        </a:moveTo>
                        <a:cubicBezTo>
                          <a:pt x="225819" y="242916"/>
                          <a:pt x="225742" y="244278"/>
                          <a:pt x="225981" y="245383"/>
                        </a:cubicBezTo>
                        <a:cubicBezTo>
                          <a:pt x="226686" y="248631"/>
                          <a:pt x="227895" y="250336"/>
                          <a:pt x="231324" y="250803"/>
                        </a:cubicBezTo>
                        <a:cubicBezTo>
                          <a:pt x="238211" y="251755"/>
                          <a:pt x="239449" y="239325"/>
                          <a:pt x="231905" y="239459"/>
                        </a:cubicBezTo>
                        <a:cubicBezTo>
                          <a:pt x="229486" y="240440"/>
                          <a:pt x="227562" y="240001"/>
                          <a:pt x="226314" y="242087"/>
                        </a:cubicBezTo>
                        <a:close/>
                        <a:moveTo>
                          <a:pt x="55150" y="243897"/>
                        </a:moveTo>
                        <a:cubicBezTo>
                          <a:pt x="54264" y="246469"/>
                          <a:pt x="56607" y="249460"/>
                          <a:pt x="59255" y="248993"/>
                        </a:cubicBezTo>
                        <a:cubicBezTo>
                          <a:pt x="63837" y="248193"/>
                          <a:pt x="63693" y="241087"/>
                          <a:pt x="58274" y="241268"/>
                        </a:cubicBezTo>
                        <a:cubicBezTo>
                          <a:pt x="56902" y="241935"/>
                          <a:pt x="55654" y="242421"/>
                          <a:pt x="55150" y="243897"/>
                        </a:cubicBezTo>
                        <a:close/>
                        <a:moveTo>
                          <a:pt x="168545" y="247021"/>
                        </a:moveTo>
                        <a:cubicBezTo>
                          <a:pt x="168831" y="248098"/>
                          <a:pt x="169173" y="249650"/>
                          <a:pt x="168707" y="250803"/>
                        </a:cubicBezTo>
                        <a:cubicBezTo>
                          <a:pt x="168421" y="251498"/>
                          <a:pt x="167535" y="252279"/>
                          <a:pt x="166821" y="252527"/>
                        </a:cubicBezTo>
                        <a:cubicBezTo>
                          <a:pt x="165383" y="253022"/>
                          <a:pt x="159972" y="254203"/>
                          <a:pt x="158687" y="253755"/>
                        </a:cubicBezTo>
                        <a:cubicBezTo>
                          <a:pt x="157782" y="250041"/>
                          <a:pt x="155619" y="245707"/>
                          <a:pt x="159020" y="243078"/>
                        </a:cubicBezTo>
                        <a:cubicBezTo>
                          <a:pt x="160039" y="242287"/>
                          <a:pt x="161287" y="242325"/>
                          <a:pt x="162639" y="241764"/>
                        </a:cubicBezTo>
                        <a:cubicBezTo>
                          <a:pt x="166630" y="241678"/>
                          <a:pt x="167707" y="243821"/>
                          <a:pt x="168545" y="247021"/>
                        </a:cubicBezTo>
                        <a:close/>
                        <a:moveTo>
                          <a:pt x="286140" y="244316"/>
                        </a:moveTo>
                        <a:cubicBezTo>
                          <a:pt x="285426" y="246402"/>
                          <a:pt x="287569" y="248660"/>
                          <a:pt x="289512" y="248336"/>
                        </a:cubicBezTo>
                        <a:cubicBezTo>
                          <a:pt x="293437" y="247698"/>
                          <a:pt x="293227" y="242345"/>
                          <a:pt x="289017" y="241935"/>
                        </a:cubicBezTo>
                        <a:cubicBezTo>
                          <a:pt x="287674" y="242516"/>
                          <a:pt x="286626" y="242897"/>
                          <a:pt x="286140" y="244316"/>
                        </a:cubicBezTo>
                        <a:close/>
                        <a:moveTo>
                          <a:pt x="89240" y="248088"/>
                        </a:moveTo>
                        <a:cubicBezTo>
                          <a:pt x="88325" y="251327"/>
                          <a:pt x="91364" y="255184"/>
                          <a:pt x="94507" y="254746"/>
                        </a:cubicBezTo>
                        <a:cubicBezTo>
                          <a:pt x="101355" y="253784"/>
                          <a:pt x="101165" y="244107"/>
                          <a:pt x="93440" y="244307"/>
                        </a:cubicBezTo>
                        <a:cubicBezTo>
                          <a:pt x="91526" y="245269"/>
                          <a:pt x="89868" y="245878"/>
                          <a:pt x="89240" y="248088"/>
                        </a:cubicBezTo>
                        <a:close/>
                        <a:moveTo>
                          <a:pt x="262966" y="248421"/>
                        </a:moveTo>
                        <a:cubicBezTo>
                          <a:pt x="262109" y="251346"/>
                          <a:pt x="264757" y="254232"/>
                          <a:pt x="267653" y="253679"/>
                        </a:cubicBezTo>
                        <a:cubicBezTo>
                          <a:pt x="272577" y="252736"/>
                          <a:pt x="272348" y="245269"/>
                          <a:pt x="266262" y="245459"/>
                        </a:cubicBezTo>
                        <a:cubicBezTo>
                          <a:pt x="264738" y="246145"/>
                          <a:pt x="263462" y="246755"/>
                          <a:pt x="262966" y="248421"/>
                        </a:cubicBezTo>
                        <a:close/>
                        <a:moveTo>
                          <a:pt x="34357" y="248745"/>
                        </a:moveTo>
                        <a:cubicBezTo>
                          <a:pt x="33652" y="250222"/>
                          <a:pt x="35290" y="252213"/>
                          <a:pt x="36824" y="251946"/>
                        </a:cubicBezTo>
                        <a:cubicBezTo>
                          <a:pt x="39700" y="251460"/>
                          <a:pt x="39538" y="247488"/>
                          <a:pt x="36576" y="247174"/>
                        </a:cubicBezTo>
                        <a:cubicBezTo>
                          <a:pt x="35576" y="247564"/>
                          <a:pt x="34785" y="247850"/>
                          <a:pt x="34357" y="248745"/>
                        </a:cubicBezTo>
                        <a:close/>
                        <a:moveTo>
                          <a:pt x="240125" y="252527"/>
                        </a:moveTo>
                        <a:cubicBezTo>
                          <a:pt x="239182" y="255718"/>
                          <a:pt x="242135" y="259461"/>
                          <a:pt x="245383" y="258851"/>
                        </a:cubicBezTo>
                        <a:cubicBezTo>
                          <a:pt x="251346" y="257737"/>
                          <a:pt x="251222" y="248879"/>
                          <a:pt x="244069" y="249079"/>
                        </a:cubicBezTo>
                        <a:cubicBezTo>
                          <a:pt x="242268" y="249898"/>
                          <a:pt x="240706" y="250546"/>
                          <a:pt x="240125" y="252527"/>
                        </a:cubicBezTo>
                        <a:close/>
                        <a:moveTo>
                          <a:pt x="68046" y="253022"/>
                        </a:moveTo>
                        <a:cubicBezTo>
                          <a:pt x="67265" y="255775"/>
                          <a:pt x="69990" y="258699"/>
                          <a:pt x="72809" y="258118"/>
                        </a:cubicBezTo>
                        <a:cubicBezTo>
                          <a:pt x="77600" y="257127"/>
                          <a:pt x="77391" y="249717"/>
                          <a:pt x="71494" y="249907"/>
                        </a:cubicBezTo>
                        <a:cubicBezTo>
                          <a:pt x="69856" y="250631"/>
                          <a:pt x="68561" y="251203"/>
                          <a:pt x="68046" y="253022"/>
                        </a:cubicBezTo>
                        <a:close/>
                        <a:moveTo>
                          <a:pt x="303066" y="255899"/>
                        </a:moveTo>
                        <a:cubicBezTo>
                          <a:pt x="303867" y="255632"/>
                          <a:pt x="304733" y="254651"/>
                          <a:pt x="304390" y="253508"/>
                        </a:cubicBezTo>
                        <a:cubicBezTo>
                          <a:pt x="304076" y="252708"/>
                          <a:pt x="303409" y="252089"/>
                          <a:pt x="302247" y="252117"/>
                        </a:cubicBezTo>
                        <a:cubicBezTo>
                          <a:pt x="299428" y="253736"/>
                          <a:pt x="301200" y="256746"/>
                          <a:pt x="303066" y="255899"/>
                        </a:cubicBezTo>
                        <a:close/>
                        <a:moveTo>
                          <a:pt x="217446" y="256880"/>
                        </a:moveTo>
                        <a:cubicBezTo>
                          <a:pt x="216408" y="260366"/>
                          <a:pt x="219751" y="264414"/>
                          <a:pt x="223276" y="263785"/>
                        </a:cubicBezTo>
                        <a:cubicBezTo>
                          <a:pt x="229810" y="262614"/>
                          <a:pt x="229591" y="252755"/>
                          <a:pt x="222209" y="252936"/>
                        </a:cubicBezTo>
                        <a:cubicBezTo>
                          <a:pt x="219837" y="253889"/>
                          <a:pt x="218189" y="254375"/>
                          <a:pt x="217446" y="256880"/>
                        </a:cubicBezTo>
                        <a:close/>
                        <a:moveTo>
                          <a:pt x="102480" y="257127"/>
                        </a:moveTo>
                        <a:cubicBezTo>
                          <a:pt x="101394" y="260795"/>
                          <a:pt x="105203" y="264271"/>
                          <a:pt x="108633" y="263538"/>
                        </a:cubicBezTo>
                        <a:cubicBezTo>
                          <a:pt x="114633" y="262261"/>
                          <a:pt x="114186" y="252908"/>
                          <a:pt x="106832" y="253108"/>
                        </a:cubicBezTo>
                        <a:cubicBezTo>
                          <a:pt x="104689" y="254060"/>
                          <a:pt x="103175" y="254765"/>
                          <a:pt x="102480" y="257127"/>
                        </a:cubicBezTo>
                        <a:close/>
                        <a:moveTo>
                          <a:pt x="277263" y="257785"/>
                        </a:moveTo>
                        <a:cubicBezTo>
                          <a:pt x="276711" y="260042"/>
                          <a:pt x="279082" y="262157"/>
                          <a:pt x="281207" y="261480"/>
                        </a:cubicBezTo>
                        <a:cubicBezTo>
                          <a:pt x="284531" y="260423"/>
                          <a:pt x="283883" y="255156"/>
                          <a:pt x="279730" y="255327"/>
                        </a:cubicBezTo>
                        <a:cubicBezTo>
                          <a:pt x="278616" y="255946"/>
                          <a:pt x="277606" y="256413"/>
                          <a:pt x="277263" y="257785"/>
                        </a:cubicBezTo>
                        <a:close/>
                        <a:moveTo>
                          <a:pt x="50711" y="261242"/>
                        </a:moveTo>
                        <a:cubicBezTo>
                          <a:pt x="53683" y="260318"/>
                          <a:pt x="53187" y="255489"/>
                          <a:pt x="49397" y="255651"/>
                        </a:cubicBezTo>
                        <a:cubicBezTo>
                          <a:pt x="45644" y="257556"/>
                          <a:pt x="47339" y="262290"/>
                          <a:pt x="50711" y="261242"/>
                        </a:cubicBezTo>
                        <a:close/>
                        <a:moveTo>
                          <a:pt x="138141" y="259347"/>
                        </a:moveTo>
                        <a:cubicBezTo>
                          <a:pt x="135293" y="263481"/>
                          <a:pt x="138732" y="267881"/>
                          <a:pt x="142580" y="268548"/>
                        </a:cubicBezTo>
                        <a:cubicBezTo>
                          <a:pt x="149676" y="269767"/>
                          <a:pt x="151057" y="256880"/>
                          <a:pt x="143808" y="257042"/>
                        </a:cubicBezTo>
                        <a:cubicBezTo>
                          <a:pt x="141665" y="258070"/>
                          <a:pt x="139408" y="257508"/>
                          <a:pt x="138141" y="259347"/>
                        </a:cubicBezTo>
                        <a:close/>
                        <a:moveTo>
                          <a:pt x="195834" y="259271"/>
                        </a:moveTo>
                        <a:cubicBezTo>
                          <a:pt x="193167" y="262880"/>
                          <a:pt x="196101" y="267662"/>
                          <a:pt x="199530" y="268395"/>
                        </a:cubicBezTo>
                        <a:cubicBezTo>
                          <a:pt x="207197" y="270034"/>
                          <a:pt x="208864" y="257023"/>
                          <a:pt x="200682" y="257213"/>
                        </a:cubicBezTo>
                        <a:cubicBezTo>
                          <a:pt x="198777" y="258061"/>
                          <a:pt x="196977" y="257718"/>
                          <a:pt x="195834" y="259271"/>
                        </a:cubicBezTo>
                        <a:close/>
                        <a:moveTo>
                          <a:pt x="81191" y="261899"/>
                        </a:moveTo>
                        <a:cubicBezTo>
                          <a:pt x="80372" y="264957"/>
                          <a:pt x="83363" y="267805"/>
                          <a:pt x="86363" y="267072"/>
                        </a:cubicBezTo>
                        <a:cubicBezTo>
                          <a:pt x="91173" y="265900"/>
                          <a:pt x="90811" y="258337"/>
                          <a:pt x="84811" y="258528"/>
                        </a:cubicBezTo>
                        <a:cubicBezTo>
                          <a:pt x="83058" y="259318"/>
                          <a:pt x="81724" y="259918"/>
                          <a:pt x="81191" y="261899"/>
                        </a:cubicBezTo>
                        <a:close/>
                        <a:moveTo>
                          <a:pt x="254251" y="261899"/>
                        </a:moveTo>
                        <a:cubicBezTo>
                          <a:pt x="253517" y="264490"/>
                          <a:pt x="255918" y="267262"/>
                          <a:pt x="258442" y="266833"/>
                        </a:cubicBezTo>
                        <a:cubicBezTo>
                          <a:pt x="263480" y="265976"/>
                          <a:pt x="263300" y="258680"/>
                          <a:pt x="257461" y="258861"/>
                        </a:cubicBezTo>
                        <a:cubicBezTo>
                          <a:pt x="256003" y="259575"/>
                          <a:pt x="254727" y="260233"/>
                          <a:pt x="254251" y="261899"/>
                        </a:cubicBezTo>
                        <a:close/>
                        <a:moveTo>
                          <a:pt x="173803" y="263538"/>
                        </a:moveTo>
                        <a:cubicBezTo>
                          <a:pt x="170907" y="267271"/>
                          <a:pt x="173927" y="272205"/>
                          <a:pt x="177746" y="272901"/>
                        </a:cubicBezTo>
                        <a:cubicBezTo>
                          <a:pt x="184995" y="274234"/>
                          <a:pt x="186480" y="261404"/>
                          <a:pt x="178975" y="261566"/>
                        </a:cubicBezTo>
                        <a:cubicBezTo>
                          <a:pt x="177041" y="262385"/>
                          <a:pt x="174984" y="262023"/>
                          <a:pt x="173803" y="263538"/>
                        </a:cubicBezTo>
                        <a:close/>
                        <a:moveTo>
                          <a:pt x="115957" y="265509"/>
                        </a:moveTo>
                        <a:cubicBezTo>
                          <a:pt x="114786" y="268891"/>
                          <a:pt x="117891" y="273034"/>
                          <a:pt x="121377" y="272415"/>
                        </a:cubicBezTo>
                        <a:cubicBezTo>
                          <a:pt x="127806" y="271272"/>
                          <a:pt x="127416" y="261823"/>
                          <a:pt x="120387" y="261985"/>
                        </a:cubicBezTo>
                        <a:cubicBezTo>
                          <a:pt x="118310" y="262852"/>
                          <a:pt x="116700" y="263366"/>
                          <a:pt x="115957" y="265509"/>
                        </a:cubicBezTo>
                        <a:close/>
                        <a:moveTo>
                          <a:pt x="27041" y="262719"/>
                        </a:moveTo>
                        <a:cubicBezTo>
                          <a:pt x="26841" y="263138"/>
                          <a:pt x="27032" y="263423"/>
                          <a:pt x="27289" y="263623"/>
                        </a:cubicBezTo>
                        <a:cubicBezTo>
                          <a:pt x="27508" y="263652"/>
                          <a:pt x="27727" y="263681"/>
                          <a:pt x="27946" y="263709"/>
                        </a:cubicBezTo>
                        <a:cubicBezTo>
                          <a:pt x="28184" y="263385"/>
                          <a:pt x="28318" y="263376"/>
                          <a:pt x="28356" y="262804"/>
                        </a:cubicBezTo>
                        <a:cubicBezTo>
                          <a:pt x="28051" y="262471"/>
                          <a:pt x="28032" y="262328"/>
                          <a:pt x="27365" y="262309"/>
                        </a:cubicBezTo>
                        <a:cubicBezTo>
                          <a:pt x="27261" y="262442"/>
                          <a:pt x="27156" y="262585"/>
                          <a:pt x="27041" y="262719"/>
                        </a:cubicBezTo>
                        <a:close/>
                        <a:moveTo>
                          <a:pt x="231581" y="265757"/>
                        </a:moveTo>
                        <a:cubicBezTo>
                          <a:pt x="230438" y="269053"/>
                          <a:pt x="233381" y="272491"/>
                          <a:pt x="236753" y="271843"/>
                        </a:cubicBezTo>
                        <a:cubicBezTo>
                          <a:pt x="242164" y="270796"/>
                          <a:pt x="241754" y="262480"/>
                          <a:pt x="235525" y="262633"/>
                        </a:cubicBezTo>
                        <a:cubicBezTo>
                          <a:pt x="233648" y="263404"/>
                          <a:pt x="232238" y="263833"/>
                          <a:pt x="231581" y="265757"/>
                        </a:cubicBezTo>
                        <a:close/>
                        <a:moveTo>
                          <a:pt x="60245" y="266252"/>
                        </a:moveTo>
                        <a:cubicBezTo>
                          <a:pt x="59407" y="268329"/>
                          <a:pt x="61455" y="270910"/>
                          <a:pt x="63693" y="270443"/>
                        </a:cubicBezTo>
                        <a:cubicBezTo>
                          <a:pt x="67256" y="269691"/>
                          <a:pt x="67113" y="264023"/>
                          <a:pt x="62703" y="264195"/>
                        </a:cubicBezTo>
                        <a:cubicBezTo>
                          <a:pt x="61655" y="264709"/>
                          <a:pt x="60674" y="265167"/>
                          <a:pt x="60245" y="266252"/>
                        </a:cubicBezTo>
                        <a:close/>
                        <a:moveTo>
                          <a:pt x="291808" y="267157"/>
                        </a:moveTo>
                        <a:cubicBezTo>
                          <a:pt x="291846" y="268262"/>
                          <a:pt x="292513" y="268843"/>
                          <a:pt x="293284" y="269205"/>
                        </a:cubicBezTo>
                        <a:cubicBezTo>
                          <a:pt x="294684" y="269234"/>
                          <a:pt x="295218" y="268472"/>
                          <a:pt x="295589" y="267481"/>
                        </a:cubicBezTo>
                        <a:cubicBezTo>
                          <a:pt x="295532" y="266309"/>
                          <a:pt x="294637" y="265490"/>
                          <a:pt x="293370" y="265509"/>
                        </a:cubicBezTo>
                        <a:cubicBezTo>
                          <a:pt x="292627" y="265995"/>
                          <a:pt x="292208" y="266319"/>
                          <a:pt x="291808" y="267157"/>
                        </a:cubicBezTo>
                        <a:close/>
                        <a:moveTo>
                          <a:pt x="151124" y="269786"/>
                        </a:moveTo>
                        <a:cubicBezTo>
                          <a:pt x="149647" y="273367"/>
                          <a:pt x="153171" y="277787"/>
                          <a:pt x="156953" y="277101"/>
                        </a:cubicBezTo>
                        <a:cubicBezTo>
                          <a:pt x="163468" y="275920"/>
                          <a:pt x="163287" y="266005"/>
                          <a:pt x="156048" y="266176"/>
                        </a:cubicBezTo>
                        <a:cubicBezTo>
                          <a:pt x="153476" y="267233"/>
                          <a:pt x="152200" y="267167"/>
                          <a:pt x="151124" y="269786"/>
                        </a:cubicBezTo>
                        <a:close/>
                        <a:moveTo>
                          <a:pt x="209064" y="270196"/>
                        </a:moveTo>
                        <a:cubicBezTo>
                          <a:pt x="208054" y="273510"/>
                          <a:pt x="210845" y="277139"/>
                          <a:pt x="214074" y="276682"/>
                        </a:cubicBezTo>
                        <a:cubicBezTo>
                          <a:pt x="220542" y="275768"/>
                          <a:pt x="220361" y="266462"/>
                          <a:pt x="213084" y="266662"/>
                        </a:cubicBezTo>
                        <a:cubicBezTo>
                          <a:pt x="211141" y="267529"/>
                          <a:pt x="209702" y="268081"/>
                          <a:pt x="209064" y="270196"/>
                        </a:cubicBezTo>
                        <a:close/>
                        <a:moveTo>
                          <a:pt x="94421" y="270605"/>
                        </a:moveTo>
                        <a:cubicBezTo>
                          <a:pt x="93469" y="273777"/>
                          <a:pt x="96650" y="276768"/>
                          <a:pt x="99765" y="275949"/>
                        </a:cubicBezTo>
                        <a:cubicBezTo>
                          <a:pt x="104556" y="274692"/>
                          <a:pt x="104022" y="267167"/>
                          <a:pt x="98203" y="267319"/>
                        </a:cubicBezTo>
                        <a:cubicBezTo>
                          <a:pt x="96364" y="268081"/>
                          <a:pt x="95012" y="268653"/>
                          <a:pt x="94421" y="270605"/>
                        </a:cubicBezTo>
                        <a:close/>
                        <a:moveTo>
                          <a:pt x="268634" y="270853"/>
                        </a:moveTo>
                        <a:cubicBezTo>
                          <a:pt x="267843" y="272872"/>
                          <a:pt x="269967" y="275053"/>
                          <a:pt x="271844" y="274711"/>
                        </a:cubicBezTo>
                        <a:cubicBezTo>
                          <a:pt x="275311" y="274072"/>
                          <a:pt x="275130" y="268634"/>
                          <a:pt x="271024" y="268796"/>
                        </a:cubicBezTo>
                        <a:cubicBezTo>
                          <a:pt x="270005" y="269310"/>
                          <a:pt x="269062" y="269777"/>
                          <a:pt x="268634" y="270853"/>
                        </a:cubicBezTo>
                        <a:close/>
                        <a:moveTo>
                          <a:pt x="39453" y="271920"/>
                        </a:moveTo>
                        <a:cubicBezTo>
                          <a:pt x="39814" y="272644"/>
                          <a:pt x="40186" y="272891"/>
                          <a:pt x="40853" y="273310"/>
                        </a:cubicBezTo>
                        <a:cubicBezTo>
                          <a:pt x="41805" y="273253"/>
                          <a:pt x="42481" y="272577"/>
                          <a:pt x="42577" y="271663"/>
                        </a:cubicBezTo>
                        <a:cubicBezTo>
                          <a:pt x="42243" y="270872"/>
                          <a:pt x="41824" y="270262"/>
                          <a:pt x="40681" y="270262"/>
                        </a:cubicBezTo>
                        <a:cubicBezTo>
                          <a:pt x="40100" y="270767"/>
                          <a:pt x="39605" y="270986"/>
                          <a:pt x="39453" y="271920"/>
                        </a:cubicBezTo>
                        <a:close/>
                        <a:moveTo>
                          <a:pt x="186709" y="274711"/>
                        </a:moveTo>
                        <a:cubicBezTo>
                          <a:pt x="185566" y="278340"/>
                          <a:pt x="189128" y="282092"/>
                          <a:pt x="192872" y="281121"/>
                        </a:cubicBezTo>
                        <a:cubicBezTo>
                          <a:pt x="198625" y="279616"/>
                          <a:pt x="198044" y="270739"/>
                          <a:pt x="190814" y="270929"/>
                        </a:cubicBezTo>
                        <a:cubicBezTo>
                          <a:pt x="188862" y="271920"/>
                          <a:pt x="187404" y="272501"/>
                          <a:pt x="186709" y="274711"/>
                        </a:cubicBezTo>
                        <a:close/>
                        <a:moveTo>
                          <a:pt x="129264" y="274882"/>
                        </a:moveTo>
                        <a:cubicBezTo>
                          <a:pt x="128311" y="278073"/>
                          <a:pt x="131616" y="281530"/>
                          <a:pt x="134445" y="281130"/>
                        </a:cubicBezTo>
                        <a:cubicBezTo>
                          <a:pt x="140856" y="280225"/>
                          <a:pt x="140732" y="270910"/>
                          <a:pt x="133378" y="271110"/>
                        </a:cubicBezTo>
                        <a:cubicBezTo>
                          <a:pt x="131378" y="271996"/>
                          <a:pt x="129921" y="272691"/>
                          <a:pt x="129264" y="274882"/>
                        </a:cubicBezTo>
                        <a:close/>
                        <a:moveTo>
                          <a:pt x="245707" y="275130"/>
                        </a:moveTo>
                        <a:cubicBezTo>
                          <a:pt x="244897" y="277673"/>
                          <a:pt x="247307" y="280359"/>
                          <a:pt x="249898" y="279816"/>
                        </a:cubicBezTo>
                        <a:cubicBezTo>
                          <a:pt x="254108" y="278940"/>
                          <a:pt x="253775" y="272263"/>
                          <a:pt x="248831" y="272415"/>
                        </a:cubicBezTo>
                        <a:cubicBezTo>
                          <a:pt x="247440" y="273034"/>
                          <a:pt x="246183" y="273634"/>
                          <a:pt x="245707" y="275130"/>
                        </a:cubicBezTo>
                        <a:close/>
                        <a:moveTo>
                          <a:pt x="73304" y="275206"/>
                        </a:moveTo>
                        <a:cubicBezTo>
                          <a:pt x="72476" y="277644"/>
                          <a:pt x="75019" y="280035"/>
                          <a:pt x="77333" y="279397"/>
                        </a:cubicBezTo>
                        <a:cubicBezTo>
                          <a:pt x="81029" y="278378"/>
                          <a:pt x="80648" y="272720"/>
                          <a:pt x="75771" y="272901"/>
                        </a:cubicBezTo>
                        <a:cubicBezTo>
                          <a:pt x="74752" y="273510"/>
                          <a:pt x="73714" y="274025"/>
                          <a:pt x="73304" y="275206"/>
                        </a:cubicBezTo>
                        <a:close/>
                        <a:moveTo>
                          <a:pt x="164678" y="279149"/>
                        </a:moveTo>
                        <a:cubicBezTo>
                          <a:pt x="163744" y="282435"/>
                          <a:pt x="166564" y="286112"/>
                          <a:pt x="169936" y="285559"/>
                        </a:cubicBezTo>
                        <a:cubicBezTo>
                          <a:pt x="176241" y="284521"/>
                          <a:pt x="176031" y="275368"/>
                          <a:pt x="169193" y="275444"/>
                        </a:cubicBezTo>
                        <a:cubicBezTo>
                          <a:pt x="166973" y="276339"/>
                          <a:pt x="165354" y="276787"/>
                          <a:pt x="164678" y="279149"/>
                        </a:cubicBezTo>
                        <a:close/>
                        <a:moveTo>
                          <a:pt x="107823" y="279397"/>
                        </a:moveTo>
                        <a:cubicBezTo>
                          <a:pt x="106861" y="282645"/>
                          <a:pt x="109890" y="285531"/>
                          <a:pt x="112995" y="284740"/>
                        </a:cubicBezTo>
                        <a:cubicBezTo>
                          <a:pt x="117758" y="283531"/>
                          <a:pt x="117348" y="276092"/>
                          <a:pt x="111271" y="276273"/>
                        </a:cubicBezTo>
                        <a:cubicBezTo>
                          <a:pt x="109690" y="277063"/>
                          <a:pt x="108347" y="277606"/>
                          <a:pt x="107823" y="279397"/>
                        </a:cubicBezTo>
                        <a:close/>
                        <a:moveTo>
                          <a:pt x="223114" y="279397"/>
                        </a:moveTo>
                        <a:cubicBezTo>
                          <a:pt x="222275" y="282235"/>
                          <a:pt x="224647" y="285331"/>
                          <a:pt x="227714" y="284740"/>
                        </a:cubicBezTo>
                        <a:cubicBezTo>
                          <a:pt x="232810" y="283759"/>
                          <a:pt x="232496" y="276168"/>
                          <a:pt x="226323" y="276358"/>
                        </a:cubicBezTo>
                        <a:cubicBezTo>
                          <a:pt x="224914" y="277158"/>
                          <a:pt x="223609" y="277730"/>
                          <a:pt x="223114" y="279397"/>
                        </a:cubicBezTo>
                        <a:close/>
                        <a:moveTo>
                          <a:pt x="53997" y="282521"/>
                        </a:moveTo>
                        <a:cubicBezTo>
                          <a:pt x="55216" y="282559"/>
                          <a:pt x="56064" y="281883"/>
                          <a:pt x="56217" y="280873"/>
                        </a:cubicBezTo>
                        <a:cubicBezTo>
                          <a:pt x="56579" y="279768"/>
                          <a:pt x="55112" y="278692"/>
                          <a:pt x="53912" y="278740"/>
                        </a:cubicBezTo>
                        <a:cubicBezTo>
                          <a:pt x="52388" y="279864"/>
                          <a:pt x="51873" y="281578"/>
                          <a:pt x="53997" y="282521"/>
                        </a:cubicBezTo>
                        <a:close/>
                        <a:moveTo>
                          <a:pt x="283188" y="280464"/>
                        </a:moveTo>
                        <a:cubicBezTo>
                          <a:pt x="283235" y="281550"/>
                          <a:pt x="284007" y="282207"/>
                          <a:pt x="284997" y="282359"/>
                        </a:cubicBezTo>
                        <a:cubicBezTo>
                          <a:pt x="285702" y="282026"/>
                          <a:pt x="286131" y="281654"/>
                          <a:pt x="286474" y="280959"/>
                        </a:cubicBezTo>
                        <a:cubicBezTo>
                          <a:pt x="286493" y="279778"/>
                          <a:pt x="285712" y="279006"/>
                          <a:pt x="284588" y="278987"/>
                        </a:cubicBezTo>
                        <a:cubicBezTo>
                          <a:pt x="283978" y="279463"/>
                          <a:pt x="283540" y="279730"/>
                          <a:pt x="283188" y="280464"/>
                        </a:cubicBezTo>
                        <a:close/>
                        <a:moveTo>
                          <a:pt x="142827" y="283921"/>
                        </a:moveTo>
                        <a:cubicBezTo>
                          <a:pt x="141922" y="286988"/>
                          <a:pt x="145218" y="290332"/>
                          <a:pt x="148419" y="289589"/>
                        </a:cubicBezTo>
                        <a:cubicBezTo>
                          <a:pt x="153743" y="288350"/>
                          <a:pt x="153219" y="280035"/>
                          <a:pt x="146780" y="280216"/>
                        </a:cubicBezTo>
                        <a:cubicBezTo>
                          <a:pt x="144799" y="281111"/>
                          <a:pt x="143465" y="281730"/>
                          <a:pt x="142827" y="283921"/>
                        </a:cubicBezTo>
                        <a:close/>
                        <a:moveTo>
                          <a:pt x="200682" y="283750"/>
                        </a:moveTo>
                        <a:cubicBezTo>
                          <a:pt x="199768" y="286760"/>
                          <a:pt x="202511" y="290065"/>
                          <a:pt x="205769" y="289427"/>
                        </a:cubicBezTo>
                        <a:cubicBezTo>
                          <a:pt x="210931" y="288417"/>
                          <a:pt x="210560" y="280311"/>
                          <a:pt x="204454" y="280473"/>
                        </a:cubicBezTo>
                        <a:cubicBezTo>
                          <a:pt x="202654" y="281273"/>
                          <a:pt x="201282" y="281778"/>
                          <a:pt x="200682" y="283750"/>
                        </a:cubicBezTo>
                        <a:close/>
                        <a:moveTo>
                          <a:pt x="86449" y="284493"/>
                        </a:moveTo>
                        <a:cubicBezTo>
                          <a:pt x="85897" y="286807"/>
                          <a:pt x="88516" y="289027"/>
                          <a:pt x="90811" y="288265"/>
                        </a:cubicBezTo>
                        <a:cubicBezTo>
                          <a:pt x="94355" y="287093"/>
                          <a:pt x="93916" y="281521"/>
                          <a:pt x="89163" y="281692"/>
                        </a:cubicBezTo>
                        <a:cubicBezTo>
                          <a:pt x="87897" y="282350"/>
                          <a:pt x="86820" y="282969"/>
                          <a:pt x="86449" y="284493"/>
                        </a:cubicBezTo>
                        <a:close/>
                        <a:moveTo>
                          <a:pt x="260004" y="284493"/>
                        </a:moveTo>
                        <a:cubicBezTo>
                          <a:pt x="259547" y="286264"/>
                          <a:pt x="261452" y="288122"/>
                          <a:pt x="263204" y="287693"/>
                        </a:cubicBezTo>
                        <a:cubicBezTo>
                          <a:pt x="266214" y="286960"/>
                          <a:pt x="265738" y="282264"/>
                          <a:pt x="261976" y="282435"/>
                        </a:cubicBezTo>
                        <a:cubicBezTo>
                          <a:pt x="261166" y="282921"/>
                          <a:pt x="260270" y="283483"/>
                          <a:pt x="260004" y="284493"/>
                        </a:cubicBezTo>
                        <a:close/>
                        <a:moveTo>
                          <a:pt x="178489" y="288198"/>
                        </a:moveTo>
                        <a:cubicBezTo>
                          <a:pt x="177565" y="291217"/>
                          <a:pt x="180318" y="294494"/>
                          <a:pt x="183585" y="293865"/>
                        </a:cubicBezTo>
                        <a:cubicBezTo>
                          <a:pt x="188843" y="292856"/>
                          <a:pt x="188547" y="284721"/>
                          <a:pt x="182185" y="284902"/>
                        </a:cubicBezTo>
                        <a:cubicBezTo>
                          <a:pt x="180432" y="285702"/>
                          <a:pt x="179079" y="286264"/>
                          <a:pt x="178489" y="288198"/>
                        </a:cubicBezTo>
                        <a:close/>
                        <a:moveTo>
                          <a:pt x="121291" y="288274"/>
                        </a:moveTo>
                        <a:cubicBezTo>
                          <a:pt x="120501" y="290960"/>
                          <a:pt x="122901" y="294132"/>
                          <a:pt x="125816" y="293532"/>
                        </a:cubicBezTo>
                        <a:cubicBezTo>
                          <a:pt x="130693" y="292532"/>
                          <a:pt x="130540" y="285140"/>
                          <a:pt x="124749" y="285321"/>
                        </a:cubicBezTo>
                        <a:cubicBezTo>
                          <a:pt x="123111" y="285998"/>
                          <a:pt x="121815" y="286531"/>
                          <a:pt x="121291" y="288274"/>
                        </a:cubicBezTo>
                        <a:close/>
                        <a:moveTo>
                          <a:pt x="237249" y="288608"/>
                        </a:moveTo>
                        <a:cubicBezTo>
                          <a:pt x="236515" y="290941"/>
                          <a:pt x="238792" y="293237"/>
                          <a:pt x="241192" y="292722"/>
                        </a:cubicBezTo>
                        <a:cubicBezTo>
                          <a:pt x="244973" y="291894"/>
                          <a:pt x="244412" y="285988"/>
                          <a:pt x="239878" y="286150"/>
                        </a:cubicBezTo>
                        <a:cubicBezTo>
                          <a:pt x="238725" y="286779"/>
                          <a:pt x="237668" y="287255"/>
                          <a:pt x="237249" y="288608"/>
                        </a:cubicBezTo>
                        <a:close/>
                        <a:moveTo>
                          <a:pt x="65494" y="289179"/>
                        </a:moveTo>
                        <a:cubicBezTo>
                          <a:pt x="65189" y="290417"/>
                          <a:pt x="66713" y="291865"/>
                          <a:pt x="67885" y="291646"/>
                        </a:cubicBezTo>
                        <a:cubicBezTo>
                          <a:pt x="70342" y="291170"/>
                          <a:pt x="70247" y="287369"/>
                          <a:pt x="67389" y="287369"/>
                        </a:cubicBezTo>
                        <a:cubicBezTo>
                          <a:pt x="66580" y="287769"/>
                          <a:pt x="65732" y="288226"/>
                          <a:pt x="65494" y="289179"/>
                        </a:cubicBezTo>
                        <a:close/>
                        <a:moveTo>
                          <a:pt x="156543" y="292713"/>
                        </a:moveTo>
                        <a:cubicBezTo>
                          <a:pt x="155648" y="295751"/>
                          <a:pt x="158439" y="298713"/>
                          <a:pt x="161563" y="298056"/>
                        </a:cubicBezTo>
                        <a:cubicBezTo>
                          <a:pt x="166259" y="297066"/>
                          <a:pt x="165802" y="289608"/>
                          <a:pt x="160572" y="289512"/>
                        </a:cubicBezTo>
                        <a:cubicBezTo>
                          <a:pt x="158639" y="290255"/>
                          <a:pt x="157143" y="290684"/>
                          <a:pt x="156543" y="292713"/>
                        </a:cubicBezTo>
                        <a:close/>
                        <a:moveTo>
                          <a:pt x="214732" y="292875"/>
                        </a:moveTo>
                        <a:cubicBezTo>
                          <a:pt x="213874" y="295599"/>
                          <a:pt x="216608" y="298199"/>
                          <a:pt x="219247" y="297475"/>
                        </a:cubicBezTo>
                        <a:cubicBezTo>
                          <a:pt x="223314" y="296361"/>
                          <a:pt x="222752" y="289979"/>
                          <a:pt x="217522" y="290160"/>
                        </a:cubicBezTo>
                        <a:cubicBezTo>
                          <a:pt x="216332" y="290874"/>
                          <a:pt x="215179" y="291446"/>
                          <a:pt x="214732" y="292875"/>
                        </a:cubicBezTo>
                        <a:close/>
                        <a:moveTo>
                          <a:pt x="99851" y="293122"/>
                        </a:moveTo>
                        <a:cubicBezTo>
                          <a:pt x="99241" y="295323"/>
                          <a:pt x="101403" y="297675"/>
                          <a:pt x="103794" y="297142"/>
                        </a:cubicBezTo>
                        <a:cubicBezTo>
                          <a:pt x="107528" y="296332"/>
                          <a:pt x="107032" y="290427"/>
                          <a:pt x="102641" y="290570"/>
                        </a:cubicBezTo>
                        <a:cubicBezTo>
                          <a:pt x="101441" y="291160"/>
                          <a:pt x="100222" y="291751"/>
                          <a:pt x="99851" y="293122"/>
                        </a:cubicBezTo>
                        <a:close/>
                        <a:moveTo>
                          <a:pt x="274720" y="294027"/>
                        </a:moveTo>
                        <a:cubicBezTo>
                          <a:pt x="274958" y="294542"/>
                          <a:pt x="275158" y="294884"/>
                          <a:pt x="275701" y="295094"/>
                        </a:cubicBezTo>
                        <a:cubicBezTo>
                          <a:pt x="275892" y="295123"/>
                          <a:pt x="276082" y="295151"/>
                          <a:pt x="276282" y="295170"/>
                        </a:cubicBezTo>
                        <a:cubicBezTo>
                          <a:pt x="276635" y="294875"/>
                          <a:pt x="276911" y="294742"/>
                          <a:pt x="277101" y="294265"/>
                        </a:cubicBezTo>
                        <a:cubicBezTo>
                          <a:pt x="277406" y="293560"/>
                          <a:pt x="276730" y="293103"/>
                          <a:pt x="276358" y="292789"/>
                        </a:cubicBezTo>
                        <a:cubicBezTo>
                          <a:pt x="276168" y="292760"/>
                          <a:pt x="275977" y="292741"/>
                          <a:pt x="275777" y="292713"/>
                        </a:cubicBezTo>
                        <a:cubicBezTo>
                          <a:pt x="275244" y="293075"/>
                          <a:pt x="274853" y="293246"/>
                          <a:pt x="274720" y="294027"/>
                        </a:cubicBezTo>
                        <a:close/>
                        <a:moveTo>
                          <a:pt x="192462" y="297237"/>
                        </a:moveTo>
                        <a:cubicBezTo>
                          <a:pt x="191605" y="299971"/>
                          <a:pt x="194148" y="302676"/>
                          <a:pt x="196901" y="302085"/>
                        </a:cubicBezTo>
                        <a:cubicBezTo>
                          <a:pt x="201187" y="301171"/>
                          <a:pt x="200882" y="294513"/>
                          <a:pt x="195834" y="294446"/>
                        </a:cubicBezTo>
                        <a:cubicBezTo>
                          <a:pt x="194243" y="295123"/>
                          <a:pt x="192995" y="295532"/>
                          <a:pt x="192462" y="297237"/>
                        </a:cubicBezTo>
                        <a:close/>
                        <a:moveTo>
                          <a:pt x="134855" y="297313"/>
                        </a:moveTo>
                        <a:cubicBezTo>
                          <a:pt x="134074" y="299809"/>
                          <a:pt x="136436" y="302495"/>
                          <a:pt x="138884" y="302076"/>
                        </a:cubicBezTo>
                        <a:cubicBezTo>
                          <a:pt x="143551" y="301285"/>
                          <a:pt x="143437" y="294332"/>
                          <a:pt x="137893" y="294513"/>
                        </a:cubicBezTo>
                        <a:cubicBezTo>
                          <a:pt x="136550" y="295189"/>
                          <a:pt x="135331" y="295808"/>
                          <a:pt x="134855" y="297313"/>
                        </a:cubicBezTo>
                        <a:close/>
                        <a:moveTo>
                          <a:pt x="78895" y="297561"/>
                        </a:moveTo>
                        <a:cubicBezTo>
                          <a:pt x="78229" y="298971"/>
                          <a:pt x="79781" y="301000"/>
                          <a:pt x="81448" y="300514"/>
                        </a:cubicBezTo>
                        <a:cubicBezTo>
                          <a:pt x="83734" y="299857"/>
                          <a:pt x="83486" y="296075"/>
                          <a:pt x="80620" y="296161"/>
                        </a:cubicBezTo>
                        <a:cubicBezTo>
                          <a:pt x="80000" y="296513"/>
                          <a:pt x="79200" y="296904"/>
                          <a:pt x="78895" y="297561"/>
                        </a:cubicBezTo>
                        <a:close/>
                        <a:moveTo>
                          <a:pt x="251622" y="297809"/>
                        </a:moveTo>
                        <a:cubicBezTo>
                          <a:pt x="251108" y="299218"/>
                          <a:pt x="252651" y="301009"/>
                          <a:pt x="254251" y="300600"/>
                        </a:cubicBezTo>
                        <a:cubicBezTo>
                          <a:pt x="256708" y="299980"/>
                          <a:pt x="256356" y="296037"/>
                          <a:pt x="253346" y="296170"/>
                        </a:cubicBezTo>
                        <a:cubicBezTo>
                          <a:pt x="252679" y="296551"/>
                          <a:pt x="251908" y="297047"/>
                          <a:pt x="251622" y="297809"/>
                        </a:cubicBezTo>
                        <a:close/>
                        <a:moveTo>
                          <a:pt x="170355" y="301838"/>
                        </a:moveTo>
                        <a:cubicBezTo>
                          <a:pt x="169659" y="304314"/>
                          <a:pt x="172060" y="307057"/>
                          <a:pt x="174717" y="306438"/>
                        </a:cubicBezTo>
                        <a:cubicBezTo>
                          <a:pt x="178803" y="305486"/>
                          <a:pt x="178536" y="298952"/>
                          <a:pt x="173736" y="298961"/>
                        </a:cubicBezTo>
                        <a:cubicBezTo>
                          <a:pt x="172117" y="299590"/>
                          <a:pt x="170840" y="300133"/>
                          <a:pt x="170355" y="301838"/>
                        </a:cubicBezTo>
                        <a:close/>
                        <a:moveTo>
                          <a:pt x="113329" y="302162"/>
                        </a:moveTo>
                        <a:cubicBezTo>
                          <a:pt x="112795" y="304305"/>
                          <a:pt x="114900" y="306238"/>
                          <a:pt x="117024" y="305772"/>
                        </a:cubicBezTo>
                        <a:cubicBezTo>
                          <a:pt x="120482" y="305000"/>
                          <a:pt x="120148" y="299647"/>
                          <a:pt x="116205" y="299609"/>
                        </a:cubicBezTo>
                        <a:cubicBezTo>
                          <a:pt x="114833" y="300209"/>
                          <a:pt x="113700" y="300619"/>
                          <a:pt x="113329" y="302162"/>
                        </a:cubicBezTo>
                        <a:close/>
                        <a:moveTo>
                          <a:pt x="228943" y="301914"/>
                        </a:moveTo>
                        <a:cubicBezTo>
                          <a:pt x="228171" y="303876"/>
                          <a:pt x="230200" y="305981"/>
                          <a:pt x="232143" y="305533"/>
                        </a:cubicBezTo>
                        <a:cubicBezTo>
                          <a:pt x="235344" y="304790"/>
                          <a:pt x="234820" y="299866"/>
                          <a:pt x="230991" y="300028"/>
                        </a:cubicBezTo>
                        <a:cubicBezTo>
                          <a:pt x="230162" y="300514"/>
                          <a:pt x="229314" y="300971"/>
                          <a:pt x="228943" y="301914"/>
                        </a:cubicBezTo>
                        <a:close/>
                        <a:moveTo>
                          <a:pt x="148580" y="306267"/>
                        </a:moveTo>
                        <a:cubicBezTo>
                          <a:pt x="147904" y="308534"/>
                          <a:pt x="150038" y="311020"/>
                          <a:pt x="152352" y="310534"/>
                        </a:cubicBezTo>
                        <a:cubicBezTo>
                          <a:pt x="156324" y="309724"/>
                          <a:pt x="156029" y="303619"/>
                          <a:pt x="151200" y="303800"/>
                        </a:cubicBezTo>
                        <a:cubicBezTo>
                          <a:pt x="150009" y="304409"/>
                          <a:pt x="148980" y="304905"/>
                          <a:pt x="148580" y="306267"/>
                        </a:cubicBezTo>
                        <a:close/>
                        <a:moveTo>
                          <a:pt x="206512" y="306438"/>
                        </a:moveTo>
                        <a:cubicBezTo>
                          <a:pt x="205959" y="308581"/>
                          <a:pt x="207921" y="310582"/>
                          <a:pt x="209883" y="310220"/>
                        </a:cubicBezTo>
                        <a:cubicBezTo>
                          <a:pt x="213446" y="309553"/>
                          <a:pt x="213141" y="304171"/>
                          <a:pt x="209140" y="304143"/>
                        </a:cubicBezTo>
                        <a:cubicBezTo>
                          <a:pt x="207959" y="304648"/>
                          <a:pt x="206855" y="305114"/>
                          <a:pt x="206512" y="306438"/>
                        </a:cubicBezTo>
                        <a:close/>
                        <a:moveTo>
                          <a:pt x="92126" y="306838"/>
                        </a:moveTo>
                        <a:cubicBezTo>
                          <a:pt x="91802" y="308124"/>
                          <a:pt x="93316" y="309620"/>
                          <a:pt x="94507" y="309391"/>
                        </a:cubicBezTo>
                        <a:cubicBezTo>
                          <a:pt x="96964" y="308915"/>
                          <a:pt x="96793" y="305029"/>
                          <a:pt x="93850" y="305114"/>
                        </a:cubicBezTo>
                        <a:cubicBezTo>
                          <a:pt x="93154" y="305524"/>
                          <a:pt x="92345" y="305991"/>
                          <a:pt x="92126" y="306838"/>
                        </a:cubicBezTo>
                        <a:close/>
                        <a:moveTo>
                          <a:pt x="184404" y="310620"/>
                        </a:moveTo>
                        <a:cubicBezTo>
                          <a:pt x="183604" y="312782"/>
                          <a:pt x="185652" y="315030"/>
                          <a:pt x="187690" y="314649"/>
                        </a:cubicBezTo>
                        <a:cubicBezTo>
                          <a:pt x="191253" y="313982"/>
                          <a:pt x="191024" y="308467"/>
                          <a:pt x="186947" y="308562"/>
                        </a:cubicBezTo>
                        <a:cubicBezTo>
                          <a:pt x="185842" y="309058"/>
                          <a:pt x="184833" y="309496"/>
                          <a:pt x="184404" y="310620"/>
                        </a:cubicBezTo>
                        <a:close/>
                        <a:moveTo>
                          <a:pt x="127054" y="310620"/>
                        </a:moveTo>
                        <a:cubicBezTo>
                          <a:pt x="126178" y="312506"/>
                          <a:pt x="128197" y="314858"/>
                          <a:pt x="130254" y="314401"/>
                        </a:cubicBezTo>
                        <a:cubicBezTo>
                          <a:pt x="133388" y="313706"/>
                          <a:pt x="132969" y="308715"/>
                          <a:pt x="129264" y="308810"/>
                        </a:cubicBezTo>
                        <a:cubicBezTo>
                          <a:pt x="128330" y="309277"/>
                          <a:pt x="127483" y="309696"/>
                          <a:pt x="127054" y="310620"/>
                        </a:cubicBezTo>
                        <a:close/>
                        <a:moveTo>
                          <a:pt x="243326" y="311534"/>
                        </a:moveTo>
                        <a:cubicBezTo>
                          <a:pt x="243392" y="312449"/>
                          <a:pt x="243973" y="312944"/>
                          <a:pt x="244640" y="313258"/>
                        </a:cubicBezTo>
                        <a:cubicBezTo>
                          <a:pt x="245754" y="313258"/>
                          <a:pt x="246183" y="312687"/>
                          <a:pt x="246526" y="311944"/>
                        </a:cubicBezTo>
                        <a:cubicBezTo>
                          <a:pt x="246526" y="310782"/>
                          <a:pt x="245774" y="310096"/>
                          <a:pt x="244554" y="310144"/>
                        </a:cubicBezTo>
                        <a:cubicBezTo>
                          <a:pt x="244030" y="310563"/>
                          <a:pt x="243630" y="310848"/>
                          <a:pt x="243326" y="311534"/>
                        </a:cubicBezTo>
                        <a:close/>
                        <a:moveTo>
                          <a:pt x="162544" y="314982"/>
                        </a:moveTo>
                        <a:cubicBezTo>
                          <a:pt x="161668" y="316944"/>
                          <a:pt x="163525" y="319288"/>
                          <a:pt x="165497" y="318926"/>
                        </a:cubicBezTo>
                        <a:cubicBezTo>
                          <a:pt x="168831" y="318325"/>
                          <a:pt x="168631" y="313087"/>
                          <a:pt x="164592" y="313258"/>
                        </a:cubicBezTo>
                        <a:cubicBezTo>
                          <a:pt x="163773" y="313725"/>
                          <a:pt x="162944" y="314106"/>
                          <a:pt x="162544" y="314982"/>
                        </a:cubicBezTo>
                        <a:close/>
                        <a:moveTo>
                          <a:pt x="220723" y="315563"/>
                        </a:moveTo>
                        <a:cubicBezTo>
                          <a:pt x="220275" y="316973"/>
                          <a:pt x="221828" y="318487"/>
                          <a:pt x="223114" y="318192"/>
                        </a:cubicBezTo>
                        <a:cubicBezTo>
                          <a:pt x="225695" y="317592"/>
                          <a:pt x="225047" y="314592"/>
                          <a:pt x="222618" y="314001"/>
                        </a:cubicBezTo>
                        <a:cubicBezTo>
                          <a:pt x="221856" y="314363"/>
                          <a:pt x="220989" y="314735"/>
                          <a:pt x="220723" y="315563"/>
                        </a:cubicBezTo>
                        <a:close/>
                        <a:moveTo>
                          <a:pt x="105604" y="315963"/>
                        </a:moveTo>
                        <a:cubicBezTo>
                          <a:pt x="105642" y="317906"/>
                          <a:pt x="107890" y="318602"/>
                          <a:pt x="108966" y="317202"/>
                        </a:cubicBezTo>
                        <a:cubicBezTo>
                          <a:pt x="109966" y="315906"/>
                          <a:pt x="108861" y="314211"/>
                          <a:pt x="107242" y="314239"/>
                        </a:cubicBezTo>
                        <a:cubicBezTo>
                          <a:pt x="106423" y="314773"/>
                          <a:pt x="106089" y="315096"/>
                          <a:pt x="105604" y="315963"/>
                        </a:cubicBezTo>
                        <a:close/>
                        <a:moveTo>
                          <a:pt x="140770" y="319830"/>
                        </a:moveTo>
                        <a:cubicBezTo>
                          <a:pt x="140141" y="321412"/>
                          <a:pt x="141741" y="323202"/>
                          <a:pt x="143313" y="322869"/>
                        </a:cubicBezTo>
                        <a:cubicBezTo>
                          <a:pt x="145999" y="322307"/>
                          <a:pt x="145799" y="318059"/>
                          <a:pt x="142570" y="318183"/>
                        </a:cubicBezTo>
                        <a:cubicBezTo>
                          <a:pt x="141856" y="318611"/>
                          <a:pt x="141094" y="319011"/>
                          <a:pt x="140770" y="319830"/>
                        </a:cubicBezTo>
                        <a:close/>
                        <a:moveTo>
                          <a:pt x="200015" y="322707"/>
                        </a:moveTo>
                        <a:cubicBezTo>
                          <a:pt x="201587" y="323336"/>
                          <a:pt x="203216" y="321459"/>
                          <a:pt x="202730" y="319916"/>
                        </a:cubicBezTo>
                        <a:cubicBezTo>
                          <a:pt x="202340" y="318916"/>
                          <a:pt x="201578" y="318306"/>
                          <a:pt x="200101" y="318354"/>
                        </a:cubicBezTo>
                        <a:cubicBezTo>
                          <a:pt x="198377" y="319354"/>
                          <a:pt x="197701" y="321774"/>
                          <a:pt x="200015" y="322707"/>
                        </a:cubicBezTo>
                        <a:close/>
                        <a:moveTo>
                          <a:pt x="178003" y="327060"/>
                        </a:moveTo>
                        <a:cubicBezTo>
                          <a:pt x="181232" y="327203"/>
                          <a:pt x="181203" y="322793"/>
                          <a:pt x="178079" y="322869"/>
                        </a:cubicBezTo>
                        <a:cubicBezTo>
                          <a:pt x="176165" y="324050"/>
                          <a:pt x="175470" y="325917"/>
                          <a:pt x="178003" y="327060"/>
                        </a:cubicBezTo>
                        <a:close/>
                        <a:moveTo>
                          <a:pt x="119329" y="324841"/>
                        </a:moveTo>
                        <a:cubicBezTo>
                          <a:pt x="119396" y="325765"/>
                          <a:pt x="119958" y="326174"/>
                          <a:pt x="120644" y="326479"/>
                        </a:cubicBezTo>
                        <a:cubicBezTo>
                          <a:pt x="121501" y="326460"/>
                          <a:pt x="121977" y="325955"/>
                          <a:pt x="122206" y="325326"/>
                        </a:cubicBezTo>
                        <a:cubicBezTo>
                          <a:pt x="122234" y="325107"/>
                          <a:pt x="122263" y="324888"/>
                          <a:pt x="122282" y="324669"/>
                        </a:cubicBezTo>
                        <a:cubicBezTo>
                          <a:pt x="121806" y="324107"/>
                          <a:pt x="121586" y="323564"/>
                          <a:pt x="120558" y="323526"/>
                        </a:cubicBezTo>
                        <a:cubicBezTo>
                          <a:pt x="119986" y="323926"/>
                          <a:pt x="119624" y="324155"/>
                          <a:pt x="119329" y="324841"/>
                        </a:cubicBezTo>
                        <a:close/>
                        <a:moveTo>
                          <a:pt x="154581" y="329279"/>
                        </a:moveTo>
                        <a:cubicBezTo>
                          <a:pt x="154648" y="330356"/>
                          <a:pt x="155467" y="331108"/>
                          <a:pt x="156639" y="331089"/>
                        </a:cubicBezTo>
                        <a:cubicBezTo>
                          <a:pt x="157172" y="330622"/>
                          <a:pt x="157620" y="330365"/>
                          <a:pt x="157953" y="329698"/>
                        </a:cubicBezTo>
                        <a:cubicBezTo>
                          <a:pt x="157953" y="328498"/>
                          <a:pt x="157143" y="327689"/>
                          <a:pt x="155896" y="327727"/>
                        </a:cubicBezTo>
                        <a:cubicBezTo>
                          <a:pt x="155257" y="328212"/>
                          <a:pt x="154886" y="328432"/>
                          <a:pt x="154581" y="329279"/>
                        </a:cubicBezTo>
                        <a:close/>
                        <a:moveTo>
                          <a:pt x="213084" y="329194"/>
                        </a:moveTo>
                        <a:cubicBezTo>
                          <a:pt x="213055" y="329355"/>
                          <a:pt x="213027" y="329527"/>
                          <a:pt x="213008" y="329689"/>
                        </a:cubicBezTo>
                        <a:cubicBezTo>
                          <a:pt x="213170" y="329879"/>
                          <a:pt x="213331" y="330070"/>
                          <a:pt x="213503" y="330260"/>
                        </a:cubicBezTo>
                        <a:cubicBezTo>
                          <a:pt x="213722" y="330289"/>
                          <a:pt x="213941" y="330317"/>
                          <a:pt x="214160" y="330337"/>
                        </a:cubicBezTo>
                        <a:cubicBezTo>
                          <a:pt x="214217" y="330308"/>
                          <a:pt x="214274" y="330279"/>
                          <a:pt x="214322" y="330260"/>
                        </a:cubicBezTo>
                        <a:cubicBezTo>
                          <a:pt x="214627" y="329879"/>
                          <a:pt x="214808" y="329841"/>
                          <a:pt x="214817" y="329108"/>
                        </a:cubicBezTo>
                        <a:cubicBezTo>
                          <a:pt x="214503" y="328765"/>
                          <a:pt x="214341" y="328527"/>
                          <a:pt x="213751" y="328451"/>
                        </a:cubicBezTo>
                        <a:cubicBezTo>
                          <a:pt x="213455" y="328708"/>
                          <a:pt x="213255" y="328803"/>
                          <a:pt x="213084" y="329194"/>
                        </a:cubicBezTo>
                        <a:close/>
                        <a:moveTo>
                          <a:pt x="190814" y="333632"/>
                        </a:moveTo>
                        <a:cubicBezTo>
                          <a:pt x="190814" y="333823"/>
                          <a:pt x="190814" y="334013"/>
                          <a:pt x="190814" y="334204"/>
                        </a:cubicBezTo>
                        <a:cubicBezTo>
                          <a:pt x="191110" y="334480"/>
                          <a:pt x="191148" y="334661"/>
                          <a:pt x="191633" y="334785"/>
                        </a:cubicBezTo>
                        <a:cubicBezTo>
                          <a:pt x="192652" y="335185"/>
                          <a:pt x="193177" y="333070"/>
                          <a:pt x="191633" y="332889"/>
                        </a:cubicBezTo>
                        <a:cubicBezTo>
                          <a:pt x="191281" y="333146"/>
                          <a:pt x="191062" y="333261"/>
                          <a:pt x="190814" y="333632"/>
                        </a:cubicBezTo>
                        <a:close/>
                        <a:moveTo>
                          <a:pt x="133702" y="334213"/>
                        </a:moveTo>
                        <a:cubicBezTo>
                          <a:pt x="133702" y="334270"/>
                          <a:pt x="133702" y="334328"/>
                          <a:pt x="133702" y="334375"/>
                        </a:cubicBezTo>
                        <a:cubicBezTo>
                          <a:pt x="133950" y="334375"/>
                          <a:pt x="134198" y="334375"/>
                          <a:pt x="134445" y="334375"/>
                        </a:cubicBezTo>
                        <a:cubicBezTo>
                          <a:pt x="134474" y="334080"/>
                          <a:pt x="134503" y="333775"/>
                          <a:pt x="134521" y="333470"/>
                        </a:cubicBezTo>
                        <a:cubicBezTo>
                          <a:pt x="134245" y="333442"/>
                          <a:pt x="133969" y="333423"/>
                          <a:pt x="133702" y="333384"/>
                        </a:cubicBezTo>
                        <a:cubicBezTo>
                          <a:pt x="133702" y="333661"/>
                          <a:pt x="133702" y="333937"/>
                          <a:pt x="133702" y="334213"/>
                        </a:cubicBez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59" name="Google Shape;1059;p27"/>
                  <p:cNvSpPr/>
                  <p:nvPr/>
                </p:nvSpPr>
                <p:spPr>
                  <a:xfrm>
                    <a:off x="-6977372" y="-927727"/>
                    <a:ext cx="334956" cy="334834"/>
                  </a:xfrm>
                  <a:custGeom>
                    <a:rect b="b" l="l" r="r" t="t"/>
                    <a:pathLst>
                      <a:path extrusionOk="0" h="334834" w="334956">
                        <a:moveTo>
                          <a:pt x="181527" y="1648"/>
                        </a:moveTo>
                        <a:cubicBezTo>
                          <a:pt x="181927" y="2115"/>
                          <a:pt x="182156" y="2429"/>
                          <a:pt x="182756" y="2715"/>
                        </a:cubicBezTo>
                        <a:cubicBezTo>
                          <a:pt x="184566" y="2581"/>
                          <a:pt x="184585" y="48"/>
                          <a:pt x="182680" y="0"/>
                        </a:cubicBezTo>
                        <a:cubicBezTo>
                          <a:pt x="182061" y="410"/>
                          <a:pt x="181565" y="629"/>
                          <a:pt x="181527" y="1648"/>
                        </a:cubicBezTo>
                        <a:close/>
                        <a:moveTo>
                          <a:pt x="158848" y="6248"/>
                        </a:moveTo>
                        <a:cubicBezTo>
                          <a:pt x="159344" y="7934"/>
                          <a:pt x="161868" y="7963"/>
                          <a:pt x="162458" y="6334"/>
                        </a:cubicBezTo>
                        <a:cubicBezTo>
                          <a:pt x="162487" y="5982"/>
                          <a:pt x="162515" y="5620"/>
                          <a:pt x="162544" y="5267"/>
                        </a:cubicBezTo>
                        <a:cubicBezTo>
                          <a:pt x="161972" y="4591"/>
                          <a:pt x="161677" y="3953"/>
                          <a:pt x="160411" y="3953"/>
                        </a:cubicBezTo>
                        <a:cubicBezTo>
                          <a:pt x="159782" y="4315"/>
                          <a:pt x="158467" y="4953"/>
                          <a:pt x="158848" y="6248"/>
                        </a:cubicBezTo>
                        <a:close/>
                        <a:moveTo>
                          <a:pt x="217360" y="5582"/>
                        </a:moveTo>
                        <a:cubicBezTo>
                          <a:pt x="217398" y="6286"/>
                          <a:pt x="217618" y="6353"/>
                          <a:pt x="217932" y="6734"/>
                        </a:cubicBezTo>
                        <a:cubicBezTo>
                          <a:pt x="218151" y="6734"/>
                          <a:pt x="218370" y="6734"/>
                          <a:pt x="218589" y="6734"/>
                        </a:cubicBezTo>
                        <a:cubicBezTo>
                          <a:pt x="218837" y="6487"/>
                          <a:pt x="219084" y="6239"/>
                          <a:pt x="219332" y="5991"/>
                        </a:cubicBezTo>
                        <a:cubicBezTo>
                          <a:pt x="219332" y="5915"/>
                          <a:pt x="219332" y="5829"/>
                          <a:pt x="219332" y="5744"/>
                        </a:cubicBezTo>
                        <a:cubicBezTo>
                          <a:pt x="219132" y="5353"/>
                          <a:pt x="218989" y="5105"/>
                          <a:pt x="218589" y="4924"/>
                        </a:cubicBezTo>
                        <a:cubicBezTo>
                          <a:pt x="218399" y="4896"/>
                          <a:pt x="218208" y="4867"/>
                          <a:pt x="218008" y="4839"/>
                        </a:cubicBezTo>
                        <a:cubicBezTo>
                          <a:pt x="217799" y="5096"/>
                          <a:pt x="217579" y="5343"/>
                          <a:pt x="217360" y="5582"/>
                        </a:cubicBezTo>
                        <a:close/>
                        <a:moveTo>
                          <a:pt x="136579" y="10106"/>
                        </a:moveTo>
                        <a:cubicBezTo>
                          <a:pt x="136074" y="12230"/>
                          <a:pt x="139274" y="12687"/>
                          <a:pt x="140275" y="11258"/>
                        </a:cubicBezTo>
                        <a:cubicBezTo>
                          <a:pt x="141256" y="9868"/>
                          <a:pt x="139865" y="8172"/>
                          <a:pt x="138303" y="8220"/>
                        </a:cubicBezTo>
                        <a:cubicBezTo>
                          <a:pt x="137484" y="8658"/>
                          <a:pt x="136722" y="8992"/>
                          <a:pt x="136579" y="10106"/>
                        </a:cubicBezTo>
                        <a:close/>
                        <a:moveTo>
                          <a:pt x="194100" y="9858"/>
                        </a:moveTo>
                        <a:cubicBezTo>
                          <a:pt x="194072" y="11297"/>
                          <a:pt x="194862" y="11887"/>
                          <a:pt x="195824" y="12325"/>
                        </a:cubicBezTo>
                        <a:cubicBezTo>
                          <a:pt x="198929" y="12411"/>
                          <a:pt x="198825" y="8068"/>
                          <a:pt x="195662" y="8220"/>
                        </a:cubicBezTo>
                        <a:cubicBezTo>
                          <a:pt x="194929" y="8715"/>
                          <a:pt x="194500" y="9011"/>
                          <a:pt x="194100" y="9858"/>
                        </a:cubicBezTo>
                        <a:close/>
                        <a:moveTo>
                          <a:pt x="171593" y="13802"/>
                        </a:moveTo>
                        <a:cubicBezTo>
                          <a:pt x="170859" y="15478"/>
                          <a:pt x="172564" y="17717"/>
                          <a:pt x="174384" y="17335"/>
                        </a:cubicBezTo>
                        <a:cubicBezTo>
                          <a:pt x="177365" y="16716"/>
                          <a:pt x="177260" y="12001"/>
                          <a:pt x="173564" y="12163"/>
                        </a:cubicBezTo>
                        <a:cubicBezTo>
                          <a:pt x="172774" y="12544"/>
                          <a:pt x="171936" y="13011"/>
                          <a:pt x="171593" y="13802"/>
                        </a:cubicBezTo>
                        <a:close/>
                        <a:moveTo>
                          <a:pt x="114471" y="14297"/>
                        </a:moveTo>
                        <a:cubicBezTo>
                          <a:pt x="114414" y="15697"/>
                          <a:pt x="115433" y="16954"/>
                          <a:pt x="116852" y="16516"/>
                        </a:cubicBezTo>
                        <a:cubicBezTo>
                          <a:pt x="117595" y="16221"/>
                          <a:pt x="118243" y="15497"/>
                          <a:pt x="118338" y="14545"/>
                        </a:cubicBezTo>
                        <a:cubicBezTo>
                          <a:pt x="117958" y="13564"/>
                          <a:pt x="117424" y="12792"/>
                          <a:pt x="116119" y="12735"/>
                        </a:cubicBezTo>
                        <a:cubicBezTo>
                          <a:pt x="115376" y="13211"/>
                          <a:pt x="114881" y="13478"/>
                          <a:pt x="114471" y="14297"/>
                        </a:cubicBezTo>
                        <a:close/>
                        <a:moveTo>
                          <a:pt x="230181" y="14459"/>
                        </a:moveTo>
                        <a:cubicBezTo>
                          <a:pt x="230248" y="16526"/>
                          <a:pt x="232972" y="16592"/>
                          <a:pt x="233134" y="14545"/>
                        </a:cubicBezTo>
                        <a:cubicBezTo>
                          <a:pt x="232743" y="13840"/>
                          <a:pt x="232486" y="13259"/>
                          <a:pt x="231495" y="13154"/>
                        </a:cubicBezTo>
                        <a:cubicBezTo>
                          <a:pt x="230819" y="13573"/>
                          <a:pt x="230610" y="13802"/>
                          <a:pt x="230181" y="14459"/>
                        </a:cubicBezTo>
                        <a:close/>
                        <a:moveTo>
                          <a:pt x="149400" y="17669"/>
                        </a:moveTo>
                        <a:cubicBezTo>
                          <a:pt x="148076" y="19612"/>
                          <a:pt x="149981" y="22631"/>
                          <a:pt x="152524" y="22022"/>
                        </a:cubicBezTo>
                        <a:cubicBezTo>
                          <a:pt x="155695" y="21260"/>
                          <a:pt x="155210" y="16164"/>
                          <a:pt x="151457" y="16269"/>
                        </a:cubicBezTo>
                        <a:cubicBezTo>
                          <a:pt x="150609" y="16650"/>
                          <a:pt x="149885" y="16964"/>
                          <a:pt x="149400" y="17669"/>
                        </a:cubicBezTo>
                        <a:close/>
                        <a:moveTo>
                          <a:pt x="207092" y="18326"/>
                        </a:moveTo>
                        <a:cubicBezTo>
                          <a:pt x="206407" y="19964"/>
                          <a:pt x="208045" y="22088"/>
                          <a:pt x="209969" y="21612"/>
                        </a:cubicBezTo>
                        <a:cubicBezTo>
                          <a:pt x="212817" y="20907"/>
                          <a:pt x="212550" y="16507"/>
                          <a:pt x="208902" y="16678"/>
                        </a:cubicBezTo>
                        <a:cubicBezTo>
                          <a:pt x="208169" y="17107"/>
                          <a:pt x="207426" y="17526"/>
                          <a:pt x="207092" y="18326"/>
                        </a:cubicBezTo>
                        <a:close/>
                        <a:moveTo>
                          <a:pt x="92783" y="18821"/>
                        </a:moveTo>
                        <a:cubicBezTo>
                          <a:pt x="92697" y="21126"/>
                          <a:pt x="95745" y="21002"/>
                          <a:pt x="95660" y="18736"/>
                        </a:cubicBezTo>
                        <a:cubicBezTo>
                          <a:pt x="95383" y="18402"/>
                          <a:pt x="95107" y="18078"/>
                          <a:pt x="94840" y="17745"/>
                        </a:cubicBezTo>
                        <a:cubicBezTo>
                          <a:pt x="94564" y="17688"/>
                          <a:pt x="94288" y="17640"/>
                          <a:pt x="94012" y="17583"/>
                        </a:cubicBezTo>
                        <a:cubicBezTo>
                          <a:pt x="93488" y="17993"/>
                          <a:pt x="93097" y="18193"/>
                          <a:pt x="92783" y="18821"/>
                        </a:cubicBezTo>
                        <a:close/>
                        <a:moveTo>
                          <a:pt x="184156" y="23012"/>
                        </a:moveTo>
                        <a:cubicBezTo>
                          <a:pt x="183651" y="25222"/>
                          <a:pt x="186042" y="27413"/>
                          <a:pt x="188176" y="26708"/>
                        </a:cubicBezTo>
                        <a:cubicBezTo>
                          <a:pt x="191586" y="25584"/>
                          <a:pt x="190890" y="20298"/>
                          <a:pt x="186614" y="20460"/>
                        </a:cubicBezTo>
                        <a:cubicBezTo>
                          <a:pt x="185576" y="21079"/>
                          <a:pt x="184461" y="21679"/>
                          <a:pt x="184156" y="23012"/>
                        </a:cubicBezTo>
                        <a:close/>
                        <a:moveTo>
                          <a:pt x="130330" y="26460"/>
                        </a:moveTo>
                        <a:cubicBezTo>
                          <a:pt x="133483" y="25717"/>
                          <a:pt x="133112" y="20555"/>
                          <a:pt x="129264" y="20707"/>
                        </a:cubicBezTo>
                        <a:cubicBezTo>
                          <a:pt x="125368" y="22412"/>
                          <a:pt x="126854" y="27280"/>
                          <a:pt x="130330" y="26460"/>
                        </a:cubicBezTo>
                        <a:close/>
                        <a:moveTo>
                          <a:pt x="243240" y="23260"/>
                        </a:moveTo>
                        <a:cubicBezTo>
                          <a:pt x="243183" y="25851"/>
                          <a:pt x="246050" y="25460"/>
                          <a:pt x="246688" y="23670"/>
                        </a:cubicBezTo>
                        <a:cubicBezTo>
                          <a:pt x="246640" y="22593"/>
                          <a:pt x="245878" y="21831"/>
                          <a:pt x="244792" y="21784"/>
                        </a:cubicBezTo>
                        <a:cubicBezTo>
                          <a:pt x="244021" y="22203"/>
                          <a:pt x="243630" y="22431"/>
                          <a:pt x="243240" y="23260"/>
                        </a:cubicBezTo>
                        <a:close/>
                        <a:moveTo>
                          <a:pt x="161725" y="27118"/>
                        </a:moveTo>
                        <a:cubicBezTo>
                          <a:pt x="160953" y="29537"/>
                          <a:pt x="163316" y="32147"/>
                          <a:pt x="165830" y="31556"/>
                        </a:cubicBezTo>
                        <a:cubicBezTo>
                          <a:pt x="169802" y="30623"/>
                          <a:pt x="169354" y="24536"/>
                          <a:pt x="164763" y="24489"/>
                        </a:cubicBezTo>
                        <a:cubicBezTo>
                          <a:pt x="163335" y="25117"/>
                          <a:pt x="162211" y="25584"/>
                          <a:pt x="161725" y="27118"/>
                        </a:cubicBezTo>
                        <a:close/>
                        <a:moveTo>
                          <a:pt x="223437" y="30813"/>
                        </a:moveTo>
                        <a:cubicBezTo>
                          <a:pt x="226447" y="30061"/>
                          <a:pt x="226057" y="25089"/>
                          <a:pt x="222370" y="25232"/>
                        </a:cubicBezTo>
                        <a:cubicBezTo>
                          <a:pt x="218504" y="26908"/>
                          <a:pt x="219942" y="31690"/>
                          <a:pt x="223437" y="30813"/>
                        </a:cubicBezTo>
                        <a:close/>
                        <a:moveTo>
                          <a:pt x="105023" y="27118"/>
                        </a:moveTo>
                        <a:cubicBezTo>
                          <a:pt x="104308" y="29061"/>
                          <a:pt x="106108" y="31090"/>
                          <a:pt x="108061" y="30651"/>
                        </a:cubicBezTo>
                        <a:cubicBezTo>
                          <a:pt x="111100" y="29975"/>
                          <a:pt x="110604" y="25203"/>
                          <a:pt x="107080" y="25308"/>
                        </a:cubicBezTo>
                        <a:cubicBezTo>
                          <a:pt x="106213" y="25746"/>
                          <a:pt x="105365" y="26184"/>
                          <a:pt x="105023" y="27118"/>
                        </a:cubicBezTo>
                        <a:close/>
                        <a:moveTo>
                          <a:pt x="139370" y="31633"/>
                        </a:moveTo>
                        <a:cubicBezTo>
                          <a:pt x="138703" y="34099"/>
                          <a:pt x="141094" y="36814"/>
                          <a:pt x="143808" y="36157"/>
                        </a:cubicBezTo>
                        <a:cubicBezTo>
                          <a:pt x="147980" y="35147"/>
                          <a:pt x="147533" y="28661"/>
                          <a:pt x="142246" y="28842"/>
                        </a:cubicBezTo>
                        <a:cubicBezTo>
                          <a:pt x="140941" y="29489"/>
                          <a:pt x="139789" y="30128"/>
                          <a:pt x="139370" y="31633"/>
                        </a:cubicBezTo>
                        <a:close/>
                        <a:moveTo>
                          <a:pt x="197148" y="31309"/>
                        </a:moveTo>
                        <a:cubicBezTo>
                          <a:pt x="196291" y="33633"/>
                          <a:pt x="198453" y="36424"/>
                          <a:pt x="200758" y="36071"/>
                        </a:cubicBezTo>
                        <a:cubicBezTo>
                          <a:pt x="205330" y="35395"/>
                          <a:pt x="205121" y="28823"/>
                          <a:pt x="200263" y="28927"/>
                        </a:cubicBezTo>
                        <a:cubicBezTo>
                          <a:pt x="198825" y="29508"/>
                          <a:pt x="197672" y="29861"/>
                          <a:pt x="197148" y="31309"/>
                        </a:cubicBezTo>
                        <a:close/>
                        <a:moveTo>
                          <a:pt x="83248" y="31880"/>
                        </a:moveTo>
                        <a:cubicBezTo>
                          <a:pt x="82772" y="33175"/>
                          <a:pt x="84296" y="34938"/>
                          <a:pt x="85715" y="34595"/>
                        </a:cubicBezTo>
                        <a:cubicBezTo>
                          <a:pt x="88220" y="33995"/>
                          <a:pt x="87782" y="30480"/>
                          <a:pt x="85144" y="30242"/>
                        </a:cubicBezTo>
                        <a:cubicBezTo>
                          <a:pt x="84325" y="30623"/>
                          <a:pt x="83563" y="31023"/>
                          <a:pt x="83248" y="31880"/>
                        </a:cubicBezTo>
                        <a:close/>
                        <a:moveTo>
                          <a:pt x="256394" y="32537"/>
                        </a:moveTo>
                        <a:cubicBezTo>
                          <a:pt x="256775" y="33223"/>
                          <a:pt x="257032" y="33795"/>
                          <a:pt x="257794" y="34099"/>
                        </a:cubicBezTo>
                        <a:cubicBezTo>
                          <a:pt x="258966" y="34633"/>
                          <a:pt x="260004" y="33233"/>
                          <a:pt x="260013" y="32213"/>
                        </a:cubicBezTo>
                        <a:cubicBezTo>
                          <a:pt x="259642" y="31290"/>
                          <a:pt x="259137" y="30623"/>
                          <a:pt x="257794" y="30651"/>
                        </a:cubicBezTo>
                        <a:cubicBezTo>
                          <a:pt x="257127" y="31156"/>
                          <a:pt x="256508" y="31480"/>
                          <a:pt x="256394" y="32537"/>
                        </a:cubicBezTo>
                        <a:close/>
                        <a:moveTo>
                          <a:pt x="174460" y="35909"/>
                        </a:moveTo>
                        <a:cubicBezTo>
                          <a:pt x="173660" y="38624"/>
                          <a:pt x="176231" y="41491"/>
                          <a:pt x="178898" y="41005"/>
                        </a:cubicBezTo>
                        <a:cubicBezTo>
                          <a:pt x="183709" y="40129"/>
                          <a:pt x="183509" y="32728"/>
                          <a:pt x="177908" y="32871"/>
                        </a:cubicBezTo>
                        <a:cubicBezTo>
                          <a:pt x="176308" y="33585"/>
                          <a:pt x="174974" y="34157"/>
                          <a:pt x="174460" y="35909"/>
                        </a:cubicBezTo>
                        <a:close/>
                        <a:moveTo>
                          <a:pt x="117348" y="36071"/>
                        </a:moveTo>
                        <a:cubicBezTo>
                          <a:pt x="116662" y="38395"/>
                          <a:pt x="118919" y="40862"/>
                          <a:pt x="121129" y="40510"/>
                        </a:cubicBezTo>
                        <a:cubicBezTo>
                          <a:pt x="125663" y="39786"/>
                          <a:pt x="125473" y="33214"/>
                          <a:pt x="120310" y="33366"/>
                        </a:cubicBezTo>
                        <a:cubicBezTo>
                          <a:pt x="118910" y="33985"/>
                          <a:pt x="117805" y="34538"/>
                          <a:pt x="117348" y="36071"/>
                        </a:cubicBezTo>
                        <a:close/>
                        <a:moveTo>
                          <a:pt x="233296" y="35576"/>
                        </a:moveTo>
                        <a:cubicBezTo>
                          <a:pt x="232124" y="37814"/>
                          <a:pt x="234544" y="40462"/>
                          <a:pt x="236829" y="39853"/>
                        </a:cubicBezTo>
                        <a:cubicBezTo>
                          <a:pt x="240116" y="38976"/>
                          <a:pt x="239706" y="33757"/>
                          <a:pt x="235353" y="33937"/>
                        </a:cubicBezTo>
                        <a:cubicBezTo>
                          <a:pt x="234544" y="34385"/>
                          <a:pt x="233724" y="34776"/>
                          <a:pt x="233296" y="35576"/>
                        </a:cubicBezTo>
                        <a:close/>
                        <a:moveTo>
                          <a:pt x="61884" y="36652"/>
                        </a:moveTo>
                        <a:cubicBezTo>
                          <a:pt x="61979" y="38186"/>
                          <a:pt x="63865" y="38548"/>
                          <a:pt x="64351" y="37147"/>
                        </a:cubicBezTo>
                        <a:cubicBezTo>
                          <a:pt x="64665" y="36443"/>
                          <a:pt x="63951" y="35843"/>
                          <a:pt x="63446" y="35671"/>
                        </a:cubicBezTo>
                        <a:cubicBezTo>
                          <a:pt x="63246" y="35642"/>
                          <a:pt x="63065" y="35614"/>
                          <a:pt x="62865" y="35585"/>
                        </a:cubicBezTo>
                        <a:cubicBezTo>
                          <a:pt x="62474" y="35938"/>
                          <a:pt x="62217" y="36233"/>
                          <a:pt x="61884" y="36652"/>
                        </a:cubicBezTo>
                        <a:close/>
                        <a:moveTo>
                          <a:pt x="152276" y="39691"/>
                        </a:moveTo>
                        <a:cubicBezTo>
                          <a:pt x="151076" y="42548"/>
                          <a:pt x="153457" y="46234"/>
                          <a:pt x="156543" y="45768"/>
                        </a:cubicBezTo>
                        <a:cubicBezTo>
                          <a:pt x="162077" y="44939"/>
                          <a:pt x="161839" y="36966"/>
                          <a:pt x="155886" y="37052"/>
                        </a:cubicBezTo>
                        <a:cubicBezTo>
                          <a:pt x="154219" y="37748"/>
                          <a:pt x="152952" y="38062"/>
                          <a:pt x="152276" y="39691"/>
                        </a:cubicBezTo>
                        <a:close/>
                        <a:moveTo>
                          <a:pt x="210045" y="40510"/>
                        </a:moveTo>
                        <a:cubicBezTo>
                          <a:pt x="209264" y="43386"/>
                          <a:pt x="212284" y="46044"/>
                          <a:pt x="215065" y="45110"/>
                        </a:cubicBezTo>
                        <a:cubicBezTo>
                          <a:pt x="219103" y="43758"/>
                          <a:pt x="218456" y="37300"/>
                          <a:pt x="213255" y="37471"/>
                        </a:cubicBezTo>
                        <a:cubicBezTo>
                          <a:pt x="211798" y="38186"/>
                          <a:pt x="210502" y="38833"/>
                          <a:pt x="210045" y="40510"/>
                        </a:cubicBezTo>
                        <a:close/>
                        <a:moveTo>
                          <a:pt x="95488" y="40510"/>
                        </a:moveTo>
                        <a:cubicBezTo>
                          <a:pt x="94850" y="42662"/>
                          <a:pt x="96974" y="45034"/>
                          <a:pt x="99270" y="44539"/>
                        </a:cubicBezTo>
                        <a:cubicBezTo>
                          <a:pt x="102879" y="43767"/>
                          <a:pt x="102518" y="38100"/>
                          <a:pt x="98450" y="38043"/>
                        </a:cubicBezTo>
                        <a:cubicBezTo>
                          <a:pt x="97088" y="38633"/>
                          <a:pt x="95926" y="39043"/>
                          <a:pt x="95488" y="40510"/>
                        </a:cubicBezTo>
                        <a:close/>
                        <a:moveTo>
                          <a:pt x="269872" y="40929"/>
                        </a:moveTo>
                        <a:cubicBezTo>
                          <a:pt x="269853" y="42158"/>
                          <a:pt x="270453" y="42605"/>
                          <a:pt x="271263" y="42986"/>
                        </a:cubicBezTo>
                        <a:cubicBezTo>
                          <a:pt x="273806" y="43015"/>
                          <a:pt x="273834" y="39472"/>
                          <a:pt x="271263" y="39529"/>
                        </a:cubicBezTo>
                        <a:cubicBezTo>
                          <a:pt x="270615" y="39948"/>
                          <a:pt x="270224" y="40205"/>
                          <a:pt x="269872" y="40929"/>
                        </a:cubicBezTo>
                        <a:close/>
                        <a:moveTo>
                          <a:pt x="187452" y="44377"/>
                        </a:moveTo>
                        <a:cubicBezTo>
                          <a:pt x="186433" y="47330"/>
                          <a:pt x="189004" y="50902"/>
                          <a:pt x="192138" y="50378"/>
                        </a:cubicBezTo>
                        <a:cubicBezTo>
                          <a:pt x="197768" y="49425"/>
                          <a:pt x="197444" y="41148"/>
                          <a:pt x="191071" y="41338"/>
                        </a:cubicBezTo>
                        <a:cubicBezTo>
                          <a:pt x="189376" y="42081"/>
                          <a:pt x="188061" y="42596"/>
                          <a:pt x="187452" y="44377"/>
                        </a:cubicBezTo>
                        <a:close/>
                        <a:moveTo>
                          <a:pt x="129921" y="44701"/>
                        </a:moveTo>
                        <a:cubicBezTo>
                          <a:pt x="129026" y="47777"/>
                          <a:pt x="131854" y="50844"/>
                          <a:pt x="135017" y="50120"/>
                        </a:cubicBezTo>
                        <a:cubicBezTo>
                          <a:pt x="139989" y="48987"/>
                          <a:pt x="139598" y="41310"/>
                          <a:pt x="133455" y="41491"/>
                        </a:cubicBezTo>
                        <a:cubicBezTo>
                          <a:pt x="131816" y="42234"/>
                          <a:pt x="130454" y="42901"/>
                          <a:pt x="129921" y="44701"/>
                        </a:cubicBezTo>
                        <a:close/>
                        <a:moveTo>
                          <a:pt x="246450" y="44625"/>
                        </a:moveTo>
                        <a:cubicBezTo>
                          <a:pt x="245535" y="46787"/>
                          <a:pt x="247593" y="49339"/>
                          <a:pt x="249898" y="48816"/>
                        </a:cubicBezTo>
                        <a:cubicBezTo>
                          <a:pt x="253517" y="47987"/>
                          <a:pt x="253089" y="42558"/>
                          <a:pt x="248583" y="42729"/>
                        </a:cubicBezTo>
                        <a:cubicBezTo>
                          <a:pt x="247745" y="43234"/>
                          <a:pt x="246840" y="43691"/>
                          <a:pt x="246450" y="44625"/>
                        </a:cubicBezTo>
                        <a:close/>
                        <a:moveTo>
                          <a:pt x="74123" y="44625"/>
                        </a:moveTo>
                        <a:cubicBezTo>
                          <a:pt x="73142" y="46349"/>
                          <a:pt x="74943" y="48758"/>
                          <a:pt x="76838" y="48406"/>
                        </a:cubicBezTo>
                        <a:cubicBezTo>
                          <a:pt x="79915" y="47834"/>
                          <a:pt x="79715" y="43091"/>
                          <a:pt x="76257" y="43062"/>
                        </a:cubicBezTo>
                        <a:cubicBezTo>
                          <a:pt x="75352" y="43501"/>
                          <a:pt x="74609" y="43777"/>
                          <a:pt x="74123" y="44625"/>
                        </a:cubicBezTo>
                        <a:close/>
                        <a:moveTo>
                          <a:pt x="164763" y="49139"/>
                        </a:moveTo>
                        <a:cubicBezTo>
                          <a:pt x="163935" y="52340"/>
                          <a:pt x="167106" y="55836"/>
                          <a:pt x="170431" y="55140"/>
                        </a:cubicBezTo>
                        <a:cubicBezTo>
                          <a:pt x="176003" y="53978"/>
                          <a:pt x="175746" y="45263"/>
                          <a:pt x="168954" y="45444"/>
                        </a:cubicBezTo>
                        <a:cubicBezTo>
                          <a:pt x="166926" y="46292"/>
                          <a:pt x="165344" y="46911"/>
                          <a:pt x="164763" y="49139"/>
                        </a:cubicBezTo>
                        <a:close/>
                        <a:moveTo>
                          <a:pt x="107985" y="49139"/>
                        </a:moveTo>
                        <a:cubicBezTo>
                          <a:pt x="107185" y="51968"/>
                          <a:pt x="109747" y="54893"/>
                          <a:pt x="112509" y="54397"/>
                        </a:cubicBezTo>
                        <a:cubicBezTo>
                          <a:pt x="117538" y="53492"/>
                          <a:pt x="117281" y="45910"/>
                          <a:pt x="111442" y="46101"/>
                        </a:cubicBezTo>
                        <a:cubicBezTo>
                          <a:pt x="109833" y="46777"/>
                          <a:pt x="108480" y="47396"/>
                          <a:pt x="107985" y="49139"/>
                        </a:cubicBezTo>
                        <a:close/>
                        <a:moveTo>
                          <a:pt x="223361" y="48730"/>
                        </a:moveTo>
                        <a:cubicBezTo>
                          <a:pt x="222170" y="51454"/>
                          <a:pt x="224685" y="54711"/>
                          <a:pt x="227390" y="54321"/>
                        </a:cubicBezTo>
                        <a:cubicBezTo>
                          <a:pt x="232515" y="53569"/>
                          <a:pt x="232391" y="46272"/>
                          <a:pt x="226895" y="46187"/>
                        </a:cubicBezTo>
                        <a:cubicBezTo>
                          <a:pt x="225247" y="46825"/>
                          <a:pt x="224028" y="47177"/>
                          <a:pt x="223361" y="48730"/>
                        </a:cubicBezTo>
                        <a:close/>
                        <a:moveTo>
                          <a:pt x="52597" y="49959"/>
                        </a:moveTo>
                        <a:cubicBezTo>
                          <a:pt x="52664" y="51035"/>
                          <a:pt x="53340" y="51530"/>
                          <a:pt x="54159" y="51854"/>
                        </a:cubicBezTo>
                        <a:cubicBezTo>
                          <a:pt x="55169" y="51787"/>
                          <a:pt x="55636" y="51197"/>
                          <a:pt x="55969" y="50454"/>
                        </a:cubicBezTo>
                        <a:cubicBezTo>
                          <a:pt x="56007" y="49168"/>
                          <a:pt x="55226" y="48482"/>
                          <a:pt x="54073" y="48396"/>
                        </a:cubicBezTo>
                        <a:cubicBezTo>
                          <a:pt x="53359" y="48863"/>
                          <a:pt x="52940" y="49120"/>
                          <a:pt x="52597" y="49959"/>
                        </a:cubicBezTo>
                        <a:close/>
                        <a:moveTo>
                          <a:pt x="283350" y="49959"/>
                        </a:moveTo>
                        <a:cubicBezTo>
                          <a:pt x="283397" y="50730"/>
                          <a:pt x="283835" y="51206"/>
                          <a:pt x="284416" y="51435"/>
                        </a:cubicBezTo>
                        <a:cubicBezTo>
                          <a:pt x="285388" y="51864"/>
                          <a:pt x="285988" y="50825"/>
                          <a:pt x="286302" y="50282"/>
                        </a:cubicBezTo>
                        <a:cubicBezTo>
                          <a:pt x="286255" y="49311"/>
                          <a:pt x="285588" y="48663"/>
                          <a:pt x="284578" y="48635"/>
                        </a:cubicBezTo>
                        <a:cubicBezTo>
                          <a:pt x="284016" y="49082"/>
                          <a:pt x="283673" y="49282"/>
                          <a:pt x="283350" y="49959"/>
                        </a:cubicBezTo>
                        <a:close/>
                        <a:moveTo>
                          <a:pt x="142742" y="52835"/>
                        </a:moveTo>
                        <a:cubicBezTo>
                          <a:pt x="141303" y="56236"/>
                          <a:pt x="144351" y="60388"/>
                          <a:pt x="147999" y="59741"/>
                        </a:cubicBezTo>
                        <a:cubicBezTo>
                          <a:pt x="154019" y="58664"/>
                          <a:pt x="153762" y="49768"/>
                          <a:pt x="147256" y="49635"/>
                        </a:cubicBezTo>
                        <a:cubicBezTo>
                          <a:pt x="145123" y="50482"/>
                          <a:pt x="143608" y="50787"/>
                          <a:pt x="142742" y="52835"/>
                        </a:cubicBezTo>
                        <a:close/>
                        <a:moveTo>
                          <a:pt x="200349" y="53416"/>
                        </a:moveTo>
                        <a:cubicBezTo>
                          <a:pt x="199311" y="56540"/>
                          <a:pt x="202301" y="60036"/>
                          <a:pt x="205445" y="59493"/>
                        </a:cubicBezTo>
                        <a:cubicBezTo>
                          <a:pt x="211388" y="58474"/>
                          <a:pt x="211103" y="50006"/>
                          <a:pt x="204702" y="49882"/>
                        </a:cubicBezTo>
                        <a:cubicBezTo>
                          <a:pt x="202482" y="50749"/>
                          <a:pt x="201111" y="51140"/>
                          <a:pt x="200349" y="53416"/>
                        </a:cubicBezTo>
                        <a:close/>
                        <a:moveTo>
                          <a:pt x="86287" y="53664"/>
                        </a:moveTo>
                        <a:cubicBezTo>
                          <a:pt x="85525" y="56169"/>
                          <a:pt x="87859" y="58883"/>
                          <a:pt x="90392" y="58341"/>
                        </a:cubicBezTo>
                        <a:cubicBezTo>
                          <a:pt x="94555" y="57464"/>
                          <a:pt x="94412" y="50778"/>
                          <a:pt x="89325" y="50949"/>
                        </a:cubicBezTo>
                        <a:cubicBezTo>
                          <a:pt x="87935" y="51625"/>
                          <a:pt x="86763" y="52092"/>
                          <a:pt x="86287" y="53664"/>
                        </a:cubicBezTo>
                        <a:close/>
                        <a:moveTo>
                          <a:pt x="259680" y="53902"/>
                        </a:moveTo>
                        <a:cubicBezTo>
                          <a:pt x="259099" y="56169"/>
                          <a:pt x="261433" y="58255"/>
                          <a:pt x="263547" y="57521"/>
                        </a:cubicBezTo>
                        <a:cubicBezTo>
                          <a:pt x="266747" y="56407"/>
                          <a:pt x="266176" y="51511"/>
                          <a:pt x="261909" y="51683"/>
                        </a:cubicBezTo>
                        <a:cubicBezTo>
                          <a:pt x="261004" y="52225"/>
                          <a:pt x="259966" y="52807"/>
                          <a:pt x="259680" y="53902"/>
                        </a:cubicBezTo>
                        <a:close/>
                        <a:moveTo>
                          <a:pt x="177832" y="57436"/>
                        </a:moveTo>
                        <a:cubicBezTo>
                          <a:pt x="176527" y="61217"/>
                          <a:pt x="179670" y="65208"/>
                          <a:pt x="183747" y="64418"/>
                        </a:cubicBezTo>
                        <a:cubicBezTo>
                          <a:pt x="189862" y="63236"/>
                          <a:pt x="189471" y="53959"/>
                          <a:pt x="182518" y="53816"/>
                        </a:cubicBezTo>
                        <a:cubicBezTo>
                          <a:pt x="180261" y="54721"/>
                          <a:pt x="178622" y="55159"/>
                          <a:pt x="177832" y="57436"/>
                        </a:cubicBezTo>
                        <a:close/>
                        <a:moveTo>
                          <a:pt x="120558" y="57683"/>
                        </a:moveTo>
                        <a:cubicBezTo>
                          <a:pt x="119548" y="60922"/>
                          <a:pt x="122606" y="64703"/>
                          <a:pt x="125901" y="64094"/>
                        </a:cubicBezTo>
                        <a:cubicBezTo>
                          <a:pt x="131883" y="62989"/>
                          <a:pt x="131635" y="54045"/>
                          <a:pt x="124501" y="54235"/>
                        </a:cubicBezTo>
                        <a:cubicBezTo>
                          <a:pt x="122672" y="55074"/>
                          <a:pt x="121177" y="55693"/>
                          <a:pt x="120558" y="57683"/>
                        </a:cubicBezTo>
                        <a:close/>
                        <a:moveTo>
                          <a:pt x="236420" y="58093"/>
                        </a:moveTo>
                        <a:cubicBezTo>
                          <a:pt x="235553" y="61150"/>
                          <a:pt x="238525" y="63894"/>
                          <a:pt x="241516" y="63103"/>
                        </a:cubicBezTo>
                        <a:cubicBezTo>
                          <a:pt x="245973" y="61922"/>
                          <a:pt x="245335" y="54797"/>
                          <a:pt x="239878" y="54969"/>
                        </a:cubicBezTo>
                        <a:cubicBezTo>
                          <a:pt x="238239" y="55664"/>
                          <a:pt x="236925" y="56312"/>
                          <a:pt x="236420" y="58093"/>
                        </a:cubicBezTo>
                        <a:close/>
                        <a:moveTo>
                          <a:pt x="65008" y="57683"/>
                        </a:moveTo>
                        <a:cubicBezTo>
                          <a:pt x="63855" y="59617"/>
                          <a:pt x="65751" y="62436"/>
                          <a:pt x="67970" y="62036"/>
                        </a:cubicBezTo>
                        <a:cubicBezTo>
                          <a:pt x="71438" y="61408"/>
                          <a:pt x="71361" y="56016"/>
                          <a:pt x="67313" y="56036"/>
                        </a:cubicBezTo>
                        <a:cubicBezTo>
                          <a:pt x="66284" y="56483"/>
                          <a:pt x="65541" y="56788"/>
                          <a:pt x="65008" y="57683"/>
                        </a:cubicBezTo>
                        <a:close/>
                        <a:moveTo>
                          <a:pt x="155972" y="60646"/>
                        </a:moveTo>
                        <a:cubicBezTo>
                          <a:pt x="153829" y="64103"/>
                          <a:pt x="156248" y="68475"/>
                          <a:pt x="159506" y="69113"/>
                        </a:cubicBezTo>
                        <a:cubicBezTo>
                          <a:pt x="167592" y="70685"/>
                          <a:pt x="168783" y="57950"/>
                          <a:pt x="160325" y="58017"/>
                        </a:cubicBezTo>
                        <a:cubicBezTo>
                          <a:pt x="158353" y="58798"/>
                          <a:pt x="157010" y="58979"/>
                          <a:pt x="155972" y="60646"/>
                        </a:cubicBezTo>
                        <a:close/>
                        <a:moveTo>
                          <a:pt x="297313" y="58674"/>
                        </a:moveTo>
                        <a:cubicBezTo>
                          <a:pt x="297313" y="58864"/>
                          <a:pt x="297313" y="59055"/>
                          <a:pt x="297313" y="59255"/>
                        </a:cubicBezTo>
                        <a:cubicBezTo>
                          <a:pt x="297447" y="59417"/>
                          <a:pt x="297589" y="59588"/>
                          <a:pt x="297723" y="59750"/>
                        </a:cubicBezTo>
                        <a:cubicBezTo>
                          <a:pt x="297942" y="59779"/>
                          <a:pt x="298161" y="59807"/>
                          <a:pt x="298380" y="59826"/>
                        </a:cubicBezTo>
                        <a:cubicBezTo>
                          <a:pt x="298542" y="59693"/>
                          <a:pt x="298704" y="59550"/>
                          <a:pt x="298875" y="59417"/>
                        </a:cubicBezTo>
                        <a:cubicBezTo>
                          <a:pt x="298894" y="59198"/>
                          <a:pt x="298923" y="58979"/>
                          <a:pt x="298952" y="58760"/>
                        </a:cubicBezTo>
                        <a:cubicBezTo>
                          <a:pt x="298761" y="58598"/>
                          <a:pt x="298570" y="58426"/>
                          <a:pt x="298380" y="58264"/>
                        </a:cubicBezTo>
                        <a:cubicBezTo>
                          <a:pt x="298190" y="58236"/>
                          <a:pt x="297999" y="58207"/>
                          <a:pt x="297799" y="58179"/>
                        </a:cubicBezTo>
                        <a:cubicBezTo>
                          <a:pt x="297637" y="58341"/>
                          <a:pt x="297475" y="58512"/>
                          <a:pt x="297313" y="58674"/>
                        </a:cubicBezTo>
                        <a:close/>
                        <a:moveTo>
                          <a:pt x="213417" y="62455"/>
                        </a:moveTo>
                        <a:cubicBezTo>
                          <a:pt x="212522" y="65932"/>
                          <a:pt x="215589" y="69209"/>
                          <a:pt x="219084" y="68532"/>
                        </a:cubicBezTo>
                        <a:cubicBezTo>
                          <a:pt x="224904" y="67408"/>
                          <a:pt x="224476" y="58398"/>
                          <a:pt x="217522" y="58588"/>
                        </a:cubicBezTo>
                        <a:cubicBezTo>
                          <a:pt x="215560" y="59569"/>
                          <a:pt x="214008" y="60141"/>
                          <a:pt x="213417" y="62455"/>
                        </a:cubicBezTo>
                        <a:close/>
                        <a:moveTo>
                          <a:pt x="98612" y="62617"/>
                        </a:moveTo>
                        <a:cubicBezTo>
                          <a:pt x="97917" y="65541"/>
                          <a:pt x="100946" y="68589"/>
                          <a:pt x="103622" y="68123"/>
                        </a:cubicBezTo>
                        <a:cubicBezTo>
                          <a:pt x="109347" y="67123"/>
                          <a:pt x="109004" y="58826"/>
                          <a:pt x="102556" y="58998"/>
                        </a:cubicBezTo>
                        <a:cubicBezTo>
                          <a:pt x="100603" y="59826"/>
                          <a:pt x="99136" y="60417"/>
                          <a:pt x="98612" y="62617"/>
                        </a:cubicBezTo>
                        <a:close/>
                        <a:moveTo>
                          <a:pt x="273244" y="62617"/>
                        </a:moveTo>
                        <a:cubicBezTo>
                          <a:pt x="272424" y="64703"/>
                          <a:pt x="274739" y="66770"/>
                          <a:pt x="276606" y="66237"/>
                        </a:cubicBezTo>
                        <a:cubicBezTo>
                          <a:pt x="279720" y="65342"/>
                          <a:pt x="279254" y="60550"/>
                          <a:pt x="275291" y="60731"/>
                        </a:cubicBezTo>
                        <a:cubicBezTo>
                          <a:pt x="274453" y="61217"/>
                          <a:pt x="273605" y="61674"/>
                          <a:pt x="273244" y="62617"/>
                        </a:cubicBezTo>
                        <a:close/>
                        <a:moveTo>
                          <a:pt x="43472" y="63274"/>
                        </a:moveTo>
                        <a:cubicBezTo>
                          <a:pt x="43529" y="64637"/>
                          <a:pt x="44510" y="65475"/>
                          <a:pt x="46025" y="65408"/>
                        </a:cubicBezTo>
                        <a:cubicBezTo>
                          <a:pt x="46577" y="64856"/>
                          <a:pt x="47044" y="64618"/>
                          <a:pt x="47425" y="63846"/>
                        </a:cubicBezTo>
                        <a:cubicBezTo>
                          <a:pt x="47472" y="62341"/>
                          <a:pt x="46596" y="61436"/>
                          <a:pt x="45120" y="61465"/>
                        </a:cubicBezTo>
                        <a:cubicBezTo>
                          <a:pt x="44282" y="61989"/>
                          <a:pt x="43834" y="62255"/>
                          <a:pt x="43472" y="63274"/>
                        </a:cubicBezTo>
                        <a:close/>
                        <a:moveTo>
                          <a:pt x="133293" y="66151"/>
                        </a:moveTo>
                        <a:cubicBezTo>
                          <a:pt x="131893" y="69656"/>
                          <a:pt x="134664" y="73019"/>
                          <a:pt x="137398" y="73542"/>
                        </a:cubicBezTo>
                        <a:cubicBezTo>
                          <a:pt x="145609" y="75114"/>
                          <a:pt x="146723" y="62284"/>
                          <a:pt x="138141" y="62446"/>
                        </a:cubicBezTo>
                        <a:cubicBezTo>
                          <a:pt x="135731" y="63370"/>
                          <a:pt x="134217" y="63837"/>
                          <a:pt x="133293" y="66151"/>
                        </a:cubicBezTo>
                        <a:close/>
                        <a:moveTo>
                          <a:pt x="190814" y="66151"/>
                        </a:moveTo>
                        <a:cubicBezTo>
                          <a:pt x="189376" y="69685"/>
                          <a:pt x="192253" y="73133"/>
                          <a:pt x="194843" y="73628"/>
                        </a:cubicBezTo>
                        <a:cubicBezTo>
                          <a:pt x="202902" y="75162"/>
                          <a:pt x="204559" y="62236"/>
                          <a:pt x="195415" y="62455"/>
                        </a:cubicBezTo>
                        <a:cubicBezTo>
                          <a:pt x="193195" y="63351"/>
                          <a:pt x="191710" y="63970"/>
                          <a:pt x="190814" y="66151"/>
                        </a:cubicBezTo>
                        <a:close/>
                        <a:moveTo>
                          <a:pt x="77248" y="66475"/>
                        </a:moveTo>
                        <a:cubicBezTo>
                          <a:pt x="76152" y="69170"/>
                          <a:pt x="78572" y="72485"/>
                          <a:pt x="81439" y="71980"/>
                        </a:cubicBezTo>
                        <a:cubicBezTo>
                          <a:pt x="86125" y="71161"/>
                          <a:pt x="85963" y="64008"/>
                          <a:pt x="80696" y="63932"/>
                        </a:cubicBezTo>
                        <a:cubicBezTo>
                          <a:pt x="79134" y="64570"/>
                          <a:pt x="77867" y="64951"/>
                          <a:pt x="77248" y="66475"/>
                        </a:cubicBezTo>
                        <a:close/>
                        <a:moveTo>
                          <a:pt x="249812" y="66894"/>
                        </a:moveTo>
                        <a:cubicBezTo>
                          <a:pt x="248936" y="69713"/>
                          <a:pt x="251546" y="72504"/>
                          <a:pt x="254251" y="71990"/>
                        </a:cubicBezTo>
                        <a:cubicBezTo>
                          <a:pt x="258842" y="71114"/>
                          <a:pt x="258861" y="63779"/>
                          <a:pt x="253346" y="63941"/>
                        </a:cubicBezTo>
                        <a:cubicBezTo>
                          <a:pt x="251612" y="64618"/>
                          <a:pt x="250384" y="65084"/>
                          <a:pt x="249812" y="66894"/>
                        </a:cubicBezTo>
                        <a:close/>
                        <a:moveTo>
                          <a:pt x="170269" y="67627"/>
                        </a:moveTo>
                        <a:cubicBezTo>
                          <a:pt x="167126" y="69942"/>
                          <a:pt x="168307" y="75076"/>
                          <a:pt x="169773" y="78638"/>
                        </a:cubicBezTo>
                        <a:cubicBezTo>
                          <a:pt x="170869" y="78848"/>
                          <a:pt x="176584" y="77667"/>
                          <a:pt x="177832" y="77238"/>
                        </a:cubicBezTo>
                        <a:cubicBezTo>
                          <a:pt x="178489" y="77010"/>
                          <a:pt x="179432" y="76209"/>
                          <a:pt x="179718" y="75600"/>
                        </a:cubicBezTo>
                        <a:cubicBezTo>
                          <a:pt x="180079" y="74809"/>
                          <a:pt x="179975" y="73428"/>
                          <a:pt x="179794" y="72561"/>
                        </a:cubicBezTo>
                        <a:cubicBezTo>
                          <a:pt x="179079" y="68999"/>
                          <a:pt x="178041" y="66418"/>
                          <a:pt x="173793" y="66484"/>
                        </a:cubicBezTo>
                        <a:cubicBezTo>
                          <a:pt x="172564" y="67008"/>
                          <a:pt x="171250" y="66903"/>
                          <a:pt x="170269" y="67627"/>
                        </a:cubicBezTo>
                        <a:close/>
                        <a:moveTo>
                          <a:pt x="111185" y="71247"/>
                        </a:moveTo>
                        <a:cubicBezTo>
                          <a:pt x="110204" y="74943"/>
                          <a:pt x="113690" y="78600"/>
                          <a:pt x="117510" y="77743"/>
                        </a:cubicBezTo>
                        <a:cubicBezTo>
                          <a:pt x="123739" y="76333"/>
                          <a:pt x="123206" y="66951"/>
                          <a:pt x="115453" y="67142"/>
                        </a:cubicBezTo>
                        <a:cubicBezTo>
                          <a:pt x="113404" y="68161"/>
                          <a:pt x="111823" y="68837"/>
                          <a:pt x="111185" y="71247"/>
                        </a:cubicBezTo>
                        <a:close/>
                        <a:moveTo>
                          <a:pt x="226647" y="71085"/>
                        </a:moveTo>
                        <a:cubicBezTo>
                          <a:pt x="225647" y="74285"/>
                          <a:pt x="228895" y="77972"/>
                          <a:pt x="231819" y="77495"/>
                        </a:cubicBezTo>
                        <a:cubicBezTo>
                          <a:pt x="238249" y="76448"/>
                          <a:pt x="237963" y="67227"/>
                          <a:pt x="231076" y="67389"/>
                        </a:cubicBezTo>
                        <a:cubicBezTo>
                          <a:pt x="228943" y="68275"/>
                          <a:pt x="227352" y="68818"/>
                          <a:pt x="226647" y="71085"/>
                        </a:cubicBezTo>
                        <a:close/>
                        <a:moveTo>
                          <a:pt x="55721" y="71495"/>
                        </a:moveTo>
                        <a:cubicBezTo>
                          <a:pt x="55064" y="73571"/>
                          <a:pt x="57112" y="75905"/>
                          <a:pt x="59169" y="75524"/>
                        </a:cubicBezTo>
                        <a:cubicBezTo>
                          <a:pt x="62960" y="74819"/>
                          <a:pt x="62760" y="69018"/>
                          <a:pt x="58179" y="69199"/>
                        </a:cubicBezTo>
                        <a:cubicBezTo>
                          <a:pt x="57102" y="69790"/>
                          <a:pt x="56121" y="70228"/>
                          <a:pt x="55721" y="71495"/>
                        </a:cubicBezTo>
                        <a:close/>
                        <a:moveTo>
                          <a:pt x="286883" y="71495"/>
                        </a:moveTo>
                        <a:cubicBezTo>
                          <a:pt x="286140" y="73238"/>
                          <a:pt x="287998" y="75219"/>
                          <a:pt x="289760" y="74781"/>
                        </a:cubicBezTo>
                        <a:cubicBezTo>
                          <a:pt x="292532" y="74104"/>
                          <a:pt x="292237" y="69771"/>
                          <a:pt x="288693" y="69933"/>
                        </a:cubicBezTo>
                        <a:cubicBezTo>
                          <a:pt x="288007" y="70332"/>
                          <a:pt x="287198" y="70752"/>
                          <a:pt x="286883" y="71495"/>
                        </a:cubicBezTo>
                        <a:close/>
                        <a:moveTo>
                          <a:pt x="146028" y="74447"/>
                        </a:moveTo>
                        <a:cubicBezTo>
                          <a:pt x="145037" y="77686"/>
                          <a:pt x="148952" y="82182"/>
                          <a:pt x="145447" y="83649"/>
                        </a:cubicBezTo>
                        <a:cubicBezTo>
                          <a:pt x="144075" y="84220"/>
                          <a:pt x="137170" y="85649"/>
                          <a:pt x="136407" y="84639"/>
                        </a:cubicBezTo>
                        <a:cubicBezTo>
                          <a:pt x="134379" y="81934"/>
                          <a:pt x="136131" y="78086"/>
                          <a:pt x="132874" y="76095"/>
                        </a:cubicBezTo>
                        <a:cubicBezTo>
                          <a:pt x="131797" y="75438"/>
                          <a:pt x="130112" y="75152"/>
                          <a:pt x="128435" y="75514"/>
                        </a:cubicBezTo>
                        <a:cubicBezTo>
                          <a:pt x="127749" y="75762"/>
                          <a:pt x="127063" y="76009"/>
                          <a:pt x="126387" y="76257"/>
                        </a:cubicBezTo>
                        <a:cubicBezTo>
                          <a:pt x="125463" y="76819"/>
                          <a:pt x="124377" y="78048"/>
                          <a:pt x="124006" y="79134"/>
                        </a:cubicBezTo>
                        <a:cubicBezTo>
                          <a:pt x="123149" y="81610"/>
                          <a:pt x="124920" y="86649"/>
                          <a:pt x="126635" y="87182"/>
                        </a:cubicBezTo>
                        <a:cubicBezTo>
                          <a:pt x="129197" y="87992"/>
                          <a:pt x="132607" y="85306"/>
                          <a:pt x="135426" y="86030"/>
                        </a:cubicBezTo>
                        <a:cubicBezTo>
                          <a:pt x="136827" y="86706"/>
                          <a:pt x="136836" y="88754"/>
                          <a:pt x="137236" y="90468"/>
                        </a:cubicBezTo>
                        <a:cubicBezTo>
                          <a:pt x="137465" y="91450"/>
                          <a:pt x="137941" y="92650"/>
                          <a:pt x="137646" y="93840"/>
                        </a:cubicBezTo>
                        <a:cubicBezTo>
                          <a:pt x="137074" y="96193"/>
                          <a:pt x="133912" y="98574"/>
                          <a:pt x="130578" y="98031"/>
                        </a:cubicBezTo>
                        <a:cubicBezTo>
                          <a:pt x="124625" y="97060"/>
                          <a:pt x="127692" y="92297"/>
                          <a:pt x="125158" y="89078"/>
                        </a:cubicBezTo>
                        <a:cubicBezTo>
                          <a:pt x="123901" y="87478"/>
                          <a:pt x="120587" y="88668"/>
                          <a:pt x="118824" y="89078"/>
                        </a:cubicBezTo>
                        <a:cubicBezTo>
                          <a:pt x="117605" y="89363"/>
                          <a:pt x="116776" y="89440"/>
                          <a:pt x="115948" y="90068"/>
                        </a:cubicBezTo>
                        <a:cubicBezTo>
                          <a:pt x="112757" y="92469"/>
                          <a:pt x="116872" y="96698"/>
                          <a:pt x="115624" y="99765"/>
                        </a:cubicBezTo>
                        <a:cubicBezTo>
                          <a:pt x="114290" y="103013"/>
                          <a:pt x="108833" y="101336"/>
                          <a:pt x="106499" y="103298"/>
                        </a:cubicBezTo>
                        <a:cubicBezTo>
                          <a:pt x="104184" y="105242"/>
                          <a:pt x="107299" y="108899"/>
                          <a:pt x="106747" y="111842"/>
                        </a:cubicBezTo>
                        <a:cubicBezTo>
                          <a:pt x="106146" y="115052"/>
                          <a:pt x="103270" y="115033"/>
                          <a:pt x="100174" y="115786"/>
                        </a:cubicBezTo>
                        <a:cubicBezTo>
                          <a:pt x="99336" y="115986"/>
                          <a:pt x="98069" y="116395"/>
                          <a:pt x="97050" y="116119"/>
                        </a:cubicBezTo>
                        <a:cubicBezTo>
                          <a:pt x="93888" y="114471"/>
                          <a:pt x="97298" y="104994"/>
                          <a:pt x="89487" y="106423"/>
                        </a:cubicBezTo>
                        <a:cubicBezTo>
                          <a:pt x="88887" y="106585"/>
                          <a:pt x="88287" y="106747"/>
                          <a:pt x="87687" y="106909"/>
                        </a:cubicBezTo>
                        <a:cubicBezTo>
                          <a:pt x="86792" y="107242"/>
                          <a:pt x="85925" y="107699"/>
                          <a:pt x="85392" y="108385"/>
                        </a:cubicBezTo>
                        <a:cubicBezTo>
                          <a:pt x="83067" y="111357"/>
                          <a:pt x="84039" y="117281"/>
                          <a:pt x="87859" y="118081"/>
                        </a:cubicBezTo>
                        <a:cubicBezTo>
                          <a:pt x="89545" y="118434"/>
                          <a:pt x="93516" y="117100"/>
                          <a:pt x="95336" y="116843"/>
                        </a:cubicBezTo>
                        <a:cubicBezTo>
                          <a:pt x="96583" y="117700"/>
                          <a:pt x="96641" y="118558"/>
                          <a:pt x="97060" y="120291"/>
                        </a:cubicBezTo>
                        <a:cubicBezTo>
                          <a:pt x="97879" y="123711"/>
                          <a:pt x="98393" y="127330"/>
                          <a:pt x="94917" y="128425"/>
                        </a:cubicBezTo>
                        <a:cubicBezTo>
                          <a:pt x="92783" y="129092"/>
                          <a:pt x="88602" y="128797"/>
                          <a:pt x="87849" y="130807"/>
                        </a:cubicBezTo>
                        <a:cubicBezTo>
                          <a:pt x="87630" y="131397"/>
                          <a:pt x="87982" y="132197"/>
                          <a:pt x="88097" y="132702"/>
                        </a:cubicBezTo>
                        <a:cubicBezTo>
                          <a:pt x="88716" y="135360"/>
                          <a:pt x="89916" y="139389"/>
                          <a:pt x="87773" y="140999"/>
                        </a:cubicBezTo>
                        <a:cubicBezTo>
                          <a:pt x="85525" y="142694"/>
                          <a:pt x="80677" y="141646"/>
                          <a:pt x="79391" y="144285"/>
                        </a:cubicBezTo>
                        <a:cubicBezTo>
                          <a:pt x="78048" y="147037"/>
                          <a:pt x="81343" y="151533"/>
                          <a:pt x="80620" y="154229"/>
                        </a:cubicBezTo>
                        <a:cubicBezTo>
                          <a:pt x="75066" y="155324"/>
                          <a:pt x="69027" y="155467"/>
                          <a:pt x="71009" y="163020"/>
                        </a:cubicBezTo>
                        <a:cubicBezTo>
                          <a:pt x="71238" y="163887"/>
                          <a:pt x="71590" y="164697"/>
                          <a:pt x="72076" y="165325"/>
                        </a:cubicBezTo>
                        <a:cubicBezTo>
                          <a:pt x="74981" y="169088"/>
                          <a:pt x="78648" y="164792"/>
                          <a:pt x="81858" y="165983"/>
                        </a:cubicBezTo>
                        <a:cubicBezTo>
                          <a:pt x="83906" y="166745"/>
                          <a:pt x="84229" y="170878"/>
                          <a:pt x="84649" y="173212"/>
                        </a:cubicBezTo>
                        <a:cubicBezTo>
                          <a:pt x="85525" y="178022"/>
                          <a:pt x="79867" y="176822"/>
                          <a:pt x="77095" y="178137"/>
                        </a:cubicBezTo>
                        <a:cubicBezTo>
                          <a:pt x="74428" y="179403"/>
                          <a:pt x="74571" y="183575"/>
                          <a:pt x="75781" y="186518"/>
                        </a:cubicBezTo>
                        <a:cubicBezTo>
                          <a:pt x="78276" y="192624"/>
                          <a:pt x="86220" y="184680"/>
                          <a:pt x="88106" y="190548"/>
                        </a:cubicBezTo>
                        <a:cubicBezTo>
                          <a:pt x="88849" y="192853"/>
                          <a:pt x="89925" y="197253"/>
                          <a:pt x="88030" y="198682"/>
                        </a:cubicBezTo>
                        <a:cubicBezTo>
                          <a:pt x="87201" y="199301"/>
                          <a:pt x="86115" y="199301"/>
                          <a:pt x="84906" y="199587"/>
                        </a:cubicBezTo>
                        <a:cubicBezTo>
                          <a:pt x="80734" y="200587"/>
                          <a:pt x="78476" y="201368"/>
                          <a:pt x="79734" y="206740"/>
                        </a:cubicBezTo>
                        <a:cubicBezTo>
                          <a:pt x="80010" y="207483"/>
                          <a:pt x="80286" y="208217"/>
                          <a:pt x="80553" y="208959"/>
                        </a:cubicBezTo>
                        <a:cubicBezTo>
                          <a:pt x="82048" y="211369"/>
                          <a:pt x="84725" y="211322"/>
                          <a:pt x="87944" y="210607"/>
                        </a:cubicBezTo>
                        <a:cubicBezTo>
                          <a:pt x="88744" y="210426"/>
                          <a:pt x="90459" y="209712"/>
                          <a:pt x="91230" y="210198"/>
                        </a:cubicBezTo>
                        <a:cubicBezTo>
                          <a:pt x="94002" y="211931"/>
                          <a:pt x="92097" y="218618"/>
                          <a:pt x="95183" y="220142"/>
                        </a:cubicBezTo>
                        <a:cubicBezTo>
                          <a:pt x="98403" y="221732"/>
                          <a:pt x="102727" y="216798"/>
                          <a:pt x="105537" y="221047"/>
                        </a:cubicBezTo>
                        <a:cubicBezTo>
                          <a:pt x="106089" y="221875"/>
                          <a:pt x="107289" y="227200"/>
                          <a:pt x="107099" y="228524"/>
                        </a:cubicBezTo>
                        <a:cubicBezTo>
                          <a:pt x="107013" y="229124"/>
                          <a:pt x="106318" y="229752"/>
                          <a:pt x="105870" y="230000"/>
                        </a:cubicBezTo>
                        <a:cubicBezTo>
                          <a:pt x="103937" y="231095"/>
                          <a:pt x="100765" y="230467"/>
                          <a:pt x="99050" y="231724"/>
                        </a:cubicBezTo>
                        <a:cubicBezTo>
                          <a:pt x="96383" y="233686"/>
                          <a:pt x="97079" y="238935"/>
                          <a:pt x="99374" y="240763"/>
                        </a:cubicBezTo>
                        <a:cubicBezTo>
                          <a:pt x="102051" y="242897"/>
                          <a:pt x="108147" y="242154"/>
                          <a:pt x="108985" y="238706"/>
                        </a:cubicBezTo>
                        <a:cubicBezTo>
                          <a:pt x="109652" y="235991"/>
                          <a:pt x="107137" y="233200"/>
                          <a:pt x="107918" y="230657"/>
                        </a:cubicBezTo>
                        <a:cubicBezTo>
                          <a:pt x="108309" y="229381"/>
                          <a:pt x="114528" y="227752"/>
                          <a:pt x="116462" y="228438"/>
                        </a:cubicBezTo>
                        <a:cubicBezTo>
                          <a:pt x="117367" y="228752"/>
                          <a:pt x="118443" y="229648"/>
                          <a:pt x="118929" y="230410"/>
                        </a:cubicBezTo>
                        <a:cubicBezTo>
                          <a:pt x="119615" y="231467"/>
                          <a:pt x="120739" y="236820"/>
                          <a:pt x="119834" y="238049"/>
                        </a:cubicBezTo>
                        <a:cubicBezTo>
                          <a:pt x="117510" y="241211"/>
                          <a:pt x="109309" y="238106"/>
                          <a:pt x="110471" y="244869"/>
                        </a:cubicBezTo>
                        <a:cubicBezTo>
                          <a:pt x="110633" y="245583"/>
                          <a:pt x="110795" y="246297"/>
                          <a:pt x="110957" y="247012"/>
                        </a:cubicBezTo>
                        <a:cubicBezTo>
                          <a:pt x="111262" y="247983"/>
                          <a:pt x="111614" y="248793"/>
                          <a:pt x="112271" y="249393"/>
                        </a:cubicBezTo>
                        <a:cubicBezTo>
                          <a:pt x="114871" y="251755"/>
                          <a:pt x="121377" y="251336"/>
                          <a:pt x="122291" y="247583"/>
                        </a:cubicBezTo>
                        <a:cubicBezTo>
                          <a:pt x="123082" y="244345"/>
                          <a:pt x="119539" y="240497"/>
                          <a:pt x="122377" y="238544"/>
                        </a:cubicBezTo>
                        <a:cubicBezTo>
                          <a:pt x="123187" y="237992"/>
                          <a:pt x="124301" y="237973"/>
                          <a:pt x="125416" y="237725"/>
                        </a:cubicBezTo>
                        <a:cubicBezTo>
                          <a:pt x="131311" y="236410"/>
                          <a:pt x="132064" y="238239"/>
                          <a:pt x="133226" y="243402"/>
                        </a:cubicBezTo>
                        <a:cubicBezTo>
                          <a:pt x="133426" y="244297"/>
                          <a:pt x="133921" y="245726"/>
                          <a:pt x="133636" y="246774"/>
                        </a:cubicBezTo>
                        <a:cubicBezTo>
                          <a:pt x="131797" y="250288"/>
                          <a:pt x="122329" y="246364"/>
                          <a:pt x="123853" y="254251"/>
                        </a:cubicBezTo>
                        <a:cubicBezTo>
                          <a:pt x="124073" y="254984"/>
                          <a:pt x="124292" y="255727"/>
                          <a:pt x="124511" y="256470"/>
                        </a:cubicBezTo>
                        <a:cubicBezTo>
                          <a:pt x="124949" y="257537"/>
                          <a:pt x="125606" y="258327"/>
                          <a:pt x="126482" y="258928"/>
                        </a:cubicBezTo>
                        <a:cubicBezTo>
                          <a:pt x="129654" y="261147"/>
                          <a:pt x="134903" y="259004"/>
                          <a:pt x="135522" y="255813"/>
                        </a:cubicBezTo>
                        <a:cubicBezTo>
                          <a:pt x="136074" y="252974"/>
                          <a:pt x="134140" y="250603"/>
                          <a:pt x="134531" y="248002"/>
                        </a:cubicBezTo>
                        <a:cubicBezTo>
                          <a:pt x="137112" y="246364"/>
                          <a:pt x="144113" y="244516"/>
                          <a:pt x="145704" y="248079"/>
                        </a:cubicBezTo>
                        <a:cubicBezTo>
                          <a:pt x="146828" y="250603"/>
                          <a:pt x="146066" y="254222"/>
                          <a:pt x="148333" y="255556"/>
                        </a:cubicBezTo>
                        <a:cubicBezTo>
                          <a:pt x="150543" y="256861"/>
                          <a:pt x="155686" y="253965"/>
                          <a:pt x="158191" y="254489"/>
                        </a:cubicBezTo>
                        <a:cubicBezTo>
                          <a:pt x="159344" y="256508"/>
                          <a:pt x="159010" y="259985"/>
                          <a:pt x="160239" y="262042"/>
                        </a:cubicBezTo>
                        <a:cubicBezTo>
                          <a:pt x="162211" y="265328"/>
                          <a:pt x="168326" y="264738"/>
                          <a:pt x="170431" y="261880"/>
                        </a:cubicBezTo>
                        <a:cubicBezTo>
                          <a:pt x="172193" y="259480"/>
                          <a:pt x="169650" y="256537"/>
                          <a:pt x="170021" y="253832"/>
                        </a:cubicBezTo>
                        <a:cubicBezTo>
                          <a:pt x="170412" y="250993"/>
                          <a:pt x="174812" y="250793"/>
                          <a:pt x="177498" y="250298"/>
                        </a:cubicBezTo>
                        <a:cubicBezTo>
                          <a:pt x="182089" y="249450"/>
                          <a:pt x="181137" y="254870"/>
                          <a:pt x="182261" y="257613"/>
                        </a:cubicBezTo>
                        <a:cubicBezTo>
                          <a:pt x="183432" y="260452"/>
                          <a:pt x="187604" y="260461"/>
                          <a:pt x="190643" y="259166"/>
                        </a:cubicBezTo>
                        <a:cubicBezTo>
                          <a:pt x="196262" y="256784"/>
                          <a:pt x="190890" y="252146"/>
                          <a:pt x="192529" y="248564"/>
                        </a:cubicBezTo>
                        <a:cubicBezTo>
                          <a:pt x="193357" y="246745"/>
                          <a:pt x="195872" y="246783"/>
                          <a:pt x="198034" y="246269"/>
                        </a:cubicBezTo>
                        <a:cubicBezTo>
                          <a:pt x="198939" y="246050"/>
                          <a:pt x="200377" y="245431"/>
                          <a:pt x="201654" y="245774"/>
                        </a:cubicBezTo>
                        <a:cubicBezTo>
                          <a:pt x="204006" y="246412"/>
                          <a:pt x="203482" y="250345"/>
                          <a:pt x="204283" y="252593"/>
                        </a:cubicBezTo>
                        <a:cubicBezTo>
                          <a:pt x="205187" y="255137"/>
                          <a:pt x="208178" y="256013"/>
                          <a:pt x="211350" y="255146"/>
                        </a:cubicBezTo>
                        <a:cubicBezTo>
                          <a:pt x="212169" y="254918"/>
                          <a:pt x="213074" y="254432"/>
                          <a:pt x="213646" y="253917"/>
                        </a:cubicBezTo>
                        <a:cubicBezTo>
                          <a:pt x="214313" y="253317"/>
                          <a:pt x="215055" y="252289"/>
                          <a:pt x="215284" y="251288"/>
                        </a:cubicBezTo>
                        <a:cubicBezTo>
                          <a:pt x="215760" y="249288"/>
                          <a:pt x="214246" y="244107"/>
                          <a:pt x="212988" y="243564"/>
                        </a:cubicBezTo>
                        <a:cubicBezTo>
                          <a:pt x="210941" y="242668"/>
                          <a:pt x="207092" y="245107"/>
                          <a:pt x="204854" y="244792"/>
                        </a:cubicBezTo>
                        <a:cubicBezTo>
                          <a:pt x="201549" y="244326"/>
                          <a:pt x="200673" y="237534"/>
                          <a:pt x="202559" y="235096"/>
                        </a:cubicBezTo>
                        <a:cubicBezTo>
                          <a:pt x="204397" y="232715"/>
                          <a:pt x="209874" y="231858"/>
                          <a:pt x="211922" y="234601"/>
                        </a:cubicBezTo>
                        <a:cubicBezTo>
                          <a:pt x="213169" y="236268"/>
                          <a:pt x="212645" y="239201"/>
                          <a:pt x="213560" y="241259"/>
                        </a:cubicBezTo>
                        <a:cubicBezTo>
                          <a:pt x="214579" y="243526"/>
                          <a:pt x="221313" y="242087"/>
                          <a:pt x="223009" y="240849"/>
                        </a:cubicBezTo>
                        <a:cubicBezTo>
                          <a:pt x="226533" y="238287"/>
                          <a:pt x="222113" y="234039"/>
                          <a:pt x="223590" y="230819"/>
                        </a:cubicBezTo>
                        <a:cubicBezTo>
                          <a:pt x="225019" y="227714"/>
                          <a:pt x="231505" y="229514"/>
                          <a:pt x="233286" y="226800"/>
                        </a:cubicBezTo>
                        <a:cubicBezTo>
                          <a:pt x="234601" y="224800"/>
                          <a:pt x="231248" y="220085"/>
                          <a:pt x="232886" y="217427"/>
                        </a:cubicBezTo>
                        <a:cubicBezTo>
                          <a:pt x="234582" y="214665"/>
                          <a:pt x="241240" y="215789"/>
                          <a:pt x="242335" y="213484"/>
                        </a:cubicBezTo>
                        <a:cubicBezTo>
                          <a:pt x="243364" y="211312"/>
                          <a:pt x="240039" y="206721"/>
                          <a:pt x="241763" y="204035"/>
                        </a:cubicBezTo>
                        <a:cubicBezTo>
                          <a:pt x="243516" y="201282"/>
                          <a:pt x="249888" y="202644"/>
                          <a:pt x="251050" y="199844"/>
                        </a:cubicBezTo>
                        <a:cubicBezTo>
                          <a:pt x="252146" y="197196"/>
                          <a:pt x="248717" y="192757"/>
                          <a:pt x="250307" y="190481"/>
                        </a:cubicBezTo>
                        <a:cubicBezTo>
                          <a:pt x="252222" y="187747"/>
                          <a:pt x="258099" y="189738"/>
                          <a:pt x="259594" y="186042"/>
                        </a:cubicBezTo>
                        <a:cubicBezTo>
                          <a:pt x="260023" y="184975"/>
                          <a:pt x="259747" y="183604"/>
                          <a:pt x="259509" y="182594"/>
                        </a:cubicBezTo>
                        <a:cubicBezTo>
                          <a:pt x="258994" y="180346"/>
                          <a:pt x="258975" y="177794"/>
                          <a:pt x="256965" y="177089"/>
                        </a:cubicBezTo>
                        <a:cubicBezTo>
                          <a:pt x="254117" y="176089"/>
                          <a:pt x="250974" y="179346"/>
                          <a:pt x="248174" y="177251"/>
                        </a:cubicBezTo>
                        <a:cubicBezTo>
                          <a:pt x="245393" y="175174"/>
                          <a:pt x="245116" y="169002"/>
                          <a:pt x="248174" y="167145"/>
                        </a:cubicBezTo>
                        <a:cubicBezTo>
                          <a:pt x="250288" y="165859"/>
                          <a:pt x="253746" y="166240"/>
                          <a:pt x="255651" y="164925"/>
                        </a:cubicBezTo>
                        <a:cubicBezTo>
                          <a:pt x="256213" y="162487"/>
                          <a:pt x="253565" y="156972"/>
                          <a:pt x="254337" y="155229"/>
                        </a:cubicBezTo>
                        <a:cubicBezTo>
                          <a:pt x="255260" y="153143"/>
                          <a:pt x="259004" y="153648"/>
                          <a:pt x="261242" y="152848"/>
                        </a:cubicBezTo>
                        <a:cubicBezTo>
                          <a:pt x="265443" y="151333"/>
                          <a:pt x="264357" y="144456"/>
                          <a:pt x="261404" y="142408"/>
                        </a:cubicBezTo>
                        <a:cubicBezTo>
                          <a:pt x="258889" y="140656"/>
                          <a:pt x="253612" y="143980"/>
                          <a:pt x="252041" y="142484"/>
                        </a:cubicBezTo>
                        <a:cubicBezTo>
                          <a:pt x="250031" y="140579"/>
                          <a:pt x="251117" y="134179"/>
                          <a:pt x="248917" y="132626"/>
                        </a:cubicBezTo>
                        <a:cubicBezTo>
                          <a:pt x="248107" y="132055"/>
                          <a:pt x="246440" y="132740"/>
                          <a:pt x="245545" y="132950"/>
                        </a:cubicBezTo>
                        <a:cubicBezTo>
                          <a:pt x="242173" y="133731"/>
                          <a:pt x="239116" y="133636"/>
                          <a:pt x="237820" y="130892"/>
                        </a:cubicBezTo>
                        <a:cubicBezTo>
                          <a:pt x="237601" y="130073"/>
                          <a:pt x="237382" y="129254"/>
                          <a:pt x="237163" y="128425"/>
                        </a:cubicBezTo>
                        <a:cubicBezTo>
                          <a:pt x="235248" y="120672"/>
                          <a:pt x="242106" y="123539"/>
                          <a:pt x="245459" y="121025"/>
                        </a:cubicBezTo>
                        <a:cubicBezTo>
                          <a:pt x="247307" y="119643"/>
                          <a:pt x="246488" y="115329"/>
                          <a:pt x="245621" y="113224"/>
                        </a:cubicBezTo>
                        <a:cubicBezTo>
                          <a:pt x="243230" y="107385"/>
                          <a:pt x="237296" y="113509"/>
                          <a:pt x="234362" y="111252"/>
                        </a:cubicBezTo>
                        <a:cubicBezTo>
                          <a:pt x="232010" y="109442"/>
                          <a:pt x="233439" y="103737"/>
                          <a:pt x="230991" y="101965"/>
                        </a:cubicBezTo>
                        <a:cubicBezTo>
                          <a:pt x="228647" y="100270"/>
                          <a:pt x="223942" y="104003"/>
                          <a:pt x="221380" y="102137"/>
                        </a:cubicBezTo>
                        <a:cubicBezTo>
                          <a:pt x="218960" y="100365"/>
                          <a:pt x="220228" y="95545"/>
                          <a:pt x="218256" y="93345"/>
                        </a:cubicBezTo>
                        <a:cubicBezTo>
                          <a:pt x="216198" y="91040"/>
                          <a:pt x="211045" y="95069"/>
                          <a:pt x="208312" y="93431"/>
                        </a:cubicBezTo>
                        <a:cubicBezTo>
                          <a:pt x="205521" y="91764"/>
                          <a:pt x="206921" y="86077"/>
                          <a:pt x="204378" y="84229"/>
                        </a:cubicBezTo>
                        <a:cubicBezTo>
                          <a:pt x="202082" y="82572"/>
                          <a:pt x="197682" y="85973"/>
                          <a:pt x="195005" y="84972"/>
                        </a:cubicBezTo>
                        <a:cubicBezTo>
                          <a:pt x="191405" y="83629"/>
                          <a:pt x="194748" y="74000"/>
                          <a:pt x="187862" y="75190"/>
                        </a:cubicBezTo>
                        <a:cubicBezTo>
                          <a:pt x="185585" y="75581"/>
                          <a:pt x="182185" y="75933"/>
                          <a:pt x="181365" y="77819"/>
                        </a:cubicBezTo>
                        <a:cubicBezTo>
                          <a:pt x="179918" y="81172"/>
                          <a:pt x="184499" y="84639"/>
                          <a:pt x="180546" y="87678"/>
                        </a:cubicBezTo>
                        <a:cubicBezTo>
                          <a:pt x="179832" y="88220"/>
                          <a:pt x="179108" y="88401"/>
                          <a:pt x="178079" y="88668"/>
                        </a:cubicBezTo>
                        <a:cubicBezTo>
                          <a:pt x="171974" y="90221"/>
                          <a:pt x="171497" y="87201"/>
                          <a:pt x="170354" y="82505"/>
                        </a:cubicBezTo>
                        <a:cubicBezTo>
                          <a:pt x="170088" y="81382"/>
                          <a:pt x="169812" y="80258"/>
                          <a:pt x="169535" y="79134"/>
                        </a:cubicBezTo>
                        <a:cubicBezTo>
                          <a:pt x="166678" y="78610"/>
                          <a:pt x="163030" y="80639"/>
                          <a:pt x="159506" y="80610"/>
                        </a:cubicBezTo>
                        <a:cubicBezTo>
                          <a:pt x="156010" y="77486"/>
                          <a:pt x="159096" y="70790"/>
                          <a:pt x="152029" y="70828"/>
                        </a:cubicBezTo>
                        <a:cubicBezTo>
                          <a:pt x="149362" y="71990"/>
                          <a:pt x="146952" y="71447"/>
                          <a:pt x="146028" y="74447"/>
                        </a:cubicBezTo>
                        <a:close/>
                        <a:moveTo>
                          <a:pt x="203959" y="74609"/>
                        </a:moveTo>
                        <a:cubicBezTo>
                          <a:pt x="202711" y="77562"/>
                          <a:pt x="204978" y="82210"/>
                          <a:pt x="207331" y="82658"/>
                        </a:cubicBezTo>
                        <a:cubicBezTo>
                          <a:pt x="208464" y="82877"/>
                          <a:pt x="209607" y="82353"/>
                          <a:pt x="210455" y="82163"/>
                        </a:cubicBezTo>
                        <a:cubicBezTo>
                          <a:pt x="217970" y="80477"/>
                          <a:pt x="215989" y="71028"/>
                          <a:pt x="208893" y="71066"/>
                        </a:cubicBezTo>
                        <a:cubicBezTo>
                          <a:pt x="206664" y="71971"/>
                          <a:pt x="204864" y="72485"/>
                          <a:pt x="203959" y="74609"/>
                        </a:cubicBezTo>
                        <a:close/>
                        <a:moveTo>
                          <a:pt x="89573" y="75514"/>
                        </a:moveTo>
                        <a:cubicBezTo>
                          <a:pt x="88449" y="79038"/>
                          <a:pt x="91783" y="82448"/>
                          <a:pt x="95250" y="81677"/>
                        </a:cubicBezTo>
                        <a:cubicBezTo>
                          <a:pt x="100879" y="80420"/>
                          <a:pt x="100489" y="71780"/>
                          <a:pt x="93354" y="71980"/>
                        </a:cubicBezTo>
                        <a:cubicBezTo>
                          <a:pt x="91649" y="72847"/>
                          <a:pt x="90192" y="73600"/>
                          <a:pt x="89573" y="75514"/>
                        </a:cubicBezTo>
                        <a:close/>
                        <a:moveTo>
                          <a:pt x="263376" y="75438"/>
                        </a:moveTo>
                        <a:cubicBezTo>
                          <a:pt x="262318" y="78057"/>
                          <a:pt x="264690" y="81201"/>
                          <a:pt x="267652" y="80610"/>
                        </a:cubicBezTo>
                        <a:cubicBezTo>
                          <a:pt x="272005" y="79753"/>
                          <a:pt x="271719" y="72961"/>
                          <a:pt x="266833" y="72885"/>
                        </a:cubicBezTo>
                        <a:cubicBezTo>
                          <a:pt x="265204" y="73504"/>
                          <a:pt x="264004" y="73885"/>
                          <a:pt x="263376" y="75438"/>
                        </a:cubicBezTo>
                        <a:close/>
                        <a:moveTo>
                          <a:pt x="36243" y="78810"/>
                        </a:moveTo>
                        <a:cubicBezTo>
                          <a:pt x="39300" y="78915"/>
                          <a:pt x="39214" y="74628"/>
                          <a:pt x="36243" y="74695"/>
                        </a:cubicBezTo>
                        <a:cubicBezTo>
                          <a:pt x="34299" y="75857"/>
                          <a:pt x="33852" y="77724"/>
                          <a:pt x="36243" y="78810"/>
                        </a:cubicBezTo>
                        <a:close/>
                        <a:moveTo>
                          <a:pt x="239878" y="80362"/>
                        </a:moveTo>
                        <a:cubicBezTo>
                          <a:pt x="239106" y="83572"/>
                          <a:pt x="242564" y="86877"/>
                          <a:pt x="245793" y="86201"/>
                        </a:cubicBezTo>
                        <a:cubicBezTo>
                          <a:pt x="251384" y="85020"/>
                          <a:pt x="251117" y="76143"/>
                          <a:pt x="244069" y="76343"/>
                        </a:cubicBezTo>
                        <a:cubicBezTo>
                          <a:pt x="242049" y="77248"/>
                          <a:pt x="240430" y="78048"/>
                          <a:pt x="239878" y="80362"/>
                        </a:cubicBezTo>
                        <a:close/>
                        <a:moveTo>
                          <a:pt x="68046" y="80200"/>
                        </a:moveTo>
                        <a:cubicBezTo>
                          <a:pt x="67170" y="83296"/>
                          <a:pt x="70104" y="86096"/>
                          <a:pt x="73057" y="85373"/>
                        </a:cubicBezTo>
                        <a:cubicBezTo>
                          <a:pt x="77762" y="84229"/>
                          <a:pt x="77343" y="76895"/>
                          <a:pt x="71494" y="77076"/>
                        </a:cubicBezTo>
                        <a:cubicBezTo>
                          <a:pt x="69894" y="77800"/>
                          <a:pt x="68551" y="78419"/>
                          <a:pt x="68046" y="80200"/>
                        </a:cubicBezTo>
                        <a:close/>
                        <a:moveTo>
                          <a:pt x="300599" y="80781"/>
                        </a:moveTo>
                        <a:cubicBezTo>
                          <a:pt x="300571" y="82191"/>
                          <a:pt x="301237" y="82744"/>
                          <a:pt x="302162" y="83163"/>
                        </a:cubicBezTo>
                        <a:cubicBezTo>
                          <a:pt x="305133" y="83286"/>
                          <a:pt x="305162" y="79143"/>
                          <a:pt x="302323" y="79143"/>
                        </a:cubicBezTo>
                        <a:cubicBezTo>
                          <a:pt x="301485" y="79600"/>
                          <a:pt x="301028" y="79886"/>
                          <a:pt x="300599" y="80781"/>
                        </a:cubicBezTo>
                        <a:close/>
                        <a:moveTo>
                          <a:pt x="217198" y="83239"/>
                        </a:moveTo>
                        <a:cubicBezTo>
                          <a:pt x="216760" y="84229"/>
                          <a:pt x="217075" y="85487"/>
                          <a:pt x="217275" y="86439"/>
                        </a:cubicBezTo>
                        <a:cubicBezTo>
                          <a:pt x="217827" y="89002"/>
                          <a:pt x="217999" y="91183"/>
                          <a:pt x="220646" y="91621"/>
                        </a:cubicBezTo>
                        <a:cubicBezTo>
                          <a:pt x="221685" y="91430"/>
                          <a:pt x="222723" y="91240"/>
                          <a:pt x="223771" y="91049"/>
                        </a:cubicBezTo>
                        <a:cubicBezTo>
                          <a:pt x="224819" y="90811"/>
                          <a:pt x="225657" y="90802"/>
                          <a:pt x="226400" y="90306"/>
                        </a:cubicBezTo>
                        <a:cubicBezTo>
                          <a:pt x="231076" y="87192"/>
                          <a:pt x="228067" y="79819"/>
                          <a:pt x="221799" y="79953"/>
                        </a:cubicBezTo>
                        <a:cubicBezTo>
                          <a:pt x="219808" y="80810"/>
                          <a:pt x="218046" y="81324"/>
                          <a:pt x="217198" y="83239"/>
                        </a:cubicBezTo>
                        <a:close/>
                        <a:moveTo>
                          <a:pt x="102146" y="84068"/>
                        </a:moveTo>
                        <a:cubicBezTo>
                          <a:pt x="101070" y="87497"/>
                          <a:pt x="103918" y="91983"/>
                          <a:pt x="107652" y="91297"/>
                        </a:cubicBezTo>
                        <a:cubicBezTo>
                          <a:pt x="109737" y="90916"/>
                          <a:pt x="111709" y="90440"/>
                          <a:pt x="112662" y="88916"/>
                        </a:cubicBezTo>
                        <a:cubicBezTo>
                          <a:pt x="115291" y="84706"/>
                          <a:pt x="111300" y="79943"/>
                          <a:pt x="106832" y="80039"/>
                        </a:cubicBezTo>
                        <a:cubicBezTo>
                          <a:pt x="104613" y="81039"/>
                          <a:pt x="102908" y="81658"/>
                          <a:pt x="102146" y="84068"/>
                        </a:cubicBezTo>
                        <a:close/>
                        <a:moveTo>
                          <a:pt x="159506" y="86449"/>
                        </a:moveTo>
                        <a:cubicBezTo>
                          <a:pt x="159668" y="87154"/>
                          <a:pt x="160048" y="88068"/>
                          <a:pt x="159839" y="89078"/>
                        </a:cubicBezTo>
                        <a:cubicBezTo>
                          <a:pt x="159267" y="91849"/>
                          <a:pt x="155477" y="94497"/>
                          <a:pt x="151867" y="93107"/>
                        </a:cubicBezTo>
                        <a:cubicBezTo>
                          <a:pt x="150904" y="92735"/>
                          <a:pt x="149885" y="92069"/>
                          <a:pt x="149323" y="91297"/>
                        </a:cubicBezTo>
                        <a:cubicBezTo>
                          <a:pt x="148123" y="89649"/>
                          <a:pt x="147237" y="84677"/>
                          <a:pt x="148990" y="83325"/>
                        </a:cubicBezTo>
                        <a:cubicBezTo>
                          <a:pt x="150743" y="81982"/>
                          <a:pt x="154029" y="82410"/>
                          <a:pt x="156220" y="81515"/>
                        </a:cubicBezTo>
                        <a:cubicBezTo>
                          <a:pt x="158915" y="81867"/>
                          <a:pt x="158944" y="83953"/>
                          <a:pt x="159506" y="86449"/>
                        </a:cubicBezTo>
                        <a:close/>
                        <a:moveTo>
                          <a:pt x="276853" y="84887"/>
                        </a:moveTo>
                        <a:cubicBezTo>
                          <a:pt x="276215" y="87144"/>
                          <a:pt x="278444" y="89592"/>
                          <a:pt x="280635" y="89240"/>
                        </a:cubicBezTo>
                        <a:cubicBezTo>
                          <a:pt x="284826" y="88582"/>
                          <a:pt x="284864" y="81934"/>
                          <a:pt x="279892" y="82096"/>
                        </a:cubicBezTo>
                        <a:cubicBezTo>
                          <a:pt x="278482" y="82715"/>
                          <a:pt x="277292" y="83334"/>
                          <a:pt x="276853" y="84887"/>
                        </a:cubicBezTo>
                        <a:close/>
                        <a:moveTo>
                          <a:pt x="46844" y="84563"/>
                        </a:moveTo>
                        <a:cubicBezTo>
                          <a:pt x="45968" y="86896"/>
                          <a:pt x="48339" y="89459"/>
                          <a:pt x="50702" y="88830"/>
                        </a:cubicBezTo>
                        <a:cubicBezTo>
                          <a:pt x="54273" y="87887"/>
                          <a:pt x="53959" y="82239"/>
                          <a:pt x="49311" y="82420"/>
                        </a:cubicBezTo>
                        <a:cubicBezTo>
                          <a:pt x="48282" y="82925"/>
                          <a:pt x="47254" y="83458"/>
                          <a:pt x="46844" y="84563"/>
                        </a:cubicBezTo>
                        <a:close/>
                        <a:moveTo>
                          <a:pt x="80458" y="88916"/>
                        </a:moveTo>
                        <a:cubicBezTo>
                          <a:pt x="79419" y="92631"/>
                          <a:pt x="83344" y="96060"/>
                          <a:pt x="86868" y="95079"/>
                        </a:cubicBezTo>
                        <a:cubicBezTo>
                          <a:pt x="92412" y="93535"/>
                          <a:pt x="91573" y="84868"/>
                          <a:pt x="84649" y="85058"/>
                        </a:cubicBezTo>
                        <a:cubicBezTo>
                          <a:pt x="82610" y="85973"/>
                          <a:pt x="81096" y="86639"/>
                          <a:pt x="80458" y="88916"/>
                        </a:cubicBezTo>
                        <a:close/>
                        <a:moveTo>
                          <a:pt x="253517" y="88744"/>
                        </a:moveTo>
                        <a:cubicBezTo>
                          <a:pt x="252403" y="91973"/>
                          <a:pt x="255460" y="95536"/>
                          <a:pt x="258775" y="94907"/>
                        </a:cubicBezTo>
                        <a:cubicBezTo>
                          <a:pt x="264328" y="93850"/>
                          <a:pt x="264242" y="85211"/>
                          <a:pt x="257708" y="85373"/>
                        </a:cubicBezTo>
                        <a:cubicBezTo>
                          <a:pt x="255670" y="86182"/>
                          <a:pt x="254222" y="86687"/>
                          <a:pt x="253517" y="88744"/>
                        </a:cubicBezTo>
                        <a:close/>
                        <a:moveTo>
                          <a:pt x="194843" y="90059"/>
                        </a:moveTo>
                        <a:cubicBezTo>
                          <a:pt x="195063" y="91040"/>
                          <a:pt x="195605" y="92269"/>
                          <a:pt x="195339" y="93593"/>
                        </a:cubicBezTo>
                        <a:cubicBezTo>
                          <a:pt x="194872" y="95898"/>
                          <a:pt x="192033" y="98317"/>
                          <a:pt x="188681" y="97698"/>
                        </a:cubicBezTo>
                        <a:cubicBezTo>
                          <a:pt x="185118" y="97050"/>
                          <a:pt x="181908" y="91945"/>
                          <a:pt x="184737" y="88249"/>
                        </a:cubicBezTo>
                        <a:cubicBezTo>
                          <a:pt x="186042" y="86535"/>
                          <a:pt x="188643" y="87097"/>
                          <a:pt x="190728" y="86116"/>
                        </a:cubicBezTo>
                        <a:cubicBezTo>
                          <a:pt x="193891" y="86039"/>
                          <a:pt x="194281" y="87554"/>
                          <a:pt x="194843" y="90059"/>
                        </a:cubicBezTo>
                        <a:close/>
                        <a:moveTo>
                          <a:pt x="25727" y="89735"/>
                        </a:moveTo>
                        <a:cubicBezTo>
                          <a:pt x="25432" y="90916"/>
                          <a:pt x="26937" y="92402"/>
                          <a:pt x="28194" y="92040"/>
                        </a:cubicBezTo>
                        <a:cubicBezTo>
                          <a:pt x="30375" y="91402"/>
                          <a:pt x="30089" y="87944"/>
                          <a:pt x="27289" y="88097"/>
                        </a:cubicBezTo>
                        <a:cubicBezTo>
                          <a:pt x="26641" y="88487"/>
                          <a:pt x="25927" y="88916"/>
                          <a:pt x="25727" y="89735"/>
                        </a:cubicBezTo>
                        <a:close/>
                        <a:moveTo>
                          <a:pt x="314573" y="90145"/>
                        </a:moveTo>
                        <a:cubicBezTo>
                          <a:pt x="314953" y="90678"/>
                          <a:pt x="315182" y="90916"/>
                          <a:pt x="315725" y="91297"/>
                        </a:cubicBezTo>
                        <a:cubicBezTo>
                          <a:pt x="316573" y="91202"/>
                          <a:pt x="316754" y="90783"/>
                          <a:pt x="317125" y="90230"/>
                        </a:cubicBezTo>
                        <a:cubicBezTo>
                          <a:pt x="317078" y="89373"/>
                          <a:pt x="316535" y="88840"/>
                          <a:pt x="315725" y="88754"/>
                        </a:cubicBezTo>
                        <a:cubicBezTo>
                          <a:pt x="315144" y="89116"/>
                          <a:pt x="314715" y="89325"/>
                          <a:pt x="314573" y="90145"/>
                        </a:cubicBezTo>
                        <a:close/>
                        <a:moveTo>
                          <a:pt x="230505" y="92278"/>
                        </a:moveTo>
                        <a:cubicBezTo>
                          <a:pt x="229333" y="95231"/>
                          <a:pt x="231648" y="99870"/>
                          <a:pt x="233791" y="100327"/>
                        </a:cubicBezTo>
                        <a:cubicBezTo>
                          <a:pt x="234991" y="100584"/>
                          <a:pt x="236220" y="100108"/>
                          <a:pt x="237077" y="99917"/>
                        </a:cubicBezTo>
                        <a:cubicBezTo>
                          <a:pt x="244059" y="98336"/>
                          <a:pt x="242688" y="88687"/>
                          <a:pt x="235515" y="88821"/>
                        </a:cubicBezTo>
                        <a:cubicBezTo>
                          <a:pt x="233239" y="89706"/>
                          <a:pt x="231381" y="90087"/>
                          <a:pt x="230505" y="92278"/>
                        </a:cubicBezTo>
                        <a:close/>
                        <a:moveTo>
                          <a:pt x="59169" y="93345"/>
                        </a:moveTo>
                        <a:cubicBezTo>
                          <a:pt x="58245" y="96393"/>
                          <a:pt x="61141" y="99631"/>
                          <a:pt x="64427" y="98688"/>
                        </a:cubicBezTo>
                        <a:cubicBezTo>
                          <a:pt x="69094" y="97345"/>
                          <a:pt x="68475" y="90116"/>
                          <a:pt x="62455" y="90306"/>
                        </a:cubicBezTo>
                        <a:cubicBezTo>
                          <a:pt x="60960" y="91059"/>
                          <a:pt x="59684" y="91649"/>
                          <a:pt x="59169" y="93345"/>
                        </a:cubicBezTo>
                        <a:close/>
                        <a:moveTo>
                          <a:pt x="168135" y="101813"/>
                        </a:moveTo>
                        <a:cubicBezTo>
                          <a:pt x="164135" y="102584"/>
                          <a:pt x="160668" y="98041"/>
                          <a:pt x="162211" y="94250"/>
                        </a:cubicBezTo>
                        <a:cubicBezTo>
                          <a:pt x="163144" y="91964"/>
                          <a:pt x="164744" y="91840"/>
                          <a:pt x="167059" y="90878"/>
                        </a:cubicBezTo>
                        <a:cubicBezTo>
                          <a:pt x="174374" y="90716"/>
                          <a:pt x="174517" y="100574"/>
                          <a:pt x="168135" y="101813"/>
                        </a:cubicBezTo>
                        <a:close/>
                        <a:moveTo>
                          <a:pt x="290579" y="93840"/>
                        </a:moveTo>
                        <a:cubicBezTo>
                          <a:pt x="290055" y="95964"/>
                          <a:pt x="292037" y="98003"/>
                          <a:pt x="294027" y="97622"/>
                        </a:cubicBezTo>
                        <a:cubicBezTo>
                          <a:pt x="297609" y="96936"/>
                          <a:pt x="297523" y="91430"/>
                          <a:pt x="293446" y="91373"/>
                        </a:cubicBezTo>
                        <a:cubicBezTo>
                          <a:pt x="292075" y="91907"/>
                          <a:pt x="290941" y="92364"/>
                          <a:pt x="290579" y="93840"/>
                        </a:cubicBezTo>
                        <a:close/>
                        <a:moveTo>
                          <a:pt x="93193" y="96964"/>
                        </a:moveTo>
                        <a:cubicBezTo>
                          <a:pt x="91792" y="100403"/>
                          <a:pt x="94412" y="104308"/>
                          <a:pt x="96974" y="104765"/>
                        </a:cubicBezTo>
                        <a:cubicBezTo>
                          <a:pt x="98145" y="104975"/>
                          <a:pt x="99479" y="104423"/>
                          <a:pt x="100422" y="104194"/>
                        </a:cubicBezTo>
                        <a:cubicBezTo>
                          <a:pt x="102222" y="103756"/>
                          <a:pt x="103975" y="103680"/>
                          <a:pt x="104613" y="102146"/>
                        </a:cubicBezTo>
                        <a:cubicBezTo>
                          <a:pt x="104994" y="101232"/>
                          <a:pt x="104518" y="99879"/>
                          <a:pt x="104365" y="99184"/>
                        </a:cubicBezTo>
                        <a:cubicBezTo>
                          <a:pt x="103537" y="95450"/>
                          <a:pt x="102908" y="93031"/>
                          <a:pt x="98365" y="93107"/>
                        </a:cubicBezTo>
                        <a:cubicBezTo>
                          <a:pt x="95850" y="94164"/>
                          <a:pt x="94202" y="94478"/>
                          <a:pt x="93193" y="96964"/>
                        </a:cubicBezTo>
                        <a:close/>
                        <a:moveTo>
                          <a:pt x="267081" y="97698"/>
                        </a:moveTo>
                        <a:cubicBezTo>
                          <a:pt x="266062" y="100965"/>
                          <a:pt x="269052" y="104003"/>
                          <a:pt x="272253" y="103375"/>
                        </a:cubicBezTo>
                        <a:cubicBezTo>
                          <a:pt x="277349" y="102375"/>
                          <a:pt x="276939" y="94412"/>
                          <a:pt x="271024" y="94497"/>
                        </a:cubicBezTo>
                        <a:cubicBezTo>
                          <a:pt x="269148" y="95278"/>
                          <a:pt x="267691" y="95726"/>
                          <a:pt x="267081" y="97698"/>
                        </a:cubicBezTo>
                        <a:close/>
                        <a:moveTo>
                          <a:pt x="202159" y="106499"/>
                        </a:moveTo>
                        <a:cubicBezTo>
                          <a:pt x="198796" y="105880"/>
                          <a:pt x="195710" y="101632"/>
                          <a:pt x="198053" y="97784"/>
                        </a:cubicBezTo>
                        <a:cubicBezTo>
                          <a:pt x="199253" y="95812"/>
                          <a:pt x="201016" y="96107"/>
                          <a:pt x="203311" y="95155"/>
                        </a:cubicBezTo>
                        <a:cubicBezTo>
                          <a:pt x="211026" y="94974"/>
                          <a:pt x="209778" y="107909"/>
                          <a:pt x="202159" y="106499"/>
                        </a:cubicBezTo>
                        <a:close/>
                        <a:moveTo>
                          <a:pt x="145456" y="106251"/>
                        </a:moveTo>
                        <a:cubicBezTo>
                          <a:pt x="142046" y="106813"/>
                          <a:pt x="138836" y="102794"/>
                          <a:pt x="139789" y="99346"/>
                        </a:cubicBezTo>
                        <a:cubicBezTo>
                          <a:pt x="140456" y="96898"/>
                          <a:pt x="142189" y="96383"/>
                          <a:pt x="144389" y="95402"/>
                        </a:cubicBezTo>
                        <a:cubicBezTo>
                          <a:pt x="152305" y="95221"/>
                          <a:pt x="152295" y="105127"/>
                          <a:pt x="145456" y="106251"/>
                        </a:cubicBezTo>
                        <a:close/>
                        <a:moveTo>
                          <a:pt x="37976" y="98031"/>
                        </a:moveTo>
                        <a:cubicBezTo>
                          <a:pt x="37309" y="100136"/>
                          <a:pt x="39348" y="102470"/>
                          <a:pt x="41348" y="102137"/>
                        </a:cubicBezTo>
                        <a:cubicBezTo>
                          <a:pt x="45215" y="101498"/>
                          <a:pt x="45148" y="95764"/>
                          <a:pt x="40767" y="95726"/>
                        </a:cubicBezTo>
                        <a:cubicBezTo>
                          <a:pt x="39453" y="96298"/>
                          <a:pt x="38414" y="96641"/>
                          <a:pt x="37976" y="98031"/>
                        </a:cubicBezTo>
                        <a:close/>
                        <a:moveTo>
                          <a:pt x="243821" y="101898"/>
                        </a:moveTo>
                        <a:cubicBezTo>
                          <a:pt x="242640" y="106080"/>
                          <a:pt x="246431" y="109823"/>
                          <a:pt x="250393" y="108880"/>
                        </a:cubicBezTo>
                        <a:cubicBezTo>
                          <a:pt x="256870" y="107347"/>
                          <a:pt x="256061" y="97679"/>
                          <a:pt x="248250" y="97869"/>
                        </a:cubicBezTo>
                        <a:cubicBezTo>
                          <a:pt x="246221" y="98888"/>
                          <a:pt x="244478" y="99536"/>
                          <a:pt x="243821" y="101898"/>
                        </a:cubicBezTo>
                        <a:close/>
                        <a:moveTo>
                          <a:pt x="71580" y="102146"/>
                        </a:moveTo>
                        <a:cubicBezTo>
                          <a:pt x="70590" y="105356"/>
                          <a:pt x="73857" y="109128"/>
                          <a:pt x="77162" y="108556"/>
                        </a:cubicBezTo>
                        <a:cubicBezTo>
                          <a:pt x="83572" y="107442"/>
                          <a:pt x="83144" y="98136"/>
                          <a:pt x="76257" y="98203"/>
                        </a:cubicBezTo>
                        <a:cubicBezTo>
                          <a:pt x="73876" y="99146"/>
                          <a:pt x="72342" y="99641"/>
                          <a:pt x="71580" y="102146"/>
                        </a:cubicBezTo>
                        <a:close/>
                        <a:moveTo>
                          <a:pt x="122282" y="111014"/>
                        </a:moveTo>
                        <a:cubicBezTo>
                          <a:pt x="119034" y="110471"/>
                          <a:pt x="118158" y="108975"/>
                          <a:pt x="117357" y="105918"/>
                        </a:cubicBezTo>
                        <a:cubicBezTo>
                          <a:pt x="116976" y="104461"/>
                          <a:pt x="116967" y="102813"/>
                          <a:pt x="117767" y="101727"/>
                        </a:cubicBezTo>
                        <a:cubicBezTo>
                          <a:pt x="118996" y="100041"/>
                          <a:pt x="121339" y="100460"/>
                          <a:pt x="123434" y="99584"/>
                        </a:cubicBezTo>
                        <a:cubicBezTo>
                          <a:pt x="130692" y="99470"/>
                          <a:pt x="129730" y="112252"/>
                          <a:pt x="122282" y="111014"/>
                        </a:cubicBezTo>
                        <a:close/>
                        <a:moveTo>
                          <a:pt x="181365" y="110280"/>
                        </a:moveTo>
                        <a:cubicBezTo>
                          <a:pt x="177708" y="110947"/>
                          <a:pt x="174803" y="107232"/>
                          <a:pt x="175784" y="103794"/>
                        </a:cubicBezTo>
                        <a:cubicBezTo>
                          <a:pt x="176393" y="101632"/>
                          <a:pt x="177984" y="101022"/>
                          <a:pt x="179975" y="100184"/>
                        </a:cubicBezTo>
                        <a:cubicBezTo>
                          <a:pt x="187319" y="99993"/>
                          <a:pt x="187547" y="109166"/>
                          <a:pt x="181365" y="110280"/>
                        </a:cubicBezTo>
                        <a:close/>
                        <a:moveTo>
                          <a:pt x="304552" y="102556"/>
                        </a:moveTo>
                        <a:cubicBezTo>
                          <a:pt x="303895" y="104165"/>
                          <a:pt x="305428" y="106318"/>
                          <a:pt x="307267" y="105927"/>
                        </a:cubicBezTo>
                        <a:cubicBezTo>
                          <a:pt x="310210" y="105299"/>
                          <a:pt x="310143" y="100660"/>
                          <a:pt x="306448" y="100832"/>
                        </a:cubicBezTo>
                        <a:cubicBezTo>
                          <a:pt x="305628" y="101279"/>
                          <a:pt x="304905" y="101670"/>
                          <a:pt x="304552" y="102556"/>
                        </a:cubicBezTo>
                        <a:close/>
                        <a:moveTo>
                          <a:pt x="17097" y="103051"/>
                        </a:moveTo>
                        <a:cubicBezTo>
                          <a:pt x="17078" y="104318"/>
                          <a:pt x="17764" y="104842"/>
                          <a:pt x="18659" y="105194"/>
                        </a:cubicBezTo>
                        <a:cubicBezTo>
                          <a:pt x="19907" y="105146"/>
                          <a:pt x="20593" y="104327"/>
                          <a:pt x="20717" y="103137"/>
                        </a:cubicBezTo>
                        <a:cubicBezTo>
                          <a:pt x="20231" y="102365"/>
                          <a:pt x="19907" y="101603"/>
                          <a:pt x="18659" y="101574"/>
                        </a:cubicBezTo>
                        <a:cubicBezTo>
                          <a:pt x="17945" y="102022"/>
                          <a:pt x="17488" y="102260"/>
                          <a:pt x="17097" y="103051"/>
                        </a:cubicBezTo>
                        <a:close/>
                        <a:moveTo>
                          <a:pt x="50301" y="106747"/>
                        </a:moveTo>
                        <a:cubicBezTo>
                          <a:pt x="49358" y="109890"/>
                          <a:pt x="52397" y="112728"/>
                          <a:pt x="55473" y="111919"/>
                        </a:cubicBezTo>
                        <a:cubicBezTo>
                          <a:pt x="60198" y="110690"/>
                          <a:pt x="59541" y="103451"/>
                          <a:pt x="53749" y="103622"/>
                        </a:cubicBezTo>
                        <a:cubicBezTo>
                          <a:pt x="52073" y="104365"/>
                          <a:pt x="50844" y="104918"/>
                          <a:pt x="50301" y="106747"/>
                        </a:cubicBezTo>
                        <a:close/>
                        <a:moveTo>
                          <a:pt x="280797" y="106823"/>
                        </a:moveTo>
                        <a:cubicBezTo>
                          <a:pt x="279997" y="109585"/>
                          <a:pt x="282588" y="112424"/>
                          <a:pt x="285397" y="111842"/>
                        </a:cubicBezTo>
                        <a:cubicBezTo>
                          <a:pt x="290103" y="110861"/>
                          <a:pt x="289884" y="103594"/>
                          <a:pt x="283997" y="103784"/>
                        </a:cubicBezTo>
                        <a:cubicBezTo>
                          <a:pt x="282530" y="104518"/>
                          <a:pt x="281292" y="105146"/>
                          <a:pt x="280797" y="106823"/>
                        </a:cubicBezTo>
                        <a:close/>
                        <a:moveTo>
                          <a:pt x="215960" y="115452"/>
                        </a:moveTo>
                        <a:cubicBezTo>
                          <a:pt x="212360" y="114881"/>
                          <a:pt x="208931" y="110871"/>
                          <a:pt x="211360" y="106823"/>
                        </a:cubicBezTo>
                        <a:cubicBezTo>
                          <a:pt x="212731" y="104527"/>
                          <a:pt x="214113" y="105070"/>
                          <a:pt x="216617" y="104032"/>
                        </a:cubicBezTo>
                        <a:cubicBezTo>
                          <a:pt x="224314" y="103851"/>
                          <a:pt x="223085" y="116586"/>
                          <a:pt x="215960" y="115452"/>
                        </a:cubicBezTo>
                        <a:close/>
                        <a:moveTo>
                          <a:pt x="158687" y="114471"/>
                        </a:moveTo>
                        <a:cubicBezTo>
                          <a:pt x="155686" y="114919"/>
                          <a:pt x="152828" y="111700"/>
                          <a:pt x="153762" y="108471"/>
                        </a:cubicBezTo>
                        <a:cubicBezTo>
                          <a:pt x="154429" y="106137"/>
                          <a:pt x="155829" y="105718"/>
                          <a:pt x="158029" y="104851"/>
                        </a:cubicBezTo>
                        <a:cubicBezTo>
                          <a:pt x="164554" y="104746"/>
                          <a:pt x="164906" y="113538"/>
                          <a:pt x="158687" y="114471"/>
                        </a:cubicBezTo>
                        <a:close/>
                        <a:moveTo>
                          <a:pt x="257461" y="110690"/>
                        </a:moveTo>
                        <a:cubicBezTo>
                          <a:pt x="256270" y="114119"/>
                          <a:pt x="259566" y="118253"/>
                          <a:pt x="263128" y="117586"/>
                        </a:cubicBezTo>
                        <a:cubicBezTo>
                          <a:pt x="269453" y="116405"/>
                          <a:pt x="269196" y="106880"/>
                          <a:pt x="262223" y="106985"/>
                        </a:cubicBezTo>
                        <a:cubicBezTo>
                          <a:pt x="259890" y="107899"/>
                          <a:pt x="258270" y="108337"/>
                          <a:pt x="257461" y="110690"/>
                        </a:cubicBezTo>
                        <a:close/>
                        <a:moveTo>
                          <a:pt x="29337" y="111185"/>
                        </a:moveTo>
                        <a:cubicBezTo>
                          <a:pt x="28556" y="113233"/>
                          <a:pt x="30451" y="115700"/>
                          <a:pt x="32623" y="115300"/>
                        </a:cubicBezTo>
                        <a:cubicBezTo>
                          <a:pt x="36185" y="114633"/>
                          <a:pt x="35843" y="109509"/>
                          <a:pt x="32128" y="109137"/>
                        </a:cubicBezTo>
                        <a:cubicBezTo>
                          <a:pt x="30871" y="109614"/>
                          <a:pt x="29804" y="109966"/>
                          <a:pt x="29337" y="111185"/>
                        </a:cubicBezTo>
                        <a:close/>
                        <a:moveTo>
                          <a:pt x="137074" y="119072"/>
                        </a:moveTo>
                        <a:cubicBezTo>
                          <a:pt x="133693" y="119805"/>
                          <a:pt x="130178" y="116567"/>
                          <a:pt x="131235" y="112909"/>
                        </a:cubicBezTo>
                        <a:cubicBezTo>
                          <a:pt x="131874" y="110709"/>
                          <a:pt x="133369" y="110033"/>
                          <a:pt x="135350" y="109128"/>
                        </a:cubicBezTo>
                        <a:cubicBezTo>
                          <a:pt x="142446" y="108956"/>
                          <a:pt x="142922" y="117805"/>
                          <a:pt x="137074" y="119072"/>
                        </a:cubicBezTo>
                        <a:close/>
                        <a:moveTo>
                          <a:pt x="195091" y="118900"/>
                        </a:moveTo>
                        <a:cubicBezTo>
                          <a:pt x="191653" y="119739"/>
                          <a:pt x="188366" y="116434"/>
                          <a:pt x="189338" y="112900"/>
                        </a:cubicBezTo>
                        <a:cubicBezTo>
                          <a:pt x="189938" y="110699"/>
                          <a:pt x="191510" y="110128"/>
                          <a:pt x="193529" y="109290"/>
                        </a:cubicBezTo>
                        <a:cubicBezTo>
                          <a:pt x="200158" y="109137"/>
                          <a:pt x="200577" y="117567"/>
                          <a:pt x="195091" y="118900"/>
                        </a:cubicBezTo>
                        <a:close/>
                        <a:moveTo>
                          <a:pt x="318516" y="111919"/>
                        </a:moveTo>
                        <a:cubicBezTo>
                          <a:pt x="318516" y="113090"/>
                          <a:pt x="319126" y="113605"/>
                          <a:pt x="319916" y="113976"/>
                        </a:cubicBezTo>
                        <a:cubicBezTo>
                          <a:pt x="321097" y="114024"/>
                          <a:pt x="322545" y="113024"/>
                          <a:pt x="321964" y="111757"/>
                        </a:cubicBezTo>
                        <a:cubicBezTo>
                          <a:pt x="321707" y="111004"/>
                          <a:pt x="321040" y="110433"/>
                          <a:pt x="319992" y="110442"/>
                        </a:cubicBezTo>
                        <a:cubicBezTo>
                          <a:pt x="319344" y="110890"/>
                          <a:pt x="318878" y="111195"/>
                          <a:pt x="318516" y="111919"/>
                        </a:cubicBezTo>
                        <a:close/>
                        <a:moveTo>
                          <a:pt x="62951" y="114795"/>
                        </a:moveTo>
                        <a:cubicBezTo>
                          <a:pt x="61608" y="118139"/>
                          <a:pt x="64684" y="122425"/>
                          <a:pt x="68123" y="121863"/>
                        </a:cubicBezTo>
                        <a:cubicBezTo>
                          <a:pt x="74476" y="120825"/>
                          <a:pt x="74295" y="111642"/>
                          <a:pt x="67627" y="111509"/>
                        </a:cubicBezTo>
                        <a:cubicBezTo>
                          <a:pt x="65408" y="112395"/>
                          <a:pt x="63817" y="112633"/>
                          <a:pt x="62951" y="114795"/>
                        </a:cubicBezTo>
                        <a:close/>
                        <a:moveTo>
                          <a:pt x="235029" y="118005"/>
                        </a:moveTo>
                        <a:cubicBezTo>
                          <a:pt x="235229" y="118824"/>
                          <a:pt x="235648" y="119901"/>
                          <a:pt x="235363" y="120967"/>
                        </a:cubicBezTo>
                        <a:cubicBezTo>
                          <a:pt x="234810" y="122977"/>
                          <a:pt x="231715" y="125063"/>
                          <a:pt x="228705" y="124501"/>
                        </a:cubicBezTo>
                        <a:cubicBezTo>
                          <a:pt x="224637" y="123739"/>
                          <a:pt x="222094" y="118167"/>
                          <a:pt x="225257" y="114643"/>
                        </a:cubicBezTo>
                        <a:cubicBezTo>
                          <a:pt x="226543" y="113214"/>
                          <a:pt x="228828" y="113595"/>
                          <a:pt x="230762" y="112757"/>
                        </a:cubicBezTo>
                        <a:cubicBezTo>
                          <a:pt x="234534" y="112652"/>
                          <a:pt x="234324" y="115033"/>
                          <a:pt x="235029" y="118005"/>
                        </a:cubicBezTo>
                        <a:close/>
                        <a:moveTo>
                          <a:pt x="114881" y="124168"/>
                        </a:moveTo>
                        <a:cubicBezTo>
                          <a:pt x="110737" y="125111"/>
                          <a:pt x="107061" y="120282"/>
                          <a:pt x="108633" y="116367"/>
                        </a:cubicBezTo>
                        <a:cubicBezTo>
                          <a:pt x="109709" y="113681"/>
                          <a:pt x="111223" y="114138"/>
                          <a:pt x="113814" y="113081"/>
                        </a:cubicBezTo>
                        <a:cubicBezTo>
                          <a:pt x="120967" y="112947"/>
                          <a:pt x="121053" y="122768"/>
                          <a:pt x="114881" y="124168"/>
                        </a:cubicBezTo>
                        <a:close/>
                        <a:moveTo>
                          <a:pt x="294608" y="115948"/>
                        </a:moveTo>
                        <a:cubicBezTo>
                          <a:pt x="294027" y="118300"/>
                          <a:pt x="296361" y="120558"/>
                          <a:pt x="298552" y="120139"/>
                        </a:cubicBezTo>
                        <a:cubicBezTo>
                          <a:pt x="302590" y="119367"/>
                          <a:pt x="302333" y="112986"/>
                          <a:pt x="297561" y="113157"/>
                        </a:cubicBezTo>
                        <a:cubicBezTo>
                          <a:pt x="296218" y="113747"/>
                          <a:pt x="294980" y="114424"/>
                          <a:pt x="294608" y="115948"/>
                        </a:cubicBezTo>
                        <a:close/>
                        <a:moveTo>
                          <a:pt x="172983" y="122691"/>
                        </a:moveTo>
                        <a:cubicBezTo>
                          <a:pt x="169773" y="123625"/>
                          <a:pt x="166678" y="120634"/>
                          <a:pt x="167640" y="117434"/>
                        </a:cubicBezTo>
                        <a:cubicBezTo>
                          <a:pt x="168154" y="115710"/>
                          <a:pt x="169440" y="115024"/>
                          <a:pt x="171012" y="114309"/>
                        </a:cubicBezTo>
                        <a:cubicBezTo>
                          <a:pt x="176936" y="114138"/>
                          <a:pt x="177660" y="121329"/>
                          <a:pt x="172983" y="122691"/>
                        </a:cubicBezTo>
                        <a:close/>
                        <a:moveTo>
                          <a:pt x="8553" y="116443"/>
                        </a:moveTo>
                        <a:cubicBezTo>
                          <a:pt x="8639" y="117386"/>
                          <a:pt x="9230" y="117957"/>
                          <a:pt x="10115" y="118091"/>
                        </a:cubicBezTo>
                        <a:cubicBezTo>
                          <a:pt x="10639" y="117834"/>
                          <a:pt x="11039" y="117586"/>
                          <a:pt x="11268" y="117024"/>
                        </a:cubicBezTo>
                        <a:cubicBezTo>
                          <a:pt x="11296" y="116776"/>
                          <a:pt x="11325" y="116529"/>
                          <a:pt x="11344" y="116281"/>
                        </a:cubicBezTo>
                        <a:cubicBezTo>
                          <a:pt x="10916" y="115767"/>
                          <a:pt x="10696" y="115281"/>
                          <a:pt x="9792" y="115214"/>
                        </a:cubicBezTo>
                        <a:cubicBezTo>
                          <a:pt x="9201" y="115605"/>
                          <a:pt x="8972" y="115900"/>
                          <a:pt x="8553" y="116443"/>
                        </a:cubicBezTo>
                        <a:close/>
                        <a:moveTo>
                          <a:pt x="271100" y="119815"/>
                        </a:moveTo>
                        <a:cubicBezTo>
                          <a:pt x="270110" y="123063"/>
                          <a:pt x="273425" y="126568"/>
                          <a:pt x="276520" y="125968"/>
                        </a:cubicBezTo>
                        <a:cubicBezTo>
                          <a:pt x="282254" y="124882"/>
                          <a:pt x="281959" y="116081"/>
                          <a:pt x="275129" y="116272"/>
                        </a:cubicBezTo>
                        <a:cubicBezTo>
                          <a:pt x="273253" y="117110"/>
                          <a:pt x="271729" y="117777"/>
                          <a:pt x="271100" y="119815"/>
                        </a:cubicBezTo>
                        <a:close/>
                        <a:moveTo>
                          <a:pt x="41662" y="119815"/>
                        </a:moveTo>
                        <a:cubicBezTo>
                          <a:pt x="40767" y="122606"/>
                          <a:pt x="43167" y="125787"/>
                          <a:pt x="46187" y="125158"/>
                        </a:cubicBezTo>
                        <a:cubicBezTo>
                          <a:pt x="50873" y="124177"/>
                          <a:pt x="50559" y="116843"/>
                          <a:pt x="44958" y="117024"/>
                        </a:cubicBezTo>
                        <a:cubicBezTo>
                          <a:pt x="43501" y="117729"/>
                          <a:pt x="42186" y="118186"/>
                          <a:pt x="41662" y="119815"/>
                        </a:cubicBezTo>
                        <a:close/>
                        <a:moveTo>
                          <a:pt x="207826" y="127949"/>
                        </a:moveTo>
                        <a:cubicBezTo>
                          <a:pt x="204778" y="128464"/>
                          <a:pt x="201835" y="124815"/>
                          <a:pt x="202730" y="121787"/>
                        </a:cubicBezTo>
                        <a:cubicBezTo>
                          <a:pt x="203425" y="119424"/>
                          <a:pt x="204854" y="119043"/>
                          <a:pt x="207083" y="118167"/>
                        </a:cubicBezTo>
                        <a:cubicBezTo>
                          <a:pt x="213750" y="118053"/>
                          <a:pt x="213950" y="126911"/>
                          <a:pt x="207826" y="127949"/>
                        </a:cubicBezTo>
                        <a:close/>
                        <a:moveTo>
                          <a:pt x="150143" y="127206"/>
                        </a:moveTo>
                        <a:cubicBezTo>
                          <a:pt x="147009" y="127825"/>
                          <a:pt x="144628" y="124654"/>
                          <a:pt x="145456" y="121787"/>
                        </a:cubicBezTo>
                        <a:cubicBezTo>
                          <a:pt x="145999" y="119910"/>
                          <a:pt x="147523" y="119434"/>
                          <a:pt x="149323" y="118748"/>
                        </a:cubicBezTo>
                        <a:cubicBezTo>
                          <a:pt x="154829" y="119120"/>
                          <a:pt x="155048" y="126235"/>
                          <a:pt x="150143" y="127206"/>
                        </a:cubicBezTo>
                        <a:close/>
                        <a:moveTo>
                          <a:pt x="75933" y="122606"/>
                        </a:moveTo>
                        <a:cubicBezTo>
                          <a:pt x="73952" y="125825"/>
                          <a:pt x="76076" y="130454"/>
                          <a:pt x="78886" y="131235"/>
                        </a:cubicBezTo>
                        <a:cubicBezTo>
                          <a:pt x="80810" y="131769"/>
                          <a:pt x="86658" y="130178"/>
                          <a:pt x="87020" y="129016"/>
                        </a:cubicBezTo>
                        <a:cubicBezTo>
                          <a:pt x="87363" y="127921"/>
                          <a:pt x="86782" y="126568"/>
                          <a:pt x="86611" y="125816"/>
                        </a:cubicBezTo>
                        <a:cubicBezTo>
                          <a:pt x="85811" y="122234"/>
                          <a:pt x="85649" y="119605"/>
                          <a:pt x="81267" y="119653"/>
                        </a:cubicBezTo>
                        <a:cubicBezTo>
                          <a:pt x="78514" y="120710"/>
                          <a:pt x="77476" y="120091"/>
                          <a:pt x="75933" y="122606"/>
                        </a:cubicBezTo>
                        <a:close/>
                        <a:moveTo>
                          <a:pt x="248831" y="121291"/>
                        </a:moveTo>
                        <a:cubicBezTo>
                          <a:pt x="246488" y="123168"/>
                          <a:pt x="249060" y="129330"/>
                          <a:pt x="249812" y="131312"/>
                        </a:cubicBezTo>
                        <a:cubicBezTo>
                          <a:pt x="250831" y="131921"/>
                          <a:pt x="252384" y="131502"/>
                          <a:pt x="253594" y="131235"/>
                        </a:cubicBezTo>
                        <a:cubicBezTo>
                          <a:pt x="256375" y="130607"/>
                          <a:pt x="258166" y="130369"/>
                          <a:pt x="259185" y="128025"/>
                        </a:cubicBezTo>
                        <a:cubicBezTo>
                          <a:pt x="261004" y="123806"/>
                          <a:pt x="257746" y="119634"/>
                          <a:pt x="253679" y="119729"/>
                        </a:cubicBezTo>
                        <a:cubicBezTo>
                          <a:pt x="251955" y="120482"/>
                          <a:pt x="250136" y="120244"/>
                          <a:pt x="248831" y="121291"/>
                        </a:cubicBezTo>
                        <a:close/>
                        <a:moveTo>
                          <a:pt x="308905" y="124168"/>
                        </a:moveTo>
                        <a:cubicBezTo>
                          <a:pt x="307648" y="126149"/>
                          <a:pt x="309667" y="128883"/>
                          <a:pt x="312106" y="128273"/>
                        </a:cubicBezTo>
                        <a:cubicBezTo>
                          <a:pt x="315192" y="127511"/>
                          <a:pt x="314668" y="122701"/>
                          <a:pt x="310953" y="122682"/>
                        </a:cubicBezTo>
                        <a:cubicBezTo>
                          <a:pt x="310105" y="123091"/>
                          <a:pt x="309381" y="123406"/>
                          <a:pt x="308905" y="124168"/>
                        </a:cubicBezTo>
                        <a:close/>
                        <a:moveTo>
                          <a:pt x="20717" y="124577"/>
                        </a:moveTo>
                        <a:cubicBezTo>
                          <a:pt x="19945" y="126501"/>
                          <a:pt x="21898" y="128664"/>
                          <a:pt x="23755" y="128273"/>
                        </a:cubicBezTo>
                        <a:cubicBezTo>
                          <a:pt x="26946" y="127606"/>
                          <a:pt x="26660" y="122606"/>
                          <a:pt x="22765" y="122768"/>
                        </a:cubicBezTo>
                        <a:cubicBezTo>
                          <a:pt x="21927" y="123196"/>
                          <a:pt x="21069" y="123692"/>
                          <a:pt x="20717" y="124577"/>
                        </a:cubicBezTo>
                        <a:close/>
                        <a:moveTo>
                          <a:pt x="128606" y="132055"/>
                        </a:moveTo>
                        <a:cubicBezTo>
                          <a:pt x="125301" y="133026"/>
                          <a:pt x="121729" y="130245"/>
                          <a:pt x="122520" y="126625"/>
                        </a:cubicBezTo>
                        <a:cubicBezTo>
                          <a:pt x="123015" y="124358"/>
                          <a:pt x="124520" y="123758"/>
                          <a:pt x="126301" y="122758"/>
                        </a:cubicBezTo>
                        <a:cubicBezTo>
                          <a:pt x="132902" y="122596"/>
                          <a:pt x="133693" y="130550"/>
                          <a:pt x="128606" y="132055"/>
                        </a:cubicBezTo>
                        <a:close/>
                        <a:moveTo>
                          <a:pt x="185395" y="131397"/>
                        </a:moveTo>
                        <a:cubicBezTo>
                          <a:pt x="182861" y="131778"/>
                          <a:pt x="180546" y="128816"/>
                          <a:pt x="181451" y="126216"/>
                        </a:cubicBezTo>
                        <a:cubicBezTo>
                          <a:pt x="182013" y="124606"/>
                          <a:pt x="183223" y="124130"/>
                          <a:pt x="184823" y="123511"/>
                        </a:cubicBezTo>
                        <a:cubicBezTo>
                          <a:pt x="190252" y="123530"/>
                          <a:pt x="190481" y="130635"/>
                          <a:pt x="185395" y="131397"/>
                        </a:cubicBezTo>
                        <a:close/>
                        <a:moveTo>
                          <a:pt x="53997" y="128930"/>
                        </a:moveTo>
                        <a:cubicBezTo>
                          <a:pt x="53045" y="132636"/>
                          <a:pt x="56702" y="135674"/>
                          <a:pt x="60245" y="134760"/>
                        </a:cubicBezTo>
                        <a:cubicBezTo>
                          <a:pt x="65665" y="133359"/>
                          <a:pt x="64941" y="124873"/>
                          <a:pt x="58026" y="125063"/>
                        </a:cubicBezTo>
                        <a:cubicBezTo>
                          <a:pt x="56074" y="126035"/>
                          <a:pt x="54578" y="126644"/>
                          <a:pt x="53997" y="128930"/>
                        </a:cubicBezTo>
                        <a:close/>
                        <a:moveTo>
                          <a:pt x="284988" y="128854"/>
                        </a:moveTo>
                        <a:cubicBezTo>
                          <a:pt x="284045" y="131931"/>
                          <a:pt x="286969" y="135103"/>
                          <a:pt x="290246" y="134198"/>
                        </a:cubicBezTo>
                        <a:cubicBezTo>
                          <a:pt x="294942" y="132912"/>
                          <a:pt x="294294" y="125482"/>
                          <a:pt x="288445" y="125654"/>
                        </a:cubicBezTo>
                        <a:cubicBezTo>
                          <a:pt x="286845" y="126435"/>
                          <a:pt x="285540" y="127044"/>
                          <a:pt x="284988" y="128854"/>
                        </a:cubicBezTo>
                        <a:close/>
                        <a:moveTo>
                          <a:pt x="105680" y="137560"/>
                        </a:moveTo>
                        <a:cubicBezTo>
                          <a:pt x="101955" y="138284"/>
                          <a:pt x="98517" y="134026"/>
                          <a:pt x="99603" y="130169"/>
                        </a:cubicBezTo>
                        <a:cubicBezTo>
                          <a:pt x="100308" y="127635"/>
                          <a:pt x="102117" y="127435"/>
                          <a:pt x="104451" y="126473"/>
                        </a:cubicBezTo>
                        <a:cubicBezTo>
                          <a:pt x="112195" y="126292"/>
                          <a:pt x="112223" y="136293"/>
                          <a:pt x="105680" y="137560"/>
                        </a:cubicBezTo>
                        <a:close/>
                        <a:moveTo>
                          <a:pt x="221551" y="137065"/>
                        </a:moveTo>
                        <a:cubicBezTo>
                          <a:pt x="218199" y="137722"/>
                          <a:pt x="214893" y="134121"/>
                          <a:pt x="215884" y="130654"/>
                        </a:cubicBezTo>
                        <a:cubicBezTo>
                          <a:pt x="216541" y="128359"/>
                          <a:pt x="217979" y="127768"/>
                          <a:pt x="220075" y="126873"/>
                        </a:cubicBezTo>
                        <a:cubicBezTo>
                          <a:pt x="227419" y="126701"/>
                          <a:pt x="227647" y="135884"/>
                          <a:pt x="221551" y="137065"/>
                        </a:cubicBezTo>
                        <a:close/>
                        <a:moveTo>
                          <a:pt x="163201" y="135341"/>
                        </a:moveTo>
                        <a:cubicBezTo>
                          <a:pt x="160953" y="135741"/>
                          <a:pt x="158915" y="133226"/>
                          <a:pt x="159506" y="130988"/>
                        </a:cubicBezTo>
                        <a:cubicBezTo>
                          <a:pt x="159886" y="129569"/>
                          <a:pt x="161144" y="129035"/>
                          <a:pt x="162382" y="128435"/>
                        </a:cubicBezTo>
                        <a:cubicBezTo>
                          <a:pt x="167278" y="128283"/>
                          <a:pt x="167345" y="134607"/>
                          <a:pt x="163201" y="135341"/>
                        </a:cubicBezTo>
                        <a:close/>
                        <a:moveTo>
                          <a:pt x="261652" y="132636"/>
                        </a:moveTo>
                        <a:cubicBezTo>
                          <a:pt x="260366" y="136350"/>
                          <a:pt x="263795" y="140579"/>
                          <a:pt x="267490" y="139941"/>
                        </a:cubicBezTo>
                        <a:cubicBezTo>
                          <a:pt x="274453" y="138741"/>
                          <a:pt x="273920" y="128664"/>
                          <a:pt x="266338" y="128854"/>
                        </a:cubicBezTo>
                        <a:cubicBezTo>
                          <a:pt x="264157" y="129759"/>
                          <a:pt x="262423" y="130388"/>
                          <a:pt x="261652" y="132636"/>
                        </a:cubicBezTo>
                        <a:close/>
                        <a:moveTo>
                          <a:pt x="32956" y="133617"/>
                        </a:moveTo>
                        <a:cubicBezTo>
                          <a:pt x="32328" y="136026"/>
                          <a:pt x="34642" y="138608"/>
                          <a:pt x="37147" y="138141"/>
                        </a:cubicBezTo>
                        <a:cubicBezTo>
                          <a:pt x="41729" y="137274"/>
                          <a:pt x="41329" y="130483"/>
                          <a:pt x="36328" y="130578"/>
                        </a:cubicBezTo>
                        <a:cubicBezTo>
                          <a:pt x="34709" y="131245"/>
                          <a:pt x="33423" y="131835"/>
                          <a:pt x="32956" y="133617"/>
                        </a:cubicBezTo>
                        <a:close/>
                        <a:moveTo>
                          <a:pt x="199368" y="140275"/>
                        </a:moveTo>
                        <a:cubicBezTo>
                          <a:pt x="196453" y="140970"/>
                          <a:pt x="193986" y="138113"/>
                          <a:pt x="194767" y="135341"/>
                        </a:cubicBezTo>
                        <a:cubicBezTo>
                          <a:pt x="195243" y="133645"/>
                          <a:pt x="196424" y="133140"/>
                          <a:pt x="197968" y="132464"/>
                        </a:cubicBezTo>
                        <a:cubicBezTo>
                          <a:pt x="203578" y="132340"/>
                          <a:pt x="203816" y="139208"/>
                          <a:pt x="199368" y="140275"/>
                        </a:cubicBezTo>
                        <a:close/>
                        <a:moveTo>
                          <a:pt x="324517" y="136331"/>
                        </a:moveTo>
                        <a:cubicBezTo>
                          <a:pt x="327250" y="136245"/>
                          <a:pt x="327260" y="132312"/>
                          <a:pt x="324193" y="132464"/>
                        </a:cubicBezTo>
                        <a:cubicBezTo>
                          <a:pt x="322269" y="133912"/>
                          <a:pt x="322354" y="135198"/>
                          <a:pt x="324517" y="136331"/>
                        </a:cubicBezTo>
                        <a:close/>
                        <a:moveTo>
                          <a:pt x="141351" y="140113"/>
                        </a:moveTo>
                        <a:cubicBezTo>
                          <a:pt x="138560" y="140722"/>
                          <a:pt x="136169" y="138074"/>
                          <a:pt x="136827" y="135512"/>
                        </a:cubicBezTo>
                        <a:cubicBezTo>
                          <a:pt x="137284" y="133750"/>
                          <a:pt x="138569" y="133198"/>
                          <a:pt x="140198" y="132550"/>
                        </a:cubicBezTo>
                        <a:cubicBezTo>
                          <a:pt x="145256" y="132559"/>
                          <a:pt x="145666" y="139160"/>
                          <a:pt x="141351" y="140113"/>
                        </a:cubicBezTo>
                        <a:close/>
                        <a:moveTo>
                          <a:pt x="66732" y="136903"/>
                        </a:moveTo>
                        <a:cubicBezTo>
                          <a:pt x="65322" y="140436"/>
                          <a:pt x="68142" y="143894"/>
                          <a:pt x="70837" y="144456"/>
                        </a:cubicBezTo>
                        <a:cubicBezTo>
                          <a:pt x="71894" y="144675"/>
                          <a:pt x="73047" y="144313"/>
                          <a:pt x="73790" y="144132"/>
                        </a:cubicBezTo>
                        <a:cubicBezTo>
                          <a:pt x="76876" y="143370"/>
                          <a:pt x="78391" y="141894"/>
                          <a:pt x="77571" y="138217"/>
                        </a:cubicBezTo>
                        <a:cubicBezTo>
                          <a:pt x="76838" y="134931"/>
                          <a:pt x="75743" y="132959"/>
                          <a:pt x="71733" y="133036"/>
                        </a:cubicBezTo>
                        <a:cubicBezTo>
                          <a:pt x="69361" y="134036"/>
                          <a:pt x="67675" y="134541"/>
                          <a:pt x="66732" y="136903"/>
                        </a:cubicBezTo>
                        <a:close/>
                        <a:moveTo>
                          <a:pt x="298961" y="137808"/>
                        </a:moveTo>
                        <a:cubicBezTo>
                          <a:pt x="298209" y="140351"/>
                          <a:pt x="300542" y="143046"/>
                          <a:pt x="303238" y="142408"/>
                        </a:cubicBezTo>
                        <a:cubicBezTo>
                          <a:pt x="307114" y="141484"/>
                          <a:pt x="306876" y="135245"/>
                          <a:pt x="302333" y="135169"/>
                        </a:cubicBezTo>
                        <a:cubicBezTo>
                          <a:pt x="300695" y="135807"/>
                          <a:pt x="299466" y="136103"/>
                          <a:pt x="298961" y="137808"/>
                        </a:cubicBezTo>
                        <a:close/>
                        <a:moveTo>
                          <a:pt x="234858" y="146437"/>
                        </a:moveTo>
                        <a:cubicBezTo>
                          <a:pt x="231362" y="147104"/>
                          <a:pt x="227724" y="143075"/>
                          <a:pt x="228781" y="139455"/>
                        </a:cubicBezTo>
                        <a:cubicBezTo>
                          <a:pt x="229533" y="136865"/>
                          <a:pt x="231219" y="136360"/>
                          <a:pt x="233629" y="135350"/>
                        </a:cubicBezTo>
                        <a:cubicBezTo>
                          <a:pt x="241202" y="135198"/>
                          <a:pt x="241487" y="145171"/>
                          <a:pt x="234858" y="146437"/>
                        </a:cubicBezTo>
                        <a:close/>
                        <a:moveTo>
                          <a:pt x="118748" y="145532"/>
                        </a:moveTo>
                        <a:cubicBezTo>
                          <a:pt x="115786" y="146028"/>
                          <a:pt x="112938" y="143123"/>
                          <a:pt x="113652" y="139941"/>
                        </a:cubicBezTo>
                        <a:cubicBezTo>
                          <a:pt x="114176" y="137627"/>
                          <a:pt x="115786" y="137017"/>
                          <a:pt x="117843" y="136160"/>
                        </a:cubicBezTo>
                        <a:cubicBezTo>
                          <a:pt x="124311" y="136045"/>
                          <a:pt x="124615" y="144542"/>
                          <a:pt x="118748" y="145532"/>
                        </a:cubicBezTo>
                        <a:close/>
                        <a:moveTo>
                          <a:pt x="14964" y="141094"/>
                        </a:moveTo>
                        <a:cubicBezTo>
                          <a:pt x="17516" y="140417"/>
                          <a:pt x="17097" y="136779"/>
                          <a:pt x="14392" y="136493"/>
                        </a:cubicBezTo>
                        <a:cubicBezTo>
                          <a:pt x="10858" y="137912"/>
                          <a:pt x="12316" y="141799"/>
                          <a:pt x="14964" y="141094"/>
                        </a:cubicBezTo>
                        <a:close/>
                        <a:moveTo>
                          <a:pt x="176927" y="143637"/>
                        </a:moveTo>
                        <a:cubicBezTo>
                          <a:pt x="174612" y="144170"/>
                          <a:pt x="172679" y="141570"/>
                          <a:pt x="173641" y="139608"/>
                        </a:cubicBezTo>
                        <a:cubicBezTo>
                          <a:pt x="174079" y="138722"/>
                          <a:pt x="174955" y="138322"/>
                          <a:pt x="175860" y="137884"/>
                        </a:cubicBezTo>
                        <a:cubicBezTo>
                          <a:pt x="179679" y="137770"/>
                          <a:pt x="180184" y="142894"/>
                          <a:pt x="176927" y="143637"/>
                        </a:cubicBezTo>
                        <a:close/>
                        <a:moveTo>
                          <a:pt x="275453" y="141751"/>
                        </a:moveTo>
                        <a:cubicBezTo>
                          <a:pt x="274225" y="145294"/>
                          <a:pt x="277492" y="148885"/>
                          <a:pt x="281121" y="148161"/>
                        </a:cubicBezTo>
                        <a:cubicBezTo>
                          <a:pt x="286979" y="146980"/>
                          <a:pt x="286493" y="138103"/>
                          <a:pt x="279397" y="138303"/>
                        </a:cubicBezTo>
                        <a:cubicBezTo>
                          <a:pt x="277616" y="139189"/>
                          <a:pt x="276130" y="139798"/>
                          <a:pt x="275453" y="141751"/>
                        </a:cubicBezTo>
                        <a:close/>
                        <a:moveTo>
                          <a:pt x="45444" y="142084"/>
                        </a:moveTo>
                        <a:cubicBezTo>
                          <a:pt x="44548" y="145123"/>
                          <a:pt x="47682" y="148485"/>
                          <a:pt x="50702" y="147914"/>
                        </a:cubicBezTo>
                        <a:cubicBezTo>
                          <a:pt x="56312" y="146866"/>
                          <a:pt x="55978" y="138446"/>
                          <a:pt x="49311" y="138627"/>
                        </a:cubicBezTo>
                        <a:cubicBezTo>
                          <a:pt x="47492" y="139389"/>
                          <a:pt x="46025" y="140141"/>
                          <a:pt x="45444" y="142084"/>
                        </a:cubicBezTo>
                        <a:close/>
                        <a:moveTo>
                          <a:pt x="96641" y="151124"/>
                        </a:moveTo>
                        <a:cubicBezTo>
                          <a:pt x="92964" y="151790"/>
                          <a:pt x="91440" y="148876"/>
                          <a:pt x="90811" y="146190"/>
                        </a:cubicBezTo>
                        <a:cubicBezTo>
                          <a:pt x="90602" y="145304"/>
                          <a:pt x="90183" y="144104"/>
                          <a:pt x="90564" y="143065"/>
                        </a:cubicBezTo>
                        <a:cubicBezTo>
                          <a:pt x="91516" y="140475"/>
                          <a:pt x="93516" y="140741"/>
                          <a:pt x="96069" y="139694"/>
                        </a:cubicBezTo>
                        <a:cubicBezTo>
                          <a:pt x="103518" y="139617"/>
                          <a:pt x="103403" y="149895"/>
                          <a:pt x="96641" y="151124"/>
                        </a:cubicBezTo>
                        <a:close/>
                        <a:moveTo>
                          <a:pt x="212512" y="149638"/>
                        </a:moveTo>
                        <a:cubicBezTo>
                          <a:pt x="209359" y="150247"/>
                          <a:pt x="206969" y="146923"/>
                          <a:pt x="207826" y="143970"/>
                        </a:cubicBezTo>
                        <a:cubicBezTo>
                          <a:pt x="208312" y="142275"/>
                          <a:pt x="209731" y="141713"/>
                          <a:pt x="211274" y="141008"/>
                        </a:cubicBezTo>
                        <a:cubicBezTo>
                          <a:pt x="217532" y="140837"/>
                          <a:pt x="217675" y="148628"/>
                          <a:pt x="212512" y="149638"/>
                        </a:cubicBezTo>
                        <a:close/>
                        <a:moveTo>
                          <a:pt x="154496" y="147999"/>
                        </a:moveTo>
                        <a:cubicBezTo>
                          <a:pt x="152447" y="148514"/>
                          <a:pt x="150571" y="146371"/>
                          <a:pt x="151295" y="144389"/>
                        </a:cubicBezTo>
                        <a:cubicBezTo>
                          <a:pt x="151619" y="143485"/>
                          <a:pt x="152600" y="142932"/>
                          <a:pt x="153429" y="142494"/>
                        </a:cubicBezTo>
                        <a:cubicBezTo>
                          <a:pt x="157239" y="142342"/>
                          <a:pt x="157581" y="147228"/>
                          <a:pt x="154496" y="147999"/>
                        </a:cubicBezTo>
                        <a:close/>
                        <a:moveTo>
                          <a:pt x="250965" y="143808"/>
                        </a:moveTo>
                        <a:cubicBezTo>
                          <a:pt x="252403" y="144637"/>
                          <a:pt x="253470" y="151000"/>
                          <a:pt x="253346" y="153343"/>
                        </a:cubicBezTo>
                        <a:cubicBezTo>
                          <a:pt x="252165" y="154619"/>
                          <a:pt x="251155" y="154734"/>
                          <a:pt x="249069" y="155238"/>
                        </a:cubicBezTo>
                        <a:cubicBezTo>
                          <a:pt x="245126" y="156200"/>
                          <a:pt x="242802" y="154800"/>
                          <a:pt x="241840" y="151371"/>
                        </a:cubicBezTo>
                        <a:cubicBezTo>
                          <a:pt x="241640" y="150666"/>
                          <a:pt x="241325" y="149619"/>
                          <a:pt x="241516" y="148580"/>
                        </a:cubicBezTo>
                        <a:cubicBezTo>
                          <a:pt x="242383" y="143865"/>
                          <a:pt x="245631" y="145199"/>
                          <a:pt x="249403" y="143646"/>
                        </a:cubicBezTo>
                        <a:cubicBezTo>
                          <a:pt x="249926" y="143694"/>
                          <a:pt x="250450" y="143751"/>
                          <a:pt x="250965" y="143808"/>
                        </a:cubicBezTo>
                        <a:close/>
                        <a:moveTo>
                          <a:pt x="24498" y="146933"/>
                        </a:moveTo>
                        <a:cubicBezTo>
                          <a:pt x="23908" y="149333"/>
                          <a:pt x="26108" y="151609"/>
                          <a:pt x="28527" y="151038"/>
                        </a:cubicBezTo>
                        <a:cubicBezTo>
                          <a:pt x="32290" y="150152"/>
                          <a:pt x="31928" y="144351"/>
                          <a:pt x="27461" y="144304"/>
                        </a:cubicBezTo>
                        <a:cubicBezTo>
                          <a:pt x="26060" y="144904"/>
                          <a:pt x="24879" y="145361"/>
                          <a:pt x="24498" y="146933"/>
                        </a:cubicBezTo>
                        <a:close/>
                        <a:moveTo>
                          <a:pt x="313258" y="146437"/>
                        </a:moveTo>
                        <a:cubicBezTo>
                          <a:pt x="312125" y="148428"/>
                          <a:pt x="314144" y="150952"/>
                          <a:pt x="316382" y="150466"/>
                        </a:cubicBezTo>
                        <a:cubicBezTo>
                          <a:pt x="319621" y="149762"/>
                          <a:pt x="319221" y="144770"/>
                          <a:pt x="315392" y="144875"/>
                        </a:cubicBezTo>
                        <a:cubicBezTo>
                          <a:pt x="314477" y="145313"/>
                          <a:pt x="313744" y="145590"/>
                          <a:pt x="313258" y="146437"/>
                        </a:cubicBezTo>
                        <a:close/>
                        <a:moveTo>
                          <a:pt x="132312" y="153505"/>
                        </a:moveTo>
                        <a:cubicBezTo>
                          <a:pt x="129664" y="154038"/>
                          <a:pt x="127311" y="151419"/>
                          <a:pt x="127959" y="148904"/>
                        </a:cubicBezTo>
                        <a:cubicBezTo>
                          <a:pt x="128416" y="147133"/>
                          <a:pt x="129769" y="146666"/>
                          <a:pt x="131407" y="146028"/>
                        </a:cubicBezTo>
                        <a:cubicBezTo>
                          <a:pt x="136284" y="145990"/>
                          <a:pt x="136398" y="152667"/>
                          <a:pt x="132312" y="153505"/>
                        </a:cubicBezTo>
                        <a:close/>
                        <a:moveTo>
                          <a:pt x="58026" y="150704"/>
                        </a:moveTo>
                        <a:cubicBezTo>
                          <a:pt x="56864" y="154495"/>
                          <a:pt x="60531" y="158305"/>
                          <a:pt x="64275" y="157524"/>
                        </a:cubicBezTo>
                        <a:cubicBezTo>
                          <a:pt x="70799" y="156172"/>
                          <a:pt x="70237" y="146485"/>
                          <a:pt x="62379" y="146675"/>
                        </a:cubicBezTo>
                        <a:cubicBezTo>
                          <a:pt x="60312" y="147714"/>
                          <a:pt x="58741" y="148361"/>
                          <a:pt x="58026" y="150704"/>
                        </a:cubicBezTo>
                        <a:close/>
                        <a:moveTo>
                          <a:pt x="190319" y="152600"/>
                        </a:moveTo>
                        <a:cubicBezTo>
                          <a:pt x="188023" y="153162"/>
                          <a:pt x="186099" y="150714"/>
                          <a:pt x="186947" y="148657"/>
                        </a:cubicBezTo>
                        <a:cubicBezTo>
                          <a:pt x="187338" y="147704"/>
                          <a:pt x="188205" y="147333"/>
                          <a:pt x="189081" y="146847"/>
                        </a:cubicBezTo>
                        <a:cubicBezTo>
                          <a:pt x="193195" y="146675"/>
                          <a:pt x="193605" y="151790"/>
                          <a:pt x="190319" y="152600"/>
                        </a:cubicBezTo>
                        <a:close/>
                        <a:moveTo>
                          <a:pt x="289341" y="151124"/>
                        </a:moveTo>
                        <a:cubicBezTo>
                          <a:pt x="288569" y="154067"/>
                          <a:pt x="291246" y="156953"/>
                          <a:pt x="294275" y="156381"/>
                        </a:cubicBezTo>
                        <a:cubicBezTo>
                          <a:pt x="299342" y="155419"/>
                          <a:pt x="298990" y="147647"/>
                          <a:pt x="292875" y="147837"/>
                        </a:cubicBezTo>
                        <a:cubicBezTo>
                          <a:pt x="291236" y="148571"/>
                          <a:pt x="289836" y="149257"/>
                          <a:pt x="289341" y="151124"/>
                        </a:cubicBezTo>
                        <a:close/>
                        <a:moveTo>
                          <a:pt x="110280" y="159096"/>
                        </a:moveTo>
                        <a:cubicBezTo>
                          <a:pt x="106489" y="159839"/>
                          <a:pt x="103461" y="156143"/>
                          <a:pt x="104689" y="152686"/>
                        </a:cubicBezTo>
                        <a:cubicBezTo>
                          <a:pt x="105403" y="150704"/>
                          <a:pt x="106832" y="150171"/>
                          <a:pt x="108718" y="149314"/>
                        </a:cubicBezTo>
                        <a:cubicBezTo>
                          <a:pt x="115491" y="149152"/>
                          <a:pt x="116053" y="157953"/>
                          <a:pt x="110280" y="159096"/>
                        </a:cubicBezTo>
                        <a:close/>
                        <a:moveTo>
                          <a:pt x="226723" y="158925"/>
                        </a:moveTo>
                        <a:cubicBezTo>
                          <a:pt x="223152" y="159963"/>
                          <a:pt x="219608" y="156810"/>
                          <a:pt x="220561" y="153086"/>
                        </a:cubicBezTo>
                        <a:cubicBezTo>
                          <a:pt x="221113" y="150933"/>
                          <a:pt x="222618" y="150247"/>
                          <a:pt x="224504" y="149390"/>
                        </a:cubicBezTo>
                        <a:cubicBezTo>
                          <a:pt x="231105" y="149228"/>
                          <a:pt x="231972" y="157401"/>
                          <a:pt x="226723" y="158925"/>
                        </a:cubicBezTo>
                        <a:close/>
                        <a:moveTo>
                          <a:pt x="3867" y="151857"/>
                        </a:moveTo>
                        <a:cubicBezTo>
                          <a:pt x="3877" y="152962"/>
                          <a:pt x="4505" y="153400"/>
                          <a:pt x="5258" y="153753"/>
                        </a:cubicBezTo>
                        <a:cubicBezTo>
                          <a:pt x="6448" y="153753"/>
                          <a:pt x="6867" y="153086"/>
                          <a:pt x="7230" y="152276"/>
                        </a:cubicBezTo>
                        <a:cubicBezTo>
                          <a:pt x="7201" y="151181"/>
                          <a:pt x="6382" y="150390"/>
                          <a:pt x="5258" y="150390"/>
                        </a:cubicBezTo>
                        <a:cubicBezTo>
                          <a:pt x="4601" y="150809"/>
                          <a:pt x="4200" y="151086"/>
                          <a:pt x="3867" y="151857"/>
                        </a:cubicBezTo>
                        <a:close/>
                        <a:moveTo>
                          <a:pt x="266167" y="154248"/>
                        </a:moveTo>
                        <a:cubicBezTo>
                          <a:pt x="264528" y="157963"/>
                          <a:pt x="267976" y="162754"/>
                          <a:pt x="272005" y="162058"/>
                        </a:cubicBezTo>
                        <a:cubicBezTo>
                          <a:pt x="278787" y="160877"/>
                          <a:pt x="278311" y="150885"/>
                          <a:pt x="271015" y="150962"/>
                        </a:cubicBezTo>
                        <a:cubicBezTo>
                          <a:pt x="268824" y="151828"/>
                          <a:pt x="267090" y="152162"/>
                          <a:pt x="266167" y="154248"/>
                        </a:cubicBezTo>
                        <a:close/>
                        <a:moveTo>
                          <a:pt x="36986" y="155391"/>
                        </a:moveTo>
                        <a:cubicBezTo>
                          <a:pt x="36128" y="158305"/>
                          <a:pt x="38728" y="161296"/>
                          <a:pt x="41510" y="160820"/>
                        </a:cubicBezTo>
                        <a:cubicBezTo>
                          <a:pt x="46920" y="159896"/>
                          <a:pt x="46587" y="152086"/>
                          <a:pt x="40443" y="152276"/>
                        </a:cubicBezTo>
                        <a:cubicBezTo>
                          <a:pt x="38890" y="153038"/>
                          <a:pt x="37500" y="153638"/>
                          <a:pt x="36986" y="155391"/>
                        </a:cubicBezTo>
                        <a:close/>
                        <a:moveTo>
                          <a:pt x="169040" y="154000"/>
                        </a:moveTo>
                        <a:cubicBezTo>
                          <a:pt x="168973" y="154867"/>
                          <a:pt x="168402" y="155467"/>
                          <a:pt x="167726" y="155724"/>
                        </a:cubicBezTo>
                        <a:cubicBezTo>
                          <a:pt x="167449" y="155753"/>
                          <a:pt x="167173" y="155781"/>
                          <a:pt x="166906" y="155810"/>
                        </a:cubicBezTo>
                        <a:cubicBezTo>
                          <a:pt x="166411" y="155381"/>
                          <a:pt x="165992" y="155115"/>
                          <a:pt x="165668" y="154495"/>
                        </a:cubicBezTo>
                        <a:cubicBezTo>
                          <a:pt x="165659" y="153191"/>
                          <a:pt x="166325" y="152895"/>
                          <a:pt x="167154" y="152438"/>
                        </a:cubicBezTo>
                        <a:cubicBezTo>
                          <a:pt x="168221" y="152495"/>
                          <a:pt x="168726" y="153171"/>
                          <a:pt x="169040" y="154000"/>
                        </a:cubicBezTo>
                        <a:close/>
                        <a:moveTo>
                          <a:pt x="89906" y="164020"/>
                        </a:moveTo>
                        <a:cubicBezTo>
                          <a:pt x="87268" y="165078"/>
                          <a:pt x="83486" y="165135"/>
                          <a:pt x="82505" y="162706"/>
                        </a:cubicBezTo>
                        <a:cubicBezTo>
                          <a:pt x="82315" y="161639"/>
                          <a:pt x="82124" y="160572"/>
                          <a:pt x="81934" y="159506"/>
                        </a:cubicBezTo>
                        <a:cubicBezTo>
                          <a:pt x="81572" y="157982"/>
                          <a:pt x="80896" y="156105"/>
                          <a:pt x="81029" y="154486"/>
                        </a:cubicBezTo>
                        <a:cubicBezTo>
                          <a:pt x="83029" y="153533"/>
                          <a:pt x="85792" y="153762"/>
                          <a:pt x="87935" y="152848"/>
                        </a:cubicBezTo>
                        <a:cubicBezTo>
                          <a:pt x="94097" y="152733"/>
                          <a:pt x="94574" y="162144"/>
                          <a:pt x="89906" y="164020"/>
                        </a:cubicBezTo>
                        <a:close/>
                        <a:moveTo>
                          <a:pt x="327307" y="156381"/>
                        </a:moveTo>
                        <a:cubicBezTo>
                          <a:pt x="327384" y="159210"/>
                          <a:pt x="331622" y="158477"/>
                          <a:pt x="330917" y="156134"/>
                        </a:cubicBezTo>
                        <a:cubicBezTo>
                          <a:pt x="330622" y="155362"/>
                          <a:pt x="330003" y="154753"/>
                          <a:pt x="329022" y="154657"/>
                        </a:cubicBezTo>
                        <a:cubicBezTo>
                          <a:pt x="328165" y="155134"/>
                          <a:pt x="327698" y="155410"/>
                          <a:pt x="327307" y="156381"/>
                        </a:cubicBezTo>
                        <a:close/>
                        <a:moveTo>
                          <a:pt x="203797" y="162134"/>
                        </a:moveTo>
                        <a:cubicBezTo>
                          <a:pt x="201330" y="162735"/>
                          <a:pt x="199063" y="160410"/>
                          <a:pt x="199606" y="158029"/>
                        </a:cubicBezTo>
                        <a:cubicBezTo>
                          <a:pt x="199968" y="156439"/>
                          <a:pt x="201139" y="155924"/>
                          <a:pt x="202397" y="155229"/>
                        </a:cubicBezTo>
                        <a:cubicBezTo>
                          <a:pt x="207531" y="155057"/>
                          <a:pt x="207721" y="161172"/>
                          <a:pt x="203797" y="162134"/>
                        </a:cubicBezTo>
                        <a:close/>
                        <a:moveTo>
                          <a:pt x="145294" y="161392"/>
                        </a:moveTo>
                        <a:cubicBezTo>
                          <a:pt x="143580" y="161734"/>
                          <a:pt x="141827" y="159677"/>
                          <a:pt x="142418" y="157934"/>
                        </a:cubicBezTo>
                        <a:cubicBezTo>
                          <a:pt x="142780" y="156886"/>
                          <a:pt x="143723" y="156420"/>
                          <a:pt x="144723" y="155962"/>
                        </a:cubicBezTo>
                        <a:cubicBezTo>
                          <a:pt x="148304" y="156010"/>
                          <a:pt x="148380" y="160782"/>
                          <a:pt x="145294" y="161392"/>
                        </a:cubicBezTo>
                        <a:close/>
                        <a:moveTo>
                          <a:pt x="303476" y="159991"/>
                        </a:moveTo>
                        <a:cubicBezTo>
                          <a:pt x="302714" y="162420"/>
                          <a:pt x="305067" y="165011"/>
                          <a:pt x="307581" y="164430"/>
                        </a:cubicBezTo>
                        <a:cubicBezTo>
                          <a:pt x="311620" y="163497"/>
                          <a:pt x="311125" y="157277"/>
                          <a:pt x="306267" y="157448"/>
                        </a:cubicBezTo>
                        <a:cubicBezTo>
                          <a:pt x="305038" y="158058"/>
                          <a:pt x="303914" y="158620"/>
                          <a:pt x="303476" y="159991"/>
                        </a:cubicBezTo>
                        <a:close/>
                        <a:moveTo>
                          <a:pt x="239058" y="168697"/>
                        </a:moveTo>
                        <a:cubicBezTo>
                          <a:pt x="235382" y="169278"/>
                          <a:pt x="232029" y="164820"/>
                          <a:pt x="233467" y="161220"/>
                        </a:cubicBezTo>
                        <a:cubicBezTo>
                          <a:pt x="234420" y="158829"/>
                          <a:pt x="235915" y="158534"/>
                          <a:pt x="238401" y="157601"/>
                        </a:cubicBezTo>
                        <a:cubicBezTo>
                          <a:pt x="245554" y="157629"/>
                          <a:pt x="245973" y="167621"/>
                          <a:pt x="239058" y="168697"/>
                        </a:cubicBezTo>
                        <a:close/>
                        <a:moveTo>
                          <a:pt x="16116" y="160239"/>
                        </a:moveTo>
                        <a:cubicBezTo>
                          <a:pt x="15507" y="162077"/>
                          <a:pt x="17450" y="164125"/>
                          <a:pt x="19317" y="163773"/>
                        </a:cubicBezTo>
                        <a:cubicBezTo>
                          <a:pt x="22641" y="163125"/>
                          <a:pt x="22269" y="158115"/>
                          <a:pt x="18583" y="158096"/>
                        </a:cubicBezTo>
                        <a:cubicBezTo>
                          <a:pt x="17507" y="158620"/>
                          <a:pt x="16497" y="159077"/>
                          <a:pt x="16116" y="160239"/>
                        </a:cubicBezTo>
                        <a:close/>
                        <a:moveTo>
                          <a:pt x="123349" y="167221"/>
                        </a:moveTo>
                        <a:cubicBezTo>
                          <a:pt x="120539" y="167773"/>
                          <a:pt x="118043" y="164935"/>
                          <a:pt x="118748" y="162201"/>
                        </a:cubicBezTo>
                        <a:cubicBezTo>
                          <a:pt x="119186" y="160487"/>
                          <a:pt x="120444" y="159849"/>
                          <a:pt x="121948" y="159163"/>
                        </a:cubicBezTo>
                        <a:cubicBezTo>
                          <a:pt x="128016" y="158991"/>
                          <a:pt x="128121" y="166287"/>
                          <a:pt x="123349" y="167221"/>
                        </a:cubicBezTo>
                        <a:close/>
                        <a:moveTo>
                          <a:pt x="49549" y="164020"/>
                        </a:moveTo>
                        <a:cubicBezTo>
                          <a:pt x="48606" y="167335"/>
                          <a:pt x="51435" y="170983"/>
                          <a:pt x="54816" y="170421"/>
                        </a:cubicBezTo>
                        <a:cubicBezTo>
                          <a:pt x="61255" y="169374"/>
                          <a:pt x="60912" y="160239"/>
                          <a:pt x="54073" y="160315"/>
                        </a:cubicBezTo>
                        <a:cubicBezTo>
                          <a:pt x="51845" y="161201"/>
                          <a:pt x="50235" y="161658"/>
                          <a:pt x="49549" y="164020"/>
                        </a:cubicBezTo>
                        <a:close/>
                        <a:moveTo>
                          <a:pt x="279892" y="164182"/>
                        </a:moveTo>
                        <a:cubicBezTo>
                          <a:pt x="278920" y="167373"/>
                          <a:pt x="282283" y="170821"/>
                          <a:pt x="285312" y="170269"/>
                        </a:cubicBezTo>
                        <a:cubicBezTo>
                          <a:pt x="291084" y="169221"/>
                          <a:pt x="290931" y="160391"/>
                          <a:pt x="284083" y="160572"/>
                        </a:cubicBezTo>
                        <a:cubicBezTo>
                          <a:pt x="282026" y="161430"/>
                          <a:pt x="280559" y="161992"/>
                          <a:pt x="279892" y="164182"/>
                        </a:cubicBezTo>
                        <a:close/>
                        <a:moveTo>
                          <a:pt x="182594" y="162868"/>
                        </a:moveTo>
                        <a:cubicBezTo>
                          <a:pt x="182585" y="164020"/>
                          <a:pt x="181880" y="164516"/>
                          <a:pt x="181032" y="164840"/>
                        </a:cubicBezTo>
                        <a:cubicBezTo>
                          <a:pt x="179908" y="164820"/>
                          <a:pt x="179422" y="164135"/>
                          <a:pt x="179060" y="163363"/>
                        </a:cubicBezTo>
                        <a:cubicBezTo>
                          <a:pt x="179070" y="162344"/>
                          <a:pt x="179632" y="161754"/>
                          <a:pt x="180384" y="161477"/>
                        </a:cubicBezTo>
                        <a:cubicBezTo>
                          <a:pt x="180518" y="161420"/>
                          <a:pt x="180651" y="161363"/>
                          <a:pt x="180784" y="161306"/>
                        </a:cubicBezTo>
                        <a:cubicBezTo>
                          <a:pt x="181737" y="161611"/>
                          <a:pt x="182194" y="162039"/>
                          <a:pt x="182594" y="162868"/>
                        </a:cubicBezTo>
                        <a:close/>
                        <a:moveTo>
                          <a:pt x="100994" y="172898"/>
                        </a:moveTo>
                        <a:cubicBezTo>
                          <a:pt x="97660" y="173450"/>
                          <a:pt x="94393" y="169793"/>
                          <a:pt x="95326" y="166325"/>
                        </a:cubicBezTo>
                        <a:cubicBezTo>
                          <a:pt x="95974" y="163897"/>
                          <a:pt x="97631" y="163220"/>
                          <a:pt x="99841" y="162296"/>
                        </a:cubicBezTo>
                        <a:cubicBezTo>
                          <a:pt x="107366" y="162144"/>
                          <a:pt x="107709" y="171774"/>
                          <a:pt x="100994" y="172898"/>
                        </a:cubicBezTo>
                        <a:close/>
                        <a:moveTo>
                          <a:pt x="216617" y="171907"/>
                        </a:moveTo>
                        <a:cubicBezTo>
                          <a:pt x="213998" y="172326"/>
                          <a:pt x="211455" y="169345"/>
                          <a:pt x="212265" y="166564"/>
                        </a:cubicBezTo>
                        <a:cubicBezTo>
                          <a:pt x="212788" y="164763"/>
                          <a:pt x="214084" y="164097"/>
                          <a:pt x="215713" y="163363"/>
                        </a:cubicBezTo>
                        <a:cubicBezTo>
                          <a:pt x="222009" y="163182"/>
                          <a:pt x="222142" y="171031"/>
                          <a:pt x="216617" y="171907"/>
                        </a:cubicBezTo>
                        <a:close/>
                        <a:moveTo>
                          <a:pt x="258689" y="164840"/>
                        </a:moveTo>
                        <a:cubicBezTo>
                          <a:pt x="258032" y="165116"/>
                          <a:pt x="257375" y="165392"/>
                          <a:pt x="256718" y="165659"/>
                        </a:cubicBezTo>
                        <a:cubicBezTo>
                          <a:pt x="256051" y="166821"/>
                          <a:pt x="256765" y="168659"/>
                          <a:pt x="257042" y="169935"/>
                        </a:cubicBezTo>
                        <a:cubicBezTo>
                          <a:pt x="257289" y="171221"/>
                          <a:pt x="257537" y="172507"/>
                          <a:pt x="257785" y="173793"/>
                        </a:cubicBezTo>
                        <a:cubicBezTo>
                          <a:pt x="258813" y="176393"/>
                          <a:pt x="262947" y="176079"/>
                          <a:pt x="265509" y="174946"/>
                        </a:cubicBezTo>
                        <a:cubicBezTo>
                          <a:pt x="270272" y="172841"/>
                          <a:pt x="269091" y="163887"/>
                          <a:pt x="262795" y="164020"/>
                        </a:cubicBezTo>
                        <a:cubicBezTo>
                          <a:pt x="261433" y="164297"/>
                          <a:pt x="260061" y="164573"/>
                          <a:pt x="258689" y="164840"/>
                        </a:cubicBezTo>
                        <a:close/>
                        <a:moveTo>
                          <a:pt x="28603" y="168869"/>
                        </a:moveTo>
                        <a:cubicBezTo>
                          <a:pt x="27803" y="171469"/>
                          <a:pt x="30270" y="174174"/>
                          <a:pt x="32956" y="173555"/>
                        </a:cubicBezTo>
                        <a:cubicBezTo>
                          <a:pt x="37090" y="172602"/>
                          <a:pt x="36814" y="165916"/>
                          <a:pt x="31804" y="166078"/>
                        </a:cubicBezTo>
                        <a:cubicBezTo>
                          <a:pt x="30299" y="166726"/>
                          <a:pt x="29099" y="167249"/>
                          <a:pt x="28603" y="168869"/>
                        </a:cubicBezTo>
                        <a:close/>
                        <a:moveTo>
                          <a:pt x="158601" y="166325"/>
                        </a:moveTo>
                        <a:cubicBezTo>
                          <a:pt x="159143" y="166516"/>
                          <a:pt x="159420" y="166907"/>
                          <a:pt x="159668" y="167392"/>
                        </a:cubicBezTo>
                        <a:cubicBezTo>
                          <a:pt x="159610" y="168249"/>
                          <a:pt x="159143" y="168659"/>
                          <a:pt x="158515" y="168954"/>
                        </a:cubicBezTo>
                        <a:cubicBezTo>
                          <a:pt x="157619" y="168907"/>
                          <a:pt x="157001" y="168288"/>
                          <a:pt x="156953" y="167392"/>
                        </a:cubicBezTo>
                        <a:cubicBezTo>
                          <a:pt x="157343" y="166954"/>
                          <a:pt x="157658" y="166611"/>
                          <a:pt x="158105" y="166240"/>
                        </a:cubicBezTo>
                        <a:cubicBezTo>
                          <a:pt x="158277" y="166268"/>
                          <a:pt x="158439" y="166297"/>
                          <a:pt x="158601" y="166325"/>
                        </a:cubicBezTo>
                        <a:close/>
                        <a:moveTo>
                          <a:pt x="317773" y="168954"/>
                        </a:moveTo>
                        <a:cubicBezTo>
                          <a:pt x="317049" y="170774"/>
                          <a:pt x="318935" y="172869"/>
                          <a:pt x="320812" y="172402"/>
                        </a:cubicBezTo>
                        <a:cubicBezTo>
                          <a:pt x="323783" y="171678"/>
                          <a:pt x="323326" y="167135"/>
                          <a:pt x="319583" y="167307"/>
                        </a:cubicBezTo>
                        <a:cubicBezTo>
                          <a:pt x="318868" y="167735"/>
                          <a:pt x="318097" y="168145"/>
                          <a:pt x="317773" y="168954"/>
                        </a:cubicBezTo>
                        <a:close/>
                        <a:moveTo>
                          <a:pt x="62379" y="172317"/>
                        </a:moveTo>
                        <a:cubicBezTo>
                          <a:pt x="60855" y="176222"/>
                          <a:pt x="64217" y="180613"/>
                          <a:pt x="68456" y="179870"/>
                        </a:cubicBezTo>
                        <a:cubicBezTo>
                          <a:pt x="71980" y="179260"/>
                          <a:pt x="73923" y="177346"/>
                          <a:pt x="73057" y="173298"/>
                        </a:cubicBezTo>
                        <a:cubicBezTo>
                          <a:pt x="72352" y="170021"/>
                          <a:pt x="71323" y="168450"/>
                          <a:pt x="67303" y="168535"/>
                        </a:cubicBezTo>
                        <a:cubicBezTo>
                          <a:pt x="64865" y="169564"/>
                          <a:pt x="63332" y="169878"/>
                          <a:pt x="62379" y="172317"/>
                        </a:cubicBezTo>
                        <a:close/>
                        <a:moveTo>
                          <a:pt x="136741" y="175279"/>
                        </a:moveTo>
                        <a:cubicBezTo>
                          <a:pt x="134398" y="175841"/>
                          <a:pt x="132178" y="173345"/>
                          <a:pt x="132959" y="171088"/>
                        </a:cubicBezTo>
                        <a:cubicBezTo>
                          <a:pt x="133340" y="169993"/>
                          <a:pt x="134426" y="169383"/>
                          <a:pt x="135426" y="168869"/>
                        </a:cubicBezTo>
                        <a:cubicBezTo>
                          <a:pt x="140122" y="168697"/>
                          <a:pt x="140436" y="174384"/>
                          <a:pt x="136741" y="175279"/>
                        </a:cubicBezTo>
                        <a:close/>
                        <a:moveTo>
                          <a:pt x="194434" y="174955"/>
                        </a:moveTo>
                        <a:cubicBezTo>
                          <a:pt x="192538" y="175279"/>
                          <a:pt x="190557" y="172936"/>
                          <a:pt x="191471" y="171012"/>
                        </a:cubicBezTo>
                        <a:cubicBezTo>
                          <a:pt x="191881" y="170155"/>
                          <a:pt x="192757" y="169726"/>
                          <a:pt x="193615" y="169288"/>
                        </a:cubicBezTo>
                        <a:cubicBezTo>
                          <a:pt x="197768" y="169107"/>
                          <a:pt x="197863" y="174355"/>
                          <a:pt x="194434" y="174955"/>
                        </a:cubicBezTo>
                        <a:close/>
                        <a:moveTo>
                          <a:pt x="294113" y="173060"/>
                        </a:moveTo>
                        <a:cubicBezTo>
                          <a:pt x="293246" y="175784"/>
                          <a:pt x="295656" y="178813"/>
                          <a:pt x="298466" y="178327"/>
                        </a:cubicBezTo>
                        <a:cubicBezTo>
                          <a:pt x="303219" y="177498"/>
                          <a:pt x="303114" y="170097"/>
                          <a:pt x="297647" y="170183"/>
                        </a:cubicBezTo>
                        <a:cubicBezTo>
                          <a:pt x="295951" y="170878"/>
                          <a:pt x="294675" y="171288"/>
                          <a:pt x="294113" y="173060"/>
                        </a:cubicBezTo>
                        <a:close/>
                        <a:moveTo>
                          <a:pt x="230010" y="181604"/>
                        </a:moveTo>
                        <a:cubicBezTo>
                          <a:pt x="226466" y="182118"/>
                          <a:pt x="223618" y="178022"/>
                          <a:pt x="224999" y="174622"/>
                        </a:cubicBezTo>
                        <a:cubicBezTo>
                          <a:pt x="225847" y="172526"/>
                          <a:pt x="227352" y="172269"/>
                          <a:pt x="229524" y="171412"/>
                        </a:cubicBezTo>
                        <a:cubicBezTo>
                          <a:pt x="236258" y="171421"/>
                          <a:pt x="236496" y="180670"/>
                          <a:pt x="230010" y="181604"/>
                        </a:cubicBezTo>
                        <a:close/>
                        <a:moveTo>
                          <a:pt x="114395" y="181194"/>
                        </a:moveTo>
                        <a:cubicBezTo>
                          <a:pt x="111214" y="181766"/>
                          <a:pt x="108261" y="178308"/>
                          <a:pt x="109385" y="175117"/>
                        </a:cubicBezTo>
                        <a:cubicBezTo>
                          <a:pt x="110061" y="173164"/>
                          <a:pt x="111509" y="172698"/>
                          <a:pt x="113404" y="171907"/>
                        </a:cubicBezTo>
                        <a:cubicBezTo>
                          <a:pt x="119739" y="171793"/>
                          <a:pt x="119948" y="180203"/>
                          <a:pt x="114395" y="181194"/>
                        </a:cubicBezTo>
                        <a:close/>
                        <a:moveTo>
                          <a:pt x="7810" y="173965"/>
                        </a:moveTo>
                        <a:cubicBezTo>
                          <a:pt x="7515" y="175193"/>
                          <a:pt x="9001" y="176660"/>
                          <a:pt x="10192" y="176432"/>
                        </a:cubicBezTo>
                        <a:cubicBezTo>
                          <a:pt x="12763" y="175936"/>
                          <a:pt x="12725" y="171983"/>
                          <a:pt x="9458" y="172155"/>
                        </a:cubicBezTo>
                        <a:cubicBezTo>
                          <a:pt x="8801" y="172621"/>
                          <a:pt x="8029" y="173069"/>
                          <a:pt x="7810" y="173965"/>
                        </a:cubicBezTo>
                        <a:close/>
                        <a:moveTo>
                          <a:pt x="270605" y="177498"/>
                        </a:moveTo>
                        <a:cubicBezTo>
                          <a:pt x="269729" y="180813"/>
                          <a:pt x="273072" y="184490"/>
                          <a:pt x="276196" y="183994"/>
                        </a:cubicBezTo>
                        <a:cubicBezTo>
                          <a:pt x="282959" y="182908"/>
                          <a:pt x="282588" y="173231"/>
                          <a:pt x="275215" y="173393"/>
                        </a:cubicBezTo>
                        <a:cubicBezTo>
                          <a:pt x="272863" y="174326"/>
                          <a:pt x="271281" y="174955"/>
                          <a:pt x="270605" y="177498"/>
                        </a:cubicBezTo>
                        <a:close/>
                        <a:moveTo>
                          <a:pt x="41338" y="177003"/>
                        </a:moveTo>
                        <a:cubicBezTo>
                          <a:pt x="40062" y="180089"/>
                          <a:pt x="42729" y="183851"/>
                          <a:pt x="46272" y="183166"/>
                        </a:cubicBezTo>
                        <a:cubicBezTo>
                          <a:pt x="51540" y="182146"/>
                          <a:pt x="51244" y="174231"/>
                          <a:pt x="45453" y="174126"/>
                        </a:cubicBezTo>
                        <a:cubicBezTo>
                          <a:pt x="43491" y="174898"/>
                          <a:pt x="42120" y="175127"/>
                          <a:pt x="41338" y="177003"/>
                        </a:cubicBezTo>
                        <a:close/>
                        <a:moveTo>
                          <a:pt x="173403" y="176927"/>
                        </a:moveTo>
                        <a:cubicBezTo>
                          <a:pt x="173031" y="177355"/>
                          <a:pt x="172821" y="177765"/>
                          <a:pt x="172250" y="177994"/>
                        </a:cubicBezTo>
                        <a:cubicBezTo>
                          <a:pt x="172002" y="178022"/>
                          <a:pt x="171755" y="178051"/>
                          <a:pt x="171507" y="178070"/>
                        </a:cubicBezTo>
                        <a:cubicBezTo>
                          <a:pt x="171117" y="177660"/>
                          <a:pt x="170755" y="177422"/>
                          <a:pt x="170440" y="176917"/>
                        </a:cubicBezTo>
                        <a:cubicBezTo>
                          <a:pt x="170364" y="175898"/>
                          <a:pt x="171021" y="175555"/>
                          <a:pt x="171755" y="175107"/>
                        </a:cubicBezTo>
                        <a:cubicBezTo>
                          <a:pt x="172688" y="175241"/>
                          <a:pt x="173374" y="175879"/>
                          <a:pt x="173403" y="176927"/>
                        </a:cubicBezTo>
                        <a:close/>
                        <a:moveTo>
                          <a:pt x="92535" y="186538"/>
                        </a:moveTo>
                        <a:cubicBezTo>
                          <a:pt x="91754" y="186738"/>
                          <a:pt x="90744" y="187023"/>
                          <a:pt x="89745" y="186785"/>
                        </a:cubicBezTo>
                        <a:cubicBezTo>
                          <a:pt x="88592" y="186499"/>
                          <a:pt x="87439" y="185595"/>
                          <a:pt x="86954" y="184642"/>
                        </a:cubicBezTo>
                        <a:cubicBezTo>
                          <a:pt x="86249" y="183271"/>
                          <a:pt x="85610" y="178899"/>
                          <a:pt x="86458" y="177574"/>
                        </a:cubicBezTo>
                        <a:cubicBezTo>
                          <a:pt x="87620" y="175765"/>
                          <a:pt x="89468" y="176079"/>
                          <a:pt x="91640" y="175193"/>
                        </a:cubicBezTo>
                        <a:cubicBezTo>
                          <a:pt x="98593" y="175060"/>
                          <a:pt x="99746" y="184737"/>
                          <a:pt x="92535" y="186538"/>
                        </a:cubicBezTo>
                        <a:close/>
                        <a:moveTo>
                          <a:pt x="208236" y="184899"/>
                        </a:moveTo>
                        <a:cubicBezTo>
                          <a:pt x="205473" y="185556"/>
                          <a:pt x="203073" y="182604"/>
                          <a:pt x="203711" y="180051"/>
                        </a:cubicBezTo>
                        <a:cubicBezTo>
                          <a:pt x="204159" y="178289"/>
                          <a:pt x="205502" y="177784"/>
                          <a:pt x="207083" y="177089"/>
                        </a:cubicBezTo>
                        <a:cubicBezTo>
                          <a:pt x="212341" y="177051"/>
                          <a:pt x="212655" y="183842"/>
                          <a:pt x="208236" y="184899"/>
                        </a:cubicBezTo>
                        <a:close/>
                        <a:moveTo>
                          <a:pt x="332327" y="178565"/>
                        </a:moveTo>
                        <a:cubicBezTo>
                          <a:pt x="332118" y="179251"/>
                          <a:pt x="333060" y="179842"/>
                          <a:pt x="333642" y="180041"/>
                        </a:cubicBezTo>
                        <a:cubicBezTo>
                          <a:pt x="334327" y="179765"/>
                          <a:pt x="334642" y="179451"/>
                          <a:pt x="334956" y="178813"/>
                        </a:cubicBezTo>
                        <a:cubicBezTo>
                          <a:pt x="334880" y="178013"/>
                          <a:pt x="334499" y="177822"/>
                          <a:pt x="334051" y="177413"/>
                        </a:cubicBezTo>
                        <a:cubicBezTo>
                          <a:pt x="333803" y="177384"/>
                          <a:pt x="333556" y="177365"/>
                          <a:pt x="333308" y="177327"/>
                        </a:cubicBezTo>
                        <a:cubicBezTo>
                          <a:pt x="332851" y="177698"/>
                          <a:pt x="332470" y="177870"/>
                          <a:pt x="332327" y="178565"/>
                        </a:cubicBezTo>
                        <a:close/>
                        <a:moveTo>
                          <a:pt x="150143" y="183575"/>
                        </a:moveTo>
                        <a:cubicBezTo>
                          <a:pt x="148199" y="184156"/>
                          <a:pt x="146256" y="181985"/>
                          <a:pt x="147018" y="180127"/>
                        </a:cubicBezTo>
                        <a:cubicBezTo>
                          <a:pt x="147342" y="179346"/>
                          <a:pt x="148123" y="178908"/>
                          <a:pt x="148819" y="178479"/>
                        </a:cubicBezTo>
                        <a:cubicBezTo>
                          <a:pt x="152419" y="178327"/>
                          <a:pt x="152990" y="182737"/>
                          <a:pt x="150143" y="183575"/>
                        </a:cubicBezTo>
                        <a:close/>
                        <a:moveTo>
                          <a:pt x="248421" y="184899"/>
                        </a:moveTo>
                        <a:cubicBezTo>
                          <a:pt x="248660" y="185814"/>
                          <a:pt x="249088" y="187204"/>
                          <a:pt x="248669" y="188271"/>
                        </a:cubicBezTo>
                        <a:cubicBezTo>
                          <a:pt x="248002" y="189967"/>
                          <a:pt x="246602" y="190262"/>
                          <a:pt x="244640" y="190728"/>
                        </a:cubicBezTo>
                        <a:cubicBezTo>
                          <a:pt x="243821" y="190929"/>
                          <a:pt x="242744" y="191357"/>
                          <a:pt x="241602" y="191148"/>
                        </a:cubicBezTo>
                        <a:cubicBezTo>
                          <a:pt x="238134" y="190500"/>
                          <a:pt x="235886" y="185537"/>
                          <a:pt x="238230" y="182108"/>
                        </a:cubicBezTo>
                        <a:cubicBezTo>
                          <a:pt x="239487" y="180270"/>
                          <a:pt x="240982" y="180422"/>
                          <a:pt x="243326" y="179556"/>
                        </a:cubicBezTo>
                        <a:cubicBezTo>
                          <a:pt x="247202" y="179556"/>
                          <a:pt x="247602" y="181737"/>
                          <a:pt x="248421" y="184899"/>
                        </a:cubicBezTo>
                        <a:close/>
                        <a:moveTo>
                          <a:pt x="20383" y="182185"/>
                        </a:moveTo>
                        <a:cubicBezTo>
                          <a:pt x="19593" y="184347"/>
                          <a:pt x="21660" y="186614"/>
                          <a:pt x="23755" y="186214"/>
                        </a:cubicBezTo>
                        <a:cubicBezTo>
                          <a:pt x="27375" y="185518"/>
                          <a:pt x="27232" y="179822"/>
                          <a:pt x="22927" y="179965"/>
                        </a:cubicBezTo>
                        <a:cubicBezTo>
                          <a:pt x="21812" y="180470"/>
                          <a:pt x="20812" y="181013"/>
                          <a:pt x="20383" y="182185"/>
                        </a:cubicBezTo>
                        <a:close/>
                        <a:moveTo>
                          <a:pt x="308324" y="182099"/>
                        </a:moveTo>
                        <a:cubicBezTo>
                          <a:pt x="307448" y="184242"/>
                          <a:pt x="309658" y="186766"/>
                          <a:pt x="311944" y="186290"/>
                        </a:cubicBezTo>
                        <a:cubicBezTo>
                          <a:pt x="315658" y="185518"/>
                          <a:pt x="315182" y="179784"/>
                          <a:pt x="310715" y="179956"/>
                        </a:cubicBezTo>
                        <a:cubicBezTo>
                          <a:pt x="309705" y="180480"/>
                          <a:pt x="308762" y="181042"/>
                          <a:pt x="308324" y="182099"/>
                        </a:cubicBezTo>
                        <a:close/>
                        <a:moveTo>
                          <a:pt x="127702" y="189500"/>
                        </a:moveTo>
                        <a:cubicBezTo>
                          <a:pt x="125025" y="189995"/>
                          <a:pt x="122482" y="187157"/>
                          <a:pt x="123263" y="184404"/>
                        </a:cubicBezTo>
                        <a:cubicBezTo>
                          <a:pt x="123815" y="182461"/>
                          <a:pt x="125254" y="182051"/>
                          <a:pt x="127120" y="181366"/>
                        </a:cubicBezTo>
                        <a:cubicBezTo>
                          <a:pt x="132188" y="181708"/>
                          <a:pt x="132340" y="188643"/>
                          <a:pt x="127702" y="189500"/>
                        </a:cubicBezTo>
                        <a:close/>
                        <a:moveTo>
                          <a:pt x="53826" y="186290"/>
                        </a:moveTo>
                        <a:cubicBezTo>
                          <a:pt x="52835" y="189614"/>
                          <a:pt x="56302" y="193272"/>
                          <a:pt x="59493" y="192700"/>
                        </a:cubicBezTo>
                        <a:cubicBezTo>
                          <a:pt x="65837" y="191567"/>
                          <a:pt x="65570" y="182156"/>
                          <a:pt x="58264" y="182347"/>
                        </a:cubicBezTo>
                        <a:cubicBezTo>
                          <a:pt x="56054" y="183328"/>
                          <a:pt x="54550" y="183861"/>
                          <a:pt x="53826" y="186290"/>
                        </a:cubicBezTo>
                        <a:close/>
                        <a:moveTo>
                          <a:pt x="185556" y="188262"/>
                        </a:moveTo>
                        <a:cubicBezTo>
                          <a:pt x="183680" y="188614"/>
                          <a:pt x="181756" y="186280"/>
                          <a:pt x="182680" y="184394"/>
                        </a:cubicBezTo>
                        <a:cubicBezTo>
                          <a:pt x="183080" y="183575"/>
                          <a:pt x="183909" y="183166"/>
                          <a:pt x="184737" y="182747"/>
                        </a:cubicBezTo>
                        <a:cubicBezTo>
                          <a:pt x="188690" y="182604"/>
                          <a:pt x="188843" y="187642"/>
                          <a:pt x="185556" y="188262"/>
                        </a:cubicBezTo>
                        <a:close/>
                        <a:moveTo>
                          <a:pt x="284740" y="186376"/>
                        </a:moveTo>
                        <a:cubicBezTo>
                          <a:pt x="283826" y="189357"/>
                          <a:pt x="286569" y="192653"/>
                          <a:pt x="289750" y="192043"/>
                        </a:cubicBezTo>
                        <a:cubicBezTo>
                          <a:pt x="295132" y="191014"/>
                          <a:pt x="294808" y="183118"/>
                          <a:pt x="288760" y="183004"/>
                        </a:cubicBezTo>
                        <a:cubicBezTo>
                          <a:pt x="286750" y="183804"/>
                          <a:pt x="285379" y="184261"/>
                          <a:pt x="284740" y="186376"/>
                        </a:cubicBezTo>
                        <a:close/>
                        <a:moveTo>
                          <a:pt x="106013" y="195167"/>
                        </a:moveTo>
                        <a:cubicBezTo>
                          <a:pt x="102070" y="196072"/>
                          <a:pt x="98822" y="192005"/>
                          <a:pt x="99851" y="188347"/>
                        </a:cubicBezTo>
                        <a:cubicBezTo>
                          <a:pt x="100517" y="185995"/>
                          <a:pt x="102260" y="185452"/>
                          <a:pt x="104451" y="184566"/>
                        </a:cubicBezTo>
                        <a:cubicBezTo>
                          <a:pt x="111557" y="184433"/>
                          <a:pt x="111995" y="193786"/>
                          <a:pt x="106013" y="195167"/>
                        </a:cubicBezTo>
                        <a:close/>
                        <a:moveTo>
                          <a:pt x="221713" y="194672"/>
                        </a:moveTo>
                        <a:cubicBezTo>
                          <a:pt x="218227" y="195491"/>
                          <a:pt x="215303" y="191795"/>
                          <a:pt x="216208" y="188595"/>
                        </a:cubicBezTo>
                        <a:cubicBezTo>
                          <a:pt x="216780" y="186538"/>
                          <a:pt x="218303" y="185899"/>
                          <a:pt x="220151" y="185061"/>
                        </a:cubicBezTo>
                        <a:cubicBezTo>
                          <a:pt x="226838" y="184899"/>
                          <a:pt x="227304" y="193357"/>
                          <a:pt x="221713" y="194672"/>
                        </a:cubicBezTo>
                        <a:close/>
                        <a:moveTo>
                          <a:pt x="261490" y="189824"/>
                        </a:moveTo>
                        <a:cubicBezTo>
                          <a:pt x="260128" y="193586"/>
                          <a:pt x="263728" y="198234"/>
                          <a:pt x="267576" y="197548"/>
                        </a:cubicBezTo>
                        <a:cubicBezTo>
                          <a:pt x="274453" y="196329"/>
                          <a:pt x="274101" y="186185"/>
                          <a:pt x="266509" y="186376"/>
                        </a:cubicBezTo>
                        <a:cubicBezTo>
                          <a:pt x="264185" y="187338"/>
                          <a:pt x="262337" y="187471"/>
                          <a:pt x="261490" y="189824"/>
                        </a:cubicBezTo>
                        <a:close/>
                        <a:moveTo>
                          <a:pt x="86" y="187280"/>
                        </a:moveTo>
                        <a:cubicBezTo>
                          <a:pt x="57" y="187385"/>
                          <a:pt x="38" y="187500"/>
                          <a:pt x="0" y="187604"/>
                        </a:cubicBezTo>
                        <a:cubicBezTo>
                          <a:pt x="238" y="188071"/>
                          <a:pt x="476" y="188328"/>
                          <a:pt x="905" y="188595"/>
                        </a:cubicBezTo>
                        <a:cubicBezTo>
                          <a:pt x="1581" y="188576"/>
                          <a:pt x="1857" y="188328"/>
                          <a:pt x="2057" y="187852"/>
                        </a:cubicBezTo>
                        <a:cubicBezTo>
                          <a:pt x="2086" y="187662"/>
                          <a:pt x="2114" y="187471"/>
                          <a:pt x="2143" y="187280"/>
                        </a:cubicBezTo>
                        <a:cubicBezTo>
                          <a:pt x="1810" y="186919"/>
                          <a:pt x="1609" y="186633"/>
                          <a:pt x="1076" y="186461"/>
                        </a:cubicBezTo>
                        <a:cubicBezTo>
                          <a:pt x="743" y="186728"/>
                          <a:pt x="419" y="187004"/>
                          <a:pt x="86" y="187280"/>
                        </a:cubicBezTo>
                        <a:close/>
                        <a:moveTo>
                          <a:pt x="163373" y="192615"/>
                        </a:moveTo>
                        <a:cubicBezTo>
                          <a:pt x="161487" y="193043"/>
                          <a:pt x="159715" y="190995"/>
                          <a:pt x="160334" y="189167"/>
                        </a:cubicBezTo>
                        <a:cubicBezTo>
                          <a:pt x="160639" y="188281"/>
                          <a:pt x="161534" y="187795"/>
                          <a:pt x="162306" y="187357"/>
                        </a:cubicBezTo>
                        <a:cubicBezTo>
                          <a:pt x="165963" y="187214"/>
                          <a:pt x="166392" y="191929"/>
                          <a:pt x="163373" y="192615"/>
                        </a:cubicBezTo>
                        <a:close/>
                        <a:moveTo>
                          <a:pt x="32871" y="190976"/>
                        </a:moveTo>
                        <a:cubicBezTo>
                          <a:pt x="31985" y="193805"/>
                          <a:pt x="34880" y="196386"/>
                          <a:pt x="37557" y="195748"/>
                        </a:cubicBezTo>
                        <a:cubicBezTo>
                          <a:pt x="41891" y="194710"/>
                          <a:pt x="41472" y="187919"/>
                          <a:pt x="35995" y="188100"/>
                        </a:cubicBezTo>
                        <a:cubicBezTo>
                          <a:pt x="34633" y="188862"/>
                          <a:pt x="33376" y="189376"/>
                          <a:pt x="32871" y="190976"/>
                        </a:cubicBezTo>
                        <a:close/>
                        <a:moveTo>
                          <a:pt x="322631" y="191633"/>
                        </a:moveTo>
                        <a:cubicBezTo>
                          <a:pt x="322536" y="193719"/>
                          <a:pt x="325012" y="194843"/>
                          <a:pt x="326241" y="193272"/>
                        </a:cubicBezTo>
                        <a:cubicBezTo>
                          <a:pt x="327403" y="191805"/>
                          <a:pt x="326241" y="189805"/>
                          <a:pt x="324269" y="189900"/>
                        </a:cubicBezTo>
                        <a:cubicBezTo>
                          <a:pt x="323488" y="190414"/>
                          <a:pt x="323040" y="190757"/>
                          <a:pt x="322631" y="191633"/>
                        </a:cubicBezTo>
                        <a:close/>
                        <a:moveTo>
                          <a:pt x="199196" y="198206"/>
                        </a:moveTo>
                        <a:cubicBezTo>
                          <a:pt x="196453" y="198749"/>
                          <a:pt x="194091" y="196034"/>
                          <a:pt x="194920" y="193272"/>
                        </a:cubicBezTo>
                        <a:cubicBezTo>
                          <a:pt x="195377" y="191767"/>
                          <a:pt x="196558" y="191233"/>
                          <a:pt x="197882" y="190567"/>
                        </a:cubicBezTo>
                        <a:cubicBezTo>
                          <a:pt x="203473" y="190395"/>
                          <a:pt x="203749" y="197301"/>
                          <a:pt x="199196" y="198206"/>
                        </a:cubicBezTo>
                        <a:close/>
                        <a:moveTo>
                          <a:pt x="67303" y="193357"/>
                        </a:moveTo>
                        <a:cubicBezTo>
                          <a:pt x="64970" y="197129"/>
                          <a:pt x="67885" y="201435"/>
                          <a:pt x="71333" y="202073"/>
                        </a:cubicBezTo>
                        <a:cubicBezTo>
                          <a:pt x="79400" y="203559"/>
                          <a:pt x="80124" y="190481"/>
                          <a:pt x="72152" y="190652"/>
                        </a:cubicBezTo>
                        <a:cubicBezTo>
                          <a:pt x="69952" y="191529"/>
                          <a:pt x="68456" y="191500"/>
                          <a:pt x="67303" y="193357"/>
                        </a:cubicBezTo>
                        <a:close/>
                        <a:moveTo>
                          <a:pt x="141427" y="197958"/>
                        </a:moveTo>
                        <a:cubicBezTo>
                          <a:pt x="138798" y="198663"/>
                          <a:pt x="136322" y="196139"/>
                          <a:pt x="136988" y="193519"/>
                        </a:cubicBezTo>
                        <a:cubicBezTo>
                          <a:pt x="137388" y="191967"/>
                          <a:pt x="138541" y="191376"/>
                          <a:pt x="139865" y="190728"/>
                        </a:cubicBezTo>
                        <a:cubicBezTo>
                          <a:pt x="144951" y="190567"/>
                          <a:pt x="145637" y="196834"/>
                          <a:pt x="141427" y="197958"/>
                        </a:cubicBezTo>
                        <a:close/>
                        <a:moveTo>
                          <a:pt x="299285" y="194672"/>
                        </a:moveTo>
                        <a:cubicBezTo>
                          <a:pt x="297723" y="197253"/>
                          <a:pt x="300352" y="200558"/>
                          <a:pt x="303143" y="199930"/>
                        </a:cubicBezTo>
                        <a:cubicBezTo>
                          <a:pt x="307381" y="198977"/>
                          <a:pt x="307038" y="192672"/>
                          <a:pt x="301752" y="192862"/>
                        </a:cubicBezTo>
                        <a:cubicBezTo>
                          <a:pt x="300714" y="193338"/>
                          <a:pt x="299847" y="193748"/>
                          <a:pt x="299285" y="194672"/>
                        </a:cubicBezTo>
                        <a:close/>
                        <a:moveTo>
                          <a:pt x="233134" y="204368"/>
                        </a:moveTo>
                        <a:cubicBezTo>
                          <a:pt x="229800" y="203749"/>
                          <a:pt x="227028" y="199349"/>
                          <a:pt x="229362" y="195748"/>
                        </a:cubicBezTo>
                        <a:cubicBezTo>
                          <a:pt x="230467" y="194034"/>
                          <a:pt x="231848" y="193910"/>
                          <a:pt x="233962" y="193119"/>
                        </a:cubicBezTo>
                        <a:cubicBezTo>
                          <a:pt x="241963" y="193129"/>
                          <a:pt x="241468" y="205911"/>
                          <a:pt x="233134" y="204368"/>
                        </a:cubicBezTo>
                        <a:close/>
                        <a:moveTo>
                          <a:pt x="119567" y="203549"/>
                        </a:moveTo>
                        <a:cubicBezTo>
                          <a:pt x="115767" y="204568"/>
                          <a:pt x="112576" y="201015"/>
                          <a:pt x="113652" y="197387"/>
                        </a:cubicBezTo>
                        <a:cubicBezTo>
                          <a:pt x="114262" y="195339"/>
                          <a:pt x="115748" y="194777"/>
                          <a:pt x="117595" y="193938"/>
                        </a:cubicBezTo>
                        <a:cubicBezTo>
                          <a:pt x="124253" y="193777"/>
                          <a:pt x="124901" y="202111"/>
                          <a:pt x="119567" y="203549"/>
                        </a:cubicBezTo>
                        <a:close/>
                        <a:moveTo>
                          <a:pt x="12163" y="195986"/>
                        </a:moveTo>
                        <a:cubicBezTo>
                          <a:pt x="11744" y="197606"/>
                          <a:pt x="13659" y="199015"/>
                          <a:pt x="15040" y="198615"/>
                        </a:cubicBezTo>
                        <a:cubicBezTo>
                          <a:pt x="17602" y="197882"/>
                          <a:pt x="17002" y="194024"/>
                          <a:pt x="13887" y="194177"/>
                        </a:cubicBezTo>
                        <a:cubicBezTo>
                          <a:pt x="13211" y="194672"/>
                          <a:pt x="12411" y="195062"/>
                          <a:pt x="12163" y="195986"/>
                        </a:cubicBezTo>
                        <a:close/>
                        <a:moveTo>
                          <a:pt x="177012" y="202149"/>
                        </a:moveTo>
                        <a:cubicBezTo>
                          <a:pt x="174507" y="202768"/>
                          <a:pt x="172421" y="200292"/>
                          <a:pt x="173069" y="197958"/>
                        </a:cubicBezTo>
                        <a:cubicBezTo>
                          <a:pt x="173469" y="196501"/>
                          <a:pt x="174660" y="196139"/>
                          <a:pt x="176022" y="195577"/>
                        </a:cubicBezTo>
                        <a:cubicBezTo>
                          <a:pt x="180222" y="195529"/>
                          <a:pt x="180499" y="201292"/>
                          <a:pt x="177012" y="202149"/>
                        </a:cubicBezTo>
                        <a:close/>
                        <a:moveTo>
                          <a:pt x="275625" y="199444"/>
                        </a:moveTo>
                        <a:cubicBezTo>
                          <a:pt x="274711" y="202463"/>
                          <a:pt x="277558" y="206083"/>
                          <a:pt x="280387" y="205692"/>
                        </a:cubicBezTo>
                        <a:cubicBezTo>
                          <a:pt x="286760" y="204797"/>
                          <a:pt x="286617" y="195786"/>
                          <a:pt x="279397" y="195996"/>
                        </a:cubicBezTo>
                        <a:cubicBezTo>
                          <a:pt x="277644" y="196872"/>
                          <a:pt x="276225" y="197444"/>
                          <a:pt x="275625" y="199444"/>
                        </a:cubicBezTo>
                        <a:close/>
                        <a:moveTo>
                          <a:pt x="45615" y="199520"/>
                        </a:moveTo>
                        <a:cubicBezTo>
                          <a:pt x="44682" y="202663"/>
                          <a:pt x="47425" y="206092"/>
                          <a:pt x="50959" y="205273"/>
                        </a:cubicBezTo>
                        <a:cubicBezTo>
                          <a:pt x="56197" y="204064"/>
                          <a:pt x="55654" y="196129"/>
                          <a:pt x="49149" y="196320"/>
                        </a:cubicBezTo>
                        <a:cubicBezTo>
                          <a:pt x="47577" y="197101"/>
                          <a:pt x="46139" y="197739"/>
                          <a:pt x="45615" y="199520"/>
                        </a:cubicBezTo>
                        <a:close/>
                        <a:moveTo>
                          <a:pt x="101737" y="205607"/>
                        </a:moveTo>
                        <a:cubicBezTo>
                          <a:pt x="100870" y="207750"/>
                          <a:pt x="99460" y="208121"/>
                          <a:pt x="96974" y="208731"/>
                        </a:cubicBezTo>
                        <a:cubicBezTo>
                          <a:pt x="95831" y="209007"/>
                          <a:pt x="94136" y="209636"/>
                          <a:pt x="92697" y="209226"/>
                        </a:cubicBezTo>
                        <a:cubicBezTo>
                          <a:pt x="91183" y="208493"/>
                          <a:pt x="89668" y="200958"/>
                          <a:pt x="90887" y="199368"/>
                        </a:cubicBezTo>
                        <a:cubicBezTo>
                          <a:pt x="92050" y="197853"/>
                          <a:pt x="94116" y="198187"/>
                          <a:pt x="96060" y="197396"/>
                        </a:cubicBezTo>
                        <a:cubicBezTo>
                          <a:pt x="100051" y="197291"/>
                          <a:pt x="103441" y="201425"/>
                          <a:pt x="101737" y="205607"/>
                        </a:cubicBezTo>
                        <a:close/>
                        <a:moveTo>
                          <a:pt x="212265" y="208064"/>
                        </a:moveTo>
                        <a:cubicBezTo>
                          <a:pt x="209036" y="208607"/>
                          <a:pt x="206426" y="205064"/>
                          <a:pt x="207331" y="201901"/>
                        </a:cubicBezTo>
                        <a:cubicBezTo>
                          <a:pt x="207940" y="199796"/>
                          <a:pt x="209521" y="199320"/>
                          <a:pt x="211522" y="198529"/>
                        </a:cubicBezTo>
                        <a:cubicBezTo>
                          <a:pt x="218103" y="198415"/>
                          <a:pt x="218322" y="207045"/>
                          <a:pt x="212265" y="208064"/>
                        </a:cubicBezTo>
                        <a:close/>
                        <a:moveTo>
                          <a:pt x="252527" y="201987"/>
                        </a:moveTo>
                        <a:cubicBezTo>
                          <a:pt x="252079" y="202768"/>
                          <a:pt x="252355" y="204149"/>
                          <a:pt x="252527" y="204940"/>
                        </a:cubicBezTo>
                        <a:cubicBezTo>
                          <a:pt x="253336" y="208531"/>
                          <a:pt x="253670" y="210540"/>
                          <a:pt x="257461" y="211112"/>
                        </a:cubicBezTo>
                        <a:cubicBezTo>
                          <a:pt x="265071" y="212236"/>
                          <a:pt x="266109" y="199358"/>
                          <a:pt x="258528" y="199520"/>
                        </a:cubicBezTo>
                        <a:cubicBezTo>
                          <a:pt x="256203" y="200463"/>
                          <a:pt x="253708" y="199949"/>
                          <a:pt x="252527" y="201987"/>
                        </a:cubicBezTo>
                        <a:close/>
                        <a:moveTo>
                          <a:pt x="154657" y="206997"/>
                        </a:moveTo>
                        <a:cubicBezTo>
                          <a:pt x="151990" y="207597"/>
                          <a:pt x="149695" y="204911"/>
                          <a:pt x="150381" y="202397"/>
                        </a:cubicBezTo>
                        <a:cubicBezTo>
                          <a:pt x="150857" y="200654"/>
                          <a:pt x="152095" y="200234"/>
                          <a:pt x="153753" y="199606"/>
                        </a:cubicBezTo>
                        <a:cubicBezTo>
                          <a:pt x="158467" y="199911"/>
                          <a:pt x="158820" y="206064"/>
                          <a:pt x="154657" y="206997"/>
                        </a:cubicBezTo>
                        <a:close/>
                        <a:moveTo>
                          <a:pt x="24908" y="204121"/>
                        </a:moveTo>
                        <a:cubicBezTo>
                          <a:pt x="23879" y="206407"/>
                          <a:pt x="26051" y="208816"/>
                          <a:pt x="28442" y="208312"/>
                        </a:cubicBezTo>
                        <a:cubicBezTo>
                          <a:pt x="31937" y="207569"/>
                          <a:pt x="31490" y="202006"/>
                          <a:pt x="27375" y="202149"/>
                        </a:cubicBezTo>
                        <a:cubicBezTo>
                          <a:pt x="26318" y="202635"/>
                          <a:pt x="25365" y="203083"/>
                          <a:pt x="24908" y="204121"/>
                        </a:cubicBezTo>
                        <a:close/>
                        <a:moveTo>
                          <a:pt x="313420" y="204368"/>
                        </a:moveTo>
                        <a:cubicBezTo>
                          <a:pt x="312610" y="206007"/>
                          <a:pt x="314449" y="208264"/>
                          <a:pt x="316297" y="207816"/>
                        </a:cubicBezTo>
                        <a:cubicBezTo>
                          <a:pt x="319230" y="207121"/>
                          <a:pt x="318897" y="202635"/>
                          <a:pt x="315230" y="202806"/>
                        </a:cubicBezTo>
                        <a:cubicBezTo>
                          <a:pt x="314535" y="203216"/>
                          <a:pt x="313782" y="203644"/>
                          <a:pt x="313420" y="204368"/>
                        </a:cubicBezTo>
                        <a:close/>
                        <a:moveTo>
                          <a:pt x="132312" y="212341"/>
                        </a:moveTo>
                        <a:cubicBezTo>
                          <a:pt x="128921" y="212960"/>
                          <a:pt x="126387" y="209664"/>
                          <a:pt x="127216" y="206512"/>
                        </a:cubicBezTo>
                        <a:cubicBezTo>
                          <a:pt x="127749" y="204483"/>
                          <a:pt x="129226" y="203911"/>
                          <a:pt x="131073" y="203140"/>
                        </a:cubicBezTo>
                        <a:cubicBezTo>
                          <a:pt x="137579" y="202987"/>
                          <a:pt x="137893" y="211312"/>
                          <a:pt x="132312" y="212341"/>
                        </a:cubicBezTo>
                        <a:close/>
                        <a:moveTo>
                          <a:pt x="190405" y="211846"/>
                        </a:moveTo>
                        <a:cubicBezTo>
                          <a:pt x="187347" y="212455"/>
                          <a:pt x="184766" y="209636"/>
                          <a:pt x="185642" y="206588"/>
                        </a:cubicBezTo>
                        <a:cubicBezTo>
                          <a:pt x="186176" y="204721"/>
                          <a:pt x="187709" y="204235"/>
                          <a:pt x="189500" y="203549"/>
                        </a:cubicBezTo>
                        <a:cubicBezTo>
                          <a:pt x="194738" y="203911"/>
                          <a:pt x="195215" y="210893"/>
                          <a:pt x="190405" y="211846"/>
                        </a:cubicBezTo>
                        <a:close/>
                        <a:moveTo>
                          <a:pt x="58426" y="208312"/>
                        </a:moveTo>
                        <a:cubicBezTo>
                          <a:pt x="57369" y="211788"/>
                          <a:pt x="60407" y="215398"/>
                          <a:pt x="64017" y="214722"/>
                        </a:cubicBezTo>
                        <a:cubicBezTo>
                          <a:pt x="70161" y="213579"/>
                          <a:pt x="69894" y="204416"/>
                          <a:pt x="62293" y="204616"/>
                        </a:cubicBezTo>
                        <a:cubicBezTo>
                          <a:pt x="60522" y="205511"/>
                          <a:pt x="59045" y="206292"/>
                          <a:pt x="58426" y="208312"/>
                        </a:cubicBezTo>
                        <a:close/>
                        <a:moveTo>
                          <a:pt x="289750" y="208721"/>
                        </a:moveTo>
                        <a:cubicBezTo>
                          <a:pt x="288950" y="211550"/>
                          <a:pt x="291722" y="214227"/>
                          <a:pt x="294513" y="213493"/>
                        </a:cubicBezTo>
                        <a:cubicBezTo>
                          <a:pt x="298894" y="212341"/>
                          <a:pt x="298304" y="205607"/>
                          <a:pt x="292960" y="205769"/>
                        </a:cubicBezTo>
                        <a:cubicBezTo>
                          <a:pt x="291484" y="206492"/>
                          <a:pt x="290236" y="207035"/>
                          <a:pt x="289750" y="208721"/>
                        </a:cubicBezTo>
                        <a:close/>
                        <a:moveTo>
                          <a:pt x="109461" y="217846"/>
                        </a:moveTo>
                        <a:cubicBezTo>
                          <a:pt x="105861" y="218494"/>
                          <a:pt x="102984" y="213903"/>
                          <a:pt x="103956" y="210369"/>
                        </a:cubicBezTo>
                        <a:cubicBezTo>
                          <a:pt x="104565" y="208150"/>
                          <a:pt x="106480" y="207416"/>
                          <a:pt x="108480" y="206512"/>
                        </a:cubicBezTo>
                        <a:cubicBezTo>
                          <a:pt x="116795" y="206321"/>
                          <a:pt x="117491" y="216408"/>
                          <a:pt x="109461" y="217846"/>
                        </a:cubicBezTo>
                        <a:close/>
                        <a:moveTo>
                          <a:pt x="225580" y="217684"/>
                        </a:moveTo>
                        <a:cubicBezTo>
                          <a:pt x="222037" y="218313"/>
                          <a:pt x="218875" y="214389"/>
                          <a:pt x="219742" y="210864"/>
                        </a:cubicBezTo>
                        <a:cubicBezTo>
                          <a:pt x="220399" y="208207"/>
                          <a:pt x="222256" y="207550"/>
                          <a:pt x="224590" y="206512"/>
                        </a:cubicBezTo>
                        <a:cubicBezTo>
                          <a:pt x="231924" y="206349"/>
                          <a:pt x="233658" y="216246"/>
                          <a:pt x="225580" y="217684"/>
                        </a:cubicBezTo>
                        <a:close/>
                        <a:moveTo>
                          <a:pt x="167811" y="216284"/>
                        </a:moveTo>
                        <a:cubicBezTo>
                          <a:pt x="165097" y="216770"/>
                          <a:pt x="162687" y="213960"/>
                          <a:pt x="163373" y="211264"/>
                        </a:cubicBezTo>
                        <a:cubicBezTo>
                          <a:pt x="163859" y="209379"/>
                          <a:pt x="165192" y="208855"/>
                          <a:pt x="166906" y="208140"/>
                        </a:cubicBezTo>
                        <a:cubicBezTo>
                          <a:pt x="172488" y="208035"/>
                          <a:pt x="172841" y="215370"/>
                          <a:pt x="167811" y="216284"/>
                        </a:cubicBezTo>
                        <a:close/>
                        <a:moveTo>
                          <a:pt x="4439" y="209626"/>
                        </a:moveTo>
                        <a:cubicBezTo>
                          <a:pt x="4524" y="210436"/>
                          <a:pt x="4972" y="210598"/>
                          <a:pt x="5515" y="210941"/>
                        </a:cubicBezTo>
                        <a:cubicBezTo>
                          <a:pt x="6172" y="210683"/>
                          <a:pt x="6610" y="210417"/>
                          <a:pt x="6667" y="209540"/>
                        </a:cubicBezTo>
                        <a:cubicBezTo>
                          <a:pt x="6296" y="209102"/>
                          <a:pt x="6172" y="208731"/>
                          <a:pt x="5429" y="208636"/>
                        </a:cubicBezTo>
                        <a:cubicBezTo>
                          <a:pt x="4972" y="208959"/>
                          <a:pt x="4705" y="209102"/>
                          <a:pt x="4439" y="209626"/>
                        </a:cubicBezTo>
                        <a:close/>
                        <a:moveTo>
                          <a:pt x="266500" y="212750"/>
                        </a:moveTo>
                        <a:cubicBezTo>
                          <a:pt x="265509" y="216017"/>
                          <a:pt x="268796" y="219818"/>
                          <a:pt x="272329" y="219084"/>
                        </a:cubicBezTo>
                        <a:cubicBezTo>
                          <a:pt x="278063" y="217884"/>
                          <a:pt x="277673" y="208874"/>
                          <a:pt x="270767" y="209055"/>
                        </a:cubicBezTo>
                        <a:cubicBezTo>
                          <a:pt x="268719" y="209921"/>
                          <a:pt x="267167" y="210550"/>
                          <a:pt x="266500" y="212750"/>
                        </a:cubicBezTo>
                        <a:close/>
                        <a:moveTo>
                          <a:pt x="37481" y="212998"/>
                        </a:moveTo>
                        <a:cubicBezTo>
                          <a:pt x="36690" y="215484"/>
                          <a:pt x="38890" y="218389"/>
                          <a:pt x="41510" y="217932"/>
                        </a:cubicBezTo>
                        <a:cubicBezTo>
                          <a:pt x="45891" y="217160"/>
                          <a:pt x="45968" y="210217"/>
                          <a:pt x="40691" y="210369"/>
                        </a:cubicBezTo>
                        <a:cubicBezTo>
                          <a:pt x="39186" y="210988"/>
                          <a:pt x="37976" y="211436"/>
                          <a:pt x="37481" y="212998"/>
                        </a:cubicBezTo>
                        <a:close/>
                        <a:moveTo>
                          <a:pt x="203635" y="221628"/>
                        </a:moveTo>
                        <a:cubicBezTo>
                          <a:pt x="200044" y="222285"/>
                          <a:pt x="197243" y="218656"/>
                          <a:pt x="198215" y="215217"/>
                        </a:cubicBezTo>
                        <a:cubicBezTo>
                          <a:pt x="198834" y="213046"/>
                          <a:pt x="200453" y="212569"/>
                          <a:pt x="202406" y="211684"/>
                        </a:cubicBezTo>
                        <a:cubicBezTo>
                          <a:pt x="209397" y="211512"/>
                          <a:pt x="209645" y="220523"/>
                          <a:pt x="203635" y="221628"/>
                        </a:cubicBezTo>
                        <a:close/>
                        <a:moveTo>
                          <a:pt x="146190" y="221209"/>
                        </a:moveTo>
                        <a:cubicBezTo>
                          <a:pt x="142827" y="222056"/>
                          <a:pt x="139570" y="219027"/>
                          <a:pt x="140522" y="215541"/>
                        </a:cubicBezTo>
                        <a:cubicBezTo>
                          <a:pt x="141075" y="213531"/>
                          <a:pt x="142513" y="212912"/>
                          <a:pt x="144304" y="212093"/>
                        </a:cubicBezTo>
                        <a:cubicBezTo>
                          <a:pt x="150828" y="211922"/>
                          <a:pt x="151286" y="219942"/>
                          <a:pt x="146190" y="221209"/>
                        </a:cubicBezTo>
                        <a:close/>
                        <a:moveTo>
                          <a:pt x="243411" y="214808"/>
                        </a:moveTo>
                        <a:cubicBezTo>
                          <a:pt x="242821" y="215665"/>
                          <a:pt x="243487" y="217503"/>
                          <a:pt x="243659" y="218256"/>
                        </a:cubicBezTo>
                        <a:cubicBezTo>
                          <a:pt x="244354" y="221342"/>
                          <a:pt x="244469" y="223495"/>
                          <a:pt x="247440" y="224257"/>
                        </a:cubicBezTo>
                        <a:cubicBezTo>
                          <a:pt x="256213" y="226495"/>
                          <a:pt x="257680" y="212627"/>
                          <a:pt x="249984" y="212750"/>
                        </a:cubicBezTo>
                        <a:cubicBezTo>
                          <a:pt x="247974" y="213598"/>
                          <a:pt x="244554" y="213122"/>
                          <a:pt x="243411" y="214808"/>
                        </a:cubicBezTo>
                        <a:close/>
                        <a:moveTo>
                          <a:pt x="71494" y="216370"/>
                        </a:moveTo>
                        <a:cubicBezTo>
                          <a:pt x="69875" y="220170"/>
                          <a:pt x="73085" y="224704"/>
                          <a:pt x="77410" y="223933"/>
                        </a:cubicBezTo>
                        <a:cubicBezTo>
                          <a:pt x="84010" y="222752"/>
                          <a:pt x="83534" y="212817"/>
                          <a:pt x="76009" y="212998"/>
                        </a:cubicBezTo>
                        <a:cubicBezTo>
                          <a:pt x="73952" y="213836"/>
                          <a:pt x="72352" y="214370"/>
                          <a:pt x="71494" y="216370"/>
                        </a:cubicBezTo>
                        <a:close/>
                        <a:moveTo>
                          <a:pt x="328212" y="213903"/>
                        </a:moveTo>
                        <a:cubicBezTo>
                          <a:pt x="328193" y="214093"/>
                          <a:pt x="328155" y="214284"/>
                          <a:pt x="328126" y="214484"/>
                        </a:cubicBezTo>
                        <a:cubicBezTo>
                          <a:pt x="328431" y="214760"/>
                          <a:pt x="328727" y="215036"/>
                          <a:pt x="329031" y="215303"/>
                        </a:cubicBezTo>
                        <a:cubicBezTo>
                          <a:pt x="329117" y="215303"/>
                          <a:pt x="329203" y="215303"/>
                          <a:pt x="329279" y="215303"/>
                        </a:cubicBezTo>
                        <a:cubicBezTo>
                          <a:pt x="329774" y="215055"/>
                          <a:pt x="330022" y="214817"/>
                          <a:pt x="330270" y="214313"/>
                        </a:cubicBezTo>
                        <a:cubicBezTo>
                          <a:pt x="330194" y="213560"/>
                          <a:pt x="329765" y="213179"/>
                          <a:pt x="329031" y="213074"/>
                        </a:cubicBezTo>
                        <a:cubicBezTo>
                          <a:pt x="328660" y="213360"/>
                          <a:pt x="328403" y="213427"/>
                          <a:pt x="328212" y="213903"/>
                        </a:cubicBezTo>
                        <a:close/>
                        <a:moveTo>
                          <a:pt x="123510" y="226552"/>
                        </a:moveTo>
                        <a:cubicBezTo>
                          <a:pt x="119739" y="227238"/>
                          <a:pt x="116405" y="223142"/>
                          <a:pt x="117510" y="219485"/>
                        </a:cubicBezTo>
                        <a:cubicBezTo>
                          <a:pt x="118300" y="216894"/>
                          <a:pt x="120005" y="216494"/>
                          <a:pt x="122520" y="215541"/>
                        </a:cubicBezTo>
                        <a:cubicBezTo>
                          <a:pt x="129692" y="215570"/>
                          <a:pt x="130035" y="225361"/>
                          <a:pt x="123510" y="226552"/>
                        </a:cubicBezTo>
                        <a:close/>
                        <a:moveTo>
                          <a:pt x="304381" y="217189"/>
                        </a:moveTo>
                        <a:cubicBezTo>
                          <a:pt x="303171" y="219094"/>
                          <a:pt x="305162" y="221856"/>
                          <a:pt x="307334" y="221466"/>
                        </a:cubicBezTo>
                        <a:cubicBezTo>
                          <a:pt x="310696" y="220856"/>
                          <a:pt x="310391" y="215684"/>
                          <a:pt x="306762" y="215627"/>
                        </a:cubicBezTo>
                        <a:cubicBezTo>
                          <a:pt x="305667" y="216046"/>
                          <a:pt x="304952" y="216294"/>
                          <a:pt x="304381" y="217189"/>
                        </a:cubicBezTo>
                        <a:close/>
                        <a:moveTo>
                          <a:pt x="17916" y="220561"/>
                        </a:moveTo>
                        <a:cubicBezTo>
                          <a:pt x="19498" y="221475"/>
                          <a:pt x="20964" y="219799"/>
                          <a:pt x="21031" y="218341"/>
                        </a:cubicBezTo>
                        <a:cubicBezTo>
                          <a:pt x="20450" y="217227"/>
                          <a:pt x="20164" y="216408"/>
                          <a:pt x="18402" y="216446"/>
                        </a:cubicBezTo>
                        <a:cubicBezTo>
                          <a:pt x="16897" y="217351"/>
                          <a:pt x="15907" y="219389"/>
                          <a:pt x="17916" y="220561"/>
                        </a:cubicBezTo>
                        <a:close/>
                        <a:moveTo>
                          <a:pt x="181365" y="225819"/>
                        </a:moveTo>
                        <a:cubicBezTo>
                          <a:pt x="178079" y="226457"/>
                          <a:pt x="175260" y="223152"/>
                          <a:pt x="176193" y="219818"/>
                        </a:cubicBezTo>
                        <a:cubicBezTo>
                          <a:pt x="176727" y="217903"/>
                          <a:pt x="178222" y="217341"/>
                          <a:pt x="179803" y="216446"/>
                        </a:cubicBezTo>
                        <a:cubicBezTo>
                          <a:pt x="186814" y="216265"/>
                          <a:pt x="187033" y="224714"/>
                          <a:pt x="181365" y="225819"/>
                        </a:cubicBezTo>
                        <a:close/>
                        <a:moveTo>
                          <a:pt x="50301" y="221790"/>
                        </a:moveTo>
                        <a:cubicBezTo>
                          <a:pt x="49416" y="224704"/>
                          <a:pt x="51968" y="227943"/>
                          <a:pt x="55064" y="227295"/>
                        </a:cubicBezTo>
                        <a:cubicBezTo>
                          <a:pt x="60188" y="226247"/>
                          <a:pt x="59998" y="218465"/>
                          <a:pt x="53578" y="218665"/>
                        </a:cubicBezTo>
                        <a:cubicBezTo>
                          <a:pt x="52092" y="219437"/>
                          <a:pt x="50816" y="220075"/>
                          <a:pt x="50301" y="221790"/>
                        </a:cubicBezTo>
                        <a:close/>
                        <a:moveTo>
                          <a:pt x="280721" y="221875"/>
                        </a:moveTo>
                        <a:cubicBezTo>
                          <a:pt x="279892" y="224800"/>
                          <a:pt x="282473" y="227609"/>
                          <a:pt x="285407" y="227047"/>
                        </a:cubicBezTo>
                        <a:cubicBezTo>
                          <a:pt x="290313" y="226104"/>
                          <a:pt x="289903" y="218646"/>
                          <a:pt x="284007" y="218837"/>
                        </a:cubicBezTo>
                        <a:cubicBezTo>
                          <a:pt x="282502" y="219570"/>
                          <a:pt x="281197" y="220161"/>
                          <a:pt x="280721" y="221875"/>
                        </a:cubicBezTo>
                        <a:close/>
                        <a:moveTo>
                          <a:pt x="220723" y="221704"/>
                        </a:moveTo>
                        <a:cubicBezTo>
                          <a:pt x="222199" y="223599"/>
                          <a:pt x="222723" y="228114"/>
                          <a:pt x="220723" y="229676"/>
                        </a:cubicBezTo>
                        <a:cubicBezTo>
                          <a:pt x="219942" y="230286"/>
                          <a:pt x="219189" y="230372"/>
                          <a:pt x="218008" y="230657"/>
                        </a:cubicBezTo>
                        <a:cubicBezTo>
                          <a:pt x="217103" y="230876"/>
                          <a:pt x="215941" y="231381"/>
                          <a:pt x="214722" y="231153"/>
                        </a:cubicBezTo>
                        <a:cubicBezTo>
                          <a:pt x="211884" y="230619"/>
                          <a:pt x="209531" y="226666"/>
                          <a:pt x="211017" y="223180"/>
                        </a:cubicBezTo>
                        <a:cubicBezTo>
                          <a:pt x="211969" y="220961"/>
                          <a:pt x="213617" y="220647"/>
                          <a:pt x="215951" y="219732"/>
                        </a:cubicBezTo>
                        <a:cubicBezTo>
                          <a:pt x="218094" y="219704"/>
                          <a:pt x="219799" y="220513"/>
                          <a:pt x="220723" y="221704"/>
                        </a:cubicBezTo>
                        <a:close/>
                        <a:moveTo>
                          <a:pt x="158763" y="230505"/>
                        </a:moveTo>
                        <a:cubicBezTo>
                          <a:pt x="155915" y="230943"/>
                          <a:pt x="152810" y="227524"/>
                          <a:pt x="153591" y="224504"/>
                        </a:cubicBezTo>
                        <a:cubicBezTo>
                          <a:pt x="154238" y="221999"/>
                          <a:pt x="155857" y="221532"/>
                          <a:pt x="158191" y="220637"/>
                        </a:cubicBezTo>
                        <a:cubicBezTo>
                          <a:pt x="164763" y="220704"/>
                          <a:pt x="164935" y="229543"/>
                          <a:pt x="158763" y="230505"/>
                        </a:cubicBezTo>
                        <a:close/>
                        <a:moveTo>
                          <a:pt x="85134" y="224009"/>
                        </a:moveTo>
                        <a:cubicBezTo>
                          <a:pt x="82363" y="227857"/>
                          <a:pt x="85372" y="232448"/>
                          <a:pt x="89078" y="233134"/>
                        </a:cubicBezTo>
                        <a:cubicBezTo>
                          <a:pt x="92069" y="233686"/>
                          <a:pt x="94907" y="231467"/>
                          <a:pt x="95478" y="229514"/>
                        </a:cubicBezTo>
                        <a:cubicBezTo>
                          <a:pt x="95774" y="228514"/>
                          <a:pt x="95402" y="227352"/>
                          <a:pt x="95240" y="226562"/>
                        </a:cubicBezTo>
                        <a:cubicBezTo>
                          <a:pt x="94621" y="223675"/>
                          <a:pt x="94269" y="221485"/>
                          <a:pt x="90716" y="221542"/>
                        </a:cubicBezTo>
                        <a:cubicBezTo>
                          <a:pt x="88363" y="222533"/>
                          <a:pt x="86506" y="222113"/>
                          <a:pt x="85134" y="224009"/>
                        </a:cubicBezTo>
                        <a:close/>
                        <a:moveTo>
                          <a:pt x="257537" y="226142"/>
                        </a:moveTo>
                        <a:cubicBezTo>
                          <a:pt x="256680" y="229467"/>
                          <a:pt x="259947" y="233086"/>
                          <a:pt x="263204" y="232467"/>
                        </a:cubicBezTo>
                        <a:cubicBezTo>
                          <a:pt x="269300" y="231315"/>
                          <a:pt x="268900" y="222123"/>
                          <a:pt x="262137" y="222199"/>
                        </a:cubicBezTo>
                        <a:cubicBezTo>
                          <a:pt x="259851" y="223104"/>
                          <a:pt x="258185" y="223666"/>
                          <a:pt x="257537" y="226142"/>
                        </a:cubicBezTo>
                        <a:close/>
                        <a:moveTo>
                          <a:pt x="29337" y="226724"/>
                        </a:moveTo>
                        <a:cubicBezTo>
                          <a:pt x="28794" y="228543"/>
                          <a:pt x="30727" y="230743"/>
                          <a:pt x="32785" y="230257"/>
                        </a:cubicBezTo>
                        <a:cubicBezTo>
                          <a:pt x="35976" y="229505"/>
                          <a:pt x="35547" y="224838"/>
                          <a:pt x="32128" y="224504"/>
                        </a:cubicBezTo>
                        <a:cubicBezTo>
                          <a:pt x="30851" y="224990"/>
                          <a:pt x="29737" y="225390"/>
                          <a:pt x="29337" y="226724"/>
                        </a:cubicBezTo>
                        <a:close/>
                        <a:moveTo>
                          <a:pt x="136827" y="235429"/>
                        </a:moveTo>
                        <a:cubicBezTo>
                          <a:pt x="132864" y="236153"/>
                          <a:pt x="129740" y="232248"/>
                          <a:pt x="130826" y="228524"/>
                        </a:cubicBezTo>
                        <a:cubicBezTo>
                          <a:pt x="131540" y="226085"/>
                          <a:pt x="133159" y="225485"/>
                          <a:pt x="135350" y="224495"/>
                        </a:cubicBezTo>
                        <a:cubicBezTo>
                          <a:pt x="143142" y="224323"/>
                          <a:pt x="143646" y="234182"/>
                          <a:pt x="136827" y="235429"/>
                        </a:cubicBezTo>
                        <a:close/>
                        <a:moveTo>
                          <a:pt x="195005" y="235353"/>
                        </a:moveTo>
                        <a:cubicBezTo>
                          <a:pt x="191243" y="236144"/>
                          <a:pt x="187880" y="232134"/>
                          <a:pt x="188843" y="228619"/>
                        </a:cubicBezTo>
                        <a:cubicBezTo>
                          <a:pt x="189481" y="226285"/>
                          <a:pt x="191081" y="225666"/>
                          <a:pt x="193119" y="224676"/>
                        </a:cubicBezTo>
                        <a:cubicBezTo>
                          <a:pt x="200987" y="224495"/>
                          <a:pt x="201311" y="234020"/>
                          <a:pt x="195005" y="235353"/>
                        </a:cubicBezTo>
                        <a:close/>
                        <a:moveTo>
                          <a:pt x="318678" y="227543"/>
                        </a:moveTo>
                        <a:cubicBezTo>
                          <a:pt x="319021" y="228257"/>
                          <a:pt x="319373" y="228676"/>
                          <a:pt x="320078" y="229019"/>
                        </a:cubicBezTo>
                        <a:cubicBezTo>
                          <a:pt x="321030" y="229019"/>
                          <a:pt x="321555" y="228552"/>
                          <a:pt x="321802" y="227866"/>
                        </a:cubicBezTo>
                        <a:cubicBezTo>
                          <a:pt x="322212" y="226971"/>
                          <a:pt x="321250" y="226181"/>
                          <a:pt x="320650" y="225981"/>
                        </a:cubicBezTo>
                        <a:cubicBezTo>
                          <a:pt x="320430" y="225952"/>
                          <a:pt x="320211" y="225923"/>
                          <a:pt x="319992" y="225895"/>
                        </a:cubicBezTo>
                        <a:cubicBezTo>
                          <a:pt x="319354" y="226333"/>
                          <a:pt x="318840" y="226619"/>
                          <a:pt x="318678" y="227543"/>
                        </a:cubicBezTo>
                        <a:close/>
                        <a:moveTo>
                          <a:pt x="234696" y="228448"/>
                        </a:moveTo>
                        <a:cubicBezTo>
                          <a:pt x="234162" y="229305"/>
                          <a:pt x="234591" y="230753"/>
                          <a:pt x="234782" y="231572"/>
                        </a:cubicBezTo>
                        <a:cubicBezTo>
                          <a:pt x="235553" y="235001"/>
                          <a:pt x="236010" y="236982"/>
                          <a:pt x="239468" y="237658"/>
                        </a:cubicBezTo>
                        <a:cubicBezTo>
                          <a:pt x="247297" y="239173"/>
                          <a:pt x="248612" y="225942"/>
                          <a:pt x="241106" y="226066"/>
                        </a:cubicBezTo>
                        <a:cubicBezTo>
                          <a:pt x="238820" y="227028"/>
                          <a:pt x="235925" y="226466"/>
                          <a:pt x="234696" y="228448"/>
                        </a:cubicBezTo>
                        <a:close/>
                        <a:moveTo>
                          <a:pt x="63112" y="230667"/>
                        </a:moveTo>
                        <a:cubicBezTo>
                          <a:pt x="62217" y="233886"/>
                          <a:pt x="65141" y="237058"/>
                          <a:pt x="68284" y="236506"/>
                        </a:cubicBezTo>
                        <a:cubicBezTo>
                          <a:pt x="74019" y="235487"/>
                          <a:pt x="73847" y="226943"/>
                          <a:pt x="67056" y="227133"/>
                        </a:cubicBezTo>
                        <a:cubicBezTo>
                          <a:pt x="65113" y="227952"/>
                          <a:pt x="63703" y="228533"/>
                          <a:pt x="63112" y="230667"/>
                        </a:cubicBezTo>
                        <a:close/>
                        <a:moveTo>
                          <a:pt x="295180" y="230743"/>
                        </a:moveTo>
                        <a:cubicBezTo>
                          <a:pt x="294341" y="232762"/>
                          <a:pt x="296246" y="235448"/>
                          <a:pt x="298628" y="234934"/>
                        </a:cubicBezTo>
                        <a:cubicBezTo>
                          <a:pt x="302257" y="234153"/>
                          <a:pt x="301780" y="228590"/>
                          <a:pt x="297399" y="228771"/>
                        </a:cubicBezTo>
                        <a:cubicBezTo>
                          <a:pt x="296485" y="229314"/>
                          <a:pt x="295608" y="229733"/>
                          <a:pt x="295180" y="230743"/>
                        </a:cubicBezTo>
                        <a:close/>
                        <a:moveTo>
                          <a:pt x="172326" y="239782"/>
                        </a:moveTo>
                        <a:cubicBezTo>
                          <a:pt x="168802" y="240392"/>
                          <a:pt x="165706" y="236410"/>
                          <a:pt x="166649" y="232962"/>
                        </a:cubicBezTo>
                        <a:cubicBezTo>
                          <a:pt x="167335" y="230495"/>
                          <a:pt x="169031" y="230019"/>
                          <a:pt x="171335" y="229105"/>
                        </a:cubicBezTo>
                        <a:cubicBezTo>
                          <a:pt x="178584" y="229000"/>
                          <a:pt x="178936" y="238658"/>
                          <a:pt x="172326" y="239782"/>
                        </a:cubicBezTo>
                        <a:close/>
                        <a:moveTo>
                          <a:pt x="271843" y="235020"/>
                        </a:moveTo>
                        <a:cubicBezTo>
                          <a:pt x="270958" y="237725"/>
                          <a:pt x="273405" y="240925"/>
                          <a:pt x="276196" y="240440"/>
                        </a:cubicBezTo>
                        <a:cubicBezTo>
                          <a:pt x="281483" y="239535"/>
                          <a:pt x="281188" y="231972"/>
                          <a:pt x="275453" y="232058"/>
                        </a:cubicBezTo>
                        <a:cubicBezTo>
                          <a:pt x="273739" y="232762"/>
                          <a:pt x="272424" y="233239"/>
                          <a:pt x="271843" y="235020"/>
                        </a:cubicBezTo>
                        <a:close/>
                        <a:moveTo>
                          <a:pt x="42158" y="235515"/>
                        </a:moveTo>
                        <a:cubicBezTo>
                          <a:pt x="41519" y="237782"/>
                          <a:pt x="43805" y="240211"/>
                          <a:pt x="46272" y="239630"/>
                        </a:cubicBezTo>
                        <a:cubicBezTo>
                          <a:pt x="50082" y="238725"/>
                          <a:pt x="49759" y="232705"/>
                          <a:pt x="44958" y="232896"/>
                        </a:cubicBezTo>
                        <a:cubicBezTo>
                          <a:pt x="43701" y="233496"/>
                          <a:pt x="42567" y="234077"/>
                          <a:pt x="42158" y="235515"/>
                        </a:cubicBezTo>
                        <a:close/>
                        <a:moveTo>
                          <a:pt x="150628" y="244145"/>
                        </a:moveTo>
                        <a:cubicBezTo>
                          <a:pt x="149866" y="244278"/>
                          <a:pt x="149095" y="244421"/>
                          <a:pt x="148333" y="244554"/>
                        </a:cubicBezTo>
                        <a:cubicBezTo>
                          <a:pt x="145618" y="244154"/>
                          <a:pt x="142780" y="240316"/>
                          <a:pt x="144142" y="236906"/>
                        </a:cubicBezTo>
                        <a:cubicBezTo>
                          <a:pt x="145066" y="234601"/>
                          <a:pt x="146695" y="234134"/>
                          <a:pt x="149076" y="233210"/>
                        </a:cubicBezTo>
                        <a:cubicBezTo>
                          <a:pt x="156162" y="233134"/>
                          <a:pt x="157705" y="242554"/>
                          <a:pt x="150628" y="244145"/>
                        </a:cubicBezTo>
                        <a:close/>
                        <a:moveTo>
                          <a:pt x="76428" y="238554"/>
                        </a:moveTo>
                        <a:cubicBezTo>
                          <a:pt x="74838" y="242078"/>
                          <a:pt x="77771" y="246355"/>
                          <a:pt x="81772" y="245621"/>
                        </a:cubicBezTo>
                        <a:cubicBezTo>
                          <a:pt x="87811" y="244516"/>
                          <a:pt x="87287" y="235410"/>
                          <a:pt x="80458" y="235591"/>
                        </a:cubicBezTo>
                        <a:cubicBezTo>
                          <a:pt x="78695" y="236372"/>
                          <a:pt x="77200" y="236839"/>
                          <a:pt x="76428" y="238554"/>
                        </a:cubicBezTo>
                        <a:close/>
                        <a:moveTo>
                          <a:pt x="248755" y="239296"/>
                        </a:moveTo>
                        <a:cubicBezTo>
                          <a:pt x="247802" y="242630"/>
                          <a:pt x="251012" y="246450"/>
                          <a:pt x="254584" y="245707"/>
                        </a:cubicBezTo>
                        <a:cubicBezTo>
                          <a:pt x="260461" y="244488"/>
                          <a:pt x="260061" y="235401"/>
                          <a:pt x="252774" y="235601"/>
                        </a:cubicBezTo>
                        <a:cubicBezTo>
                          <a:pt x="250936" y="236515"/>
                          <a:pt x="249355" y="237182"/>
                          <a:pt x="248755" y="239296"/>
                        </a:cubicBezTo>
                        <a:close/>
                        <a:moveTo>
                          <a:pt x="190814" y="242907"/>
                        </a:moveTo>
                        <a:cubicBezTo>
                          <a:pt x="191110" y="244097"/>
                          <a:pt x="191157" y="245659"/>
                          <a:pt x="190567" y="246602"/>
                        </a:cubicBezTo>
                        <a:cubicBezTo>
                          <a:pt x="189662" y="248041"/>
                          <a:pt x="188090" y="248145"/>
                          <a:pt x="186128" y="248574"/>
                        </a:cubicBezTo>
                        <a:cubicBezTo>
                          <a:pt x="185204" y="248783"/>
                          <a:pt x="184013" y="249336"/>
                          <a:pt x="182756" y="249069"/>
                        </a:cubicBezTo>
                        <a:cubicBezTo>
                          <a:pt x="180660" y="248621"/>
                          <a:pt x="178498" y="244221"/>
                          <a:pt x="179556" y="241344"/>
                        </a:cubicBezTo>
                        <a:cubicBezTo>
                          <a:pt x="180422" y="238963"/>
                          <a:pt x="182013" y="238420"/>
                          <a:pt x="184404" y="237477"/>
                        </a:cubicBezTo>
                        <a:cubicBezTo>
                          <a:pt x="188833" y="237382"/>
                          <a:pt x="189947" y="239382"/>
                          <a:pt x="190814" y="242907"/>
                        </a:cubicBezTo>
                        <a:close/>
                        <a:moveTo>
                          <a:pt x="309553" y="240525"/>
                        </a:moveTo>
                        <a:cubicBezTo>
                          <a:pt x="309601" y="241716"/>
                          <a:pt x="310429" y="242583"/>
                          <a:pt x="311696" y="242583"/>
                        </a:cubicBezTo>
                        <a:cubicBezTo>
                          <a:pt x="312515" y="242259"/>
                          <a:pt x="313525" y="241478"/>
                          <a:pt x="313172" y="240278"/>
                        </a:cubicBezTo>
                        <a:cubicBezTo>
                          <a:pt x="312877" y="239506"/>
                          <a:pt x="312201" y="238868"/>
                          <a:pt x="311115" y="238877"/>
                        </a:cubicBezTo>
                        <a:cubicBezTo>
                          <a:pt x="310372" y="239373"/>
                          <a:pt x="309953" y="239687"/>
                          <a:pt x="309553" y="240525"/>
                        </a:cubicBezTo>
                        <a:close/>
                        <a:moveTo>
                          <a:pt x="21536" y="240611"/>
                        </a:moveTo>
                        <a:cubicBezTo>
                          <a:pt x="21593" y="241678"/>
                          <a:pt x="22231" y="242183"/>
                          <a:pt x="23012" y="242506"/>
                        </a:cubicBezTo>
                        <a:cubicBezTo>
                          <a:pt x="24212" y="242506"/>
                          <a:pt x="24727" y="241782"/>
                          <a:pt x="25070" y="240944"/>
                        </a:cubicBezTo>
                        <a:cubicBezTo>
                          <a:pt x="25041" y="239820"/>
                          <a:pt x="24269" y="239058"/>
                          <a:pt x="23174" y="238973"/>
                        </a:cubicBezTo>
                        <a:cubicBezTo>
                          <a:pt x="22250" y="239468"/>
                          <a:pt x="22041" y="239678"/>
                          <a:pt x="21536" y="240611"/>
                        </a:cubicBezTo>
                        <a:close/>
                        <a:moveTo>
                          <a:pt x="226314" y="242087"/>
                        </a:moveTo>
                        <a:cubicBezTo>
                          <a:pt x="225818" y="242916"/>
                          <a:pt x="225742" y="244278"/>
                          <a:pt x="225980" y="245383"/>
                        </a:cubicBezTo>
                        <a:cubicBezTo>
                          <a:pt x="226685" y="248631"/>
                          <a:pt x="227895" y="250336"/>
                          <a:pt x="231324" y="250803"/>
                        </a:cubicBezTo>
                        <a:cubicBezTo>
                          <a:pt x="238211" y="251755"/>
                          <a:pt x="239439" y="239325"/>
                          <a:pt x="231895" y="239459"/>
                        </a:cubicBezTo>
                        <a:cubicBezTo>
                          <a:pt x="229486" y="240430"/>
                          <a:pt x="227562" y="240001"/>
                          <a:pt x="226314" y="242087"/>
                        </a:cubicBezTo>
                        <a:close/>
                        <a:moveTo>
                          <a:pt x="55150" y="243897"/>
                        </a:moveTo>
                        <a:cubicBezTo>
                          <a:pt x="54264" y="246469"/>
                          <a:pt x="56617" y="249450"/>
                          <a:pt x="59255" y="248993"/>
                        </a:cubicBezTo>
                        <a:cubicBezTo>
                          <a:pt x="63837" y="248193"/>
                          <a:pt x="63693" y="241087"/>
                          <a:pt x="58274" y="241268"/>
                        </a:cubicBezTo>
                        <a:cubicBezTo>
                          <a:pt x="56902" y="241925"/>
                          <a:pt x="55654" y="242421"/>
                          <a:pt x="55150" y="243897"/>
                        </a:cubicBezTo>
                        <a:close/>
                        <a:moveTo>
                          <a:pt x="168545" y="247021"/>
                        </a:moveTo>
                        <a:cubicBezTo>
                          <a:pt x="168830" y="248098"/>
                          <a:pt x="169173" y="249650"/>
                          <a:pt x="168707" y="250803"/>
                        </a:cubicBezTo>
                        <a:cubicBezTo>
                          <a:pt x="168421" y="251498"/>
                          <a:pt x="167535" y="252279"/>
                          <a:pt x="166811" y="252527"/>
                        </a:cubicBezTo>
                        <a:cubicBezTo>
                          <a:pt x="165373" y="253022"/>
                          <a:pt x="159963" y="254203"/>
                          <a:pt x="158677" y="253755"/>
                        </a:cubicBezTo>
                        <a:cubicBezTo>
                          <a:pt x="157772" y="250041"/>
                          <a:pt x="155610" y="245707"/>
                          <a:pt x="159010" y="243078"/>
                        </a:cubicBezTo>
                        <a:cubicBezTo>
                          <a:pt x="160029" y="242287"/>
                          <a:pt x="161277" y="242325"/>
                          <a:pt x="162630" y="241763"/>
                        </a:cubicBezTo>
                        <a:cubicBezTo>
                          <a:pt x="166630" y="241678"/>
                          <a:pt x="167707" y="243821"/>
                          <a:pt x="168545" y="247021"/>
                        </a:cubicBezTo>
                        <a:close/>
                        <a:moveTo>
                          <a:pt x="286140" y="244307"/>
                        </a:moveTo>
                        <a:cubicBezTo>
                          <a:pt x="285426" y="246393"/>
                          <a:pt x="287569" y="248650"/>
                          <a:pt x="289512" y="248326"/>
                        </a:cubicBezTo>
                        <a:cubicBezTo>
                          <a:pt x="293436" y="247688"/>
                          <a:pt x="293227" y="242335"/>
                          <a:pt x="289017" y="241925"/>
                        </a:cubicBezTo>
                        <a:cubicBezTo>
                          <a:pt x="287674" y="242506"/>
                          <a:pt x="286626" y="242897"/>
                          <a:pt x="286140" y="244307"/>
                        </a:cubicBezTo>
                        <a:close/>
                        <a:moveTo>
                          <a:pt x="89240" y="248079"/>
                        </a:moveTo>
                        <a:cubicBezTo>
                          <a:pt x="88325" y="251317"/>
                          <a:pt x="91364" y="255175"/>
                          <a:pt x="94507" y="254736"/>
                        </a:cubicBezTo>
                        <a:cubicBezTo>
                          <a:pt x="101355" y="253774"/>
                          <a:pt x="101165" y="244097"/>
                          <a:pt x="93440" y="244297"/>
                        </a:cubicBezTo>
                        <a:cubicBezTo>
                          <a:pt x="91526" y="245269"/>
                          <a:pt x="89868" y="245878"/>
                          <a:pt x="89240" y="248079"/>
                        </a:cubicBezTo>
                        <a:close/>
                        <a:moveTo>
                          <a:pt x="262966" y="248412"/>
                        </a:moveTo>
                        <a:cubicBezTo>
                          <a:pt x="262109" y="251336"/>
                          <a:pt x="264757" y="254222"/>
                          <a:pt x="267652" y="253670"/>
                        </a:cubicBezTo>
                        <a:cubicBezTo>
                          <a:pt x="272577" y="252727"/>
                          <a:pt x="272348" y="245259"/>
                          <a:pt x="266262" y="245450"/>
                        </a:cubicBezTo>
                        <a:cubicBezTo>
                          <a:pt x="264738" y="246135"/>
                          <a:pt x="263462" y="246755"/>
                          <a:pt x="262966" y="248412"/>
                        </a:cubicBezTo>
                        <a:close/>
                        <a:moveTo>
                          <a:pt x="34357" y="248745"/>
                        </a:moveTo>
                        <a:cubicBezTo>
                          <a:pt x="33652" y="250222"/>
                          <a:pt x="35290" y="252212"/>
                          <a:pt x="36824" y="251946"/>
                        </a:cubicBezTo>
                        <a:cubicBezTo>
                          <a:pt x="39700" y="251460"/>
                          <a:pt x="39538" y="247488"/>
                          <a:pt x="36576" y="247174"/>
                        </a:cubicBezTo>
                        <a:cubicBezTo>
                          <a:pt x="35576" y="247555"/>
                          <a:pt x="34785" y="247840"/>
                          <a:pt x="34357" y="248745"/>
                        </a:cubicBezTo>
                        <a:close/>
                        <a:moveTo>
                          <a:pt x="240116" y="252527"/>
                        </a:moveTo>
                        <a:cubicBezTo>
                          <a:pt x="239173" y="255718"/>
                          <a:pt x="242125" y="259461"/>
                          <a:pt x="245373" y="258851"/>
                        </a:cubicBezTo>
                        <a:cubicBezTo>
                          <a:pt x="251336" y="257737"/>
                          <a:pt x="251212" y="248879"/>
                          <a:pt x="244059" y="249079"/>
                        </a:cubicBezTo>
                        <a:cubicBezTo>
                          <a:pt x="242268" y="249888"/>
                          <a:pt x="240706" y="250545"/>
                          <a:pt x="240116" y="252527"/>
                        </a:cubicBezTo>
                        <a:close/>
                        <a:moveTo>
                          <a:pt x="68046" y="253012"/>
                        </a:moveTo>
                        <a:cubicBezTo>
                          <a:pt x="67265" y="255765"/>
                          <a:pt x="69990" y="258689"/>
                          <a:pt x="72809" y="258108"/>
                        </a:cubicBezTo>
                        <a:cubicBezTo>
                          <a:pt x="77610" y="257118"/>
                          <a:pt x="77391" y="249707"/>
                          <a:pt x="71494" y="249898"/>
                        </a:cubicBezTo>
                        <a:cubicBezTo>
                          <a:pt x="69856" y="250622"/>
                          <a:pt x="68561" y="251203"/>
                          <a:pt x="68046" y="253012"/>
                        </a:cubicBezTo>
                        <a:close/>
                        <a:moveTo>
                          <a:pt x="303066" y="255899"/>
                        </a:moveTo>
                        <a:cubicBezTo>
                          <a:pt x="303866" y="255632"/>
                          <a:pt x="304733" y="254651"/>
                          <a:pt x="304390" y="253508"/>
                        </a:cubicBezTo>
                        <a:cubicBezTo>
                          <a:pt x="304076" y="252708"/>
                          <a:pt x="303409" y="252089"/>
                          <a:pt x="302247" y="252117"/>
                        </a:cubicBezTo>
                        <a:cubicBezTo>
                          <a:pt x="299428" y="253736"/>
                          <a:pt x="301199" y="256746"/>
                          <a:pt x="303066" y="255899"/>
                        </a:cubicBezTo>
                        <a:close/>
                        <a:moveTo>
                          <a:pt x="217446" y="256880"/>
                        </a:moveTo>
                        <a:cubicBezTo>
                          <a:pt x="216408" y="260366"/>
                          <a:pt x="219751" y="264414"/>
                          <a:pt x="223275" y="263785"/>
                        </a:cubicBezTo>
                        <a:cubicBezTo>
                          <a:pt x="229810" y="262614"/>
                          <a:pt x="229591" y="252755"/>
                          <a:pt x="222209" y="252936"/>
                        </a:cubicBezTo>
                        <a:cubicBezTo>
                          <a:pt x="219837" y="253879"/>
                          <a:pt x="218189" y="254375"/>
                          <a:pt x="217446" y="256880"/>
                        </a:cubicBezTo>
                        <a:close/>
                        <a:moveTo>
                          <a:pt x="102480" y="257127"/>
                        </a:moveTo>
                        <a:cubicBezTo>
                          <a:pt x="101394" y="260794"/>
                          <a:pt x="105203" y="264271"/>
                          <a:pt x="108633" y="263538"/>
                        </a:cubicBezTo>
                        <a:cubicBezTo>
                          <a:pt x="114633" y="262271"/>
                          <a:pt x="114185" y="252908"/>
                          <a:pt x="106832" y="253108"/>
                        </a:cubicBezTo>
                        <a:cubicBezTo>
                          <a:pt x="104680" y="254060"/>
                          <a:pt x="103175" y="254756"/>
                          <a:pt x="102480" y="257127"/>
                        </a:cubicBezTo>
                        <a:close/>
                        <a:moveTo>
                          <a:pt x="277263" y="257785"/>
                        </a:moveTo>
                        <a:cubicBezTo>
                          <a:pt x="276711" y="260042"/>
                          <a:pt x="279082" y="262157"/>
                          <a:pt x="281206" y="261480"/>
                        </a:cubicBezTo>
                        <a:cubicBezTo>
                          <a:pt x="284531" y="260423"/>
                          <a:pt x="283883" y="255156"/>
                          <a:pt x="279730" y="255327"/>
                        </a:cubicBezTo>
                        <a:cubicBezTo>
                          <a:pt x="278616" y="255937"/>
                          <a:pt x="277596" y="256413"/>
                          <a:pt x="277263" y="257785"/>
                        </a:cubicBezTo>
                        <a:close/>
                        <a:moveTo>
                          <a:pt x="50702" y="261233"/>
                        </a:moveTo>
                        <a:cubicBezTo>
                          <a:pt x="53673" y="260309"/>
                          <a:pt x="53178" y="255479"/>
                          <a:pt x="49387" y="255641"/>
                        </a:cubicBezTo>
                        <a:cubicBezTo>
                          <a:pt x="45644" y="257556"/>
                          <a:pt x="47339" y="262280"/>
                          <a:pt x="50702" y="261233"/>
                        </a:cubicBezTo>
                        <a:close/>
                        <a:moveTo>
                          <a:pt x="138141" y="259347"/>
                        </a:moveTo>
                        <a:cubicBezTo>
                          <a:pt x="135293" y="263480"/>
                          <a:pt x="138732" y="267881"/>
                          <a:pt x="142580" y="268548"/>
                        </a:cubicBezTo>
                        <a:cubicBezTo>
                          <a:pt x="149676" y="269767"/>
                          <a:pt x="151057" y="256880"/>
                          <a:pt x="143808" y="257042"/>
                        </a:cubicBezTo>
                        <a:cubicBezTo>
                          <a:pt x="141665" y="258070"/>
                          <a:pt x="139408" y="257499"/>
                          <a:pt x="138141" y="259347"/>
                        </a:cubicBezTo>
                        <a:close/>
                        <a:moveTo>
                          <a:pt x="195824" y="259261"/>
                        </a:moveTo>
                        <a:cubicBezTo>
                          <a:pt x="193157" y="262871"/>
                          <a:pt x="196091" y="267652"/>
                          <a:pt x="199520" y="268386"/>
                        </a:cubicBezTo>
                        <a:cubicBezTo>
                          <a:pt x="207188" y="270024"/>
                          <a:pt x="208855" y="257013"/>
                          <a:pt x="200673" y="257203"/>
                        </a:cubicBezTo>
                        <a:cubicBezTo>
                          <a:pt x="198777" y="258061"/>
                          <a:pt x="196977" y="257718"/>
                          <a:pt x="195824" y="259261"/>
                        </a:cubicBezTo>
                        <a:close/>
                        <a:moveTo>
                          <a:pt x="81191" y="261890"/>
                        </a:moveTo>
                        <a:cubicBezTo>
                          <a:pt x="80372" y="264947"/>
                          <a:pt x="83363" y="267795"/>
                          <a:pt x="86373" y="267071"/>
                        </a:cubicBezTo>
                        <a:cubicBezTo>
                          <a:pt x="91183" y="265900"/>
                          <a:pt x="90821" y="258337"/>
                          <a:pt x="84811" y="258528"/>
                        </a:cubicBezTo>
                        <a:cubicBezTo>
                          <a:pt x="83048" y="259309"/>
                          <a:pt x="81724" y="259918"/>
                          <a:pt x="81191" y="261890"/>
                        </a:cubicBezTo>
                        <a:close/>
                        <a:moveTo>
                          <a:pt x="254251" y="261890"/>
                        </a:moveTo>
                        <a:cubicBezTo>
                          <a:pt x="253517" y="264481"/>
                          <a:pt x="255918" y="267252"/>
                          <a:pt x="258442" y="266824"/>
                        </a:cubicBezTo>
                        <a:cubicBezTo>
                          <a:pt x="263480" y="265966"/>
                          <a:pt x="263299" y="258670"/>
                          <a:pt x="257451" y="258851"/>
                        </a:cubicBezTo>
                        <a:cubicBezTo>
                          <a:pt x="256003" y="259575"/>
                          <a:pt x="254727" y="260223"/>
                          <a:pt x="254251" y="261890"/>
                        </a:cubicBezTo>
                        <a:close/>
                        <a:moveTo>
                          <a:pt x="173802" y="263538"/>
                        </a:moveTo>
                        <a:cubicBezTo>
                          <a:pt x="170907" y="267271"/>
                          <a:pt x="173926" y="272205"/>
                          <a:pt x="177755" y="272901"/>
                        </a:cubicBezTo>
                        <a:cubicBezTo>
                          <a:pt x="185004" y="274234"/>
                          <a:pt x="186490" y="261404"/>
                          <a:pt x="178984" y="261566"/>
                        </a:cubicBezTo>
                        <a:cubicBezTo>
                          <a:pt x="177041" y="262376"/>
                          <a:pt x="174984" y="262014"/>
                          <a:pt x="173802" y="263538"/>
                        </a:cubicBezTo>
                        <a:close/>
                        <a:moveTo>
                          <a:pt x="115957" y="265509"/>
                        </a:moveTo>
                        <a:cubicBezTo>
                          <a:pt x="114786" y="268891"/>
                          <a:pt x="117891" y="273034"/>
                          <a:pt x="121377" y="272415"/>
                        </a:cubicBezTo>
                        <a:cubicBezTo>
                          <a:pt x="127806" y="271272"/>
                          <a:pt x="127416" y="261823"/>
                          <a:pt x="120396" y="261985"/>
                        </a:cubicBezTo>
                        <a:cubicBezTo>
                          <a:pt x="118310" y="262842"/>
                          <a:pt x="116700" y="263357"/>
                          <a:pt x="115957" y="265509"/>
                        </a:cubicBezTo>
                        <a:close/>
                        <a:moveTo>
                          <a:pt x="27041" y="262709"/>
                        </a:moveTo>
                        <a:cubicBezTo>
                          <a:pt x="26841" y="263128"/>
                          <a:pt x="27032" y="263414"/>
                          <a:pt x="27289" y="263614"/>
                        </a:cubicBezTo>
                        <a:cubicBezTo>
                          <a:pt x="27508" y="263642"/>
                          <a:pt x="27727" y="263671"/>
                          <a:pt x="27946" y="263690"/>
                        </a:cubicBezTo>
                        <a:cubicBezTo>
                          <a:pt x="28184" y="263366"/>
                          <a:pt x="28318" y="263366"/>
                          <a:pt x="28356" y="262785"/>
                        </a:cubicBezTo>
                        <a:cubicBezTo>
                          <a:pt x="28051" y="262452"/>
                          <a:pt x="28032" y="262309"/>
                          <a:pt x="27365" y="262290"/>
                        </a:cubicBezTo>
                        <a:cubicBezTo>
                          <a:pt x="27261" y="262442"/>
                          <a:pt x="27156" y="262576"/>
                          <a:pt x="27041" y="262709"/>
                        </a:cubicBezTo>
                        <a:close/>
                        <a:moveTo>
                          <a:pt x="231572" y="265757"/>
                        </a:moveTo>
                        <a:cubicBezTo>
                          <a:pt x="230429" y="269043"/>
                          <a:pt x="233372" y="272491"/>
                          <a:pt x="236753" y="271843"/>
                        </a:cubicBezTo>
                        <a:cubicBezTo>
                          <a:pt x="242163" y="270796"/>
                          <a:pt x="241754" y="262480"/>
                          <a:pt x="235525" y="262633"/>
                        </a:cubicBezTo>
                        <a:cubicBezTo>
                          <a:pt x="233648" y="263404"/>
                          <a:pt x="232238" y="263823"/>
                          <a:pt x="231572" y="265757"/>
                        </a:cubicBezTo>
                        <a:close/>
                        <a:moveTo>
                          <a:pt x="60245" y="266243"/>
                        </a:moveTo>
                        <a:cubicBezTo>
                          <a:pt x="59407" y="268319"/>
                          <a:pt x="61455" y="270910"/>
                          <a:pt x="63693" y="270434"/>
                        </a:cubicBezTo>
                        <a:cubicBezTo>
                          <a:pt x="67256" y="269681"/>
                          <a:pt x="67113" y="264014"/>
                          <a:pt x="62703" y="264185"/>
                        </a:cubicBezTo>
                        <a:cubicBezTo>
                          <a:pt x="61655" y="264700"/>
                          <a:pt x="60674" y="265166"/>
                          <a:pt x="60245" y="266243"/>
                        </a:cubicBezTo>
                        <a:close/>
                        <a:moveTo>
                          <a:pt x="291808" y="267148"/>
                        </a:moveTo>
                        <a:cubicBezTo>
                          <a:pt x="291846" y="268253"/>
                          <a:pt x="292513" y="268834"/>
                          <a:pt x="293284" y="269205"/>
                        </a:cubicBezTo>
                        <a:cubicBezTo>
                          <a:pt x="294684" y="269234"/>
                          <a:pt x="295218" y="268472"/>
                          <a:pt x="295589" y="267481"/>
                        </a:cubicBezTo>
                        <a:cubicBezTo>
                          <a:pt x="295532" y="266309"/>
                          <a:pt x="294637" y="265490"/>
                          <a:pt x="293370" y="265509"/>
                        </a:cubicBezTo>
                        <a:cubicBezTo>
                          <a:pt x="292627" y="265995"/>
                          <a:pt x="292208" y="266309"/>
                          <a:pt x="291808" y="267148"/>
                        </a:cubicBezTo>
                        <a:close/>
                        <a:moveTo>
                          <a:pt x="151124" y="269777"/>
                        </a:moveTo>
                        <a:cubicBezTo>
                          <a:pt x="149647" y="273358"/>
                          <a:pt x="153171" y="277778"/>
                          <a:pt x="156963" y="277092"/>
                        </a:cubicBezTo>
                        <a:cubicBezTo>
                          <a:pt x="163478" y="275911"/>
                          <a:pt x="163296" y="265995"/>
                          <a:pt x="156058" y="266167"/>
                        </a:cubicBezTo>
                        <a:cubicBezTo>
                          <a:pt x="153476" y="267233"/>
                          <a:pt x="152200" y="267167"/>
                          <a:pt x="151124" y="269777"/>
                        </a:cubicBezTo>
                        <a:close/>
                        <a:moveTo>
                          <a:pt x="209064" y="270196"/>
                        </a:moveTo>
                        <a:cubicBezTo>
                          <a:pt x="208054" y="273510"/>
                          <a:pt x="210845" y="277139"/>
                          <a:pt x="214074" y="276682"/>
                        </a:cubicBezTo>
                        <a:cubicBezTo>
                          <a:pt x="220542" y="275768"/>
                          <a:pt x="220361" y="266462"/>
                          <a:pt x="213084" y="266662"/>
                        </a:cubicBezTo>
                        <a:cubicBezTo>
                          <a:pt x="211141" y="267519"/>
                          <a:pt x="209702" y="268072"/>
                          <a:pt x="209064" y="270196"/>
                        </a:cubicBezTo>
                        <a:close/>
                        <a:moveTo>
                          <a:pt x="94421" y="270605"/>
                        </a:moveTo>
                        <a:cubicBezTo>
                          <a:pt x="93469" y="273777"/>
                          <a:pt x="96650" y="276768"/>
                          <a:pt x="99755" y="275949"/>
                        </a:cubicBezTo>
                        <a:cubicBezTo>
                          <a:pt x="104546" y="274691"/>
                          <a:pt x="104013" y="267167"/>
                          <a:pt x="98203" y="267319"/>
                        </a:cubicBezTo>
                        <a:cubicBezTo>
                          <a:pt x="96364" y="268072"/>
                          <a:pt x="95012" y="268653"/>
                          <a:pt x="94421" y="270605"/>
                        </a:cubicBezTo>
                        <a:close/>
                        <a:moveTo>
                          <a:pt x="268634" y="270853"/>
                        </a:moveTo>
                        <a:cubicBezTo>
                          <a:pt x="267843" y="272872"/>
                          <a:pt x="269967" y="275053"/>
                          <a:pt x="271843" y="274710"/>
                        </a:cubicBezTo>
                        <a:cubicBezTo>
                          <a:pt x="275311" y="274072"/>
                          <a:pt x="275129" y="268633"/>
                          <a:pt x="271024" y="268795"/>
                        </a:cubicBezTo>
                        <a:cubicBezTo>
                          <a:pt x="270005" y="269300"/>
                          <a:pt x="269062" y="269777"/>
                          <a:pt x="268634" y="270853"/>
                        </a:cubicBezTo>
                        <a:close/>
                        <a:moveTo>
                          <a:pt x="39453" y="271920"/>
                        </a:moveTo>
                        <a:cubicBezTo>
                          <a:pt x="39814" y="272644"/>
                          <a:pt x="40186" y="272891"/>
                          <a:pt x="40853" y="273310"/>
                        </a:cubicBezTo>
                        <a:cubicBezTo>
                          <a:pt x="41805" y="273253"/>
                          <a:pt x="42481" y="272577"/>
                          <a:pt x="42577" y="271663"/>
                        </a:cubicBezTo>
                        <a:cubicBezTo>
                          <a:pt x="42243" y="270872"/>
                          <a:pt x="41824" y="270262"/>
                          <a:pt x="40681" y="270262"/>
                        </a:cubicBezTo>
                        <a:cubicBezTo>
                          <a:pt x="40100" y="270758"/>
                          <a:pt x="39605" y="270977"/>
                          <a:pt x="39453" y="271920"/>
                        </a:cubicBezTo>
                        <a:close/>
                        <a:moveTo>
                          <a:pt x="186709" y="274710"/>
                        </a:moveTo>
                        <a:cubicBezTo>
                          <a:pt x="185566" y="278340"/>
                          <a:pt x="189128" y="282092"/>
                          <a:pt x="192872" y="281121"/>
                        </a:cubicBezTo>
                        <a:cubicBezTo>
                          <a:pt x="198625" y="279616"/>
                          <a:pt x="198034" y="270739"/>
                          <a:pt x="190814" y="270929"/>
                        </a:cubicBezTo>
                        <a:cubicBezTo>
                          <a:pt x="188862" y="271910"/>
                          <a:pt x="187404" y="272501"/>
                          <a:pt x="186709" y="274710"/>
                        </a:cubicBezTo>
                        <a:close/>
                        <a:moveTo>
                          <a:pt x="129264" y="274872"/>
                        </a:moveTo>
                        <a:cubicBezTo>
                          <a:pt x="128311" y="278063"/>
                          <a:pt x="131616" y="281521"/>
                          <a:pt x="134445" y="281121"/>
                        </a:cubicBezTo>
                        <a:cubicBezTo>
                          <a:pt x="140856" y="280216"/>
                          <a:pt x="140732" y="270900"/>
                          <a:pt x="133378" y="271100"/>
                        </a:cubicBezTo>
                        <a:cubicBezTo>
                          <a:pt x="131378" y="271986"/>
                          <a:pt x="129921" y="272682"/>
                          <a:pt x="129264" y="274872"/>
                        </a:cubicBezTo>
                        <a:close/>
                        <a:moveTo>
                          <a:pt x="245707" y="275120"/>
                        </a:moveTo>
                        <a:cubicBezTo>
                          <a:pt x="244897" y="277663"/>
                          <a:pt x="247307" y="280349"/>
                          <a:pt x="249898" y="279806"/>
                        </a:cubicBezTo>
                        <a:cubicBezTo>
                          <a:pt x="254108" y="278930"/>
                          <a:pt x="253774" y="272253"/>
                          <a:pt x="248831" y="272405"/>
                        </a:cubicBezTo>
                        <a:cubicBezTo>
                          <a:pt x="247440" y="273024"/>
                          <a:pt x="246183" y="273634"/>
                          <a:pt x="245707" y="275120"/>
                        </a:cubicBezTo>
                        <a:close/>
                        <a:moveTo>
                          <a:pt x="73304" y="275206"/>
                        </a:moveTo>
                        <a:cubicBezTo>
                          <a:pt x="72476" y="277644"/>
                          <a:pt x="75019" y="280035"/>
                          <a:pt x="77333" y="279397"/>
                        </a:cubicBezTo>
                        <a:cubicBezTo>
                          <a:pt x="81029" y="278387"/>
                          <a:pt x="80648" y="272720"/>
                          <a:pt x="75771" y="272901"/>
                        </a:cubicBezTo>
                        <a:cubicBezTo>
                          <a:pt x="74752" y="273501"/>
                          <a:pt x="73714" y="274015"/>
                          <a:pt x="73304" y="275206"/>
                        </a:cubicBezTo>
                        <a:close/>
                        <a:moveTo>
                          <a:pt x="164678" y="279149"/>
                        </a:moveTo>
                        <a:cubicBezTo>
                          <a:pt x="163744" y="282435"/>
                          <a:pt x="166564" y="286112"/>
                          <a:pt x="169936" y="285559"/>
                        </a:cubicBezTo>
                        <a:cubicBezTo>
                          <a:pt x="176241" y="284521"/>
                          <a:pt x="176031" y="275368"/>
                          <a:pt x="169193" y="275453"/>
                        </a:cubicBezTo>
                        <a:cubicBezTo>
                          <a:pt x="166973" y="276330"/>
                          <a:pt x="165354" y="276787"/>
                          <a:pt x="164678" y="279149"/>
                        </a:cubicBezTo>
                        <a:close/>
                        <a:moveTo>
                          <a:pt x="107823" y="279397"/>
                        </a:moveTo>
                        <a:cubicBezTo>
                          <a:pt x="106861" y="282645"/>
                          <a:pt x="109890" y="285531"/>
                          <a:pt x="113004" y="284740"/>
                        </a:cubicBezTo>
                        <a:cubicBezTo>
                          <a:pt x="117767" y="283531"/>
                          <a:pt x="117357" y="276092"/>
                          <a:pt x="111280" y="276273"/>
                        </a:cubicBezTo>
                        <a:cubicBezTo>
                          <a:pt x="109690" y="277054"/>
                          <a:pt x="108347" y="277606"/>
                          <a:pt x="107823" y="279397"/>
                        </a:cubicBezTo>
                        <a:close/>
                        <a:moveTo>
                          <a:pt x="223113" y="279397"/>
                        </a:moveTo>
                        <a:cubicBezTo>
                          <a:pt x="222275" y="282235"/>
                          <a:pt x="224647" y="285331"/>
                          <a:pt x="227714" y="284740"/>
                        </a:cubicBezTo>
                        <a:cubicBezTo>
                          <a:pt x="232810" y="283759"/>
                          <a:pt x="232496" y="276168"/>
                          <a:pt x="226323" y="276358"/>
                        </a:cubicBezTo>
                        <a:cubicBezTo>
                          <a:pt x="224914" y="277149"/>
                          <a:pt x="223609" y="277720"/>
                          <a:pt x="223113" y="279397"/>
                        </a:cubicBezTo>
                        <a:close/>
                        <a:moveTo>
                          <a:pt x="53997" y="282521"/>
                        </a:moveTo>
                        <a:cubicBezTo>
                          <a:pt x="55216" y="282559"/>
                          <a:pt x="56064" y="281883"/>
                          <a:pt x="56216" y="280873"/>
                        </a:cubicBezTo>
                        <a:cubicBezTo>
                          <a:pt x="56579" y="279768"/>
                          <a:pt x="55111" y="278692"/>
                          <a:pt x="53912" y="278740"/>
                        </a:cubicBezTo>
                        <a:cubicBezTo>
                          <a:pt x="52388" y="279854"/>
                          <a:pt x="51873" y="281578"/>
                          <a:pt x="53997" y="282521"/>
                        </a:cubicBezTo>
                        <a:close/>
                        <a:moveTo>
                          <a:pt x="283178" y="280464"/>
                        </a:moveTo>
                        <a:cubicBezTo>
                          <a:pt x="283226" y="281549"/>
                          <a:pt x="283997" y="282207"/>
                          <a:pt x="284988" y="282349"/>
                        </a:cubicBezTo>
                        <a:cubicBezTo>
                          <a:pt x="285693" y="282016"/>
                          <a:pt x="286122" y="281654"/>
                          <a:pt x="286464" y="280949"/>
                        </a:cubicBezTo>
                        <a:cubicBezTo>
                          <a:pt x="286493" y="279768"/>
                          <a:pt x="285702" y="278997"/>
                          <a:pt x="284578" y="278978"/>
                        </a:cubicBezTo>
                        <a:cubicBezTo>
                          <a:pt x="283978" y="279463"/>
                          <a:pt x="283540" y="279730"/>
                          <a:pt x="283178" y="280464"/>
                        </a:cubicBezTo>
                        <a:close/>
                        <a:moveTo>
                          <a:pt x="142827" y="283912"/>
                        </a:moveTo>
                        <a:cubicBezTo>
                          <a:pt x="141922" y="286979"/>
                          <a:pt x="145218" y="290322"/>
                          <a:pt x="148419" y="289589"/>
                        </a:cubicBezTo>
                        <a:cubicBezTo>
                          <a:pt x="153743" y="288350"/>
                          <a:pt x="153219" y="280035"/>
                          <a:pt x="146780" y="280216"/>
                        </a:cubicBezTo>
                        <a:cubicBezTo>
                          <a:pt x="144799" y="281102"/>
                          <a:pt x="143465" y="281730"/>
                          <a:pt x="142827" y="283912"/>
                        </a:cubicBezTo>
                        <a:close/>
                        <a:moveTo>
                          <a:pt x="200682" y="283750"/>
                        </a:moveTo>
                        <a:cubicBezTo>
                          <a:pt x="199768" y="286760"/>
                          <a:pt x="202511" y="290065"/>
                          <a:pt x="205769" y="289427"/>
                        </a:cubicBezTo>
                        <a:cubicBezTo>
                          <a:pt x="210921" y="288417"/>
                          <a:pt x="210550" y="280311"/>
                          <a:pt x="204454" y="280473"/>
                        </a:cubicBezTo>
                        <a:cubicBezTo>
                          <a:pt x="202654" y="281273"/>
                          <a:pt x="201282" y="281778"/>
                          <a:pt x="200682" y="283750"/>
                        </a:cubicBezTo>
                        <a:close/>
                        <a:moveTo>
                          <a:pt x="86449" y="284493"/>
                        </a:moveTo>
                        <a:cubicBezTo>
                          <a:pt x="85896" y="286807"/>
                          <a:pt x="88516" y="289027"/>
                          <a:pt x="90811" y="288265"/>
                        </a:cubicBezTo>
                        <a:cubicBezTo>
                          <a:pt x="94354" y="287093"/>
                          <a:pt x="93916" y="281511"/>
                          <a:pt x="89163" y="281692"/>
                        </a:cubicBezTo>
                        <a:cubicBezTo>
                          <a:pt x="87897" y="282340"/>
                          <a:pt x="86820" y="282959"/>
                          <a:pt x="86449" y="284493"/>
                        </a:cubicBezTo>
                        <a:close/>
                        <a:moveTo>
                          <a:pt x="260004" y="284493"/>
                        </a:moveTo>
                        <a:cubicBezTo>
                          <a:pt x="259547" y="286264"/>
                          <a:pt x="261451" y="288122"/>
                          <a:pt x="263204" y="287693"/>
                        </a:cubicBezTo>
                        <a:cubicBezTo>
                          <a:pt x="266214" y="286960"/>
                          <a:pt x="265738" y="282264"/>
                          <a:pt x="261976" y="282435"/>
                        </a:cubicBezTo>
                        <a:cubicBezTo>
                          <a:pt x="261166" y="282921"/>
                          <a:pt x="260270" y="283483"/>
                          <a:pt x="260004" y="284493"/>
                        </a:cubicBezTo>
                        <a:close/>
                        <a:moveTo>
                          <a:pt x="178489" y="288188"/>
                        </a:moveTo>
                        <a:cubicBezTo>
                          <a:pt x="177565" y="291208"/>
                          <a:pt x="180318" y="294484"/>
                          <a:pt x="183585" y="293856"/>
                        </a:cubicBezTo>
                        <a:cubicBezTo>
                          <a:pt x="188843" y="292846"/>
                          <a:pt x="188547" y="284702"/>
                          <a:pt x="182185" y="284893"/>
                        </a:cubicBezTo>
                        <a:cubicBezTo>
                          <a:pt x="180432" y="285693"/>
                          <a:pt x="179079" y="286264"/>
                          <a:pt x="178489" y="288188"/>
                        </a:cubicBezTo>
                        <a:close/>
                        <a:moveTo>
                          <a:pt x="121291" y="288265"/>
                        </a:moveTo>
                        <a:cubicBezTo>
                          <a:pt x="120501" y="290951"/>
                          <a:pt x="122901" y="294122"/>
                          <a:pt x="125816" y="293522"/>
                        </a:cubicBezTo>
                        <a:cubicBezTo>
                          <a:pt x="130692" y="292522"/>
                          <a:pt x="130540" y="285131"/>
                          <a:pt x="124749" y="285312"/>
                        </a:cubicBezTo>
                        <a:cubicBezTo>
                          <a:pt x="123111" y="285998"/>
                          <a:pt x="121815" y="286521"/>
                          <a:pt x="121291" y="288265"/>
                        </a:cubicBezTo>
                        <a:close/>
                        <a:moveTo>
                          <a:pt x="237249" y="288598"/>
                        </a:moveTo>
                        <a:cubicBezTo>
                          <a:pt x="236515" y="290932"/>
                          <a:pt x="238792" y="293227"/>
                          <a:pt x="241192" y="292713"/>
                        </a:cubicBezTo>
                        <a:cubicBezTo>
                          <a:pt x="244973" y="291884"/>
                          <a:pt x="244412" y="285978"/>
                          <a:pt x="239878" y="286141"/>
                        </a:cubicBezTo>
                        <a:cubicBezTo>
                          <a:pt x="238725" y="286779"/>
                          <a:pt x="237668" y="287255"/>
                          <a:pt x="237249" y="288598"/>
                        </a:cubicBezTo>
                        <a:close/>
                        <a:moveTo>
                          <a:pt x="65494" y="289169"/>
                        </a:moveTo>
                        <a:cubicBezTo>
                          <a:pt x="65189" y="290408"/>
                          <a:pt x="66713" y="291855"/>
                          <a:pt x="67875" y="291636"/>
                        </a:cubicBezTo>
                        <a:cubicBezTo>
                          <a:pt x="70333" y="291160"/>
                          <a:pt x="70237" y="287360"/>
                          <a:pt x="67380" y="287360"/>
                        </a:cubicBezTo>
                        <a:cubicBezTo>
                          <a:pt x="66580" y="287769"/>
                          <a:pt x="65732" y="288226"/>
                          <a:pt x="65494" y="289169"/>
                        </a:cubicBezTo>
                        <a:close/>
                        <a:moveTo>
                          <a:pt x="156543" y="292713"/>
                        </a:moveTo>
                        <a:cubicBezTo>
                          <a:pt x="155648" y="295751"/>
                          <a:pt x="158439" y="298713"/>
                          <a:pt x="161563" y="298056"/>
                        </a:cubicBezTo>
                        <a:cubicBezTo>
                          <a:pt x="166259" y="297066"/>
                          <a:pt x="165802" y="289608"/>
                          <a:pt x="160572" y="289512"/>
                        </a:cubicBezTo>
                        <a:cubicBezTo>
                          <a:pt x="158639" y="290255"/>
                          <a:pt x="157143" y="290684"/>
                          <a:pt x="156543" y="292713"/>
                        </a:cubicBezTo>
                        <a:close/>
                        <a:moveTo>
                          <a:pt x="214731" y="292865"/>
                        </a:moveTo>
                        <a:cubicBezTo>
                          <a:pt x="213874" y="295589"/>
                          <a:pt x="216608" y="298199"/>
                          <a:pt x="219246" y="297466"/>
                        </a:cubicBezTo>
                        <a:cubicBezTo>
                          <a:pt x="223313" y="296351"/>
                          <a:pt x="222752" y="289970"/>
                          <a:pt x="217522" y="290150"/>
                        </a:cubicBezTo>
                        <a:cubicBezTo>
                          <a:pt x="216332" y="290874"/>
                          <a:pt x="215179" y="291436"/>
                          <a:pt x="214731" y="292865"/>
                        </a:cubicBezTo>
                        <a:close/>
                        <a:moveTo>
                          <a:pt x="99851" y="293122"/>
                        </a:moveTo>
                        <a:cubicBezTo>
                          <a:pt x="99241" y="295323"/>
                          <a:pt x="101403" y="297675"/>
                          <a:pt x="103794" y="297142"/>
                        </a:cubicBezTo>
                        <a:cubicBezTo>
                          <a:pt x="107528" y="296332"/>
                          <a:pt x="107032" y="290417"/>
                          <a:pt x="102641" y="290570"/>
                        </a:cubicBezTo>
                        <a:cubicBezTo>
                          <a:pt x="101432" y="291160"/>
                          <a:pt x="100222" y="291741"/>
                          <a:pt x="99851" y="293122"/>
                        </a:cubicBezTo>
                        <a:close/>
                        <a:moveTo>
                          <a:pt x="274720" y="294018"/>
                        </a:moveTo>
                        <a:cubicBezTo>
                          <a:pt x="274958" y="294532"/>
                          <a:pt x="275158" y="294875"/>
                          <a:pt x="275711" y="295084"/>
                        </a:cubicBezTo>
                        <a:cubicBezTo>
                          <a:pt x="275901" y="295113"/>
                          <a:pt x="276092" y="295142"/>
                          <a:pt x="276292" y="295161"/>
                        </a:cubicBezTo>
                        <a:cubicBezTo>
                          <a:pt x="276644" y="294865"/>
                          <a:pt x="276920" y="294732"/>
                          <a:pt x="277111" y="294256"/>
                        </a:cubicBezTo>
                        <a:cubicBezTo>
                          <a:pt x="277416" y="293551"/>
                          <a:pt x="276749" y="293094"/>
                          <a:pt x="276368" y="292779"/>
                        </a:cubicBezTo>
                        <a:cubicBezTo>
                          <a:pt x="276177" y="292751"/>
                          <a:pt x="275987" y="292732"/>
                          <a:pt x="275787" y="292703"/>
                        </a:cubicBezTo>
                        <a:cubicBezTo>
                          <a:pt x="275244" y="293075"/>
                          <a:pt x="274853" y="293246"/>
                          <a:pt x="274720" y="294018"/>
                        </a:cubicBezTo>
                        <a:close/>
                        <a:moveTo>
                          <a:pt x="192453" y="297228"/>
                        </a:moveTo>
                        <a:cubicBezTo>
                          <a:pt x="191595" y="299961"/>
                          <a:pt x="194138" y="302666"/>
                          <a:pt x="196891" y="302076"/>
                        </a:cubicBezTo>
                        <a:cubicBezTo>
                          <a:pt x="201178" y="301161"/>
                          <a:pt x="200873" y="294503"/>
                          <a:pt x="195824" y="294437"/>
                        </a:cubicBezTo>
                        <a:cubicBezTo>
                          <a:pt x="194243" y="295123"/>
                          <a:pt x="192995" y="295532"/>
                          <a:pt x="192453" y="297228"/>
                        </a:cubicBezTo>
                        <a:close/>
                        <a:moveTo>
                          <a:pt x="134855" y="297304"/>
                        </a:moveTo>
                        <a:cubicBezTo>
                          <a:pt x="134074" y="299799"/>
                          <a:pt x="136436" y="302485"/>
                          <a:pt x="138884" y="302076"/>
                        </a:cubicBezTo>
                        <a:cubicBezTo>
                          <a:pt x="143551" y="301285"/>
                          <a:pt x="143437" y="294332"/>
                          <a:pt x="137893" y="294513"/>
                        </a:cubicBezTo>
                        <a:cubicBezTo>
                          <a:pt x="136550" y="295180"/>
                          <a:pt x="135331" y="295799"/>
                          <a:pt x="134855" y="297304"/>
                        </a:cubicBezTo>
                        <a:close/>
                        <a:moveTo>
                          <a:pt x="78886" y="297561"/>
                        </a:moveTo>
                        <a:cubicBezTo>
                          <a:pt x="78219" y="298971"/>
                          <a:pt x="79772" y="301000"/>
                          <a:pt x="81439" y="300514"/>
                        </a:cubicBezTo>
                        <a:cubicBezTo>
                          <a:pt x="83725" y="299856"/>
                          <a:pt x="83477" y="296075"/>
                          <a:pt x="80620" y="296161"/>
                        </a:cubicBezTo>
                        <a:cubicBezTo>
                          <a:pt x="80000" y="296513"/>
                          <a:pt x="79200" y="296904"/>
                          <a:pt x="78886" y="297561"/>
                        </a:cubicBezTo>
                        <a:close/>
                        <a:moveTo>
                          <a:pt x="251622" y="297799"/>
                        </a:moveTo>
                        <a:cubicBezTo>
                          <a:pt x="251107" y="299209"/>
                          <a:pt x="252651" y="301000"/>
                          <a:pt x="254251" y="300590"/>
                        </a:cubicBezTo>
                        <a:cubicBezTo>
                          <a:pt x="256708" y="299971"/>
                          <a:pt x="256356" y="296027"/>
                          <a:pt x="253346" y="296161"/>
                        </a:cubicBezTo>
                        <a:cubicBezTo>
                          <a:pt x="252679" y="296551"/>
                          <a:pt x="251908" y="297037"/>
                          <a:pt x="251622" y="297799"/>
                        </a:cubicBezTo>
                        <a:close/>
                        <a:moveTo>
                          <a:pt x="170354" y="301828"/>
                        </a:moveTo>
                        <a:cubicBezTo>
                          <a:pt x="169659" y="304305"/>
                          <a:pt x="172060" y="307048"/>
                          <a:pt x="174717" y="306429"/>
                        </a:cubicBezTo>
                        <a:cubicBezTo>
                          <a:pt x="178803" y="305476"/>
                          <a:pt x="178536" y="298942"/>
                          <a:pt x="173726" y="298952"/>
                        </a:cubicBezTo>
                        <a:cubicBezTo>
                          <a:pt x="172117" y="299580"/>
                          <a:pt x="170840" y="300123"/>
                          <a:pt x="170354" y="301828"/>
                        </a:cubicBezTo>
                        <a:close/>
                        <a:moveTo>
                          <a:pt x="113328" y="302162"/>
                        </a:moveTo>
                        <a:cubicBezTo>
                          <a:pt x="112795" y="304305"/>
                          <a:pt x="114900" y="306238"/>
                          <a:pt x="117024" y="305771"/>
                        </a:cubicBezTo>
                        <a:cubicBezTo>
                          <a:pt x="120482" y="305000"/>
                          <a:pt x="120148" y="299647"/>
                          <a:pt x="116205" y="299609"/>
                        </a:cubicBezTo>
                        <a:cubicBezTo>
                          <a:pt x="114833" y="300209"/>
                          <a:pt x="113700" y="300618"/>
                          <a:pt x="113328" y="302162"/>
                        </a:cubicBezTo>
                        <a:close/>
                        <a:moveTo>
                          <a:pt x="228943" y="301914"/>
                        </a:moveTo>
                        <a:cubicBezTo>
                          <a:pt x="228171" y="303876"/>
                          <a:pt x="230200" y="305981"/>
                          <a:pt x="232143" y="305533"/>
                        </a:cubicBezTo>
                        <a:cubicBezTo>
                          <a:pt x="235343" y="304790"/>
                          <a:pt x="234820" y="299866"/>
                          <a:pt x="230991" y="300028"/>
                        </a:cubicBezTo>
                        <a:cubicBezTo>
                          <a:pt x="230153" y="300514"/>
                          <a:pt x="229314" y="300961"/>
                          <a:pt x="228943" y="301914"/>
                        </a:cubicBezTo>
                        <a:close/>
                        <a:moveTo>
                          <a:pt x="148580" y="306267"/>
                        </a:moveTo>
                        <a:cubicBezTo>
                          <a:pt x="147904" y="308534"/>
                          <a:pt x="150038" y="311020"/>
                          <a:pt x="152362" y="310544"/>
                        </a:cubicBezTo>
                        <a:cubicBezTo>
                          <a:pt x="156334" y="309734"/>
                          <a:pt x="156038" y="303628"/>
                          <a:pt x="151209" y="303809"/>
                        </a:cubicBezTo>
                        <a:cubicBezTo>
                          <a:pt x="150009" y="304400"/>
                          <a:pt x="148980" y="304905"/>
                          <a:pt x="148580" y="306267"/>
                        </a:cubicBezTo>
                        <a:close/>
                        <a:moveTo>
                          <a:pt x="206512" y="306429"/>
                        </a:moveTo>
                        <a:cubicBezTo>
                          <a:pt x="205959" y="308572"/>
                          <a:pt x="207921" y="310572"/>
                          <a:pt x="209874" y="310210"/>
                        </a:cubicBezTo>
                        <a:cubicBezTo>
                          <a:pt x="213446" y="309534"/>
                          <a:pt x="213131" y="304162"/>
                          <a:pt x="209131" y="304133"/>
                        </a:cubicBezTo>
                        <a:cubicBezTo>
                          <a:pt x="207959" y="304648"/>
                          <a:pt x="206854" y="305114"/>
                          <a:pt x="206512" y="306429"/>
                        </a:cubicBezTo>
                        <a:close/>
                        <a:moveTo>
                          <a:pt x="92126" y="306838"/>
                        </a:moveTo>
                        <a:cubicBezTo>
                          <a:pt x="91802" y="308124"/>
                          <a:pt x="93307" y="309620"/>
                          <a:pt x="94507" y="309391"/>
                        </a:cubicBezTo>
                        <a:cubicBezTo>
                          <a:pt x="96964" y="308915"/>
                          <a:pt x="96793" y="305019"/>
                          <a:pt x="93850" y="305114"/>
                        </a:cubicBezTo>
                        <a:cubicBezTo>
                          <a:pt x="93154" y="305524"/>
                          <a:pt x="92345" y="305981"/>
                          <a:pt x="92126" y="306838"/>
                        </a:cubicBezTo>
                        <a:close/>
                        <a:moveTo>
                          <a:pt x="184404" y="310620"/>
                        </a:moveTo>
                        <a:cubicBezTo>
                          <a:pt x="183594" y="312782"/>
                          <a:pt x="185652" y="315030"/>
                          <a:pt x="187690" y="314649"/>
                        </a:cubicBezTo>
                        <a:cubicBezTo>
                          <a:pt x="191252" y="313973"/>
                          <a:pt x="191024" y="308467"/>
                          <a:pt x="186947" y="308562"/>
                        </a:cubicBezTo>
                        <a:cubicBezTo>
                          <a:pt x="185842" y="309048"/>
                          <a:pt x="184833" y="309486"/>
                          <a:pt x="184404" y="310620"/>
                        </a:cubicBezTo>
                        <a:close/>
                        <a:moveTo>
                          <a:pt x="127044" y="310620"/>
                        </a:moveTo>
                        <a:cubicBezTo>
                          <a:pt x="126168" y="312496"/>
                          <a:pt x="128187" y="314858"/>
                          <a:pt x="130245" y="314401"/>
                        </a:cubicBezTo>
                        <a:cubicBezTo>
                          <a:pt x="133378" y="313706"/>
                          <a:pt x="132959" y="308715"/>
                          <a:pt x="129254" y="308810"/>
                        </a:cubicBezTo>
                        <a:cubicBezTo>
                          <a:pt x="128330" y="309267"/>
                          <a:pt x="127483" y="309686"/>
                          <a:pt x="127044" y="310620"/>
                        </a:cubicBezTo>
                        <a:close/>
                        <a:moveTo>
                          <a:pt x="243326" y="311525"/>
                        </a:moveTo>
                        <a:cubicBezTo>
                          <a:pt x="243392" y="312439"/>
                          <a:pt x="243973" y="312925"/>
                          <a:pt x="244640" y="313249"/>
                        </a:cubicBezTo>
                        <a:cubicBezTo>
                          <a:pt x="245754" y="313249"/>
                          <a:pt x="246183" y="312677"/>
                          <a:pt x="246526" y="311934"/>
                        </a:cubicBezTo>
                        <a:cubicBezTo>
                          <a:pt x="246526" y="310772"/>
                          <a:pt x="245773" y="310086"/>
                          <a:pt x="244554" y="310134"/>
                        </a:cubicBezTo>
                        <a:cubicBezTo>
                          <a:pt x="244030" y="310563"/>
                          <a:pt x="243630" y="310839"/>
                          <a:pt x="243326" y="311525"/>
                        </a:cubicBezTo>
                        <a:close/>
                        <a:moveTo>
                          <a:pt x="162553" y="314982"/>
                        </a:moveTo>
                        <a:cubicBezTo>
                          <a:pt x="161677" y="316935"/>
                          <a:pt x="163535" y="319288"/>
                          <a:pt x="165506" y="318925"/>
                        </a:cubicBezTo>
                        <a:cubicBezTo>
                          <a:pt x="168840" y="318325"/>
                          <a:pt x="168640" y="313087"/>
                          <a:pt x="164601" y="313258"/>
                        </a:cubicBezTo>
                        <a:cubicBezTo>
                          <a:pt x="163773" y="313715"/>
                          <a:pt x="162944" y="314096"/>
                          <a:pt x="162553" y="314982"/>
                        </a:cubicBezTo>
                        <a:close/>
                        <a:moveTo>
                          <a:pt x="220723" y="315554"/>
                        </a:moveTo>
                        <a:cubicBezTo>
                          <a:pt x="220275" y="316963"/>
                          <a:pt x="221828" y="318478"/>
                          <a:pt x="223113" y="318183"/>
                        </a:cubicBezTo>
                        <a:cubicBezTo>
                          <a:pt x="225695" y="317583"/>
                          <a:pt x="225047" y="314582"/>
                          <a:pt x="222618" y="313992"/>
                        </a:cubicBezTo>
                        <a:cubicBezTo>
                          <a:pt x="221856" y="314354"/>
                          <a:pt x="220989" y="314725"/>
                          <a:pt x="220723" y="315554"/>
                        </a:cubicBezTo>
                        <a:close/>
                        <a:moveTo>
                          <a:pt x="105603" y="315963"/>
                        </a:moveTo>
                        <a:cubicBezTo>
                          <a:pt x="105642" y="317906"/>
                          <a:pt x="107890" y="318602"/>
                          <a:pt x="108975" y="317201"/>
                        </a:cubicBezTo>
                        <a:cubicBezTo>
                          <a:pt x="109976" y="315906"/>
                          <a:pt x="108871" y="314211"/>
                          <a:pt x="107251" y="314239"/>
                        </a:cubicBezTo>
                        <a:cubicBezTo>
                          <a:pt x="106423" y="314773"/>
                          <a:pt x="106089" y="315087"/>
                          <a:pt x="105603" y="315963"/>
                        </a:cubicBezTo>
                        <a:close/>
                        <a:moveTo>
                          <a:pt x="140770" y="319830"/>
                        </a:moveTo>
                        <a:cubicBezTo>
                          <a:pt x="140151" y="321402"/>
                          <a:pt x="141751" y="323202"/>
                          <a:pt x="143323" y="322869"/>
                        </a:cubicBezTo>
                        <a:cubicBezTo>
                          <a:pt x="146009" y="322297"/>
                          <a:pt x="145809" y="318059"/>
                          <a:pt x="142580" y="318183"/>
                        </a:cubicBezTo>
                        <a:cubicBezTo>
                          <a:pt x="141856" y="318602"/>
                          <a:pt x="141094" y="319011"/>
                          <a:pt x="140770" y="319830"/>
                        </a:cubicBezTo>
                        <a:close/>
                        <a:moveTo>
                          <a:pt x="200015" y="322697"/>
                        </a:moveTo>
                        <a:cubicBezTo>
                          <a:pt x="201587" y="323326"/>
                          <a:pt x="203216" y="321450"/>
                          <a:pt x="202730" y="319907"/>
                        </a:cubicBezTo>
                        <a:cubicBezTo>
                          <a:pt x="202349" y="318906"/>
                          <a:pt x="201578" y="318297"/>
                          <a:pt x="200101" y="318345"/>
                        </a:cubicBezTo>
                        <a:cubicBezTo>
                          <a:pt x="198377" y="319354"/>
                          <a:pt x="197701" y="321774"/>
                          <a:pt x="200015" y="322697"/>
                        </a:cubicBezTo>
                        <a:close/>
                        <a:moveTo>
                          <a:pt x="177994" y="327050"/>
                        </a:moveTo>
                        <a:cubicBezTo>
                          <a:pt x="181223" y="327193"/>
                          <a:pt x="181194" y="322783"/>
                          <a:pt x="178070" y="322859"/>
                        </a:cubicBezTo>
                        <a:cubicBezTo>
                          <a:pt x="176165" y="324040"/>
                          <a:pt x="175470" y="325917"/>
                          <a:pt x="177994" y="327050"/>
                        </a:cubicBezTo>
                        <a:close/>
                        <a:moveTo>
                          <a:pt x="119329" y="324841"/>
                        </a:moveTo>
                        <a:cubicBezTo>
                          <a:pt x="119396" y="325764"/>
                          <a:pt x="119958" y="326174"/>
                          <a:pt x="120644" y="326479"/>
                        </a:cubicBezTo>
                        <a:cubicBezTo>
                          <a:pt x="121501" y="326460"/>
                          <a:pt x="121977" y="325955"/>
                          <a:pt x="122206" y="325326"/>
                        </a:cubicBezTo>
                        <a:cubicBezTo>
                          <a:pt x="122234" y="325107"/>
                          <a:pt x="122263" y="324888"/>
                          <a:pt x="122282" y="324669"/>
                        </a:cubicBezTo>
                        <a:cubicBezTo>
                          <a:pt x="121806" y="324107"/>
                          <a:pt x="121586" y="323564"/>
                          <a:pt x="120558" y="323526"/>
                        </a:cubicBezTo>
                        <a:cubicBezTo>
                          <a:pt x="119986" y="323917"/>
                          <a:pt x="119615" y="324155"/>
                          <a:pt x="119329" y="324841"/>
                        </a:cubicBezTo>
                        <a:close/>
                        <a:moveTo>
                          <a:pt x="154581" y="329270"/>
                        </a:moveTo>
                        <a:cubicBezTo>
                          <a:pt x="154648" y="330346"/>
                          <a:pt x="155457" y="331098"/>
                          <a:pt x="156638" y="331079"/>
                        </a:cubicBezTo>
                        <a:cubicBezTo>
                          <a:pt x="157172" y="330613"/>
                          <a:pt x="157619" y="330356"/>
                          <a:pt x="157953" y="329689"/>
                        </a:cubicBezTo>
                        <a:cubicBezTo>
                          <a:pt x="157953" y="328489"/>
                          <a:pt x="157143" y="327679"/>
                          <a:pt x="155895" y="327717"/>
                        </a:cubicBezTo>
                        <a:cubicBezTo>
                          <a:pt x="155257" y="328212"/>
                          <a:pt x="154886" y="328431"/>
                          <a:pt x="154581" y="329270"/>
                        </a:cubicBezTo>
                        <a:close/>
                        <a:moveTo>
                          <a:pt x="213084" y="329193"/>
                        </a:moveTo>
                        <a:cubicBezTo>
                          <a:pt x="213065" y="329355"/>
                          <a:pt x="213027" y="329517"/>
                          <a:pt x="213007" y="329689"/>
                        </a:cubicBezTo>
                        <a:cubicBezTo>
                          <a:pt x="213169" y="329879"/>
                          <a:pt x="213331" y="330070"/>
                          <a:pt x="213503" y="330260"/>
                        </a:cubicBezTo>
                        <a:cubicBezTo>
                          <a:pt x="213722" y="330289"/>
                          <a:pt x="213941" y="330317"/>
                          <a:pt x="214160" y="330337"/>
                        </a:cubicBezTo>
                        <a:cubicBezTo>
                          <a:pt x="214217" y="330308"/>
                          <a:pt x="214274" y="330279"/>
                          <a:pt x="214322" y="330260"/>
                        </a:cubicBezTo>
                        <a:cubicBezTo>
                          <a:pt x="214627" y="329879"/>
                          <a:pt x="214808" y="329841"/>
                          <a:pt x="214817" y="329108"/>
                        </a:cubicBezTo>
                        <a:cubicBezTo>
                          <a:pt x="214503" y="328765"/>
                          <a:pt x="214341" y="328527"/>
                          <a:pt x="213750" y="328450"/>
                        </a:cubicBezTo>
                        <a:cubicBezTo>
                          <a:pt x="213455" y="328708"/>
                          <a:pt x="213255" y="328793"/>
                          <a:pt x="213084" y="329193"/>
                        </a:cubicBezTo>
                        <a:close/>
                        <a:moveTo>
                          <a:pt x="190814" y="333632"/>
                        </a:moveTo>
                        <a:cubicBezTo>
                          <a:pt x="190814" y="333823"/>
                          <a:pt x="190814" y="334013"/>
                          <a:pt x="190814" y="334204"/>
                        </a:cubicBezTo>
                        <a:cubicBezTo>
                          <a:pt x="191110" y="334480"/>
                          <a:pt x="191148" y="334661"/>
                          <a:pt x="191633" y="334785"/>
                        </a:cubicBezTo>
                        <a:cubicBezTo>
                          <a:pt x="192643" y="335185"/>
                          <a:pt x="193176" y="333070"/>
                          <a:pt x="191633" y="332889"/>
                        </a:cubicBezTo>
                        <a:cubicBezTo>
                          <a:pt x="191281" y="333146"/>
                          <a:pt x="191052" y="333261"/>
                          <a:pt x="190814" y="333632"/>
                        </a:cubicBezTo>
                        <a:close/>
                        <a:moveTo>
                          <a:pt x="133702" y="334204"/>
                        </a:moveTo>
                        <a:cubicBezTo>
                          <a:pt x="133702" y="334261"/>
                          <a:pt x="133702" y="334318"/>
                          <a:pt x="133702" y="334366"/>
                        </a:cubicBezTo>
                        <a:cubicBezTo>
                          <a:pt x="133950" y="334366"/>
                          <a:pt x="134198" y="334366"/>
                          <a:pt x="134445" y="334366"/>
                        </a:cubicBezTo>
                        <a:cubicBezTo>
                          <a:pt x="134474" y="334070"/>
                          <a:pt x="134503" y="333766"/>
                          <a:pt x="134521" y="333461"/>
                        </a:cubicBezTo>
                        <a:cubicBezTo>
                          <a:pt x="134245" y="333432"/>
                          <a:pt x="133969" y="333413"/>
                          <a:pt x="133702" y="333375"/>
                        </a:cubicBezTo>
                        <a:cubicBezTo>
                          <a:pt x="133702" y="333651"/>
                          <a:pt x="133702" y="333927"/>
                          <a:pt x="133702" y="334204"/>
                        </a:cubicBez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60" name="Google Shape;1060;p27"/>
                  <p:cNvSpPr/>
                  <p:nvPr/>
                </p:nvSpPr>
                <p:spPr>
                  <a:xfrm>
                    <a:off x="-7051057" y="-828085"/>
                    <a:ext cx="334946" cy="334834"/>
                  </a:xfrm>
                  <a:custGeom>
                    <a:rect b="b" l="l" r="r" t="t"/>
                    <a:pathLst>
                      <a:path extrusionOk="0" h="334834" w="334946">
                        <a:moveTo>
                          <a:pt x="181527" y="1648"/>
                        </a:moveTo>
                        <a:cubicBezTo>
                          <a:pt x="181927" y="2115"/>
                          <a:pt x="182156" y="2429"/>
                          <a:pt x="182756" y="2715"/>
                        </a:cubicBezTo>
                        <a:cubicBezTo>
                          <a:pt x="184566" y="2581"/>
                          <a:pt x="184585" y="48"/>
                          <a:pt x="182680" y="0"/>
                        </a:cubicBezTo>
                        <a:cubicBezTo>
                          <a:pt x="182061" y="419"/>
                          <a:pt x="181566" y="638"/>
                          <a:pt x="181527" y="1648"/>
                        </a:cubicBezTo>
                        <a:close/>
                        <a:moveTo>
                          <a:pt x="158848" y="6248"/>
                        </a:moveTo>
                        <a:cubicBezTo>
                          <a:pt x="159344" y="7934"/>
                          <a:pt x="161868" y="7963"/>
                          <a:pt x="162458" y="6334"/>
                        </a:cubicBezTo>
                        <a:cubicBezTo>
                          <a:pt x="162487" y="5982"/>
                          <a:pt x="162516" y="5620"/>
                          <a:pt x="162544" y="5267"/>
                        </a:cubicBezTo>
                        <a:cubicBezTo>
                          <a:pt x="161973" y="4591"/>
                          <a:pt x="161677" y="3953"/>
                          <a:pt x="160410" y="3953"/>
                        </a:cubicBezTo>
                        <a:cubicBezTo>
                          <a:pt x="159782" y="4315"/>
                          <a:pt x="158477" y="4953"/>
                          <a:pt x="158848" y="6248"/>
                        </a:cubicBezTo>
                        <a:close/>
                        <a:moveTo>
                          <a:pt x="217360" y="5591"/>
                        </a:moveTo>
                        <a:cubicBezTo>
                          <a:pt x="217399" y="6296"/>
                          <a:pt x="217618" y="6363"/>
                          <a:pt x="217942" y="6744"/>
                        </a:cubicBezTo>
                        <a:cubicBezTo>
                          <a:pt x="218161" y="6744"/>
                          <a:pt x="218380" y="6744"/>
                          <a:pt x="218599" y="6744"/>
                        </a:cubicBezTo>
                        <a:cubicBezTo>
                          <a:pt x="218846" y="6496"/>
                          <a:pt x="219094" y="6248"/>
                          <a:pt x="219342" y="6001"/>
                        </a:cubicBezTo>
                        <a:cubicBezTo>
                          <a:pt x="219342" y="5924"/>
                          <a:pt x="219342" y="5839"/>
                          <a:pt x="219342" y="5753"/>
                        </a:cubicBezTo>
                        <a:cubicBezTo>
                          <a:pt x="219142" y="5362"/>
                          <a:pt x="218999" y="5115"/>
                          <a:pt x="218599" y="4934"/>
                        </a:cubicBezTo>
                        <a:cubicBezTo>
                          <a:pt x="218408" y="4905"/>
                          <a:pt x="218218" y="4877"/>
                          <a:pt x="218027" y="4848"/>
                        </a:cubicBezTo>
                        <a:cubicBezTo>
                          <a:pt x="217798" y="5096"/>
                          <a:pt x="217580" y="5343"/>
                          <a:pt x="217360" y="5591"/>
                        </a:cubicBezTo>
                        <a:close/>
                        <a:moveTo>
                          <a:pt x="136579" y="10116"/>
                        </a:moveTo>
                        <a:cubicBezTo>
                          <a:pt x="136074" y="12240"/>
                          <a:pt x="139265" y="12697"/>
                          <a:pt x="140275" y="11268"/>
                        </a:cubicBezTo>
                        <a:cubicBezTo>
                          <a:pt x="141256" y="9877"/>
                          <a:pt x="139865" y="8182"/>
                          <a:pt x="138303" y="8230"/>
                        </a:cubicBezTo>
                        <a:cubicBezTo>
                          <a:pt x="137484" y="8658"/>
                          <a:pt x="136722" y="9001"/>
                          <a:pt x="136579" y="10116"/>
                        </a:cubicBezTo>
                        <a:close/>
                        <a:moveTo>
                          <a:pt x="194101" y="9868"/>
                        </a:moveTo>
                        <a:cubicBezTo>
                          <a:pt x="194081" y="11306"/>
                          <a:pt x="194862" y="11897"/>
                          <a:pt x="195825" y="12335"/>
                        </a:cubicBezTo>
                        <a:cubicBezTo>
                          <a:pt x="198930" y="12421"/>
                          <a:pt x="198825" y="8077"/>
                          <a:pt x="195663" y="8230"/>
                        </a:cubicBezTo>
                        <a:cubicBezTo>
                          <a:pt x="194929" y="8725"/>
                          <a:pt x="194500" y="9020"/>
                          <a:pt x="194101" y="9868"/>
                        </a:cubicBezTo>
                        <a:close/>
                        <a:moveTo>
                          <a:pt x="171583" y="13811"/>
                        </a:moveTo>
                        <a:cubicBezTo>
                          <a:pt x="170850" y="15488"/>
                          <a:pt x="172555" y="17726"/>
                          <a:pt x="174374" y="17345"/>
                        </a:cubicBezTo>
                        <a:cubicBezTo>
                          <a:pt x="177365" y="16726"/>
                          <a:pt x="177251" y="12011"/>
                          <a:pt x="173555" y="12173"/>
                        </a:cubicBezTo>
                        <a:cubicBezTo>
                          <a:pt x="172774" y="12554"/>
                          <a:pt x="171936" y="13011"/>
                          <a:pt x="171583" y="13811"/>
                        </a:cubicBezTo>
                        <a:close/>
                        <a:moveTo>
                          <a:pt x="114471" y="14307"/>
                        </a:moveTo>
                        <a:cubicBezTo>
                          <a:pt x="114414" y="15707"/>
                          <a:pt x="115434" y="16964"/>
                          <a:pt x="116853" y="16526"/>
                        </a:cubicBezTo>
                        <a:cubicBezTo>
                          <a:pt x="117596" y="16231"/>
                          <a:pt x="118243" y="15507"/>
                          <a:pt x="118339" y="14554"/>
                        </a:cubicBezTo>
                        <a:cubicBezTo>
                          <a:pt x="117957" y="13573"/>
                          <a:pt x="117424" y="12802"/>
                          <a:pt x="116119" y="12744"/>
                        </a:cubicBezTo>
                        <a:cubicBezTo>
                          <a:pt x="115376" y="13211"/>
                          <a:pt x="114881" y="13487"/>
                          <a:pt x="114471" y="14307"/>
                        </a:cubicBezTo>
                        <a:close/>
                        <a:moveTo>
                          <a:pt x="230181" y="14468"/>
                        </a:moveTo>
                        <a:cubicBezTo>
                          <a:pt x="230248" y="16535"/>
                          <a:pt x="232982" y="16602"/>
                          <a:pt x="233134" y="14554"/>
                        </a:cubicBezTo>
                        <a:cubicBezTo>
                          <a:pt x="232743" y="13849"/>
                          <a:pt x="232486" y="13268"/>
                          <a:pt x="231496" y="13163"/>
                        </a:cubicBezTo>
                        <a:cubicBezTo>
                          <a:pt x="230819" y="13583"/>
                          <a:pt x="230610" y="13802"/>
                          <a:pt x="230181" y="14468"/>
                        </a:cubicBezTo>
                        <a:close/>
                        <a:moveTo>
                          <a:pt x="149399" y="17669"/>
                        </a:moveTo>
                        <a:cubicBezTo>
                          <a:pt x="148076" y="19612"/>
                          <a:pt x="149981" y="22631"/>
                          <a:pt x="152524" y="22031"/>
                        </a:cubicBezTo>
                        <a:cubicBezTo>
                          <a:pt x="155696" y="21269"/>
                          <a:pt x="155210" y="16173"/>
                          <a:pt x="151457" y="16278"/>
                        </a:cubicBezTo>
                        <a:cubicBezTo>
                          <a:pt x="150609" y="16650"/>
                          <a:pt x="149885" y="16964"/>
                          <a:pt x="149399" y="17669"/>
                        </a:cubicBezTo>
                        <a:close/>
                        <a:moveTo>
                          <a:pt x="207092" y="18326"/>
                        </a:moveTo>
                        <a:cubicBezTo>
                          <a:pt x="206407" y="19964"/>
                          <a:pt x="208045" y="22088"/>
                          <a:pt x="209969" y="21612"/>
                        </a:cubicBezTo>
                        <a:cubicBezTo>
                          <a:pt x="212817" y="20907"/>
                          <a:pt x="212550" y="16507"/>
                          <a:pt x="208902" y="16678"/>
                        </a:cubicBezTo>
                        <a:cubicBezTo>
                          <a:pt x="208169" y="17107"/>
                          <a:pt x="207426" y="17535"/>
                          <a:pt x="207092" y="18326"/>
                        </a:cubicBezTo>
                        <a:close/>
                        <a:moveTo>
                          <a:pt x="92783" y="18821"/>
                        </a:moveTo>
                        <a:cubicBezTo>
                          <a:pt x="92697" y="21126"/>
                          <a:pt x="95745" y="21003"/>
                          <a:pt x="95659" y="18736"/>
                        </a:cubicBezTo>
                        <a:cubicBezTo>
                          <a:pt x="95383" y="18402"/>
                          <a:pt x="95107" y="18078"/>
                          <a:pt x="94840" y="17745"/>
                        </a:cubicBezTo>
                        <a:cubicBezTo>
                          <a:pt x="94564" y="17688"/>
                          <a:pt x="94288" y="17640"/>
                          <a:pt x="94021" y="17583"/>
                        </a:cubicBezTo>
                        <a:cubicBezTo>
                          <a:pt x="93488" y="17993"/>
                          <a:pt x="93097" y="18193"/>
                          <a:pt x="92783" y="18821"/>
                        </a:cubicBezTo>
                        <a:close/>
                        <a:moveTo>
                          <a:pt x="184156" y="23012"/>
                        </a:moveTo>
                        <a:cubicBezTo>
                          <a:pt x="183651" y="25222"/>
                          <a:pt x="186042" y="27413"/>
                          <a:pt x="188176" y="26708"/>
                        </a:cubicBezTo>
                        <a:cubicBezTo>
                          <a:pt x="191586" y="25584"/>
                          <a:pt x="190891" y="20298"/>
                          <a:pt x="186614" y="20460"/>
                        </a:cubicBezTo>
                        <a:cubicBezTo>
                          <a:pt x="185575" y="21088"/>
                          <a:pt x="184461" y="21679"/>
                          <a:pt x="184156" y="23012"/>
                        </a:cubicBezTo>
                        <a:close/>
                        <a:moveTo>
                          <a:pt x="130331" y="26460"/>
                        </a:moveTo>
                        <a:cubicBezTo>
                          <a:pt x="133483" y="25717"/>
                          <a:pt x="133112" y="20555"/>
                          <a:pt x="129264" y="20707"/>
                        </a:cubicBezTo>
                        <a:cubicBezTo>
                          <a:pt x="125368" y="22412"/>
                          <a:pt x="126854" y="27289"/>
                          <a:pt x="130331" y="26460"/>
                        </a:cubicBezTo>
                        <a:close/>
                        <a:moveTo>
                          <a:pt x="243240" y="23260"/>
                        </a:moveTo>
                        <a:cubicBezTo>
                          <a:pt x="243183" y="25851"/>
                          <a:pt x="246050" y="25460"/>
                          <a:pt x="246688" y="23670"/>
                        </a:cubicBezTo>
                        <a:cubicBezTo>
                          <a:pt x="246640" y="22593"/>
                          <a:pt x="245869" y="21831"/>
                          <a:pt x="244792" y="21784"/>
                        </a:cubicBezTo>
                        <a:cubicBezTo>
                          <a:pt x="244011" y="22203"/>
                          <a:pt x="243630" y="22441"/>
                          <a:pt x="243240" y="23260"/>
                        </a:cubicBezTo>
                        <a:close/>
                        <a:moveTo>
                          <a:pt x="161725" y="27118"/>
                        </a:moveTo>
                        <a:cubicBezTo>
                          <a:pt x="160953" y="29537"/>
                          <a:pt x="163316" y="32147"/>
                          <a:pt x="165830" y="31556"/>
                        </a:cubicBezTo>
                        <a:cubicBezTo>
                          <a:pt x="169802" y="30623"/>
                          <a:pt x="169354" y="24536"/>
                          <a:pt x="164763" y="24489"/>
                        </a:cubicBezTo>
                        <a:cubicBezTo>
                          <a:pt x="163335" y="25117"/>
                          <a:pt x="162201" y="25594"/>
                          <a:pt x="161725" y="27118"/>
                        </a:cubicBezTo>
                        <a:close/>
                        <a:moveTo>
                          <a:pt x="223437" y="30813"/>
                        </a:moveTo>
                        <a:cubicBezTo>
                          <a:pt x="226447" y="30061"/>
                          <a:pt x="226057" y="25089"/>
                          <a:pt x="222371" y="25232"/>
                        </a:cubicBezTo>
                        <a:cubicBezTo>
                          <a:pt x="218503" y="26918"/>
                          <a:pt x="219942" y="31690"/>
                          <a:pt x="223437" y="30813"/>
                        </a:cubicBezTo>
                        <a:close/>
                        <a:moveTo>
                          <a:pt x="105023" y="27118"/>
                        </a:moveTo>
                        <a:cubicBezTo>
                          <a:pt x="104308" y="29061"/>
                          <a:pt x="106108" y="31090"/>
                          <a:pt x="108061" y="30651"/>
                        </a:cubicBezTo>
                        <a:cubicBezTo>
                          <a:pt x="111099" y="29975"/>
                          <a:pt x="110604" y="25203"/>
                          <a:pt x="107080" y="25308"/>
                        </a:cubicBezTo>
                        <a:cubicBezTo>
                          <a:pt x="106213" y="25746"/>
                          <a:pt x="105366" y="26194"/>
                          <a:pt x="105023" y="27118"/>
                        </a:cubicBezTo>
                        <a:close/>
                        <a:moveTo>
                          <a:pt x="139370" y="31642"/>
                        </a:moveTo>
                        <a:cubicBezTo>
                          <a:pt x="138703" y="34109"/>
                          <a:pt x="141094" y="36824"/>
                          <a:pt x="143809" y="36166"/>
                        </a:cubicBezTo>
                        <a:cubicBezTo>
                          <a:pt x="147980" y="35157"/>
                          <a:pt x="147533" y="28670"/>
                          <a:pt x="142246" y="28851"/>
                        </a:cubicBezTo>
                        <a:cubicBezTo>
                          <a:pt x="140941" y="29499"/>
                          <a:pt x="139779" y="30128"/>
                          <a:pt x="139370" y="31642"/>
                        </a:cubicBezTo>
                        <a:close/>
                        <a:moveTo>
                          <a:pt x="197148" y="31309"/>
                        </a:moveTo>
                        <a:cubicBezTo>
                          <a:pt x="196291" y="33633"/>
                          <a:pt x="198453" y="36424"/>
                          <a:pt x="200759" y="36071"/>
                        </a:cubicBezTo>
                        <a:cubicBezTo>
                          <a:pt x="205330" y="35395"/>
                          <a:pt x="205121" y="28823"/>
                          <a:pt x="200263" y="28927"/>
                        </a:cubicBezTo>
                        <a:cubicBezTo>
                          <a:pt x="198825" y="29508"/>
                          <a:pt x="197672" y="29870"/>
                          <a:pt x="197148" y="31309"/>
                        </a:cubicBezTo>
                        <a:close/>
                        <a:moveTo>
                          <a:pt x="83249" y="31890"/>
                        </a:moveTo>
                        <a:cubicBezTo>
                          <a:pt x="82772" y="33185"/>
                          <a:pt x="84296" y="34947"/>
                          <a:pt x="85716" y="34604"/>
                        </a:cubicBezTo>
                        <a:cubicBezTo>
                          <a:pt x="88221" y="34004"/>
                          <a:pt x="87782" y="30489"/>
                          <a:pt x="85134" y="30251"/>
                        </a:cubicBezTo>
                        <a:cubicBezTo>
                          <a:pt x="84325" y="30632"/>
                          <a:pt x="83563" y="31032"/>
                          <a:pt x="83249" y="31890"/>
                        </a:cubicBezTo>
                        <a:close/>
                        <a:moveTo>
                          <a:pt x="256394" y="32547"/>
                        </a:moveTo>
                        <a:cubicBezTo>
                          <a:pt x="256765" y="33233"/>
                          <a:pt x="257032" y="33804"/>
                          <a:pt x="257785" y="34109"/>
                        </a:cubicBezTo>
                        <a:cubicBezTo>
                          <a:pt x="258956" y="34642"/>
                          <a:pt x="260004" y="33242"/>
                          <a:pt x="260004" y="32223"/>
                        </a:cubicBezTo>
                        <a:cubicBezTo>
                          <a:pt x="259633" y="31299"/>
                          <a:pt x="259128" y="30632"/>
                          <a:pt x="257785" y="30661"/>
                        </a:cubicBezTo>
                        <a:cubicBezTo>
                          <a:pt x="257127" y="31166"/>
                          <a:pt x="256508" y="31480"/>
                          <a:pt x="256394" y="32547"/>
                        </a:cubicBezTo>
                        <a:close/>
                        <a:moveTo>
                          <a:pt x="174460" y="35919"/>
                        </a:moveTo>
                        <a:cubicBezTo>
                          <a:pt x="173660" y="38633"/>
                          <a:pt x="176222" y="41500"/>
                          <a:pt x="178899" y="41015"/>
                        </a:cubicBezTo>
                        <a:cubicBezTo>
                          <a:pt x="183709" y="40138"/>
                          <a:pt x="183509" y="32737"/>
                          <a:pt x="177917" y="32880"/>
                        </a:cubicBezTo>
                        <a:cubicBezTo>
                          <a:pt x="176308" y="33585"/>
                          <a:pt x="174984" y="34166"/>
                          <a:pt x="174460" y="35919"/>
                        </a:cubicBezTo>
                        <a:close/>
                        <a:moveTo>
                          <a:pt x="117348" y="36081"/>
                        </a:moveTo>
                        <a:cubicBezTo>
                          <a:pt x="116662" y="38405"/>
                          <a:pt x="118920" y="40872"/>
                          <a:pt x="121129" y="40519"/>
                        </a:cubicBezTo>
                        <a:cubicBezTo>
                          <a:pt x="125663" y="39795"/>
                          <a:pt x="125473" y="33223"/>
                          <a:pt x="120310" y="33376"/>
                        </a:cubicBezTo>
                        <a:cubicBezTo>
                          <a:pt x="118910" y="33995"/>
                          <a:pt x="117805" y="34547"/>
                          <a:pt x="117348" y="36081"/>
                        </a:cubicBezTo>
                        <a:close/>
                        <a:moveTo>
                          <a:pt x="233296" y="35585"/>
                        </a:moveTo>
                        <a:cubicBezTo>
                          <a:pt x="232115" y="37824"/>
                          <a:pt x="234544" y="40472"/>
                          <a:pt x="236830" y="39862"/>
                        </a:cubicBezTo>
                        <a:cubicBezTo>
                          <a:pt x="240116" y="38986"/>
                          <a:pt x="239706" y="33766"/>
                          <a:pt x="235353" y="33947"/>
                        </a:cubicBezTo>
                        <a:cubicBezTo>
                          <a:pt x="234544" y="34395"/>
                          <a:pt x="233734" y="34776"/>
                          <a:pt x="233296" y="35585"/>
                        </a:cubicBezTo>
                        <a:close/>
                        <a:moveTo>
                          <a:pt x="61884" y="36652"/>
                        </a:moveTo>
                        <a:cubicBezTo>
                          <a:pt x="61979" y="38186"/>
                          <a:pt x="63865" y="38548"/>
                          <a:pt x="64351" y="37147"/>
                        </a:cubicBezTo>
                        <a:cubicBezTo>
                          <a:pt x="64665" y="36443"/>
                          <a:pt x="63951" y="35843"/>
                          <a:pt x="63446" y="35671"/>
                        </a:cubicBezTo>
                        <a:cubicBezTo>
                          <a:pt x="63246" y="35642"/>
                          <a:pt x="63056" y="35614"/>
                          <a:pt x="62865" y="35585"/>
                        </a:cubicBezTo>
                        <a:cubicBezTo>
                          <a:pt x="62475" y="35938"/>
                          <a:pt x="62217" y="36233"/>
                          <a:pt x="61884" y="36652"/>
                        </a:cubicBezTo>
                        <a:close/>
                        <a:moveTo>
                          <a:pt x="152276" y="39691"/>
                        </a:moveTo>
                        <a:cubicBezTo>
                          <a:pt x="151076" y="42548"/>
                          <a:pt x="153448" y="46234"/>
                          <a:pt x="156543" y="45768"/>
                        </a:cubicBezTo>
                        <a:cubicBezTo>
                          <a:pt x="162087" y="44939"/>
                          <a:pt x="161839" y="36966"/>
                          <a:pt x="155886" y="37052"/>
                        </a:cubicBezTo>
                        <a:cubicBezTo>
                          <a:pt x="154219" y="37757"/>
                          <a:pt x="152952" y="38071"/>
                          <a:pt x="152276" y="39691"/>
                        </a:cubicBezTo>
                        <a:close/>
                        <a:moveTo>
                          <a:pt x="210045" y="40510"/>
                        </a:moveTo>
                        <a:cubicBezTo>
                          <a:pt x="209264" y="43386"/>
                          <a:pt x="212284" y="46044"/>
                          <a:pt x="215065" y="45110"/>
                        </a:cubicBezTo>
                        <a:cubicBezTo>
                          <a:pt x="219104" y="43758"/>
                          <a:pt x="218456" y="37300"/>
                          <a:pt x="213255" y="37471"/>
                        </a:cubicBezTo>
                        <a:cubicBezTo>
                          <a:pt x="211798" y="38195"/>
                          <a:pt x="210502" y="38833"/>
                          <a:pt x="210045" y="40510"/>
                        </a:cubicBezTo>
                        <a:close/>
                        <a:moveTo>
                          <a:pt x="95488" y="40510"/>
                        </a:moveTo>
                        <a:cubicBezTo>
                          <a:pt x="94850" y="42662"/>
                          <a:pt x="96974" y="45034"/>
                          <a:pt x="99269" y="44539"/>
                        </a:cubicBezTo>
                        <a:cubicBezTo>
                          <a:pt x="102880" y="43767"/>
                          <a:pt x="102517" y="38100"/>
                          <a:pt x="98450" y="38043"/>
                        </a:cubicBezTo>
                        <a:cubicBezTo>
                          <a:pt x="97088" y="38633"/>
                          <a:pt x="95926" y="39043"/>
                          <a:pt x="95488" y="40510"/>
                        </a:cubicBezTo>
                        <a:close/>
                        <a:moveTo>
                          <a:pt x="269872" y="40929"/>
                        </a:moveTo>
                        <a:cubicBezTo>
                          <a:pt x="269843" y="42158"/>
                          <a:pt x="270453" y="42605"/>
                          <a:pt x="271262" y="42986"/>
                        </a:cubicBezTo>
                        <a:cubicBezTo>
                          <a:pt x="273806" y="43015"/>
                          <a:pt x="273834" y="39472"/>
                          <a:pt x="271262" y="39529"/>
                        </a:cubicBezTo>
                        <a:cubicBezTo>
                          <a:pt x="270615" y="39948"/>
                          <a:pt x="270224" y="40205"/>
                          <a:pt x="269872" y="40929"/>
                        </a:cubicBezTo>
                        <a:close/>
                        <a:moveTo>
                          <a:pt x="187452" y="44377"/>
                        </a:moveTo>
                        <a:cubicBezTo>
                          <a:pt x="186433" y="47330"/>
                          <a:pt x="189005" y="50911"/>
                          <a:pt x="192138" y="50378"/>
                        </a:cubicBezTo>
                        <a:cubicBezTo>
                          <a:pt x="197767" y="49425"/>
                          <a:pt x="197444" y="41148"/>
                          <a:pt x="191071" y="41338"/>
                        </a:cubicBezTo>
                        <a:cubicBezTo>
                          <a:pt x="189376" y="42091"/>
                          <a:pt x="188062" y="42605"/>
                          <a:pt x="187452" y="44377"/>
                        </a:cubicBezTo>
                        <a:close/>
                        <a:moveTo>
                          <a:pt x="129921" y="44710"/>
                        </a:moveTo>
                        <a:cubicBezTo>
                          <a:pt x="129016" y="47787"/>
                          <a:pt x="131855" y="50854"/>
                          <a:pt x="135017" y="50130"/>
                        </a:cubicBezTo>
                        <a:cubicBezTo>
                          <a:pt x="139989" y="48997"/>
                          <a:pt x="139598" y="41319"/>
                          <a:pt x="133455" y="41500"/>
                        </a:cubicBezTo>
                        <a:cubicBezTo>
                          <a:pt x="131817" y="42243"/>
                          <a:pt x="130454" y="42901"/>
                          <a:pt x="129921" y="44710"/>
                        </a:cubicBezTo>
                        <a:close/>
                        <a:moveTo>
                          <a:pt x="246450" y="44625"/>
                        </a:moveTo>
                        <a:cubicBezTo>
                          <a:pt x="245535" y="46787"/>
                          <a:pt x="247593" y="49339"/>
                          <a:pt x="249898" y="48816"/>
                        </a:cubicBezTo>
                        <a:cubicBezTo>
                          <a:pt x="253517" y="47987"/>
                          <a:pt x="253098" y="42558"/>
                          <a:pt x="248584" y="42729"/>
                        </a:cubicBezTo>
                        <a:cubicBezTo>
                          <a:pt x="247745" y="43234"/>
                          <a:pt x="246840" y="43691"/>
                          <a:pt x="246450" y="44625"/>
                        </a:cubicBezTo>
                        <a:close/>
                        <a:moveTo>
                          <a:pt x="74124" y="44625"/>
                        </a:moveTo>
                        <a:cubicBezTo>
                          <a:pt x="73133" y="46349"/>
                          <a:pt x="74943" y="48758"/>
                          <a:pt x="76838" y="48406"/>
                        </a:cubicBezTo>
                        <a:cubicBezTo>
                          <a:pt x="79915" y="47834"/>
                          <a:pt x="79715" y="43091"/>
                          <a:pt x="76257" y="43062"/>
                        </a:cubicBezTo>
                        <a:cubicBezTo>
                          <a:pt x="75343" y="43501"/>
                          <a:pt x="74609" y="43777"/>
                          <a:pt x="74124" y="44625"/>
                        </a:cubicBezTo>
                        <a:close/>
                        <a:moveTo>
                          <a:pt x="164763" y="49149"/>
                        </a:moveTo>
                        <a:cubicBezTo>
                          <a:pt x="163944" y="52349"/>
                          <a:pt x="167107" y="55845"/>
                          <a:pt x="170431" y="55150"/>
                        </a:cubicBezTo>
                        <a:cubicBezTo>
                          <a:pt x="176003" y="53988"/>
                          <a:pt x="175746" y="45272"/>
                          <a:pt x="168954" y="45453"/>
                        </a:cubicBezTo>
                        <a:cubicBezTo>
                          <a:pt x="166926" y="46292"/>
                          <a:pt x="165344" y="46911"/>
                          <a:pt x="164763" y="49149"/>
                        </a:cubicBezTo>
                        <a:close/>
                        <a:moveTo>
                          <a:pt x="107985" y="49149"/>
                        </a:moveTo>
                        <a:cubicBezTo>
                          <a:pt x="107185" y="51978"/>
                          <a:pt x="109747" y="54902"/>
                          <a:pt x="112509" y="54407"/>
                        </a:cubicBezTo>
                        <a:cubicBezTo>
                          <a:pt x="117539" y="53502"/>
                          <a:pt x="117272" y="45920"/>
                          <a:pt x="111442" y="46110"/>
                        </a:cubicBezTo>
                        <a:cubicBezTo>
                          <a:pt x="109833" y="46787"/>
                          <a:pt x="108480" y="47396"/>
                          <a:pt x="107985" y="49149"/>
                        </a:cubicBezTo>
                        <a:close/>
                        <a:moveTo>
                          <a:pt x="223361" y="48730"/>
                        </a:moveTo>
                        <a:cubicBezTo>
                          <a:pt x="222161" y="51454"/>
                          <a:pt x="224685" y="54711"/>
                          <a:pt x="227390" y="54321"/>
                        </a:cubicBezTo>
                        <a:cubicBezTo>
                          <a:pt x="232515" y="53569"/>
                          <a:pt x="232391" y="46263"/>
                          <a:pt x="226895" y="46187"/>
                        </a:cubicBezTo>
                        <a:cubicBezTo>
                          <a:pt x="225247" y="46834"/>
                          <a:pt x="224028" y="47187"/>
                          <a:pt x="223361" y="48730"/>
                        </a:cubicBezTo>
                        <a:close/>
                        <a:moveTo>
                          <a:pt x="52597" y="49968"/>
                        </a:moveTo>
                        <a:cubicBezTo>
                          <a:pt x="52664" y="51044"/>
                          <a:pt x="53340" y="51540"/>
                          <a:pt x="54159" y="51864"/>
                        </a:cubicBezTo>
                        <a:cubicBezTo>
                          <a:pt x="55169" y="51797"/>
                          <a:pt x="55635" y="51206"/>
                          <a:pt x="55969" y="50463"/>
                        </a:cubicBezTo>
                        <a:cubicBezTo>
                          <a:pt x="56007" y="49178"/>
                          <a:pt x="55226" y="48492"/>
                          <a:pt x="54073" y="48406"/>
                        </a:cubicBezTo>
                        <a:cubicBezTo>
                          <a:pt x="53359" y="48863"/>
                          <a:pt x="52940" y="49130"/>
                          <a:pt x="52597" y="49968"/>
                        </a:cubicBezTo>
                        <a:close/>
                        <a:moveTo>
                          <a:pt x="283340" y="49968"/>
                        </a:moveTo>
                        <a:cubicBezTo>
                          <a:pt x="283388" y="50740"/>
                          <a:pt x="283826" y="51216"/>
                          <a:pt x="284407" y="51445"/>
                        </a:cubicBezTo>
                        <a:cubicBezTo>
                          <a:pt x="285378" y="51873"/>
                          <a:pt x="285979" y="50835"/>
                          <a:pt x="286293" y="50292"/>
                        </a:cubicBezTo>
                        <a:cubicBezTo>
                          <a:pt x="286245" y="49320"/>
                          <a:pt x="285579" y="48673"/>
                          <a:pt x="284569" y="48644"/>
                        </a:cubicBezTo>
                        <a:cubicBezTo>
                          <a:pt x="284017" y="49082"/>
                          <a:pt x="283674" y="49282"/>
                          <a:pt x="283340" y="49968"/>
                        </a:cubicBezTo>
                        <a:close/>
                        <a:moveTo>
                          <a:pt x="142742" y="52845"/>
                        </a:moveTo>
                        <a:cubicBezTo>
                          <a:pt x="141303" y="56245"/>
                          <a:pt x="144351" y="60398"/>
                          <a:pt x="148000" y="59750"/>
                        </a:cubicBezTo>
                        <a:cubicBezTo>
                          <a:pt x="154019" y="58674"/>
                          <a:pt x="153762" y="49778"/>
                          <a:pt x="147257" y="49644"/>
                        </a:cubicBezTo>
                        <a:cubicBezTo>
                          <a:pt x="145123" y="50482"/>
                          <a:pt x="143609" y="50797"/>
                          <a:pt x="142742" y="52845"/>
                        </a:cubicBezTo>
                        <a:close/>
                        <a:moveTo>
                          <a:pt x="200349" y="53416"/>
                        </a:moveTo>
                        <a:cubicBezTo>
                          <a:pt x="199311" y="56540"/>
                          <a:pt x="202301" y="60036"/>
                          <a:pt x="205445" y="59493"/>
                        </a:cubicBezTo>
                        <a:cubicBezTo>
                          <a:pt x="211388" y="58474"/>
                          <a:pt x="211103" y="50006"/>
                          <a:pt x="204702" y="49882"/>
                        </a:cubicBezTo>
                        <a:cubicBezTo>
                          <a:pt x="202483" y="50759"/>
                          <a:pt x="201111" y="51149"/>
                          <a:pt x="200349" y="53416"/>
                        </a:cubicBezTo>
                        <a:close/>
                        <a:moveTo>
                          <a:pt x="86287" y="53664"/>
                        </a:moveTo>
                        <a:cubicBezTo>
                          <a:pt x="85525" y="56169"/>
                          <a:pt x="87858" y="58883"/>
                          <a:pt x="90392" y="58341"/>
                        </a:cubicBezTo>
                        <a:cubicBezTo>
                          <a:pt x="94555" y="57464"/>
                          <a:pt x="94412" y="50778"/>
                          <a:pt x="89326" y="50949"/>
                        </a:cubicBezTo>
                        <a:cubicBezTo>
                          <a:pt x="87935" y="51635"/>
                          <a:pt x="86763" y="52092"/>
                          <a:pt x="86287" y="53664"/>
                        </a:cubicBezTo>
                        <a:close/>
                        <a:moveTo>
                          <a:pt x="259680" y="53911"/>
                        </a:moveTo>
                        <a:cubicBezTo>
                          <a:pt x="259099" y="56178"/>
                          <a:pt x="261433" y="58264"/>
                          <a:pt x="263547" y="57531"/>
                        </a:cubicBezTo>
                        <a:cubicBezTo>
                          <a:pt x="266748" y="56416"/>
                          <a:pt x="266176" y="51521"/>
                          <a:pt x="261909" y="51692"/>
                        </a:cubicBezTo>
                        <a:cubicBezTo>
                          <a:pt x="261004" y="52226"/>
                          <a:pt x="259966" y="52807"/>
                          <a:pt x="259680" y="53911"/>
                        </a:cubicBezTo>
                        <a:close/>
                        <a:moveTo>
                          <a:pt x="177832" y="57445"/>
                        </a:moveTo>
                        <a:cubicBezTo>
                          <a:pt x="176527" y="61227"/>
                          <a:pt x="179670" y="65218"/>
                          <a:pt x="183747" y="64427"/>
                        </a:cubicBezTo>
                        <a:cubicBezTo>
                          <a:pt x="189862" y="63246"/>
                          <a:pt x="189471" y="53969"/>
                          <a:pt x="182518" y="53826"/>
                        </a:cubicBezTo>
                        <a:cubicBezTo>
                          <a:pt x="180261" y="54721"/>
                          <a:pt x="178622" y="55159"/>
                          <a:pt x="177832" y="57445"/>
                        </a:cubicBezTo>
                        <a:close/>
                        <a:moveTo>
                          <a:pt x="120548" y="57693"/>
                        </a:moveTo>
                        <a:cubicBezTo>
                          <a:pt x="119539" y="60931"/>
                          <a:pt x="122596" y="64713"/>
                          <a:pt x="125892" y="64103"/>
                        </a:cubicBezTo>
                        <a:cubicBezTo>
                          <a:pt x="131873" y="62998"/>
                          <a:pt x="131626" y="54054"/>
                          <a:pt x="124501" y="54245"/>
                        </a:cubicBezTo>
                        <a:cubicBezTo>
                          <a:pt x="122672" y="55074"/>
                          <a:pt x="121177" y="55693"/>
                          <a:pt x="120548" y="57693"/>
                        </a:cubicBezTo>
                        <a:close/>
                        <a:moveTo>
                          <a:pt x="236420" y="58102"/>
                        </a:moveTo>
                        <a:cubicBezTo>
                          <a:pt x="235553" y="61160"/>
                          <a:pt x="238525" y="63903"/>
                          <a:pt x="241516" y="63113"/>
                        </a:cubicBezTo>
                        <a:cubicBezTo>
                          <a:pt x="245974" y="61932"/>
                          <a:pt x="245335" y="54807"/>
                          <a:pt x="239878" y="54978"/>
                        </a:cubicBezTo>
                        <a:cubicBezTo>
                          <a:pt x="238239" y="55674"/>
                          <a:pt x="236925" y="56321"/>
                          <a:pt x="236420" y="58102"/>
                        </a:cubicBezTo>
                        <a:close/>
                        <a:moveTo>
                          <a:pt x="65008" y="57693"/>
                        </a:moveTo>
                        <a:cubicBezTo>
                          <a:pt x="63856" y="59626"/>
                          <a:pt x="65751" y="62446"/>
                          <a:pt x="67970" y="62046"/>
                        </a:cubicBezTo>
                        <a:cubicBezTo>
                          <a:pt x="71437" y="61417"/>
                          <a:pt x="71361" y="56026"/>
                          <a:pt x="67313" y="56045"/>
                        </a:cubicBezTo>
                        <a:cubicBezTo>
                          <a:pt x="66284" y="56493"/>
                          <a:pt x="65541" y="56788"/>
                          <a:pt x="65008" y="57693"/>
                        </a:cubicBezTo>
                        <a:close/>
                        <a:moveTo>
                          <a:pt x="155972" y="60646"/>
                        </a:moveTo>
                        <a:cubicBezTo>
                          <a:pt x="153829" y="64103"/>
                          <a:pt x="156248" y="68475"/>
                          <a:pt x="159506" y="69113"/>
                        </a:cubicBezTo>
                        <a:cubicBezTo>
                          <a:pt x="167592" y="70685"/>
                          <a:pt x="168783" y="57950"/>
                          <a:pt x="160325" y="58017"/>
                        </a:cubicBezTo>
                        <a:cubicBezTo>
                          <a:pt x="158353" y="58807"/>
                          <a:pt x="157000" y="58988"/>
                          <a:pt x="155972" y="60646"/>
                        </a:cubicBezTo>
                        <a:close/>
                        <a:moveTo>
                          <a:pt x="297313" y="58674"/>
                        </a:moveTo>
                        <a:cubicBezTo>
                          <a:pt x="297313" y="58864"/>
                          <a:pt x="297313" y="59055"/>
                          <a:pt x="297313" y="59255"/>
                        </a:cubicBezTo>
                        <a:cubicBezTo>
                          <a:pt x="297447" y="59417"/>
                          <a:pt x="297590" y="59588"/>
                          <a:pt x="297723" y="59750"/>
                        </a:cubicBezTo>
                        <a:cubicBezTo>
                          <a:pt x="297942" y="59779"/>
                          <a:pt x="298161" y="59807"/>
                          <a:pt x="298380" y="59826"/>
                        </a:cubicBezTo>
                        <a:cubicBezTo>
                          <a:pt x="298542" y="59693"/>
                          <a:pt x="298704" y="59550"/>
                          <a:pt x="298876" y="59417"/>
                        </a:cubicBezTo>
                        <a:cubicBezTo>
                          <a:pt x="298894" y="59198"/>
                          <a:pt x="298923" y="58979"/>
                          <a:pt x="298952" y="58760"/>
                        </a:cubicBezTo>
                        <a:cubicBezTo>
                          <a:pt x="298761" y="58598"/>
                          <a:pt x="298571" y="58426"/>
                          <a:pt x="298380" y="58264"/>
                        </a:cubicBezTo>
                        <a:cubicBezTo>
                          <a:pt x="298180" y="58236"/>
                          <a:pt x="297999" y="58207"/>
                          <a:pt x="297809" y="58179"/>
                        </a:cubicBezTo>
                        <a:cubicBezTo>
                          <a:pt x="297637" y="58350"/>
                          <a:pt x="297475" y="58512"/>
                          <a:pt x="297313" y="58674"/>
                        </a:cubicBezTo>
                        <a:close/>
                        <a:moveTo>
                          <a:pt x="213417" y="62455"/>
                        </a:moveTo>
                        <a:cubicBezTo>
                          <a:pt x="212522" y="65932"/>
                          <a:pt x="215589" y="69209"/>
                          <a:pt x="219084" y="68532"/>
                        </a:cubicBezTo>
                        <a:cubicBezTo>
                          <a:pt x="224904" y="67408"/>
                          <a:pt x="224476" y="58398"/>
                          <a:pt x="217522" y="58588"/>
                        </a:cubicBezTo>
                        <a:cubicBezTo>
                          <a:pt x="215560" y="59569"/>
                          <a:pt x="214008" y="60150"/>
                          <a:pt x="213417" y="62455"/>
                        </a:cubicBezTo>
                        <a:close/>
                        <a:moveTo>
                          <a:pt x="98612" y="62617"/>
                        </a:moveTo>
                        <a:cubicBezTo>
                          <a:pt x="97917" y="65541"/>
                          <a:pt x="100946" y="68589"/>
                          <a:pt x="103622" y="68123"/>
                        </a:cubicBezTo>
                        <a:cubicBezTo>
                          <a:pt x="109347" y="67123"/>
                          <a:pt x="109004" y="58826"/>
                          <a:pt x="102556" y="58998"/>
                        </a:cubicBezTo>
                        <a:cubicBezTo>
                          <a:pt x="100603" y="59826"/>
                          <a:pt x="99136" y="60417"/>
                          <a:pt x="98612" y="62617"/>
                        </a:cubicBezTo>
                        <a:close/>
                        <a:moveTo>
                          <a:pt x="273234" y="62617"/>
                        </a:moveTo>
                        <a:cubicBezTo>
                          <a:pt x="272415" y="64703"/>
                          <a:pt x="274730" y="66770"/>
                          <a:pt x="276606" y="66237"/>
                        </a:cubicBezTo>
                        <a:cubicBezTo>
                          <a:pt x="279721" y="65342"/>
                          <a:pt x="279254" y="60550"/>
                          <a:pt x="275291" y="60731"/>
                        </a:cubicBezTo>
                        <a:cubicBezTo>
                          <a:pt x="274453" y="61227"/>
                          <a:pt x="273606" y="61674"/>
                          <a:pt x="273234" y="62617"/>
                        </a:cubicBezTo>
                        <a:close/>
                        <a:moveTo>
                          <a:pt x="43472" y="63274"/>
                        </a:moveTo>
                        <a:cubicBezTo>
                          <a:pt x="43529" y="64637"/>
                          <a:pt x="44510" y="65475"/>
                          <a:pt x="46025" y="65408"/>
                        </a:cubicBezTo>
                        <a:cubicBezTo>
                          <a:pt x="46577" y="64856"/>
                          <a:pt x="47044" y="64618"/>
                          <a:pt x="47425" y="63846"/>
                        </a:cubicBezTo>
                        <a:cubicBezTo>
                          <a:pt x="47473" y="62341"/>
                          <a:pt x="46596" y="61436"/>
                          <a:pt x="45120" y="61465"/>
                        </a:cubicBezTo>
                        <a:cubicBezTo>
                          <a:pt x="44282" y="61989"/>
                          <a:pt x="43834" y="62265"/>
                          <a:pt x="43472" y="63274"/>
                        </a:cubicBezTo>
                        <a:close/>
                        <a:moveTo>
                          <a:pt x="133293" y="66151"/>
                        </a:moveTo>
                        <a:cubicBezTo>
                          <a:pt x="131893" y="69656"/>
                          <a:pt x="134664" y="73019"/>
                          <a:pt x="137398" y="73542"/>
                        </a:cubicBezTo>
                        <a:cubicBezTo>
                          <a:pt x="145609" y="75114"/>
                          <a:pt x="146714" y="62284"/>
                          <a:pt x="138141" y="62446"/>
                        </a:cubicBezTo>
                        <a:cubicBezTo>
                          <a:pt x="135731" y="63370"/>
                          <a:pt x="134217" y="63837"/>
                          <a:pt x="133293" y="66151"/>
                        </a:cubicBezTo>
                        <a:close/>
                        <a:moveTo>
                          <a:pt x="190814" y="66151"/>
                        </a:moveTo>
                        <a:cubicBezTo>
                          <a:pt x="189376" y="69685"/>
                          <a:pt x="192253" y="73133"/>
                          <a:pt x="194843" y="73628"/>
                        </a:cubicBezTo>
                        <a:cubicBezTo>
                          <a:pt x="202901" y="75162"/>
                          <a:pt x="204559" y="62236"/>
                          <a:pt x="195424" y="62455"/>
                        </a:cubicBezTo>
                        <a:cubicBezTo>
                          <a:pt x="193196" y="63360"/>
                          <a:pt x="191710" y="63970"/>
                          <a:pt x="190814" y="66151"/>
                        </a:cubicBezTo>
                        <a:close/>
                        <a:moveTo>
                          <a:pt x="77248" y="66484"/>
                        </a:moveTo>
                        <a:cubicBezTo>
                          <a:pt x="76152" y="69180"/>
                          <a:pt x="78572" y="72495"/>
                          <a:pt x="81439" y="71990"/>
                        </a:cubicBezTo>
                        <a:cubicBezTo>
                          <a:pt x="86116" y="71171"/>
                          <a:pt x="85963" y="64017"/>
                          <a:pt x="80696" y="63941"/>
                        </a:cubicBezTo>
                        <a:cubicBezTo>
                          <a:pt x="79134" y="64570"/>
                          <a:pt x="77867" y="64951"/>
                          <a:pt x="77248" y="66484"/>
                        </a:cubicBezTo>
                        <a:close/>
                        <a:moveTo>
                          <a:pt x="249812" y="66894"/>
                        </a:moveTo>
                        <a:cubicBezTo>
                          <a:pt x="248936" y="69713"/>
                          <a:pt x="251546" y="72504"/>
                          <a:pt x="254251" y="71990"/>
                        </a:cubicBezTo>
                        <a:cubicBezTo>
                          <a:pt x="258852" y="71114"/>
                          <a:pt x="258861" y="63779"/>
                          <a:pt x="253346" y="63941"/>
                        </a:cubicBezTo>
                        <a:cubicBezTo>
                          <a:pt x="251603" y="64618"/>
                          <a:pt x="250384" y="65084"/>
                          <a:pt x="249812" y="66894"/>
                        </a:cubicBezTo>
                        <a:close/>
                        <a:moveTo>
                          <a:pt x="170269" y="67637"/>
                        </a:moveTo>
                        <a:cubicBezTo>
                          <a:pt x="167126" y="69952"/>
                          <a:pt x="168307" y="75086"/>
                          <a:pt x="169774" y="78648"/>
                        </a:cubicBezTo>
                        <a:cubicBezTo>
                          <a:pt x="170869" y="78857"/>
                          <a:pt x="176584" y="77676"/>
                          <a:pt x="177832" y="77248"/>
                        </a:cubicBezTo>
                        <a:cubicBezTo>
                          <a:pt x="178489" y="77019"/>
                          <a:pt x="179432" y="76219"/>
                          <a:pt x="179718" y="75609"/>
                        </a:cubicBezTo>
                        <a:cubicBezTo>
                          <a:pt x="180080" y="74819"/>
                          <a:pt x="179975" y="73438"/>
                          <a:pt x="179794" y="72571"/>
                        </a:cubicBezTo>
                        <a:cubicBezTo>
                          <a:pt x="179080" y="69009"/>
                          <a:pt x="178041" y="66427"/>
                          <a:pt x="173793" y="66494"/>
                        </a:cubicBezTo>
                        <a:cubicBezTo>
                          <a:pt x="172564" y="67018"/>
                          <a:pt x="171250" y="66913"/>
                          <a:pt x="170269" y="67637"/>
                        </a:cubicBezTo>
                        <a:close/>
                        <a:moveTo>
                          <a:pt x="111185" y="71247"/>
                        </a:moveTo>
                        <a:cubicBezTo>
                          <a:pt x="110204" y="74943"/>
                          <a:pt x="113690" y="78610"/>
                          <a:pt x="117519" y="77743"/>
                        </a:cubicBezTo>
                        <a:cubicBezTo>
                          <a:pt x="123749" y="76333"/>
                          <a:pt x="123215" y="66951"/>
                          <a:pt x="115462" y="67142"/>
                        </a:cubicBezTo>
                        <a:cubicBezTo>
                          <a:pt x="113405" y="68170"/>
                          <a:pt x="111824" y="68837"/>
                          <a:pt x="111185" y="71247"/>
                        </a:cubicBezTo>
                        <a:close/>
                        <a:moveTo>
                          <a:pt x="226647" y="71085"/>
                        </a:moveTo>
                        <a:cubicBezTo>
                          <a:pt x="225657" y="74285"/>
                          <a:pt x="228895" y="77972"/>
                          <a:pt x="231829" y="77495"/>
                        </a:cubicBezTo>
                        <a:cubicBezTo>
                          <a:pt x="238258" y="76448"/>
                          <a:pt x="237973" y="67227"/>
                          <a:pt x="231086" y="67389"/>
                        </a:cubicBezTo>
                        <a:cubicBezTo>
                          <a:pt x="228933" y="68285"/>
                          <a:pt x="227352" y="68818"/>
                          <a:pt x="226647" y="71085"/>
                        </a:cubicBezTo>
                        <a:close/>
                        <a:moveTo>
                          <a:pt x="55721" y="71495"/>
                        </a:moveTo>
                        <a:cubicBezTo>
                          <a:pt x="55064" y="73571"/>
                          <a:pt x="57112" y="75905"/>
                          <a:pt x="59169" y="75524"/>
                        </a:cubicBezTo>
                        <a:cubicBezTo>
                          <a:pt x="62960" y="74819"/>
                          <a:pt x="62760" y="69018"/>
                          <a:pt x="58179" y="69199"/>
                        </a:cubicBezTo>
                        <a:cubicBezTo>
                          <a:pt x="57102" y="69799"/>
                          <a:pt x="56121" y="70228"/>
                          <a:pt x="55721" y="71495"/>
                        </a:cubicBezTo>
                        <a:close/>
                        <a:moveTo>
                          <a:pt x="286874" y="71495"/>
                        </a:moveTo>
                        <a:cubicBezTo>
                          <a:pt x="286131" y="73238"/>
                          <a:pt x="287988" y="75219"/>
                          <a:pt x="289750" y="74781"/>
                        </a:cubicBezTo>
                        <a:cubicBezTo>
                          <a:pt x="292513" y="74104"/>
                          <a:pt x="292227" y="69771"/>
                          <a:pt x="288684" y="69933"/>
                        </a:cubicBezTo>
                        <a:cubicBezTo>
                          <a:pt x="288007" y="70332"/>
                          <a:pt x="287198" y="70752"/>
                          <a:pt x="286874" y="71495"/>
                        </a:cubicBezTo>
                        <a:close/>
                        <a:moveTo>
                          <a:pt x="146028" y="74457"/>
                        </a:moveTo>
                        <a:cubicBezTo>
                          <a:pt x="145037" y="77695"/>
                          <a:pt x="148952" y="82191"/>
                          <a:pt x="145456" y="83658"/>
                        </a:cubicBezTo>
                        <a:cubicBezTo>
                          <a:pt x="144085" y="84229"/>
                          <a:pt x="137179" y="85658"/>
                          <a:pt x="136417" y="84649"/>
                        </a:cubicBezTo>
                        <a:cubicBezTo>
                          <a:pt x="134388" y="81944"/>
                          <a:pt x="136141" y="78095"/>
                          <a:pt x="132883" y="76105"/>
                        </a:cubicBezTo>
                        <a:cubicBezTo>
                          <a:pt x="131807" y="75447"/>
                          <a:pt x="130131" y="75162"/>
                          <a:pt x="128445" y="75524"/>
                        </a:cubicBezTo>
                        <a:cubicBezTo>
                          <a:pt x="127759" y="75771"/>
                          <a:pt x="127073" y="76019"/>
                          <a:pt x="126397" y="76267"/>
                        </a:cubicBezTo>
                        <a:cubicBezTo>
                          <a:pt x="125473" y="76829"/>
                          <a:pt x="124387" y="78057"/>
                          <a:pt x="124006" y="79143"/>
                        </a:cubicBezTo>
                        <a:cubicBezTo>
                          <a:pt x="123149" y="81620"/>
                          <a:pt x="124920" y="86658"/>
                          <a:pt x="126635" y="87192"/>
                        </a:cubicBezTo>
                        <a:cubicBezTo>
                          <a:pt x="129197" y="87992"/>
                          <a:pt x="132607" y="85315"/>
                          <a:pt x="135426" y="86039"/>
                        </a:cubicBezTo>
                        <a:cubicBezTo>
                          <a:pt x="136827" y="86715"/>
                          <a:pt x="136836" y="88763"/>
                          <a:pt x="137236" y="90478"/>
                        </a:cubicBezTo>
                        <a:cubicBezTo>
                          <a:pt x="137465" y="91459"/>
                          <a:pt x="137941" y="92659"/>
                          <a:pt x="137646" y="93850"/>
                        </a:cubicBezTo>
                        <a:cubicBezTo>
                          <a:pt x="137074" y="96202"/>
                          <a:pt x="133912" y="98584"/>
                          <a:pt x="130578" y="98041"/>
                        </a:cubicBezTo>
                        <a:cubicBezTo>
                          <a:pt x="124635" y="97069"/>
                          <a:pt x="127692" y="92307"/>
                          <a:pt x="125158" y="89087"/>
                        </a:cubicBezTo>
                        <a:cubicBezTo>
                          <a:pt x="123901" y="87487"/>
                          <a:pt x="120586" y="88678"/>
                          <a:pt x="118824" y="89087"/>
                        </a:cubicBezTo>
                        <a:cubicBezTo>
                          <a:pt x="117605" y="89373"/>
                          <a:pt x="116776" y="89449"/>
                          <a:pt x="115948" y="90078"/>
                        </a:cubicBezTo>
                        <a:cubicBezTo>
                          <a:pt x="112757" y="92478"/>
                          <a:pt x="116872" y="96707"/>
                          <a:pt x="115624" y="99774"/>
                        </a:cubicBezTo>
                        <a:cubicBezTo>
                          <a:pt x="114291" y="103022"/>
                          <a:pt x="108833" y="101346"/>
                          <a:pt x="106499" y="103308"/>
                        </a:cubicBezTo>
                        <a:cubicBezTo>
                          <a:pt x="104184" y="105251"/>
                          <a:pt x="107299" y="108909"/>
                          <a:pt x="106747" y="111852"/>
                        </a:cubicBezTo>
                        <a:cubicBezTo>
                          <a:pt x="106147" y="115062"/>
                          <a:pt x="103270" y="115043"/>
                          <a:pt x="100174" y="115795"/>
                        </a:cubicBezTo>
                        <a:cubicBezTo>
                          <a:pt x="99336" y="115995"/>
                          <a:pt x="98069" y="116405"/>
                          <a:pt x="97050" y="116129"/>
                        </a:cubicBezTo>
                        <a:cubicBezTo>
                          <a:pt x="93897" y="114481"/>
                          <a:pt x="97298" y="105004"/>
                          <a:pt x="89487" y="106432"/>
                        </a:cubicBezTo>
                        <a:cubicBezTo>
                          <a:pt x="88887" y="106594"/>
                          <a:pt x="88287" y="106756"/>
                          <a:pt x="87687" y="106918"/>
                        </a:cubicBezTo>
                        <a:cubicBezTo>
                          <a:pt x="86792" y="107251"/>
                          <a:pt x="85925" y="107709"/>
                          <a:pt x="85392" y="108404"/>
                        </a:cubicBezTo>
                        <a:cubicBezTo>
                          <a:pt x="83067" y="111376"/>
                          <a:pt x="84039" y="117300"/>
                          <a:pt x="87858" y="118100"/>
                        </a:cubicBezTo>
                        <a:cubicBezTo>
                          <a:pt x="89544" y="118453"/>
                          <a:pt x="93517" y="117119"/>
                          <a:pt x="95336" y="116862"/>
                        </a:cubicBezTo>
                        <a:cubicBezTo>
                          <a:pt x="96583" y="117719"/>
                          <a:pt x="96641" y="118577"/>
                          <a:pt x="97060" y="120320"/>
                        </a:cubicBezTo>
                        <a:cubicBezTo>
                          <a:pt x="97879" y="123739"/>
                          <a:pt x="98393" y="127359"/>
                          <a:pt x="94917" y="128454"/>
                        </a:cubicBezTo>
                        <a:cubicBezTo>
                          <a:pt x="92783" y="129121"/>
                          <a:pt x="88601" y="128826"/>
                          <a:pt x="87849" y="130835"/>
                        </a:cubicBezTo>
                        <a:cubicBezTo>
                          <a:pt x="87630" y="131426"/>
                          <a:pt x="87982" y="132226"/>
                          <a:pt x="88097" y="132731"/>
                        </a:cubicBezTo>
                        <a:cubicBezTo>
                          <a:pt x="88716" y="135388"/>
                          <a:pt x="89916" y="139417"/>
                          <a:pt x="87773" y="141027"/>
                        </a:cubicBezTo>
                        <a:cubicBezTo>
                          <a:pt x="85525" y="142723"/>
                          <a:pt x="80677" y="141675"/>
                          <a:pt x="79391" y="144313"/>
                        </a:cubicBezTo>
                        <a:cubicBezTo>
                          <a:pt x="78048" y="147066"/>
                          <a:pt x="81343" y="151562"/>
                          <a:pt x="80620" y="154257"/>
                        </a:cubicBezTo>
                        <a:cubicBezTo>
                          <a:pt x="75066" y="155353"/>
                          <a:pt x="69028" y="155496"/>
                          <a:pt x="71009" y="163049"/>
                        </a:cubicBezTo>
                        <a:cubicBezTo>
                          <a:pt x="71237" y="163916"/>
                          <a:pt x="71590" y="164725"/>
                          <a:pt x="72076" y="165354"/>
                        </a:cubicBezTo>
                        <a:cubicBezTo>
                          <a:pt x="74981" y="169116"/>
                          <a:pt x="78638" y="164821"/>
                          <a:pt x="81858" y="166011"/>
                        </a:cubicBezTo>
                        <a:cubicBezTo>
                          <a:pt x="83906" y="166773"/>
                          <a:pt x="84230" y="170907"/>
                          <a:pt x="84649" y="173241"/>
                        </a:cubicBezTo>
                        <a:cubicBezTo>
                          <a:pt x="85525" y="178051"/>
                          <a:pt x="79867" y="176851"/>
                          <a:pt x="77095" y="178165"/>
                        </a:cubicBezTo>
                        <a:cubicBezTo>
                          <a:pt x="74428" y="179432"/>
                          <a:pt x="74571" y="183604"/>
                          <a:pt x="75781" y="186547"/>
                        </a:cubicBezTo>
                        <a:cubicBezTo>
                          <a:pt x="78286" y="192653"/>
                          <a:pt x="86220" y="184709"/>
                          <a:pt x="88106" y="190576"/>
                        </a:cubicBezTo>
                        <a:cubicBezTo>
                          <a:pt x="88849" y="192881"/>
                          <a:pt x="89925" y="197282"/>
                          <a:pt x="88020" y="198711"/>
                        </a:cubicBezTo>
                        <a:cubicBezTo>
                          <a:pt x="87192" y="199330"/>
                          <a:pt x="86106" y="199330"/>
                          <a:pt x="84896" y="199615"/>
                        </a:cubicBezTo>
                        <a:cubicBezTo>
                          <a:pt x="80724" y="200616"/>
                          <a:pt x="78467" y="201397"/>
                          <a:pt x="79715" y="206769"/>
                        </a:cubicBezTo>
                        <a:cubicBezTo>
                          <a:pt x="79991" y="207512"/>
                          <a:pt x="80267" y="208245"/>
                          <a:pt x="80534" y="208988"/>
                        </a:cubicBezTo>
                        <a:cubicBezTo>
                          <a:pt x="82029" y="211398"/>
                          <a:pt x="84706" y="211350"/>
                          <a:pt x="87925" y="210636"/>
                        </a:cubicBezTo>
                        <a:cubicBezTo>
                          <a:pt x="88725" y="210455"/>
                          <a:pt x="90440" y="209740"/>
                          <a:pt x="91211" y="210226"/>
                        </a:cubicBezTo>
                        <a:cubicBezTo>
                          <a:pt x="93983" y="211960"/>
                          <a:pt x="92078" y="218646"/>
                          <a:pt x="95164" y="220170"/>
                        </a:cubicBezTo>
                        <a:cubicBezTo>
                          <a:pt x="98384" y="221761"/>
                          <a:pt x="102708" y="216827"/>
                          <a:pt x="105518" y="221075"/>
                        </a:cubicBezTo>
                        <a:cubicBezTo>
                          <a:pt x="106070" y="221904"/>
                          <a:pt x="107271" y="227228"/>
                          <a:pt x="107080" y="228552"/>
                        </a:cubicBezTo>
                        <a:cubicBezTo>
                          <a:pt x="106994" y="229152"/>
                          <a:pt x="106299" y="229781"/>
                          <a:pt x="105851" y="230029"/>
                        </a:cubicBezTo>
                        <a:cubicBezTo>
                          <a:pt x="103918" y="231124"/>
                          <a:pt x="100746" y="230495"/>
                          <a:pt x="99031" y="231753"/>
                        </a:cubicBezTo>
                        <a:cubicBezTo>
                          <a:pt x="96374" y="233715"/>
                          <a:pt x="97069" y="238963"/>
                          <a:pt x="99355" y="240792"/>
                        </a:cubicBezTo>
                        <a:cubicBezTo>
                          <a:pt x="102032" y="242926"/>
                          <a:pt x="108128" y="242183"/>
                          <a:pt x="108966" y="238735"/>
                        </a:cubicBezTo>
                        <a:cubicBezTo>
                          <a:pt x="109633" y="236020"/>
                          <a:pt x="107118" y="233229"/>
                          <a:pt x="107899" y="230686"/>
                        </a:cubicBezTo>
                        <a:cubicBezTo>
                          <a:pt x="108290" y="229400"/>
                          <a:pt x="114509" y="227781"/>
                          <a:pt x="116443" y="228467"/>
                        </a:cubicBezTo>
                        <a:cubicBezTo>
                          <a:pt x="117348" y="228781"/>
                          <a:pt x="118424" y="229676"/>
                          <a:pt x="118910" y="230438"/>
                        </a:cubicBezTo>
                        <a:cubicBezTo>
                          <a:pt x="119596" y="231496"/>
                          <a:pt x="120720" y="236849"/>
                          <a:pt x="119815" y="238077"/>
                        </a:cubicBezTo>
                        <a:cubicBezTo>
                          <a:pt x="117491" y="241240"/>
                          <a:pt x="109290" y="238134"/>
                          <a:pt x="110452" y="244897"/>
                        </a:cubicBezTo>
                        <a:cubicBezTo>
                          <a:pt x="110614" y="245612"/>
                          <a:pt x="110776" y="246326"/>
                          <a:pt x="110938" y="247040"/>
                        </a:cubicBezTo>
                        <a:cubicBezTo>
                          <a:pt x="111242" y="248012"/>
                          <a:pt x="111595" y="248822"/>
                          <a:pt x="112252" y="249422"/>
                        </a:cubicBezTo>
                        <a:cubicBezTo>
                          <a:pt x="114852" y="251793"/>
                          <a:pt x="121367" y="251365"/>
                          <a:pt x="122272" y="247612"/>
                        </a:cubicBezTo>
                        <a:cubicBezTo>
                          <a:pt x="123063" y="244373"/>
                          <a:pt x="119520" y="240525"/>
                          <a:pt x="122358" y="238573"/>
                        </a:cubicBezTo>
                        <a:cubicBezTo>
                          <a:pt x="123168" y="238020"/>
                          <a:pt x="124282" y="238001"/>
                          <a:pt x="125397" y="237754"/>
                        </a:cubicBezTo>
                        <a:cubicBezTo>
                          <a:pt x="131292" y="236439"/>
                          <a:pt x="132045" y="238258"/>
                          <a:pt x="133207" y="243430"/>
                        </a:cubicBezTo>
                        <a:cubicBezTo>
                          <a:pt x="133407" y="244326"/>
                          <a:pt x="133902" y="245754"/>
                          <a:pt x="133617" y="246802"/>
                        </a:cubicBezTo>
                        <a:cubicBezTo>
                          <a:pt x="131778" y="250317"/>
                          <a:pt x="122310" y="246393"/>
                          <a:pt x="123834" y="254279"/>
                        </a:cubicBezTo>
                        <a:cubicBezTo>
                          <a:pt x="124054" y="255013"/>
                          <a:pt x="124273" y="255756"/>
                          <a:pt x="124492" y="256499"/>
                        </a:cubicBezTo>
                        <a:cubicBezTo>
                          <a:pt x="124930" y="257566"/>
                          <a:pt x="125587" y="258356"/>
                          <a:pt x="126463" y="258956"/>
                        </a:cubicBezTo>
                        <a:cubicBezTo>
                          <a:pt x="129635" y="261175"/>
                          <a:pt x="134883" y="259032"/>
                          <a:pt x="135503" y="255842"/>
                        </a:cubicBezTo>
                        <a:cubicBezTo>
                          <a:pt x="136055" y="253003"/>
                          <a:pt x="134122" y="250631"/>
                          <a:pt x="134522" y="248031"/>
                        </a:cubicBezTo>
                        <a:cubicBezTo>
                          <a:pt x="137103" y="246393"/>
                          <a:pt x="144104" y="244545"/>
                          <a:pt x="145694" y="248107"/>
                        </a:cubicBezTo>
                        <a:cubicBezTo>
                          <a:pt x="146818" y="250631"/>
                          <a:pt x="146056" y="254251"/>
                          <a:pt x="148323" y="255584"/>
                        </a:cubicBezTo>
                        <a:cubicBezTo>
                          <a:pt x="150533" y="256889"/>
                          <a:pt x="155677" y="253994"/>
                          <a:pt x="158182" y="254517"/>
                        </a:cubicBezTo>
                        <a:cubicBezTo>
                          <a:pt x="159334" y="256537"/>
                          <a:pt x="159001" y="260013"/>
                          <a:pt x="160230" y="262071"/>
                        </a:cubicBezTo>
                        <a:cubicBezTo>
                          <a:pt x="162201" y="265357"/>
                          <a:pt x="168316" y="264766"/>
                          <a:pt x="170421" y="261909"/>
                        </a:cubicBezTo>
                        <a:cubicBezTo>
                          <a:pt x="172193" y="259509"/>
                          <a:pt x="169640" y="256556"/>
                          <a:pt x="170012" y="253860"/>
                        </a:cubicBezTo>
                        <a:cubicBezTo>
                          <a:pt x="170402" y="251022"/>
                          <a:pt x="174803" y="250822"/>
                          <a:pt x="177489" y="250326"/>
                        </a:cubicBezTo>
                        <a:cubicBezTo>
                          <a:pt x="182080" y="249479"/>
                          <a:pt x="181127" y="254899"/>
                          <a:pt x="182251" y="257642"/>
                        </a:cubicBezTo>
                        <a:cubicBezTo>
                          <a:pt x="183423" y="260490"/>
                          <a:pt x="187595" y="260490"/>
                          <a:pt x="190633" y="259204"/>
                        </a:cubicBezTo>
                        <a:cubicBezTo>
                          <a:pt x="196253" y="256823"/>
                          <a:pt x="190881" y="252184"/>
                          <a:pt x="192519" y="248602"/>
                        </a:cubicBezTo>
                        <a:cubicBezTo>
                          <a:pt x="193348" y="246783"/>
                          <a:pt x="195863" y="246821"/>
                          <a:pt x="198025" y="246307"/>
                        </a:cubicBezTo>
                        <a:cubicBezTo>
                          <a:pt x="198930" y="246088"/>
                          <a:pt x="200368" y="245469"/>
                          <a:pt x="201644" y="245812"/>
                        </a:cubicBezTo>
                        <a:cubicBezTo>
                          <a:pt x="203997" y="246450"/>
                          <a:pt x="203473" y="250384"/>
                          <a:pt x="204273" y="252632"/>
                        </a:cubicBezTo>
                        <a:cubicBezTo>
                          <a:pt x="205178" y="255175"/>
                          <a:pt x="208169" y="256051"/>
                          <a:pt x="211341" y="255184"/>
                        </a:cubicBezTo>
                        <a:cubicBezTo>
                          <a:pt x="212160" y="254956"/>
                          <a:pt x="213065" y="254470"/>
                          <a:pt x="213636" y="253955"/>
                        </a:cubicBezTo>
                        <a:cubicBezTo>
                          <a:pt x="214303" y="253355"/>
                          <a:pt x="215046" y="252327"/>
                          <a:pt x="215275" y="251327"/>
                        </a:cubicBezTo>
                        <a:cubicBezTo>
                          <a:pt x="215751" y="249326"/>
                          <a:pt x="214236" y="244145"/>
                          <a:pt x="212979" y="243602"/>
                        </a:cubicBezTo>
                        <a:cubicBezTo>
                          <a:pt x="210931" y="242706"/>
                          <a:pt x="207083" y="245145"/>
                          <a:pt x="204845" y="244831"/>
                        </a:cubicBezTo>
                        <a:cubicBezTo>
                          <a:pt x="201539" y="244364"/>
                          <a:pt x="200663" y="237573"/>
                          <a:pt x="202549" y="235134"/>
                        </a:cubicBezTo>
                        <a:cubicBezTo>
                          <a:pt x="204387" y="232753"/>
                          <a:pt x="209864" y="231896"/>
                          <a:pt x="211912" y="234639"/>
                        </a:cubicBezTo>
                        <a:cubicBezTo>
                          <a:pt x="213160" y="236306"/>
                          <a:pt x="212636" y="239239"/>
                          <a:pt x="213550" y="241297"/>
                        </a:cubicBezTo>
                        <a:cubicBezTo>
                          <a:pt x="214579" y="243564"/>
                          <a:pt x="221304" y="242125"/>
                          <a:pt x="222999" y="240887"/>
                        </a:cubicBezTo>
                        <a:cubicBezTo>
                          <a:pt x="226524" y="238325"/>
                          <a:pt x="222104" y="234077"/>
                          <a:pt x="223580" y="230857"/>
                        </a:cubicBezTo>
                        <a:cubicBezTo>
                          <a:pt x="225009" y="227752"/>
                          <a:pt x="231496" y="229552"/>
                          <a:pt x="233277" y="226838"/>
                        </a:cubicBezTo>
                        <a:cubicBezTo>
                          <a:pt x="234591" y="224838"/>
                          <a:pt x="231238" y="220132"/>
                          <a:pt x="232877" y="217465"/>
                        </a:cubicBezTo>
                        <a:cubicBezTo>
                          <a:pt x="234572" y="214703"/>
                          <a:pt x="241230" y="215827"/>
                          <a:pt x="242325" y="213522"/>
                        </a:cubicBezTo>
                        <a:cubicBezTo>
                          <a:pt x="243354" y="211350"/>
                          <a:pt x="240030" y="206759"/>
                          <a:pt x="241744" y="204073"/>
                        </a:cubicBezTo>
                        <a:cubicBezTo>
                          <a:pt x="243507" y="201320"/>
                          <a:pt x="249879" y="202682"/>
                          <a:pt x="251031" y="199882"/>
                        </a:cubicBezTo>
                        <a:cubicBezTo>
                          <a:pt x="252127" y="197234"/>
                          <a:pt x="248698" y="192796"/>
                          <a:pt x="250288" y="190519"/>
                        </a:cubicBezTo>
                        <a:cubicBezTo>
                          <a:pt x="252203" y="187785"/>
                          <a:pt x="258080" y="189776"/>
                          <a:pt x="259575" y="186080"/>
                        </a:cubicBezTo>
                        <a:cubicBezTo>
                          <a:pt x="260004" y="185014"/>
                          <a:pt x="259728" y="183642"/>
                          <a:pt x="259490" y="182632"/>
                        </a:cubicBezTo>
                        <a:cubicBezTo>
                          <a:pt x="258975" y="180384"/>
                          <a:pt x="258956" y="177832"/>
                          <a:pt x="256937" y="177127"/>
                        </a:cubicBezTo>
                        <a:cubicBezTo>
                          <a:pt x="254089" y="176127"/>
                          <a:pt x="250955" y="179384"/>
                          <a:pt x="248145" y="177289"/>
                        </a:cubicBezTo>
                        <a:cubicBezTo>
                          <a:pt x="245364" y="175212"/>
                          <a:pt x="245088" y="169040"/>
                          <a:pt x="248145" y="167183"/>
                        </a:cubicBezTo>
                        <a:cubicBezTo>
                          <a:pt x="250260" y="165906"/>
                          <a:pt x="253708" y="166287"/>
                          <a:pt x="255622" y="164963"/>
                        </a:cubicBezTo>
                        <a:cubicBezTo>
                          <a:pt x="256185" y="162525"/>
                          <a:pt x="253536" y="157001"/>
                          <a:pt x="254308" y="155267"/>
                        </a:cubicBezTo>
                        <a:cubicBezTo>
                          <a:pt x="255232" y="153181"/>
                          <a:pt x="258975" y="153686"/>
                          <a:pt x="261214" y="152886"/>
                        </a:cubicBezTo>
                        <a:cubicBezTo>
                          <a:pt x="265414" y="151371"/>
                          <a:pt x="264328" y="144494"/>
                          <a:pt x="261375" y="142456"/>
                        </a:cubicBezTo>
                        <a:cubicBezTo>
                          <a:pt x="258861" y="140703"/>
                          <a:pt x="253584" y="144027"/>
                          <a:pt x="252012" y="142532"/>
                        </a:cubicBezTo>
                        <a:cubicBezTo>
                          <a:pt x="250012" y="140627"/>
                          <a:pt x="251089" y="134226"/>
                          <a:pt x="248888" y="132674"/>
                        </a:cubicBezTo>
                        <a:cubicBezTo>
                          <a:pt x="248079" y="132102"/>
                          <a:pt x="246412" y="132788"/>
                          <a:pt x="245516" y="132998"/>
                        </a:cubicBezTo>
                        <a:cubicBezTo>
                          <a:pt x="242135" y="133779"/>
                          <a:pt x="239087" y="133683"/>
                          <a:pt x="237792" y="130940"/>
                        </a:cubicBezTo>
                        <a:cubicBezTo>
                          <a:pt x="237573" y="130121"/>
                          <a:pt x="237353" y="129302"/>
                          <a:pt x="237135" y="128473"/>
                        </a:cubicBezTo>
                        <a:cubicBezTo>
                          <a:pt x="235220" y="120720"/>
                          <a:pt x="242078" y="123587"/>
                          <a:pt x="245431" y="121072"/>
                        </a:cubicBezTo>
                        <a:cubicBezTo>
                          <a:pt x="247278" y="119691"/>
                          <a:pt x="246459" y="115376"/>
                          <a:pt x="245592" y="113271"/>
                        </a:cubicBezTo>
                        <a:cubicBezTo>
                          <a:pt x="243202" y="107432"/>
                          <a:pt x="237268" y="113557"/>
                          <a:pt x="234334" y="111300"/>
                        </a:cubicBezTo>
                        <a:cubicBezTo>
                          <a:pt x="231991" y="109490"/>
                          <a:pt x="233410" y="103784"/>
                          <a:pt x="230962" y="102013"/>
                        </a:cubicBezTo>
                        <a:cubicBezTo>
                          <a:pt x="228619" y="100317"/>
                          <a:pt x="223914" y="104051"/>
                          <a:pt x="221351" y="102184"/>
                        </a:cubicBezTo>
                        <a:cubicBezTo>
                          <a:pt x="218932" y="100412"/>
                          <a:pt x="220199" y="95593"/>
                          <a:pt x="218227" y="93393"/>
                        </a:cubicBezTo>
                        <a:cubicBezTo>
                          <a:pt x="216170" y="91087"/>
                          <a:pt x="211017" y="95117"/>
                          <a:pt x="208283" y="93478"/>
                        </a:cubicBezTo>
                        <a:cubicBezTo>
                          <a:pt x="205492" y="91811"/>
                          <a:pt x="206892" y="86125"/>
                          <a:pt x="204340" y="84277"/>
                        </a:cubicBezTo>
                        <a:cubicBezTo>
                          <a:pt x="202044" y="82620"/>
                          <a:pt x="197644" y="86020"/>
                          <a:pt x="194967" y="85020"/>
                        </a:cubicBezTo>
                        <a:cubicBezTo>
                          <a:pt x="191376" y="83677"/>
                          <a:pt x="194710" y="74047"/>
                          <a:pt x="187814" y="75238"/>
                        </a:cubicBezTo>
                        <a:cubicBezTo>
                          <a:pt x="185537" y="75628"/>
                          <a:pt x="182137" y="75981"/>
                          <a:pt x="181318" y="77867"/>
                        </a:cubicBezTo>
                        <a:cubicBezTo>
                          <a:pt x="179870" y="81220"/>
                          <a:pt x="184452" y="84687"/>
                          <a:pt x="180499" y="87725"/>
                        </a:cubicBezTo>
                        <a:cubicBezTo>
                          <a:pt x="179784" y="88268"/>
                          <a:pt x="179060" y="88449"/>
                          <a:pt x="178032" y="88716"/>
                        </a:cubicBezTo>
                        <a:cubicBezTo>
                          <a:pt x="171926" y="90268"/>
                          <a:pt x="171450" y="87249"/>
                          <a:pt x="170307" y="82553"/>
                        </a:cubicBezTo>
                        <a:cubicBezTo>
                          <a:pt x="170040" y="81429"/>
                          <a:pt x="169764" y="80305"/>
                          <a:pt x="169488" y="79181"/>
                        </a:cubicBezTo>
                        <a:cubicBezTo>
                          <a:pt x="166630" y="78657"/>
                          <a:pt x="162982" y="80686"/>
                          <a:pt x="159458" y="80658"/>
                        </a:cubicBezTo>
                        <a:cubicBezTo>
                          <a:pt x="155962" y="77533"/>
                          <a:pt x="159048" y="70837"/>
                          <a:pt x="151981" y="70875"/>
                        </a:cubicBezTo>
                        <a:cubicBezTo>
                          <a:pt x="149361" y="71990"/>
                          <a:pt x="146952" y="71447"/>
                          <a:pt x="146028" y="74457"/>
                        </a:cubicBezTo>
                        <a:close/>
                        <a:moveTo>
                          <a:pt x="203968" y="74619"/>
                        </a:moveTo>
                        <a:cubicBezTo>
                          <a:pt x="202721" y="77572"/>
                          <a:pt x="204988" y="82220"/>
                          <a:pt x="207331" y="82667"/>
                        </a:cubicBezTo>
                        <a:cubicBezTo>
                          <a:pt x="208464" y="82887"/>
                          <a:pt x="209607" y="82363"/>
                          <a:pt x="210455" y="82172"/>
                        </a:cubicBezTo>
                        <a:cubicBezTo>
                          <a:pt x="217970" y="80477"/>
                          <a:pt x="215989" y="71037"/>
                          <a:pt x="208893" y="71075"/>
                        </a:cubicBezTo>
                        <a:cubicBezTo>
                          <a:pt x="206664" y="71980"/>
                          <a:pt x="204864" y="72485"/>
                          <a:pt x="203968" y="74619"/>
                        </a:cubicBezTo>
                        <a:close/>
                        <a:moveTo>
                          <a:pt x="89573" y="75524"/>
                        </a:moveTo>
                        <a:cubicBezTo>
                          <a:pt x="88449" y="79048"/>
                          <a:pt x="91783" y="82458"/>
                          <a:pt x="95250" y="81686"/>
                        </a:cubicBezTo>
                        <a:cubicBezTo>
                          <a:pt x="100870" y="80429"/>
                          <a:pt x="100489" y="71790"/>
                          <a:pt x="93355" y="71990"/>
                        </a:cubicBezTo>
                        <a:cubicBezTo>
                          <a:pt x="91649" y="72857"/>
                          <a:pt x="90183" y="73600"/>
                          <a:pt x="89573" y="75524"/>
                        </a:cubicBezTo>
                        <a:close/>
                        <a:moveTo>
                          <a:pt x="263376" y="75438"/>
                        </a:moveTo>
                        <a:cubicBezTo>
                          <a:pt x="262318" y="78057"/>
                          <a:pt x="264690" y="81201"/>
                          <a:pt x="267652" y="80620"/>
                        </a:cubicBezTo>
                        <a:cubicBezTo>
                          <a:pt x="271996" y="79762"/>
                          <a:pt x="271720" y="72971"/>
                          <a:pt x="266833" y="72895"/>
                        </a:cubicBezTo>
                        <a:cubicBezTo>
                          <a:pt x="265205" y="73504"/>
                          <a:pt x="264004" y="73895"/>
                          <a:pt x="263376" y="75438"/>
                        </a:cubicBezTo>
                        <a:close/>
                        <a:moveTo>
                          <a:pt x="36243" y="78810"/>
                        </a:moveTo>
                        <a:cubicBezTo>
                          <a:pt x="39300" y="78915"/>
                          <a:pt x="39214" y="74628"/>
                          <a:pt x="36243" y="74695"/>
                        </a:cubicBezTo>
                        <a:cubicBezTo>
                          <a:pt x="34300" y="75867"/>
                          <a:pt x="33842" y="77733"/>
                          <a:pt x="36243" y="78810"/>
                        </a:cubicBezTo>
                        <a:close/>
                        <a:moveTo>
                          <a:pt x="239878" y="80372"/>
                        </a:moveTo>
                        <a:cubicBezTo>
                          <a:pt x="239106" y="83582"/>
                          <a:pt x="242564" y="86887"/>
                          <a:pt x="245793" y="86211"/>
                        </a:cubicBezTo>
                        <a:cubicBezTo>
                          <a:pt x="251384" y="85030"/>
                          <a:pt x="251117" y="76152"/>
                          <a:pt x="244069" y="76352"/>
                        </a:cubicBezTo>
                        <a:cubicBezTo>
                          <a:pt x="242040" y="77248"/>
                          <a:pt x="240430" y="78057"/>
                          <a:pt x="239878" y="80372"/>
                        </a:cubicBezTo>
                        <a:close/>
                        <a:moveTo>
                          <a:pt x="68047" y="80210"/>
                        </a:moveTo>
                        <a:cubicBezTo>
                          <a:pt x="67170" y="83306"/>
                          <a:pt x="70104" y="86106"/>
                          <a:pt x="73057" y="85382"/>
                        </a:cubicBezTo>
                        <a:cubicBezTo>
                          <a:pt x="77762" y="84239"/>
                          <a:pt x="77343" y="76905"/>
                          <a:pt x="71495" y="77086"/>
                        </a:cubicBezTo>
                        <a:cubicBezTo>
                          <a:pt x="69894" y="77810"/>
                          <a:pt x="68551" y="78419"/>
                          <a:pt x="68047" y="80210"/>
                        </a:cubicBezTo>
                        <a:close/>
                        <a:moveTo>
                          <a:pt x="300600" y="80781"/>
                        </a:moveTo>
                        <a:cubicBezTo>
                          <a:pt x="300561" y="82191"/>
                          <a:pt x="301238" y="82744"/>
                          <a:pt x="302162" y="83163"/>
                        </a:cubicBezTo>
                        <a:cubicBezTo>
                          <a:pt x="305133" y="83286"/>
                          <a:pt x="305162" y="79143"/>
                          <a:pt x="302324" y="79143"/>
                        </a:cubicBezTo>
                        <a:cubicBezTo>
                          <a:pt x="301485" y="79610"/>
                          <a:pt x="301028" y="79896"/>
                          <a:pt x="300600" y="80781"/>
                        </a:cubicBezTo>
                        <a:close/>
                        <a:moveTo>
                          <a:pt x="217199" y="83248"/>
                        </a:moveTo>
                        <a:cubicBezTo>
                          <a:pt x="216760" y="84239"/>
                          <a:pt x="217075" y="85496"/>
                          <a:pt x="217275" y="86449"/>
                        </a:cubicBezTo>
                        <a:cubicBezTo>
                          <a:pt x="217827" y="89011"/>
                          <a:pt x="217999" y="91192"/>
                          <a:pt x="220647" y="91630"/>
                        </a:cubicBezTo>
                        <a:cubicBezTo>
                          <a:pt x="221685" y="91440"/>
                          <a:pt x="222723" y="91250"/>
                          <a:pt x="223771" y="91059"/>
                        </a:cubicBezTo>
                        <a:cubicBezTo>
                          <a:pt x="224818" y="90821"/>
                          <a:pt x="225657" y="90811"/>
                          <a:pt x="226400" y="90316"/>
                        </a:cubicBezTo>
                        <a:cubicBezTo>
                          <a:pt x="231076" y="87201"/>
                          <a:pt x="228066" y="79829"/>
                          <a:pt x="221799" y="79962"/>
                        </a:cubicBezTo>
                        <a:cubicBezTo>
                          <a:pt x="219809" y="80810"/>
                          <a:pt x="218046" y="81324"/>
                          <a:pt x="217199" y="83248"/>
                        </a:cubicBezTo>
                        <a:close/>
                        <a:moveTo>
                          <a:pt x="102146" y="84068"/>
                        </a:moveTo>
                        <a:cubicBezTo>
                          <a:pt x="101070" y="87497"/>
                          <a:pt x="103918" y="91983"/>
                          <a:pt x="107651" y="91297"/>
                        </a:cubicBezTo>
                        <a:cubicBezTo>
                          <a:pt x="109738" y="90916"/>
                          <a:pt x="111709" y="90440"/>
                          <a:pt x="112662" y="88916"/>
                        </a:cubicBezTo>
                        <a:cubicBezTo>
                          <a:pt x="115290" y="84706"/>
                          <a:pt x="111299" y="79943"/>
                          <a:pt x="106832" y="80039"/>
                        </a:cubicBezTo>
                        <a:cubicBezTo>
                          <a:pt x="104613" y="81039"/>
                          <a:pt x="102899" y="81658"/>
                          <a:pt x="102146" y="84068"/>
                        </a:cubicBezTo>
                        <a:close/>
                        <a:moveTo>
                          <a:pt x="159506" y="86449"/>
                        </a:moveTo>
                        <a:cubicBezTo>
                          <a:pt x="159667" y="87154"/>
                          <a:pt x="160049" y="88068"/>
                          <a:pt x="159839" y="89078"/>
                        </a:cubicBezTo>
                        <a:cubicBezTo>
                          <a:pt x="159267" y="91849"/>
                          <a:pt x="155476" y="94497"/>
                          <a:pt x="151866" y="93107"/>
                        </a:cubicBezTo>
                        <a:cubicBezTo>
                          <a:pt x="150905" y="92735"/>
                          <a:pt x="149885" y="92069"/>
                          <a:pt x="149323" y="91297"/>
                        </a:cubicBezTo>
                        <a:cubicBezTo>
                          <a:pt x="148123" y="89649"/>
                          <a:pt x="147237" y="84677"/>
                          <a:pt x="148990" y="83325"/>
                        </a:cubicBezTo>
                        <a:cubicBezTo>
                          <a:pt x="150743" y="81982"/>
                          <a:pt x="154029" y="82410"/>
                          <a:pt x="156219" y="81515"/>
                        </a:cubicBezTo>
                        <a:cubicBezTo>
                          <a:pt x="158915" y="81867"/>
                          <a:pt x="158944" y="83963"/>
                          <a:pt x="159506" y="86449"/>
                        </a:cubicBezTo>
                        <a:close/>
                        <a:moveTo>
                          <a:pt x="276854" y="84887"/>
                        </a:moveTo>
                        <a:cubicBezTo>
                          <a:pt x="276216" y="87144"/>
                          <a:pt x="278444" y="89592"/>
                          <a:pt x="280635" y="89240"/>
                        </a:cubicBezTo>
                        <a:cubicBezTo>
                          <a:pt x="284816" y="88582"/>
                          <a:pt x="284864" y="81934"/>
                          <a:pt x="279892" y="82086"/>
                        </a:cubicBezTo>
                        <a:cubicBezTo>
                          <a:pt x="278482" y="82725"/>
                          <a:pt x="277292" y="83334"/>
                          <a:pt x="276854" y="84887"/>
                        </a:cubicBezTo>
                        <a:close/>
                        <a:moveTo>
                          <a:pt x="46844" y="84563"/>
                        </a:moveTo>
                        <a:cubicBezTo>
                          <a:pt x="45968" y="86897"/>
                          <a:pt x="48330" y="89459"/>
                          <a:pt x="50701" y="88830"/>
                        </a:cubicBezTo>
                        <a:cubicBezTo>
                          <a:pt x="54273" y="87887"/>
                          <a:pt x="53959" y="82239"/>
                          <a:pt x="49301" y="82420"/>
                        </a:cubicBezTo>
                        <a:cubicBezTo>
                          <a:pt x="48282" y="82934"/>
                          <a:pt x="47253" y="83468"/>
                          <a:pt x="46844" y="84563"/>
                        </a:cubicBezTo>
                        <a:close/>
                        <a:moveTo>
                          <a:pt x="80448" y="88916"/>
                        </a:moveTo>
                        <a:cubicBezTo>
                          <a:pt x="79410" y="92631"/>
                          <a:pt x="83334" y="96060"/>
                          <a:pt x="86859" y="95079"/>
                        </a:cubicBezTo>
                        <a:cubicBezTo>
                          <a:pt x="92402" y="93535"/>
                          <a:pt x="91564" y="84868"/>
                          <a:pt x="84639" y="85058"/>
                        </a:cubicBezTo>
                        <a:cubicBezTo>
                          <a:pt x="82610" y="85973"/>
                          <a:pt x="81096" y="86649"/>
                          <a:pt x="80448" y="88916"/>
                        </a:cubicBezTo>
                        <a:close/>
                        <a:moveTo>
                          <a:pt x="253517" y="88754"/>
                        </a:moveTo>
                        <a:cubicBezTo>
                          <a:pt x="252403" y="91983"/>
                          <a:pt x="255470" y="95545"/>
                          <a:pt x="258775" y="94917"/>
                        </a:cubicBezTo>
                        <a:cubicBezTo>
                          <a:pt x="264328" y="93859"/>
                          <a:pt x="264242" y="85220"/>
                          <a:pt x="257708" y="85382"/>
                        </a:cubicBezTo>
                        <a:cubicBezTo>
                          <a:pt x="255670" y="86192"/>
                          <a:pt x="254222" y="86696"/>
                          <a:pt x="253517" y="88754"/>
                        </a:cubicBezTo>
                        <a:close/>
                        <a:moveTo>
                          <a:pt x="194843" y="90068"/>
                        </a:moveTo>
                        <a:cubicBezTo>
                          <a:pt x="195062" y="91049"/>
                          <a:pt x="195605" y="92278"/>
                          <a:pt x="195339" y="93602"/>
                        </a:cubicBezTo>
                        <a:cubicBezTo>
                          <a:pt x="194872" y="95907"/>
                          <a:pt x="192033" y="98327"/>
                          <a:pt x="188681" y="97707"/>
                        </a:cubicBezTo>
                        <a:cubicBezTo>
                          <a:pt x="185118" y="97060"/>
                          <a:pt x="181909" y="91954"/>
                          <a:pt x="184737" y="88259"/>
                        </a:cubicBezTo>
                        <a:cubicBezTo>
                          <a:pt x="186042" y="86544"/>
                          <a:pt x="188643" y="87106"/>
                          <a:pt x="190729" y="86125"/>
                        </a:cubicBezTo>
                        <a:cubicBezTo>
                          <a:pt x="193891" y="86039"/>
                          <a:pt x="194281" y="87554"/>
                          <a:pt x="194843" y="90068"/>
                        </a:cubicBezTo>
                        <a:close/>
                        <a:moveTo>
                          <a:pt x="25727" y="89735"/>
                        </a:moveTo>
                        <a:cubicBezTo>
                          <a:pt x="25441" y="90916"/>
                          <a:pt x="26937" y="92402"/>
                          <a:pt x="28194" y="92040"/>
                        </a:cubicBezTo>
                        <a:cubicBezTo>
                          <a:pt x="30375" y="91402"/>
                          <a:pt x="30089" y="87944"/>
                          <a:pt x="27289" y="88097"/>
                        </a:cubicBezTo>
                        <a:cubicBezTo>
                          <a:pt x="26641" y="88497"/>
                          <a:pt x="25927" y="88916"/>
                          <a:pt x="25727" y="89735"/>
                        </a:cubicBezTo>
                        <a:close/>
                        <a:moveTo>
                          <a:pt x="314573" y="90145"/>
                        </a:moveTo>
                        <a:cubicBezTo>
                          <a:pt x="314944" y="90678"/>
                          <a:pt x="315182" y="90916"/>
                          <a:pt x="315725" y="91297"/>
                        </a:cubicBezTo>
                        <a:cubicBezTo>
                          <a:pt x="316573" y="91202"/>
                          <a:pt x="316754" y="90783"/>
                          <a:pt x="317125" y="90230"/>
                        </a:cubicBezTo>
                        <a:cubicBezTo>
                          <a:pt x="317078" y="89373"/>
                          <a:pt x="316544" y="88840"/>
                          <a:pt x="315725" y="88754"/>
                        </a:cubicBezTo>
                        <a:cubicBezTo>
                          <a:pt x="315144" y="89125"/>
                          <a:pt x="314706" y="89325"/>
                          <a:pt x="314573" y="90145"/>
                        </a:cubicBezTo>
                        <a:close/>
                        <a:moveTo>
                          <a:pt x="230505" y="92288"/>
                        </a:moveTo>
                        <a:cubicBezTo>
                          <a:pt x="229334" y="95240"/>
                          <a:pt x="231648" y="99879"/>
                          <a:pt x="233791" y="100336"/>
                        </a:cubicBezTo>
                        <a:cubicBezTo>
                          <a:pt x="234991" y="100593"/>
                          <a:pt x="236220" y="100117"/>
                          <a:pt x="237077" y="99927"/>
                        </a:cubicBezTo>
                        <a:cubicBezTo>
                          <a:pt x="244059" y="98346"/>
                          <a:pt x="242687" y="88697"/>
                          <a:pt x="235515" y="88830"/>
                        </a:cubicBezTo>
                        <a:cubicBezTo>
                          <a:pt x="233239" y="89706"/>
                          <a:pt x="231381" y="90097"/>
                          <a:pt x="230505" y="92288"/>
                        </a:cubicBezTo>
                        <a:close/>
                        <a:moveTo>
                          <a:pt x="59169" y="93354"/>
                        </a:moveTo>
                        <a:cubicBezTo>
                          <a:pt x="58245" y="96402"/>
                          <a:pt x="61141" y="99641"/>
                          <a:pt x="64427" y="98698"/>
                        </a:cubicBezTo>
                        <a:cubicBezTo>
                          <a:pt x="69094" y="97355"/>
                          <a:pt x="68475" y="90125"/>
                          <a:pt x="62455" y="90316"/>
                        </a:cubicBezTo>
                        <a:cubicBezTo>
                          <a:pt x="60960" y="91059"/>
                          <a:pt x="59684" y="91659"/>
                          <a:pt x="59169" y="93354"/>
                        </a:cubicBezTo>
                        <a:close/>
                        <a:moveTo>
                          <a:pt x="168135" y="101822"/>
                        </a:moveTo>
                        <a:cubicBezTo>
                          <a:pt x="164135" y="102594"/>
                          <a:pt x="160668" y="98050"/>
                          <a:pt x="162211" y="94259"/>
                        </a:cubicBezTo>
                        <a:cubicBezTo>
                          <a:pt x="163144" y="91983"/>
                          <a:pt x="164744" y="91849"/>
                          <a:pt x="167059" y="90887"/>
                        </a:cubicBezTo>
                        <a:cubicBezTo>
                          <a:pt x="174374" y="90726"/>
                          <a:pt x="174517" y="100584"/>
                          <a:pt x="168135" y="101822"/>
                        </a:cubicBezTo>
                        <a:close/>
                        <a:moveTo>
                          <a:pt x="290579" y="93850"/>
                        </a:moveTo>
                        <a:cubicBezTo>
                          <a:pt x="290055" y="95974"/>
                          <a:pt x="292036" y="98012"/>
                          <a:pt x="294027" y="97631"/>
                        </a:cubicBezTo>
                        <a:cubicBezTo>
                          <a:pt x="297599" y="96945"/>
                          <a:pt x="297523" y="91440"/>
                          <a:pt x="293446" y="91383"/>
                        </a:cubicBezTo>
                        <a:cubicBezTo>
                          <a:pt x="292074" y="91907"/>
                          <a:pt x="290941" y="92364"/>
                          <a:pt x="290579" y="93850"/>
                        </a:cubicBezTo>
                        <a:close/>
                        <a:moveTo>
                          <a:pt x="93192" y="96974"/>
                        </a:moveTo>
                        <a:cubicBezTo>
                          <a:pt x="91793" y="100412"/>
                          <a:pt x="94412" y="104318"/>
                          <a:pt x="96974" y="104775"/>
                        </a:cubicBezTo>
                        <a:cubicBezTo>
                          <a:pt x="98146" y="104984"/>
                          <a:pt x="99479" y="104432"/>
                          <a:pt x="100422" y="104203"/>
                        </a:cubicBezTo>
                        <a:cubicBezTo>
                          <a:pt x="102222" y="103765"/>
                          <a:pt x="103975" y="103689"/>
                          <a:pt x="104613" y="102156"/>
                        </a:cubicBezTo>
                        <a:cubicBezTo>
                          <a:pt x="104994" y="101251"/>
                          <a:pt x="104527" y="99889"/>
                          <a:pt x="104365" y="99193"/>
                        </a:cubicBezTo>
                        <a:cubicBezTo>
                          <a:pt x="103537" y="95459"/>
                          <a:pt x="102908" y="93040"/>
                          <a:pt x="98365" y="93116"/>
                        </a:cubicBezTo>
                        <a:cubicBezTo>
                          <a:pt x="95850" y="94174"/>
                          <a:pt x="94202" y="94478"/>
                          <a:pt x="93192" y="96974"/>
                        </a:cubicBezTo>
                        <a:close/>
                        <a:moveTo>
                          <a:pt x="267071" y="97707"/>
                        </a:moveTo>
                        <a:cubicBezTo>
                          <a:pt x="266052" y="100975"/>
                          <a:pt x="269043" y="104013"/>
                          <a:pt x="272243" y="103384"/>
                        </a:cubicBezTo>
                        <a:cubicBezTo>
                          <a:pt x="277339" y="102384"/>
                          <a:pt x="276930" y="94421"/>
                          <a:pt x="271015" y="94507"/>
                        </a:cubicBezTo>
                        <a:cubicBezTo>
                          <a:pt x="269148" y="95278"/>
                          <a:pt x="267691" y="95736"/>
                          <a:pt x="267071" y="97707"/>
                        </a:cubicBezTo>
                        <a:close/>
                        <a:moveTo>
                          <a:pt x="202149" y="106499"/>
                        </a:moveTo>
                        <a:cubicBezTo>
                          <a:pt x="198787" y="105880"/>
                          <a:pt x="195701" y="101632"/>
                          <a:pt x="198044" y="97784"/>
                        </a:cubicBezTo>
                        <a:cubicBezTo>
                          <a:pt x="199244" y="95812"/>
                          <a:pt x="201006" y="96107"/>
                          <a:pt x="203302" y="95155"/>
                        </a:cubicBezTo>
                        <a:cubicBezTo>
                          <a:pt x="211026" y="94974"/>
                          <a:pt x="209779" y="107918"/>
                          <a:pt x="202149" y="106499"/>
                        </a:cubicBezTo>
                        <a:close/>
                        <a:moveTo>
                          <a:pt x="145456" y="106251"/>
                        </a:moveTo>
                        <a:cubicBezTo>
                          <a:pt x="142046" y="106813"/>
                          <a:pt x="138836" y="102794"/>
                          <a:pt x="139789" y="99346"/>
                        </a:cubicBezTo>
                        <a:cubicBezTo>
                          <a:pt x="140465" y="96898"/>
                          <a:pt x="142189" y="96383"/>
                          <a:pt x="144389" y="95402"/>
                        </a:cubicBezTo>
                        <a:cubicBezTo>
                          <a:pt x="152305" y="95231"/>
                          <a:pt x="152295" y="105127"/>
                          <a:pt x="145456" y="106251"/>
                        </a:cubicBezTo>
                        <a:close/>
                        <a:moveTo>
                          <a:pt x="37976" y="98041"/>
                        </a:moveTo>
                        <a:cubicBezTo>
                          <a:pt x="37300" y="100146"/>
                          <a:pt x="39348" y="102479"/>
                          <a:pt x="41348" y="102146"/>
                        </a:cubicBezTo>
                        <a:cubicBezTo>
                          <a:pt x="45215" y="101508"/>
                          <a:pt x="45149" y="95774"/>
                          <a:pt x="40767" y="95736"/>
                        </a:cubicBezTo>
                        <a:cubicBezTo>
                          <a:pt x="39452" y="96298"/>
                          <a:pt x="38414" y="96650"/>
                          <a:pt x="37976" y="98041"/>
                        </a:cubicBezTo>
                        <a:close/>
                        <a:moveTo>
                          <a:pt x="243811" y="101898"/>
                        </a:moveTo>
                        <a:cubicBezTo>
                          <a:pt x="242630" y="106080"/>
                          <a:pt x="246431" y="109823"/>
                          <a:pt x="250393" y="108880"/>
                        </a:cubicBezTo>
                        <a:cubicBezTo>
                          <a:pt x="256870" y="107347"/>
                          <a:pt x="256061" y="97679"/>
                          <a:pt x="248250" y="97869"/>
                        </a:cubicBezTo>
                        <a:cubicBezTo>
                          <a:pt x="246221" y="98898"/>
                          <a:pt x="244478" y="99546"/>
                          <a:pt x="243811" y="101898"/>
                        </a:cubicBezTo>
                        <a:close/>
                        <a:moveTo>
                          <a:pt x="71580" y="102146"/>
                        </a:moveTo>
                        <a:cubicBezTo>
                          <a:pt x="70599" y="105356"/>
                          <a:pt x="73857" y="109128"/>
                          <a:pt x="77162" y="108556"/>
                        </a:cubicBezTo>
                        <a:cubicBezTo>
                          <a:pt x="83572" y="107442"/>
                          <a:pt x="83144" y="98136"/>
                          <a:pt x="76257" y="98203"/>
                        </a:cubicBezTo>
                        <a:cubicBezTo>
                          <a:pt x="73876" y="99146"/>
                          <a:pt x="72342" y="99650"/>
                          <a:pt x="71580" y="102146"/>
                        </a:cubicBezTo>
                        <a:close/>
                        <a:moveTo>
                          <a:pt x="122282" y="111023"/>
                        </a:moveTo>
                        <a:cubicBezTo>
                          <a:pt x="119034" y="110480"/>
                          <a:pt x="118157" y="108985"/>
                          <a:pt x="117358" y="105927"/>
                        </a:cubicBezTo>
                        <a:cubicBezTo>
                          <a:pt x="116976" y="104470"/>
                          <a:pt x="116967" y="102822"/>
                          <a:pt x="117767" y="101737"/>
                        </a:cubicBezTo>
                        <a:cubicBezTo>
                          <a:pt x="118996" y="100051"/>
                          <a:pt x="121339" y="100470"/>
                          <a:pt x="123434" y="99593"/>
                        </a:cubicBezTo>
                        <a:cubicBezTo>
                          <a:pt x="130692" y="99479"/>
                          <a:pt x="129731" y="112252"/>
                          <a:pt x="122282" y="111023"/>
                        </a:cubicBezTo>
                        <a:close/>
                        <a:moveTo>
                          <a:pt x="181366" y="110280"/>
                        </a:moveTo>
                        <a:cubicBezTo>
                          <a:pt x="177708" y="110947"/>
                          <a:pt x="174803" y="107232"/>
                          <a:pt x="175784" y="103794"/>
                        </a:cubicBezTo>
                        <a:cubicBezTo>
                          <a:pt x="176393" y="101632"/>
                          <a:pt x="177984" y="101022"/>
                          <a:pt x="179975" y="100184"/>
                        </a:cubicBezTo>
                        <a:cubicBezTo>
                          <a:pt x="187309" y="100003"/>
                          <a:pt x="187547" y="109175"/>
                          <a:pt x="181366" y="110280"/>
                        </a:cubicBezTo>
                        <a:close/>
                        <a:moveTo>
                          <a:pt x="304543" y="102556"/>
                        </a:moveTo>
                        <a:cubicBezTo>
                          <a:pt x="303886" y="104165"/>
                          <a:pt x="305419" y="106318"/>
                          <a:pt x="307258" y="105927"/>
                        </a:cubicBezTo>
                        <a:cubicBezTo>
                          <a:pt x="310201" y="105299"/>
                          <a:pt x="310134" y="100670"/>
                          <a:pt x="306438" y="100832"/>
                        </a:cubicBezTo>
                        <a:cubicBezTo>
                          <a:pt x="305629" y="101289"/>
                          <a:pt x="304905" y="101670"/>
                          <a:pt x="304543" y="102556"/>
                        </a:cubicBezTo>
                        <a:close/>
                        <a:moveTo>
                          <a:pt x="17097" y="103051"/>
                        </a:moveTo>
                        <a:cubicBezTo>
                          <a:pt x="17078" y="104318"/>
                          <a:pt x="17764" y="104842"/>
                          <a:pt x="18659" y="105194"/>
                        </a:cubicBezTo>
                        <a:cubicBezTo>
                          <a:pt x="19907" y="105146"/>
                          <a:pt x="20593" y="104327"/>
                          <a:pt x="20717" y="103137"/>
                        </a:cubicBezTo>
                        <a:cubicBezTo>
                          <a:pt x="20231" y="102365"/>
                          <a:pt x="19907" y="101603"/>
                          <a:pt x="18659" y="101575"/>
                        </a:cubicBezTo>
                        <a:cubicBezTo>
                          <a:pt x="17945" y="102022"/>
                          <a:pt x="17488" y="102270"/>
                          <a:pt x="17097" y="103051"/>
                        </a:cubicBezTo>
                        <a:close/>
                        <a:moveTo>
                          <a:pt x="50301" y="106747"/>
                        </a:moveTo>
                        <a:cubicBezTo>
                          <a:pt x="49358" y="109890"/>
                          <a:pt x="52397" y="112728"/>
                          <a:pt x="55474" y="111919"/>
                        </a:cubicBezTo>
                        <a:cubicBezTo>
                          <a:pt x="60198" y="110690"/>
                          <a:pt x="59541" y="103451"/>
                          <a:pt x="53749" y="103622"/>
                        </a:cubicBezTo>
                        <a:cubicBezTo>
                          <a:pt x="52073" y="104365"/>
                          <a:pt x="50844" y="104927"/>
                          <a:pt x="50301" y="106747"/>
                        </a:cubicBezTo>
                        <a:close/>
                        <a:moveTo>
                          <a:pt x="280797" y="106832"/>
                        </a:moveTo>
                        <a:cubicBezTo>
                          <a:pt x="279997" y="109595"/>
                          <a:pt x="282588" y="112433"/>
                          <a:pt x="285398" y="111852"/>
                        </a:cubicBezTo>
                        <a:cubicBezTo>
                          <a:pt x="290103" y="110871"/>
                          <a:pt x="289884" y="103603"/>
                          <a:pt x="283997" y="103794"/>
                        </a:cubicBezTo>
                        <a:cubicBezTo>
                          <a:pt x="282531" y="104527"/>
                          <a:pt x="281292" y="105156"/>
                          <a:pt x="280797" y="106832"/>
                        </a:cubicBezTo>
                        <a:close/>
                        <a:moveTo>
                          <a:pt x="215960" y="115462"/>
                        </a:moveTo>
                        <a:cubicBezTo>
                          <a:pt x="212360" y="114891"/>
                          <a:pt x="208931" y="110890"/>
                          <a:pt x="211360" y="106832"/>
                        </a:cubicBezTo>
                        <a:cubicBezTo>
                          <a:pt x="212731" y="104537"/>
                          <a:pt x="214112" y="105080"/>
                          <a:pt x="216617" y="104041"/>
                        </a:cubicBezTo>
                        <a:cubicBezTo>
                          <a:pt x="224314" y="103861"/>
                          <a:pt x="223085" y="116596"/>
                          <a:pt x="215960" y="115462"/>
                        </a:cubicBezTo>
                        <a:close/>
                        <a:moveTo>
                          <a:pt x="158686" y="114471"/>
                        </a:moveTo>
                        <a:cubicBezTo>
                          <a:pt x="155686" y="114919"/>
                          <a:pt x="152829" y="111709"/>
                          <a:pt x="153762" y="108471"/>
                        </a:cubicBezTo>
                        <a:cubicBezTo>
                          <a:pt x="154429" y="106137"/>
                          <a:pt x="155839" y="105718"/>
                          <a:pt x="158039" y="104851"/>
                        </a:cubicBezTo>
                        <a:cubicBezTo>
                          <a:pt x="164554" y="104746"/>
                          <a:pt x="164906" y="113538"/>
                          <a:pt x="158686" y="114471"/>
                        </a:cubicBezTo>
                        <a:close/>
                        <a:moveTo>
                          <a:pt x="257461" y="110699"/>
                        </a:moveTo>
                        <a:cubicBezTo>
                          <a:pt x="256270" y="114129"/>
                          <a:pt x="259566" y="118262"/>
                          <a:pt x="263128" y="117596"/>
                        </a:cubicBezTo>
                        <a:cubicBezTo>
                          <a:pt x="269453" y="116415"/>
                          <a:pt x="269196" y="106890"/>
                          <a:pt x="262223" y="106994"/>
                        </a:cubicBezTo>
                        <a:cubicBezTo>
                          <a:pt x="259890" y="107899"/>
                          <a:pt x="258270" y="108337"/>
                          <a:pt x="257461" y="110699"/>
                        </a:cubicBezTo>
                        <a:close/>
                        <a:moveTo>
                          <a:pt x="29337" y="111185"/>
                        </a:moveTo>
                        <a:cubicBezTo>
                          <a:pt x="28556" y="113233"/>
                          <a:pt x="30451" y="115700"/>
                          <a:pt x="32623" y="115300"/>
                        </a:cubicBezTo>
                        <a:cubicBezTo>
                          <a:pt x="36185" y="114624"/>
                          <a:pt x="35842" y="109509"/>
                          <a:pt x="32128" y="109137"/>
                        </a:cubicBezTo>
                        <a:cubicBezTo>
                          <a:pt x="30880" y="109614"/>
                          <a:pt x="29804" y="109966"/>
                          <a:pt x="29337" y="111185"/>
                        </a:cubicBezTo>
                        <a:close/>
                        <a:moveTo>
                          <a:pt x="137074" y="119072"/>
                        </a:moveTo>
                        <a:cubicBezTo>
                          <a:pt x="133693" y="119805"/>
                          <a:pt x="130178" y="116567"/>
                          <a:pt x="131235" y="112909"/>
                        </a:cubicBezTo>
                        <a:cubicBezTo>
                          <a:pt x="131873" y="110709"/>
                          <a:pt x="133369" y="110033"/>
                          <a:pt x="135350" y="109128"/>
                        </a:cubicBezTo>
                        <a:cubicBezTo>
                          <a:pt x="142446" y="108966"/>
                          <a:pt x="142923" y="117815"/>
                          <a:pt x="137074" y="119072"/>
                        </a:cubicBezTo>
                        <a:close/>
                        <a:moveTo>
                          <a:pt x="195091" y="118910"/>
                        </a:moveTo>
                        <a:cubicBezTo>
                          <a:pt x="191652" y="119748"/>
                          <a:pt x="188366" y="116443"/>
                          <a:pt x="189338" y="112909"/>
                        </a:cubicBezTo>
                        <a:cubicBezTo>
                          <a:pt x="189938" y="110709"/>
                          <a:pt x="191510" y="110137"/>
                          <a:pt x="193529" y="109299"/>
                        </a:cubicBezTo>
                        <a:cubicBezTo>
                          <a:pt x="200158" y="109147"/>
                          <a:pt x="200577" y="117577"/>
                          <a:pt x="195091" y="118910"/>
                        </a:cubicBezTo>
                        <a:close/>
                        <a:moveTo>
                          <a:pt x="318516" y="111928"/>
                        </a:moveTo>
                        <a:cubicBezTo>
                          <a:pt x="318507" y="113100"/>
                          <a:pt x="319125" y="113614"/>
                          <a:pt x="319916" y="113986"/>
                        </a:cubicBezTo>
                        <a:cubicBezTo>
                          <a:pt x="321097" y="114033"/>
                          <a:pt x="322545" y="113033"/>
                          <a:pt x="321964" y="111766"/>
                        </a:cubicBezTo>
                        <a:cubicBezTo>
                          <a:pt x="321707" y="111014"/>
                          <a:pt x="321040" y="110442"/>
                          <a:pt x="319992" y="110452"/>
                        </a:cubicBezTo>
                        <a:cubicBezTo>
                          <a:pt x="319345" y="110890"/>
                          <a:pt x="318878" y="111195"/>
                          <a:pt x="318516" y="111928"/>
                        </a:cubicBezTo>
                        <a:close/>
                        <a:moveTo>
                          <a:pt x="62951" y="114805"/>
                        </a:moveTo>
                        <a:cubicBezTo>
                          <a:pt x="61608" y="118148"/>
                          <a:pt x="64684" y="122434"/>
                          <a:pt x="68123" y="121872"/>
                        </a:cubicBezTo>
                        <a:cubicBezTo>
                          <a:pt x="74476" y="120834"/>
                          <a:pt x="74295" y="111652"/>
                          <a:pt x="67637" y="111519"/>
                        </a:cubicBezTo>
                        <a:cubicBezTo>
                          <a:pt x="65408" y="112395"/>
                          <a:pt x="63817" y="112643"/>
                          <a:pt x="62951" y="114805"/>
                        </a:cubicBezTo>
                        <a:close/>
                        <a:moveTo>
                          <a:pt x="235029" y="118005"/>
                        </a:moveTo>
                        <a:cubicBezTo>
                          <a:pt x="235229" y="118824"/>
                          <a:pt x="235649" y="119901"/>
                          <a:pt x="235363" y="120967"/>
                        </a:cubicBezTo>
                        <a:cubicBezTo>
                          <a:pt x="234810" y="122977"/>
                          <a:pt x="231715" y="125063"/>
                          <a:pt x="228705" y="124501"/>
                        </a:cubicBezTo>
                        <a:cubicBezTo>
                          <a:pt x="224638" y="123739"/>
                          <a:pt x="222094" y="118167"/>
                          <a:pt x="225257" y="114643"/>
                        </a:cubicBezTo>
                        <a:cubicBezTo>
                          <a:pt x="226542" y="113214"/>
                          <a:pt x="228829" y="113595"/>
                          <a:pt x="230762" y="112757"/>
                        </a:cubicBezTo>
                        <a:cubicBezTo>
                          <a:pt x="234534" y="112652"/>
                          <a:pt x="234325" y="115033"/>
                          <a:pt x="235029" y="118005"/>
                        </a:cubicBezTo>
                        <a:close/>
                        <a:moveTo>
                          <a:pt x="114881" y="124168"/>
                        </a:moveTo>
                        <a:cubicBezTo>
                          <a:pt x="110738" y="125111"/>
                          <a:pt x="107061" y="120282"/>
                          <a:pt x="108632" y="116367"/>
                        </a:cubicBezTo>
                        <a:cubicBezTo>
                          <a:pt x="109709" y="113690"/>
                          <a:pt x="111223" y="114138"/>
                          <a:pt x="113814" y="113081"/>
                        </a:cubicBezTo>
                        <a:cubicBezTo>
                          <a:pt x="120967" y="112947"/>
                          <a:pt x="121053" y="122768"/>
                          <a:pt x="114881" y="124168"/>
                        </a:cubicBezTo>
                        <a:close/>
                        <a:moveTo>
                          <a:pt x="294608" y="115948"/>
                        </a:moveTo>
                        <a:cubicBezTo>
                          <a:pt x="294027" y="118300"/>
                          <a:pt x="296361" y="120558"/>
                          <a:pt x="298552" y="120139"/>
                        </a:cubicBezTo>
                        <a:cubicBezTo>
                          <a:pt x="302590" y="119367"/>
                          <a:pt x="302342" y="112986"/>
                          <a:pt x="297570" y="113157"/>
                        </a:cubicBezTo>
                        <a:cubicBezTo>
                          <a:pt x="296218" y="113757"/>
                          <a:pt x="294980" y="114433"/>
                          <a:pt x="294608" y="115948"/>
                        </a:cubicBezTo>
                        <a:close/>
                        <a:moveTo>
                          <a:pt x="172983" y="122691"/>
                        </a:moveTo>
                        <a:cubicBezTo>
                          <a:pt x="169774" y="123625"/>
                          <a:pt x="166678" y="120634"/>
                          <a:pt x="167640" y="117434"/>
                        </a:cubicBezTo>
                        <a:cubicBezTo>
                          <a:pt x="168154" y="115710"/>
                          <a:pt x="169440" y="115024"/>
                          <a:pt x="171012" y="114309"/>
                        </a:cubicBezTo>
                        <a:cubicBezTo>
                          <a:pt x="176936" y="114138"/>
                          <a:pt x="177660" y="121329"/>
                          <a:pt x="172983" y="122691"/>
                        </a:cubicBezTo>
                        <a:close/>
                        <a:moveTo>
                          <a:pt x="8553" y="116443"/>
                        </a:moveTo>
                        <a:cubicBezTo>
                          <a:pt x="8639" y="117386"/>
                          <a:pt x="9230" y="117957"/>
                          <a:pt x="10116" y="118091"/>
                        </a:cubicBezTo>
                        <a:cubicBezTo>
                          <a:pt x="10639" y="117834"/>
                          <a:pt x="11039" y="117586"/>
                          <a:pt x="11268" y="117024"/>
                        </a:cubicBezTo>
                        <a:cubicBezTo>
                          <a:pt x="11297" y="116776"/>
                          <a:pt x="11325" y="116529"/>
                          <a:pt x="11344" y="116281"/>
                        </a:cubicBezTo>
                        <a:cubicBezTo>
                          <a:pt x="10916" y="115767"/>
                          <a:pt x="10697" y="115281"/>
                          <a:pt x="9782" y="115214"/>
                        </a:cubicBezTo>
                        <a:cubicBezTo>
                          <a:pt x="9201" y="115605"/>
                          <a:pt x="8973" y="115910"/>
                          <a:pt x="8553" y="116443"/>
                        </a:cubicBezTo>
                        <a:close/>
                        <a:moveTo>
                          <a:pt x="271100" y="119815"/>
                        </a:moveTo>
                        <a:cubicBezTo>
                          <a:pt x="270110" y="123063"/>
                          <a:pt x="273425" y="126568"/>
                          <a:pt x="276520" y="125968"/>
                        </a:cubicBezTo>
                        <a:cubicBezTo>
                          <a:pt x="282254" y="124882"/>
                          <a:pt x="281959" y="116081"/>
                          <a:pt x="275130" y="116272"/>
                        </a:cubicBezTo>
                        <a:cubicBezTo>
                          <a:pt x="273253" y="117119"/>
                          <a:pt x="271729" y="117777"/>
                          <a:pt x="271100" y="119815"/>
                        </a:cubicBezTo>
                        <a:close/>
                        <a:moveTo>
                          <a:pt x="41662" y="119815"/>
                        </a:moveTo>
                        <a:cubicBezTo>
                          <a:pt x="40767" y="122606"/>
                          <a:pt x="43167" y="125778"/>
                          <a:pt x="46187" y="125158"/>
                        </a:cubicBezTo>
                        <a:cubicBezTo>
                          <a:pt x="50873" y="124177"/>
                          <a:pt x="50559" y="116843"/>
                          <a:pt x="44958" y="117024"/>
                        </a:cubicBezTo>
                        <a:cubicBezTo>
                          <a:pt x="43501" y="117738"/>
                          <a:pt x="42186" y="118196"/>
                          <a:pt x="41662" y="119815"/>
                        </a:cubicBezTo>
                        <a:close/>
                        <a:moveTo>
                          <a:pt x="207826" y="127949"/>
                        </a:moveTo>
                        <a:cubicBezTo>
                          <a:pt x="204778" y="128464"/>
                          <a:pt x="201835" y="124815"/>
                          <a:pt x="202730" y="121787"/>
                        </a:cubicBezTo>
                        <a:cubicBezTo>
                          <a:pt x="203426" y="119424"/>
                          <a:pt x="204854" y="119043"/>
                          <a:pt x="207083" y="118167"/>
                        </a:cubicBezTo>
                        <a:cubicBezTo>
                          <a:pt x="213750" y="118062"/>
                          <a:pt x="213950" y="126921"/>
                          <a:pt x="207826" y="127949"/>
                        </a:cubicBezTo>
                        <a:close/>
                        <a:moveTo>
                          <a:pt x="150142" y="127216"/>
                        </a:moveTo>
                        <a:cubicBezTo>
                          <a:pt x="147009" y="127835"/>
                          <a:pt x="144628" y="124663"/>
                          <a:pt x="145456" y="121796"/>
                        </a:cubicBezTo>
                        <a:cubicBezTo>
                          <a:pt x="145999" y="119920"/>
                          <a:pt x="147523" y="119443"/>
                          <a:pt x="149323" y="118758"/>
                        </a:cubicBezTo>
                        <a:cubicBezTo>
                          <a:pt x="154829" y="119120"/>
                          <a:pt x="155048" y="126235"/>
                          <a:pt x="150142" y="127216"/>
                        </a:cubicBezTo>
                        <a:close/>
                        <a:moveTo>
                          <a:pt x="75933" y="122606"/>
                        </a:moveTo>
                        <a:cubicBezTo>
                          <a:pt x="73952" y="125825"/>
                          <a:pt x="76076" y="130454"/>
                          <a:pt x="78886" y="131235"/>
                        </a:cubicBezTo>
                        <a:cubicBezTo>
                          <a:pt x="80810" y="131769"/>
                          <a:pt x="86659" y="130178"/>
                          <a:pt x="87020" y="129016"/>
                        </a:cubicBezTo>
                        <a:cubicBezTo>
                          <a:pt x="87363" y="127930"/>
                          <a:pt x="86782" y="126568"/>
                          <a:pt x="86611" y="125816"/>
                        </a:cubicBezTo>
                        <a:cubicBezTo>
                          <a:pt x="85811" y="122234"/>
                          <a:pt x="85649" y="119605"/>
                          <a:pt x="81277" y="119653"/>
                        </a:cubicBezTo>
                        <a:cubicBezTo>
                          <a:pt x="78515" y="120710"/>
                          <a:pt x="77476" y="120091"/>
                          <a:pt x="75933" y="122606"/>
                        </a:cubicBezTo>
                        <a:close/>
                        <a:moveTo>
                          <a:pt x="248831" y="121301"/>
                        </a:moveTo>
                        <a:cubicBezTo>
                          <a:pt x="246488" y="123177"/>
                          <a:pt x="249060" y="129340"/>
                          <a:pt x="249822" y="131321"/>
                        </a:cubicBezTo>
                        <a:cubicBezTo>
                          <a:pt x="250841" y="131931"/>
                          <a:pt x="252393" y="131512"/>
                          <a:pt x="253603" y="131245"/>
                        </a:cubicBezTo>
                        <a:cubicBezTo>
                          <a:pt x="256385" y="130616"/>
                          <a:pt x="258175" y="130378"/>
                          <a:pt x="259194" y="128035"/>
                        </a:cubicBezTo>
                        <a:cubicBezTo>
                          <a:pt x="261014" y="123815"/>
                          <a:pt x="257756" y="119643"/>
                          <a:pt x="253689" y="119739"/>
                        </a:cubicBezTo>
                        <a:cubicBezTo>
                          <a:pt x="251955" y="120482"/>
                          <a:pt x="250136" y="120253"/>
                          <a:pt x="248831" y="121301"/>
                        </a:cubicBezTo>
                        <a:close/>
                        <a:moveTo>
                          <a:pt x="308896" y="124168"/>
                        </a:moveTo>
                        <a:cubicBezTo>
                          <a:pt x="307638" y="126149"/>
                          <a:pt x="309658" y="128883"/>
                          <a:pt x="312096" y="128273"/>
                        </a:cubicBezTo>
                        <a:cubicBezTo>
                          <a:pt x="315182" y="127511"/>
                          <a:pt x="314658" y="122701"/>
                          <a:pt x="310944" y="122682"/>
                        </a:cubicBezTo>
                        <a:cubicBezTo>
                          <a:pt x="310105" y="123101"/>
                          <a:pt x="309382" y="123415"/>
                          <a:pt x="308896" y="124168"/>
                        </a:cubicBezTo>
                        <a:close/>
                        <a:moveTo>
                          <a:pt x="20717" y="124587"/>
                        </a:moveTo>
                        <a:cubicBezTo>
                          <a:pt x="19945" y="126511"/>
                          <a:pt x="21898" y="128673"/>
                          <a:pt x="23755" y="128283"/>
                        </a:cubicBezTo>
                        <a:cubicBezTo>
                          <a:pt x="26946" y="127616"/>
                          <a:pt x="26660" y="122615"/>
                          <a:pt x="22765" y="122777"/>
                        </a:cubicBezTo>
                        <a:cubicBezTo>
                          <a:pt x="21926" y="123196"/>
                          <a:pt x="21069" y="123701"/>
                          <a:pt x="20717" y="124587"/>
                        </a:cubicBezTo>
                        <a:close/>
                        <a:moveTo>
                          <a:pt x="128607" y="132064"/>
                        </a:moveTo>
                        <a:cubicBezTo>
                          <a:pt x="125301" y="133036"/>
                          <a:pt x="121729" y="130254"/>
                          <a:pt x="122530" y="126635"/>
                        </a:cubicBezTo>
                        <a:cubicBezTo>
                          <a:pt x="123025" y="124368"/>
                          <a:pt x="124530" y="123777"/>
                          <a:pt x="126311" y="122768"/>
                        </a:cubicBezTo>
                        <a:cubicBezTo>
                          <a:pt x="132902" y="122606"/>
                          <a:pt x="133683" y="130550"/>
                          <a:pt x="128607" y="132064"/>
                        </a:cubicBezTo>
                        <a:close/>
                        <a:moveTo>
                          <a:pt x="185395" y="131397"/>
                        </a:moveTo>
                        <a:cubicBezTo>
                          <a:pt x="182861" y="131778"/>
                          <a:pt x="180546" y="128816"/>
                          <a:pt x="181451" y="126225"/>
                        </a:cubicBezTo>
                        <a:cubicBezTo>
                          <a:pt x="182013" y="124616"/>
                          <a:pt x="183223" y="124139"/>
                          <a:pt x="184823" y="123520"/>
                        </a:cubicBezTo>
                        <a:cubicBezTo>
                          <a:pt x="190262" y="123539"/>
                          <a:pt x="190481" y="130635"/>
                          <a:pt x="185395" y="131397"/>
                        </a:cubicBezTo>
                        <a:close/>
                        <a:moveTo>
                          <a:pt x="53997" y="128940"/>
                        </a:moveTo>
                        <a:cubicBezTo>
                          <a:pt x="53045" y="132645"/>
                          <a:pt x="56702" y="135684"/>
                          <a:pt x="60246" y="134769"/>
                        </a:cubicBezTo>
                        <a:cubicBezTo>
                          <a:pt x="65665" y="133369"/>
                          <a:pt x="64942" y="124882"/>
                          <a:pt x="58026" y="125073"/>
                        </a:cubicBezTo>
                        <a:cubicBezTo>
                          <a:pt x="56074" y="126044"/>
                          <a:pt x="54578" y="126644"/>
                          <a:pt x="53997" y="128940"/>
                        </a:cubicBezTo>
                        <a:close/>
                        <a:moveTo>
                          <a:pt x="284988" y="128854"/>
                        </a:moveTo>
                        <a:cubicBezTo>
                          <a:pt x="284045" y="131931"/>
                          <a:pt x="286969" y="135093"/>
                          <a:pt x="290246" y="134198"/>
                        </a:cubicBezTo>
                        <a:cubicBezTo>
                          <a:pt x="294942" y="132912"/>
                          <a:pt x="294294" y="125482"/>
                          <a:pt x="288436" y="125654"/>
                        </a:cubicBezTo>
                        <a:cubicBezTo>
                          <a:pt x="286845" y="126435"/>
                          <a:pt x="285540" y="127044"/>
                          <a:pt x="284988" y="128854"/>
                        </a:cubicBezTo>
                        <a:close/>
                        <a:moveTo>
                          <a:pt x="105680" y="137560"/>
                        </a:moveTo>
                        <a:cubicBezTo>
                          <a:pt x="101956" y="138284"/>
                          <a:pt x="98517" y="134026"/>
                          <a:pt x="99603" y="130169"/>
                        </a:cubicBezTo>
                        <a:cubicBezTo>
                          <a:pt x="100308" y="127635"/>
                          <a:pt x="102117" y="127435"/>
                          <a:pt x="104451" y="126473"/>
                        </a:cubicBezTo>
                        <a:cubicBezTo>
                          <a:pt x="112195" y="126292"/>
                          <a:pt x="112224" y="136293"/>
                          <a:pt x="105680" y="137560"/>
                        </a:cubicBezTo>
                        <a:close/>
                        <a:moveTo>
                          <a:pt x="221551" y="137074"/>
                        </a:moveTo>
                        <a:cubicBezTo>
                          <a:pt x="218199" y="137731"/>
                          <a:pt x="214893" y="134131"/>
                          <a:pt x="215884" y="130664"/>
                        </a:cubicBezTo>
                        <a:cubicBezTo>
                          <a:pt x="216541" y="128368"/>
                          <a:pt x="217980" y="127778"/>
                          <a:pt x="220075" y="126883"/>
                        </a:cubicBezTo>
                        <a:cubicBezTo>
                          <a:pt x="227419" y="126702"/>
                          <a:pt x="227648" y="135884"/>
                          <a:pt x="221551" y="137074"/>
                        </a:cubicBezTo>
                        <a:close/>
                        <a:moveTo>
                          <a:pt x="163201" y="135350"/>
                        </a:moveTo>
                        <a:cubicBezTo>
                          <a:pt x="160953" y="135750"/>
                          <a:pt x="158906" y="133236"/>
                          <a:pt x="159506" y="130997"/>
                        </a:cubicBezTo>
                        <a:cubicBezTo>
                          <a:pt x="159877" y="129578"/>
                          <a:pt x="161144" y="129045"/>
                          <a:pt x="162382" y="128445"/>
                        </a:cubicBezTo>
                        <a:cubicBezTo>
                          <a:pt x="167278" y="128283"/>
                          <a:pt x="167345" y="134617"/>
                          <a:pt x="163201" y="135350"/>
                        </a:cubicBezTo>
                        <a:close/>
                        <a:moveTo>
                          <a:pt x="261652" y="132636"/>
                        </a:moveTo>
                        <a:cubicBezTo>
                          <a:pt x="260366" y="136350"/>
                          <a:pt x="263795" y="140579"/>
                          <a:pt x="267491" y="139941"/>
                        </a:cubicBezTo>
                        <a:cubicBezTo>
                          <a:pt x="274453" y="138741"/>
                          <a:pt x="273920" y="128664"/>
                          <a:pt x="266338" y="128854"/>
                        </a:cubicBezTo>
                        <a:cubicBezTo>
                          <a:pt x="264157" y="129769"/>
                          <a:pt x="262423" y="130388"/>
                          <a:pt x="261652" y="132636"/>
                        </a:cubicBezTo>
                        <a:close/>
                        <a:moveTo>
                          <a:pt x="32957" y="133617"/>
                        </a:moveTo>
                        <a:cubicBezTo>
                          <a:pt x="32328" y="136026"/>
                          <a:pt x="34643" y="138608"/>
                          <a:pt x="37148" y="138141"/>
                        </a:cubicBezTo>
                        <a:cubicBezTo>
                          <a:pt x="41729" y="137274"/>
                          <a:pt x="41329" y="130483"/>
                          <a:pt x="36328" y="130578"/>
                        </a:cubicBezTo>
                        <a:cubicBezTo>
                          <a:pt x="34709" y="131254"/>
                          <a:pt x="33423" y="131835"/>
                          <a:pt x="32957" y="133617"/>
                        </a:cubicBezTo>
                        <a:close/>
                        <a:moveTo>
                          <a:pt x="199358" y="140275"/>
                        </a:moveTo>
                        <a:cubicBezTo>
                          <a:pt x="196444" y="140970"/>
                          <a:pt x="193977" y="138113"/>
                          <a:pt x="194758" y="135341"/>
                        </a:cubicBezTo>
                        <a:cubicBezTo>
                          <a:pt x="195234" y="133645"/>
                          <a:pt x="196415" y="133140"/>
                          <a:pt x="197958" y="132464"/>
                        </a:cubicBezTo>
                        <a:cubicBezTo>
                          <a:pt x="203568" y="132340"/>
                          <a:pt x="203816" y="139217"/>
                          <a:pt x="199358" y="140275"/>
                        </a:cubicBezTo>
                        <a:close/>
                        <a:moveTo>
                          <a:pt x="324517" y="136331"/>
                        </a:moveTo>
                        <a:cubicBezTo>
                          <a:pt x="327251" y="136246"/>
                          <a:pt x="327260" y="132312"/>
                          <a:pt x="324193" y="132464"/>
                        </a:cubicBezTo>
                        <a:cubicBezTo>
                          <a:pt x="322269" y="133921"/>
                          <a:pt x="322355" y="135207"/>
                          <a:pt x="324517" y="136331"/>
                        </a:cubicBezTo>
                        <a:close/>
                        <a:moveTo>
                          <a:pt x="141351" y="140113"/>
                        </a:moveTo>
                        <a:cubicBezTo>
                          <a:pt x="138560" y="140722"/>
                          <a:pt x="136169" y="138074"/>
                          <a:pt x="136827" y="135512"/>
                        </a:cubicBezTo>
                        <a:cubicBezTo>
                          <a:pt x="137284" y="133750"/>
                          <a:pt x="138570" y="133198"/>
                          <a:pt x="140199" y="132550"/>
                        </a:cubicBezTo>
                        <a:cubicBezTo>
                          <a:pt x="145256" y="132569"/>
                          <a:pt x="145666" y="139170"/>
                          <a:pt x="141351" y="140113"/>
                        </a:cubicBezTo>
                        <a:close/>
                        <a:moveTo>
                          <a:pt x="66732" y="136912"/>
                        </a:moveTo>
                        <a:cubicBezTo>
                          <a:pt x="65322" y="140456"/>
                          <a:pt x="68142" y="143904"/>
                          <a:pt x="70837" y="144466"/>
                        </a:cubicBezTo>
                        <a:cubicBezTo>
                          <a:pt x="71895" y="144685"/>
                          <a:pt x="73047" y="144323"/>
                          <a:pt x="73790" y="144142"/>
                        </a:cubicBezTo>
                        <a:cubicBezTo>
                          <a:pt x="76876" y="143380"/>
                          <a:pt x="78391" y="141903"/>
                          <a:pt x="77572" y="138227"/>
                        </a:cubicBezTo>
                        <a:cubicBezTo>
                          <a:pt x="76838" y="134941"/>
                          <a:pt x="75743" y="132969"/>
                          <a:pt x="71733" y="133045"/>
                        </a:cubicBezTo>
                        <a:cubicBezTo>
                          <a:pt x="69361" y="134045"/>
                          <a:pt x="67675" y="134541"/>
                          <a:pt x="66732" y="136912"/>
                        </a:cubicBezTo>
                        <a:close/>
                        <a:moveTo>
                          <a:pt x="298961" y="137808"/>
                        </a:moveTo>
                        <a:cubicBezTo>
                          <a:pt x="298209" y="140351"/>
                          <a:pt x="300542" y="143046"/>
                          <a:pt x="303238" y="142408"/>
                        </a:cubicBezTo>
                        <a:cubicBezTo>
                          <a:pt x="307115" y="141484"/>
                          <a:pt x="306876" y="135245"/>
                          <a:pt x="302333" y="135169"/>
                        </a:cubicBezTo>
                        <a:cubicBezTo>
                          <a:pt x="300695" y="135807"/>
                          <a:pt x="299466" y="136112"/>
                          <a:pt x="298961" y="137808"/>
                        </a:cubicBezTo>
                        <a:close/>
                        <a:moveTo>
                          <a:pt x="234858" y="146437"/>
                        </a:moveTo>
                        <a:cubicBezTo>
                          <a:pt x="231362" y="147104"/>
                          <a:pt x="227724" y="143075"/>
                          <a:pt x="228781" y="139455"/>
                        </a:cubicBezTo>
                        <a:cubicBezTo>
                          <a:pt x="229534" y="136865"/>
                          <a:pt x="231219" y="136360"/>
                          <a:pt x="233629" y="135350"/>
                        </a:cubicBezTo>
                        <a:cubicBezTo>
                          <a:pt x="241201" y="135207"/>
                          <a:pt x="241487" y="145180"/>
                          <a:pt x="234858" y="146437"/>
                        </a:cubicBezTo>
                        <a:close/>
                        <a:moveTo>
                          <a:pt x="118748" y="145532"/>
                        </a:moveTo>
                        <a:cubicBezTo>
                          <a:pt x="115786" y="146028"/>
                          <a:pt x="112938" y="143123"/>
                          <a:pt x="113652" y="139941"/>
                        </a:cubicBezTo>
                        <a:cubicBezTo>
                          <a:pt x="114176" y="137627"/>
                          <a:pt x="115786" y="137017"/>
                          <a:pt x="117843" y="136160"/>
                        </a:cubicBezTo>
                        <a:cubicBezTo>
                          <a:pt x="124301" y="136055"/>
                          <a:pt x="124616" y="144542"/>
                          <a:pt x="118748" y="145532"/>
                        </a:cubicBezTo>
                        <a:close/>
                        <a:moveTo>
                          <a:pt x="14964" y="141094"/>
                        </a:moveTo>
                        <a:cubicBezTo>
                          <a:pt x="17516" y="140417"/>
                          <a:pt x="17097" y="136779"/>
                          <a:pt x="14392" y="136493"/>
                        </a:cubicBezTo>
                        <a:cubicBezTo>
                          <a:pt x="10849" y="137912"/>
                          <a:pt x="12316" y="141808"/>
                          <a:pt x="14964" y="141094"/>
                        </a:cubicBezTo>
                        <a:close/>
                        <a:moveTo>
                          <a:pt x="176927" y="143646"/>
                        </a:moveTo>
                        <a:cubicBezTo>
                          <a:pt x="174612" y="144180"/>
                          <a:pt x="172679" y="141580"/>
                          <a:pt x="173641" y="139617"/>
                        </a:cubicBezTo>
                        <a:cubicBezTo>
                          <a:pt x="174079" y="138732"/>
                          <a:pt x="174955" y="138332"/>
                          <a:pt x="175860" y="137893"/>
                        </a:cubicBezTo>
                        <a:cubicBezTo>
                          <a:pt x="179680" y="137779"/>
                          <a:pt x="180185" y="142894"/>
                          <a:pt x="176927" y="143646"/>
                        </a:cubicBezTo>
                        <a:close/>
                        <a:moveTo>
                          <a:pt x="275453" y="141761"/>
                        </a:moveTo>
                        <a:cubicBezTo>
                          <a:pt x="274225" y="145304"/>
                          <a:pt x="277492" y="148895"/>
                          <a:pt x="281121" y="148171"/>
                        </a:cubicBezTo>
                        <a:cubicBezTo>
                          <a:pt x="286979" y="146990"/>
                          <a:pt x="286493" y="138113"/>
                          <a:pt x="279397" y="138312"/>
                        </a:cubicBezTo>
                        <a:cubicBezTo>
                          <a:pt x="277616" y="139189"/>
                          <a:pt x="276130" y="139798"/>
                          <a:pt x="275453" y="141761"/>
                        </a:cubicBezTo>
                        <a:close/>
                        <a:moveTo>
                          <a:pt x="45453" y="142084"/>
                        </a:moveTo>
                        <a:cubicBezTo>
                          <a:pt x="44558" y="145123"/>
                          <a:pt x="47692" y="148485"/>
                          <a:pt x="50711" y="147914"/>
                        </a:cubicBezTo>
                        <a:cubicBezTo>
                          <a:pt x="56321" y="146866"/>
                          <a:pt x="55988" y="138446"/>
                          <a:pt x="49311" y="138627"/>
                        </a:cubicBezTo>
                        <a:cubicBezTo>
                          <a:pt x="47492" y="139398"/>
                          <a:pt x="46025" y="140141"/>
                          <a:pt x="45453" y="142084"/>
                        </a:cubicBezTo>
                        <a:close/>
                        <a:moveTo>
                          <a:pt x="96641" y="151124"/>
                        </a:moveTo>
                        <a:cubicBezTo>
                          <a:pt x="92964" y="151790"/>
                          <a:pt x="91440" y="148876"/>
                          <a:pt x="90811" y="146190"/>
                        </a:cubicBezTo>
                        <a:cubicBezTo>
                          <a:pt x="90602" y="145304"/>
                          <a:pt x="90183" y="144104"/>
                          <a:pt x="90564" y="143065"/>
                        </a:cubicBezTo>
                        <a:cubicBezTo>
                          <a:pt x="91516" y="140475"/>
                          <a:pt x="93517" y="140741"/>
                          <a:pt x="96069" y="139694"/>
                        </a:cubicBezTo>
                        <a:cubicBezTo>
                          <a:pt x="103518" y="139627"/>
                          <a:pt x="103403" y="149904"/>
                          <a:pt x="96641" y="151124"/>
                        </a:cubicBezTo>
                        <a:close/>
                        <a:moveTo>
                          <a:pt x="212512" y="149647"/>
                        </a:moveTo>
                        <a:cubicBezTo>
                          <a:pt x="209359" y="150257"/>
                          <a:pt x="206969" y="146933"/>
                          <a:pt x="207826" y="143980"/>
                        </a:cubicBezTo>
                        <a:cubicBezTo>
                          <a:pt x="208312" y="142284"/>
                          <a:pt x="209731" y="141722"/>
                          <a:pt x="211274" y="141018"/>
                        </a:cubicBezTo>
                        <a:cubicBezTo>
                          <a:pt x="217532" y="140846"/>
                          <a:pt x="217675" y="148638"/>
                          <a:pt x="212512" y="149647"/>
                        </a:cubicBezTo>
                        <a:close/>
                        <a:moveTo>
                          <a:pt x="154495" y="147999"/>
                        </a:moveTo>
                        <a:cubicBezTo>
                          <a:pt x="152448" y="148514"/>
                          <a:pt x="150571" y="146371"/>
                          <a:pt x="151295" y="144389"/>
                        </a:cubicBezTo>
                        <a:cubicBezTo>
                          <a:pt x="151619" y="143485"/>
                          <a:pt x="152600" y="142932"/>
                          <a:pt x="153429" y="142494"/>
                        </a:cubicBezTo>
                        <a:cubicBezTo>
                          <a:pt x="157239" y="142342"/>
                          <a:pt x="157582" y="147228"/>
                          <a:pt x="154495" y="147999"/>
                        </a:cubicBezTo>
                        <a:close/>
                        <a:moveTo>
                          <a:pt x="250965" y="143808"/>
                        </a:moveTo>
                        <a:cubicBezTo>
                          <a:pt x="252403" y="144637"/>
                          <a:pt x="253470" y="151000"/>
                          <a:pt x="253346" y="153343"/>
                        </a:cubicBezTo>
                        <a:cubicBezTo>
                          <a:pt x="252155" y="154619"/>
                          <a:pt x="251155" y="154734"/>
                          <a:pt x="249069" y="155238"/>
                        </a:cubicBezTo>
                        <a:cubicBezTo>
                          <a:pt x="245116" y="156201"/>
                          <a:pt x="242802" y="154800"/>
                          <a:pt x="241840" y="151371"/>
                        </a:cubicBezTo>
                        <a:cubicBezTo>
                          <a:pt x="241649" y="150666"/>
                          <a:pt x="241325" y="149619"/>
                          <a:pt x="241516" y="148580"/>
                        </a:cubicBezTo>
                        <a:cubicBezTo>
                          <a:pt x="242383" y="143865"/>
                          <a:pt x="245631" y="145199"/>
                          <a:pt x="249403" y="143646"/>
                        </a:cubicBezTo>
                        <a:cubicBezTo>
                          <a:pt x="249926" y="143704"/>
                          <a:pt x="250450" y="143761"/>
                          <a:pt x="250965" y="143808"/>
                        </a:cubicBezTo>
                        <a:close/>
                        <a:moveTo>
                          <a:pt x="24489" y="146933"/>
                        </a:moveTo>
                        <a:cubicBezTo>
                          <a:pt x="23898" y="149333"/>
                          <a:pt x="26099" y="151609"/>
                          <a:pt x="28518" y="151038"/>
                        </a:cubicBezTo>
                        <a:cubicBezTo>
                          <a:pt x="32280" y="150152"/>
                          <a:pt x="31918" y="144351"/>
                          <a:pt x="27451" y="144304"/>
                        </a:cubicBezTo>
                        <a:cubicBezTo>
                          <a:pt x="26060" y="144913"/>
                          <a:pt x="24879" y="145361"/>
                          <a:pt x="24489" y="146933"/>
                        </a:cubicBezTo>
                        <a:close/>
                        <a:moveTo>
                          <a:pt x="313258" y="146437"/>
                        </a:moveTo>
                        <a:cubicBezTo>
                          <a:pt x="312125" y="148428"/>
                          <a:pt x="314144" y="150952"/>
                          <a:pt x="316382" y="150466"/>
                        </a:cubicBezTo>
                        <a:cubicBezTo>
                          <a:pt x="319621" y="149762"/>
                          <a:pt x="319221" y="144770"/>
                          <a:pt x="315401" y="144875"/>
                        </a:cubicBezTo>
                        <a:cubicBezTo>
                          <a:pt x="314477" y="145323"/>
                          <a:pt x="313744" y="145590"/>
                          <a:pt x="313258" y="146437"/>
                        </a:cubicBezTo>
                        <a:close/>
                        <a:moveTo>
                          <a:pt x="132312" y="153505"/>
                        </a:moveTo>
                        <a:cubicBezTo>
                          <a:pt x="129664" y="154038"/>
                          <a:pt x="127311" y="151419"/>
                          <a:pt x="127959" y="148904"/>
                        </a:cubicBezTo>
                        <a:cubicBezTo>
                          <a:pt x="128416" y="147133"/>
                          <a:pt x="129769" y="146666"/>
                          <a:pt x="131407" y="146028"/>
                        </a:cubicBezTo>
                        <a:cubicBezTo>
                          <a:pt x="136284" y="145990"/>
                          <a:pt x="136398" y="152667"/>
                          <a:pt x="132312" y="153505"/>
                        </a:cubicBezTo>
                        <a:close/>
                        <a:moveTo>
                          <a:pt x="58026" y="150714"/>
                        </a:moveTo>
                        <a:cubicBezTo>
                          <a:pt x="56864" y="154505"/>
                          <a:pt x="60531" y="158315"/>
                          <a:pt x="64275" y="157534"/>
                        </a:cubicBezTo>
                        <a:cubicBezTo>
                          <a:pt x="70799" y="156181"/>
                          <a:pt x="70237" y="146494"/>
                          <a:pt x="62379" y="146685"/>
                        </a:cubicBezTo>
                        <a:cubicBezTo>
                          <a:pt x="60312" y="147723"/>
                          <a:pt x="58741" y="148361"/>
                          <a:pt x="58026" y="150714"/>
                        </a:cubicBezTo>
                        <a:close/>
                        <a:moveTo>
                          <a:pt x="190319" y="152609"/>
                        </a:moveTo>
                        <a:cubicBezTo>
                          <a:pt x="188024" y="153171"/>
                          <a:pt x="186100" y="150724"/>
                          <a:pt x="186957" y="148666"/>
                        </a:cubicBezTo>
                        <a:cubicBezTo>
                          <a:pt x="187347" y="147714"/>
                          <a:pt x="188214" y="147342"/>
                          <a:pt x="189090" y="146856"/>
                        </a:cubicBezTo>
                        <a:cubicBezTo>
                          <a:pt x="193196" y="146676"/>
                          <a:pt x="193605" y="151800"/>
                          <a:pt x="190319" y="152609"/>
                        </a:cubicBezTo>
                        <a:close/>
                        <a:moveTo>
                          <a:pt x="289341" y="151124"/>
                        </a:moveTo>
                        <a:cubicBezTo>
                          <a:pt x="288569" y="154067"/>
                          <a:pt x="291246" y="156953"/>
                          <a:pt x="294275" y="156381"/>
                        </a:cubicBezTo>
                        <a:cubicBezTo>
                          <a:pt x="299342" y="155419"/>
                          <a:pt x="298990" y="147647"/>
                          <a:pt x="292884" y="147837"/>
                        </a:cubicBezTo>
                        <a:cubicBezTo>
                          <a:pt x="291236" y="148580"/>
                          <a:pt x="289836" y="149266"/>
                          <a:pt x="289341" y="151124"/>
                        </a:cubicBezTo>
                        <a:close/>
                        <a:moveTo>
                          <a:pt x="110280" y="159096"/>
                        </a:moveTo>
                        <a:cubicBezTo>
                          <a:pt x="106490" y="159839"/>
                          <a:pt x="103460" y="156143"/>
                          <a:pt x="104689" y="152686"/>
                        </a:cubicBezTo>
                        <a:cubicBezTo>
                          <a:pt x="105404" y="150704"/>
                          <a:pt x="106832" y="150171"/>
                          <a:pt x="108718" y="149314"/>
                        </a:cubicBezTo>
                        <a:cubicBezTo>
                          <a:pt x="115500" y="149152"/>
                          <a:pt x="116053" y="157963"/>
                          <a:pt x="110280" y="159096"/>
                        </a:cubicBezTo>
                        <a:close/>
                        <a:moveTo>
                          <a:pt x="226724" y="158934"/>
                        </a:moveTo>
                        <a:cubicBezTo>
                          <a:pt x="223152" y="159972"/>
                          <a:pt x="219608" y="156820"/>
                          <a:pt x="220561" y="153095"/>
                        </a:cubicBezTo>
                        <a:cubicBezTo>
                          <a:pt x="221113" y="150943"/>
                          <a:pt x="222618" y="150257"/>
                          <a:pt x="224504" y="149400"/>
                        </a:cubicBezTo>
                        <a:cubicBezTo>
                          <a:pt x="231105" y="149238"/>
                          <a:pt x="231972" y="157401"/>
                          <a:pt x="226724" y="158934"/>
                        </a:cubicBezTo>
                        <a:close/>
                        <a:moveTo>
                          <a:pt x="3867" y="151867"/>
                        </a:moveTo>
                        <a:cubicBezTo>
                          <a:pt x="3877" y="152971"/>
                          <a:pt x="4505" y="153410"/>
                          <a:pt x="5258" y="153762"/>
                        </a:cubicBezTo>
                        <a:cubicBezTo>
                          <a:pt x="6448" y="153762"/>
                          <a:pt x="6867" y="153095"/>
                          <a:pt x="7230" y="152286"/>
                        </a:cubicBezTo>
                        <a:cubicBezTo>
                          <a:pt x="7201" y="151190"/>
                          <a:pt x="6382" y="150400"/>
                          <a:pt x="5258" y="150400"/>
                        </a:cubicBezTo>
                        <a:cubicBezTo>
                          <a:pt x="4601" y="150819"/>
                          <a:pt x="4200" y="151095"/>
                          <a:pt x="3867" y="151867"/>
                        </a:cubicBezTo>
                        <a:close/>
                        <a:moveTo>
                          <a:pt x="266166" y="154248"/>
                        </a:moveTo>
                        <a:cubicBezTo>
                          <a:pt x="264528" y="157963"/>
                          <a:pt x="267976" y="162754"/>
                          <a:pt x="272005" y="162058"/>
                        </a:cubicBezTo>
                        <a:cubicBezTo>
                          <a:pt x="278787" y="160877"/>
                          <a:pt x="278311" y="150885"/>
                          <a:pt x="271024" y="150962"/>
                        </a:cubicBezTo>
                        <a:cubicBezTo>
                          <a:pt x="268815" y="151838"/>
                          <a:pt x="267091" y="152171"/>
                          <a:pt x="266166" y="154248"/>
                        </a:cubicBezTo>
                        <a:close/>
                        <a:moveTo>
                          <a:pt x="36986" y="155400"/>
                        </a:moveTo>
                        <a:cubicBezTo>
                          <a:pt x="36128" y="158315"/>
                          <a:pt x="38729" y="161306"/>
                          <a:pt x="41510" y="160830"/>
                        </a:cubicBezTo>
                        <a:cubicBezTo>
                          <a:pt x="46920" y="159906"/>
                          <a:pt x="46587" y="152095"/>
                          <a:pt x="40443" y="152286"/>
                        </a:cubicBezTo>
                        <a:cubicBezTo>
                          <a:pt x="38891" y="153038"/>
                          <a:pt x="37500" y="153638"/>
                          <a:pt x="36986" y="155400"/>
                        </a:cubicBezTo>
                        <a:close/>
                        <a:moveTo>
                          <a:pt x="169040" y="154000"/>
                        </a:moveTo>
                        <a:cubicBezTo>
                          <a:pt x="168974" y="154867"/>
                          <a:pt x="168402" y="155467"/>
                          <a:pt x="167726" y="155724"/>
                        </a:cubicBezTo>
                        <a:cubicBezTo>
                          <a:pt x="167450" y="155753"/>
                          <a:pt x="167173" y="155781"/>
                          <a:pt x="166907" y="155810"/>
                        </a:cubicBezTo>
                        <a:cubicBezTo>
                          <a:pt x="166411" y="155381"/>
                          <a:pt x="165992" y="155115"/>
                          <a:pt x="165668" y="154496"/>
                        </a:cubicBezTo>
                        <a:cubicBezTo>
                          <a:pt x="165659" y="153191"/>
                          <a:pt x="166325" y="152895"/>
                          <a:pt x="167154" y="152438"/>
                        </a:cubicBezTo>
                        <a:cubicBezTo>
                          <a:pt x="168221" y="152505"/>
                          <a:pt x="168726" y="153181"/>
                          <a:pt x="169040" y="154000"/>
                        </a:cubicBezTo>
                        <a:close/>
                        <a:moveTo>
                          <a:pt x="89907" y="164030"/>
                        </a:moveTo>
                        <a:cubicBezTo>
                          <a:pt x="87268" y="165087"/>
                          <a:pt x="83487" y="165144"/>
                          <a:pt x="82506" y="162716"/>
                        </a:cubicBezTo>
                        <a:cubicBezTo>
                          <a:pt x="82315" y="161649"/>
                          <a:pt x="82124" y="160582"/>
                          <a:pt x="81934" y="159515"/>
                        </a:cubicBezTo>
                        <a:cubicBezTo>
                          <a:pt x="81572" y="157991"/>
                          <a:pt x="80896" y="156115"/>
                          <a:pt x="81029" y="154496"/>
                        </a:cubicBezTo>
                        <a:cubicBezTo>
                          <a:pt x="83029" y="153543"/>
                          <a:pt x="85792" y="153772"/>
                          <a:pt x="87935" y="152857"/>
                        </a:cubicBezTo>
                        <a:cubicBezTo>
                          <a:pt x="94097" y="152733"/>
                          <a:pt x="94564" y="162144"/>
                          <a:pt x="89907" y="164030"/>
                        </a:cubicBezTo>
                        <a:close/>
                        <a:moveTo>
                          <a:pt x="327308" y="156381"/>
                        </a:moveTo>
                        <a:cubicBezTo>
                          <a:pt x="327384" y="159210"/>
                          <a:pt x="331622" y="158477"/>
                          <a:pt x="330917" y="156134"/>
                        </a:cubicBezTo>
                        <a:cubicBezTo>
                          <a:pt x="330622" y="155362"/>
                          <a:pt x="330003" y="154753"/>
                          <a:pt x="329022" y="154657"/>
                        </a:cubicBezTo>
                        <a:cubicBezTo>
                          <a:pt x="328165" y="155134"/>
                          <a:pt x="327698" y="155419"/>
                          <a:pt x="327308" y="156381"/>
                        </a:cubicBezTo>
                        <a:close/>
                        <a:moveTo>
                          <a:pt x="203797" y="162134"/>
                        </a:moveTo>
                        <a:cubicBezTo>
                          <a:pt x="201330" y="162735"/>
                          <a:pt x="199063" y="160410"/>
                          <a:pt x="199606" y="158029"/>
                        </a:cubicBezTo>
                        <a:cubicBezTo>
                          <a:pt x="199968" y="156439"/>
                          <a:pt x="201139" y="155934"/>
                          <a:pt x="202406" y="155238"/>
                        </a:cubicBezTo>
                        <a:cubicBezTo>
                          <a:pt x="207531" y="155057"/>
                          <a:pt x="207721" y="161172"/>
                          <a:pt x="203797" y="162134"/>
                        </a:cubicBezTo>
                        <a:close/>
                        <a:moveTo>
                          <a:pt x="145294" y="161392"/>
                        </a:moveTo>
                        <a:cubicBezTo>
                          <a:pt x="143580" y="161734"/>
                          <a:pt x="141827" y="159687"/>
                          <a:pt x="142418" y="157934"/>
                        </a:cubicBezTo>
                        <a:cubicBezTo>
                          <a:pt x="142780" y="156886"/>
                          <a:pt x="143723" y="156420"/>
                          <a:pt x="144723" y="155962"/>
                        </a:cubicBezTo>
                        <a:cubicBezTo>
                          <a:pt x="148304" y="156019"/>
                          <a:pt x="148380" y="160782"/>
                          <a:pt x="145294" y="161392"/>
                        </a:cubicBezTo>
                        <a:close/>
                        <a:moveTo>
                          <a:pt x="303476" y="160001"/>
                        </a:moveTo>
                        <a:cubicBezTo>
                          <a:pt x="302714" y="162430"/>
                          <a:pt x="305076" y="165021"/>
                          <a:pt x="307581" y="164440"/>
                        </a:cubicBezTo>
                        <a:cubicBezTo>
                          <a:pt x="311620" y="163506"/>
                          <a:pt x="311115" y="157286"/>
                          <a:pt x="306267" y="157458"/>
                        </a:cubicBezTo>
                        <a:cubicBezTo>
                          <a:pt x="305038" y="158058"/>
                          <a:pt x="303914" y="158620"/>
                          <a:pt x="303476" y="160001"/>
                        </a:cubicBezTo>
                        <a:close/>
                        <a:moveTo>
                          <a:pt x="239049" y="168707"/>
                        </a:moveTo>
                        <a:cubicBezTo>
                          <a:pt x="235372" y="169288"/>
                          <a:pt x="232019" y="164830"/>
                          <a:pt x="233458" y="161230"/>
                        </a:cubicBezTo>
                        <a:cubicBezTo>
                          <a:pt x="234410" y="158839"/>
                          <a:pt x="235906" y="158544"/>
                          <a:pt x="238392" y="157610"/>
                        </a:cubicBezTo>
                        <a:cubicBezTo>
                          <a:pt x="245554" y="157629"/>
                          <a:pt x="245974" y="167630"/>
                          <a:pt x="239049" y="168707"/>
                        </a:cubicBezTo>
                        <a:close/>
                        <a:moveTo>
                          <a:pt x="16107" y="160249"/>
                        </a:moveTo>
                        <a:cubicBezTo>
                          <a:pt x="15497" y="162087"/>
                          <a:pt x="17440" y="164135"/>
                          <a:pt x="19307" y="163782"/>
                        </a:cubicBezTo>
                        <a:cubicBezTo>
                          <a:pt x="22631" y="163135"/>
                          <a:pt x="22260" y="158125"/>
                          <a:pt x="18574" y="158105"/>
                        </a:cubicBezTo>
                        <a:cubicBezTo>
                          <a:pt x="17497" y="158620"/>
                          <a:pt x="16497" y="159077"/>
                          <a:pt x="16107" y="160249"/>
                        </a:cubicBezTo>
                        <a:close/>
                        <a:moveTo>
                          <a:pt x="123349" y="167230"/>
                        </a:moveTo>
                        <a:cubicBezTo>
                          <a:pt x="120539" y="167783"/>
                          <a:pt x="118043" y="164944"/>
                          <a:pt x="118748" y="162211"/>
                        </a:cubicBezTo>
                        <a:cubicBezTo>
                          <a:pt x="119186" y="160496"/>
                          <a:pt x="120444" y="159858"/>
                          <a:pt x="121949" y="159172"/>
                        </a:cubicBezTo>
                        <a:cubicBezTo>
                          <a:pt x="128016" y="158991"/>
                          <a:pt x="128121" y="166297"/>
                          <a:pt x="123349" y="167230"/>
                        </a:cubicBezTo>
                        <a:close/>
                        <a:moveTo>
                          <a:pt x="49549" y="164030"/>
                        </a:moveTo>
                        <a:cubicBezTo>
                          <a:pt x="48606" y="167345"/>
                          <a:pt x="51435" y="170993"/>
                          <a:pt x="54816" y="170431"/>
                        </a:cubicBezTo>
                        <a:cubicBezTo>
                          <a:pt x="61255" y="169383"/>
                          <a:pt x="60912" y="160249"/>
                          <a:pt x="54073" y="160325"/>
                        </a:cubicBezTo>
                        <a:cubicBezTo>
                          <a:pt x="51845" y="161201"/>
                          <a:pt x="50225" y="161658"/>
                          <a:pt x="49549" y="164030"/>
                        </a:cubicBezTo>
                        <a:close/>
                        <a:moveTo>
                          <a:pt x="279892" y="164182"/>
                        </a:moveTo>
                        <a:cubicBezTo>
                          <a:pt x="278921" y="167373"/>
                          <a:pt x="282283" y="170821"/>
                          <a:pt x="285312" y="170269"/>
                        </a:cubicBezTo>
                        <a:cubicBezTo>
                          <a:pt x="291084" y="169221"/>
                          <a:pt x="290932" y="160391"/>
                          <a:pt x="284083" y="160572"/>
                        </a:cubicBezTo>
                        <a:cubicBezTo>
                          <a:pt x="282026" y="161430"/>
                          <a:pt x="280559" y="162001"/>
                          <a:pt x="279892" y="164182"/>
                        </a:cubicBezTo>
                        <a:close/>
                        <a:moveTo>
                          <a:pt x="182594" y="162877"/>
                        </a:moveTo>
                        <a:cubicBezTo>
                          <a:pt x="182575" y="164030"/>
                          <a:pt x="181880" y="164525"/>
                          <a:pt x="181032" y="164849"/>
                        </a:cubicBezTo>
                        <a:cubicBezTo>
                          <a:pt x="179908" y="164830"/>
                          <a:pt x="179422" y="164144"/>
                          <a:pt x="179060" y="163373"/>
                        </a:cubicBezTo>
                        <a:cubicBezTo>
                          <a:pt x="179070" y="162354"/>
                          <a:pt x="179632" y="161763"/>
                          <a:pt x="180384" y="161487"/>
                        </a:cubicBezTo>
                        <a:cubicBezTo>
                          <a:pt x="180518" y="161430"/>
                          <a:pt x="180651" y="161373"/>
                          <a:pt x="180794" y="161315"/>
                        </a:cubicBezTo>
                        <a:cubicBezTo>
                          <a:pt x="181737" y="161620"/>
                          <a:pt x="182194" y="162039"/>
                          <a:pt x="182594" y="162877"/>
                        </a:cubicBezTo>
                        <a:close/>
                        <a:moveTo>
                          <a:pt x="100993" y="172907"/>
                        </a:moveTo>
                        <a:cubicBezTo>
                          <a:pt x="97660" y="173460"/>
                          <a:pt x="94393" y="169802"/>
                          <a:pt x="95326" y="166335"/>
                        </a:cubicBezTo>
                        <a:cubicBezTo>
                          <a:pt x="95974" y="163906"/>
                          <a:pt x="97631" y="163230"/>
                          <a:pt x="99841" y="162306"/>
                        </a:cubicBezTo>
                        <a:cubicBezTo>
                          <a:pt x="107366" y="162154"/>
                          <a:pt x="107709" y="171774"/>
                          <a:pt x="100993" y="172907"/>
                        </a:cubicBezTo>
                        <a:close/>
                        <a:moveTo>
                          <a:pt x="216617" y="171907"/>
                        </a:moveTo>
                        <a:cubicBezTo>
                          <a:pt x="213998" y="172326"/>
                          <a:pt x="211455" y="169345"/>
                          <a:pt x="212265" y="166564"/>
                        </a:cubicBezTo>
                        <a:cubicBezTo>
                          <a:pt x="212789" y="164763"/>
                          <a:pt x="214084" y="164097"/>
                          <a:pt x="215713" y="163363"/>
                        </a:cubicBezTo>
                        <a:cubicBezTo>
                          <a:pt x="222009" y="163192"/>
                          <a:pt x="222142" y="171040"/>
                          <a:pt x="216617" y="171907"/>
                        </a:cubicBezTo>
                        <a:close/>
                        <a:moveTo>
                          <a:pt x="258689" y="164849"/>
                        </a:moveTo>
                        <a:cubicBezTo>
                          <a:pt x="258032" y="165125"/>
                          <a:pt x="257375" y="165402"/>
                          <a:pt x="256718" y="165668"/>
                        </a:cubicBezTo>
                        <a:cubicBezTo>
                          <a:pt x="256051" y="166830"/>
                          <a:pt x="256765" y="168669"/>
                          <a:pt x="257042" y="169945"/>
                        </a:cubicBezTo>
                        <a:cubicBezTo>
                          <a:pt x="257289" y="171231"/>
                          <a:pt x="257537" y="172517"/>
                          <a:pt x="257785" y="173803"/>
                        </a:cubicBezTo>
                        <a:cubicBezTo>
                          <a:pt x="258813" y="176403"/>
                          <a:pt x="262947" y="176089"/>
                          <a:pt x="265509" y="174955"/>
                        </a:cubicBezTo>
                        <a:cubicBezTo>
                          <a:pt x="270272" y="172860"/>
                          <a:pt x="269091" y="163897"/>
                          <a:pt x="262795" y="164030"/>
                        </a:cubicBezTo>
                        <a:cubicBezTo>
                          <a:pt x="261433" y="164306"/>
                          <a:pt x="260061" y="164573"/>
                          <a:pt x="258689" y="164849"/>
                        </a:cubicBezTo>
                        <a:close/>
                        <a:moveTo>
                          <a:pt x="28604" y="168878"/>
                        </a:moveTo>
                        <a:cubicBezTo>
                          <a:pt x="27803" y="171478"/>
                          <a:pt x="30270" y="174184"/>
                          <a:pt x="32957" y="173565"/>
                        </a:cubicBezTo>
                        <a:cubicBezTo>
                          <a:pt x="37090" y="172612"/>
                          <a:pt x="36814" y="165925"/>
                          <a:pt x="31804" y="166087"/>
                        </a:cubicBezTo>
                        <a:cubicBezTo>
                          <a:pt x="30299" y="166735"/>
                          <a:pt x="29099" y="167249"/>
                          <a:pt x="28604" y="168878"/>
                        </a:cubicBezTo>
                        <a:close/>
                        <a:moveTo>
                          <a:pt x="158601" y="166325"/>
                        </a:moveTo>
                        <a:cubicBezTo>
                          <a:pt x="159144" y="166516"/>
                          <a:pt x="159429" y="166907"/>
                          <a:pt x="159667" y="167392"/>
                        </a:cubicBezTo>
                        <a:cubicBezTo>
                          <a:pt x="159610" y="168250"/>
                          <a:pt x="159144" y="168659"/>
                          <a:pt x="158515" y="168954"/>
                        </a:cubicBezTo>
                        <a:cubicBezTo>
                          <a:pt x="157620" y="168907"/>
                          <a:pt x="157000" y="168288"/>
                          <a:pt x="156953" y="167392"/>
                        </a:cubicBezTo>
                        <a:cubicBezTo>
                          <a:pt x="157343" y="166954"/>
                          <a:pt x="157658" y="166611"/>
                          <a:pt x="158105" y="166240"/>
                        </a:cubicBezTo>
                        <a:cubicBezTo>
                          <a:pt x="158277" y="166268"/>
                          <a:pt x="158439" y="166306"/>
                          <a:pt x="158601" y="166325"/>
                        </a:cubicBezTo>
                        <a:close/>
                        <a:moveTo>
                          <a:pt x="317773" y="168954"/>
                        </a:moveTo>
                        <a:cubicBezTo>
                          <a:pt x="317049" y="170774"/>
                          <a:pt x="318935" y="172869"/>
                          <a:pt x="320811" y="172402"/>
                        </a:cubicBezTo>
                        <a:cubicBezTo>
                          <a:pt x="323783" y="171679"/>
                          <a:pt x="323326" y="167135"/>
                          <a:pt x="319583" y="167307"/>
                        </a:cubicBezTo>
                        <a:cubicBezTo>
                          <a:pt x="318868" y="167735"/>
                          <a:pt x="318097" y="168154"/>
                          <a:pt x="317773" y="168954"/>
                        </a:cubicBezTo>
                        <a:close/>
                        <a:moveTo>
                          <a:pt x="62379" y="172326"/>
                        </a:moveTo>
                        <a:cubicBezTo>
                          <a:pt x="60855" y="176232"/>
                          <a:pt x="64217" y="180623"/>
                          <a:pt x="68456" y="179889"/>
                        </a:cubicBezTo>
                        <a:cubicBezTo>
                          <a:pt x="71980" y="179279"/>
                          <a:pt x="73924" y="177365"/>
                          <a:pt x="73057" y="173317"/>
                        </a:cubicBezTo>
                        <a:cubicBezTo>
                          <a:pt x="72361" y="170040"/>
                          <a:pt x="71323" y="168469"/>
                          <a:pt x="67304" y="168554"/>
                        </a:cubicBezTo>
                        <a:cubicBezTo>
                          <a:pt x="64865" y="169564"/>
                          <a:pt x="63332" y="169878"/>
                          <a:pt x="62379" y="172326"/>
                        </a:cubicBezTo>
                        <a:close/>
                        <a:moveTo>
                          <a:pt x="136741" y="175289"/>
                        </a:moveTo>
                        <a:cubicBezTo>
                          <a:pt x="134398" y="175850"/>
                          <a:pt x="132178" y="173355"/>
                          <a:pt x="132959" y="171098"/>
                        </a:cubicBezTo>
                        <a:cubicBezTo>
                          <a:pt x="133341" y="170002"/>
                          <a:pt x="134426" y="169393"/>
                          <a:pt x="135426" y="168878"/>
                        </a:cubicBezTo>
                        <a:cubicBezTo>
                          <a:pt x="140122" y="168707"/>
                          <a:pt x="140437" y="174393"/>
                          <a:pt x="136741" y="175289"/>
                        </a:cubicBezTo>
                        <a:close/>
                        <a:moveTo>
                          <a:pt x="194434" y="174955"/>
                        </a:moveTo>
                        <a:cubicBezTo>
                          <a:pt x="192538" y="175279"/>
                          <a:pt x="190557" y="172945"/>
                          <a:pt x="191472" y="171012"/>
                        </a:cubicBezTo>
                        <a:cubicBezTo>
                          <a:pt x="191881" y="170155"/>
                          <a:pt x="192757" y="169726"/>
                          <a:pt x="193615" y="169288"/>
                        </a:cubicBezTo>
                        <a:cubicBezTo>
                          <a:pt x="197767" y="169116"/>
                          <a:pt x="197863" y="174355"/>
                          <a:pt x="194434" y="174955"/>
                        </a:cubicBezTo>
                        <a:close/>
                        <a:moveTo>
                          <a:pt x="294113" y="173060"/>
                        </a:moveTo>
                        <a:cubicBezTo>
                          <a:pt x="293246" y="175784"/>
                          <a:pt x="295656" y="178813"/>
                          <a:pt x="298466" y="178327"/>
                        </a:cubicBezTo>
                        <a:cubicBezTo>
                          <a:pt x="303219" y="177498"/>
                          <a:pt x="303114" y="170097"/>
                          <a:pt x="297647" y="170183"/>
                        </a:cubicBezTo>
                        <a:cubicBezTo>
                          <a:pt x="295951" y="170878"/>
                          <a:pt x="294675" y="171298"/>
                          <a:pt x="294113" y="173060"/>
                        </a:cubicBezTo>
                        <a:close/>
                        <a:moveTo>
                          <a:pt x="230010" y="181613"/>
                        </a:moveTo>
                        <a:cubicBezTo>
                          <a:pt x="226466" y="182127"/>
                          <a:pt x="223618" y="178032"/>
                          <a:pt x="225000" y="174631"/>
                        </a:cubicBezTo>
                        <a:cubicBezTo>
                          <a:pt x="225847" y="172536"/>
                          <a:pt x="227352" y="172279"/>
                          <a:pt x="229524" y="171421"/>
                        </a:cubicBezTo>
                        <a:cubicBezTo>
                          <a:pt x="236258" y="171421"/>
                          <a:pt x="236496" y="180670"/>
                          <a:pt x="230010" y="181613"/>
                        </a:cubicBezTo>
                        <a:close/>
                        <a:moveTo>
                          <a:pt x="114395" y="181204"/>
                        </a:moveTo>
                        <a:cubicBezTo>
                          <a:pt x="111214" y="181775"/>
                          <a:pt x="108261" y="178317"/>
                          <a:pt x="109385" y="175127"/>
                        </a:cubicBezTo>
                        <a:cubicBezTo>
                          <a:pt x="110061" y="173174"/>
                          <a:pt x="111509" y="172707"/>
                          <a:pt x="113405" y="171917"/>
                        </a:cubicBezTo>
                        <a:cubicBezTo>
                          <a:pt x="119739" y="171802"/>
                          <a:pt x="119948" y="180213"/>
                          <a:pt x="114395" y="181204"/>
                        </a:cubicBezTo>
                        <a:close/>
                        <a:moveTo>
                          <a:pt x="7810" y="173965"/>
                        </a:moveTo>
                        <a:cubicBezTo>
                          <a:pt x="7515" y="175193"/>
                          <a:pt x="9001" y="176660"/>
                          <a:pt x="10192" y="176432"/>
                        </a:cubicBezTo>
                        <a:cubicBezTo>
                          <a:pt x="12763" y="175936"/>
                          <a:pt x="12725" y="171983"/>
                          <a:pt x="9458" y="172155"/>
                        </a:cubicBezTo>
                        <a:cubicBezTo>
                          <a:pt x="8801" y="172631"/>
                          <a:pt x="8030" y="173079"/>
                          <a:pt x="7810" y="173965"/>
                        </a:cubicBezTo>
                        <a:close/>
                        <a:moveTo>
                          <a:pt x="270605" y="177498"/>
                        </a:moveTo>
                        <a:cubicBezTo>
                          <a:pt x="269729" y="180813"/>
                          <a:pt x="273072" y="184490"/>
                          <a:pt x="276196" y="183994"/>
                        </a:cubicBezTo>
                        <a:cubicBezTo>
                          <a:pt x="282959" y="182908"/>
                          <a:pt x="282588" y="173231"/>
                          <a:pt x="275206" y="173393"/>
                        </a:cubicBezTo>
                        <a:cubicBezTo>
                          <a:pt x="272863" y="174327"/>
                          <a:pt x="271282" y="174955"/>
                          <a:pt x="270605" y="177498"/>
                        </a:cubicBezTo>
                        <a:close/>
                        <a:moveTo>
                          <a:pt x="41339" y="177013"/>
                        </a:moveTo>
                        <a:cubicBezTo>
                          <a:pt x="40053" y="180099"/>
                          <a:pt x="42720" y="183861"/>
                          <a:pt x="46272" y="183175"/>
                        </a:cubicBezTo>
                        <a:cubicBezTo>
                          <a:pt x="51540" y="182156"/>
                          <a:pt x="51244" y="174241"/>
                          <a:pt x="45453" y="174136"/>
                        </a:cubicBezTo>
                        <a:cubicBezTo>
                          <a:pt x="43482" y="174898"/>
                          <a:pt x="42119" y="175127"/>
                          <a:pt x="41339" y="177013"/>
                        </a:cubicBezTo>
                        <a:close/>
                        <a:moveTo>
                          <a:pt x="173393" y="176927"/>
                        </a:moveTo>
                        <a:cubicBezTo>
                          <a:pt x="173022" y="177355"/>
                          <a:pt x="172812" y="177765"/>
                          <a:pt x="172241" y="177994"/>
                        </a:cubicBezTo>
                        <a:cubicBezTo>
                          <a:pt x="171993" y="178022"/>
                          <a:pt x="171745" y="178051"/>
                          <a:pt x="171498" y="178070"/>
                        </a:cubicBezTo>
                        <a:cubicBezTo>
                          <a:pt x="171107" y="177660"/>
                          <a:pt x="170745" y="177422"/>
                          <a:pt x="170431" y="176917"/>
                        </a:cubicBezTo>
                        <a:cubicBezTo>
                          <a:pt x="170355" y="175898"/>
                          <a:pt x="171012" y="175555"/>
                          <a:pt x="171745" y="175107"/>
                        </a:cubicBezTo>
                        <a:cubicBezTo>
                          <a:pt x="172688" y="175251"/>
                          <a:pt x="173374" y="175889"/>
                          <a:pt x="173393" y="176927"/>
                        </a:cubicBezTo>
                        <a:close/>
                        <a:moveTo>
                          <a:pt x="92535" y="186538"/>
                        </a:moveTo>
                        <a:cubicBezTo>
                          <a:pt x="91754" y="186738"/>
                          <a:pt x="90745" y="187023"/>
                          <a:pt x="89744" y="186785"/>
                        </a:cubicBezTo>
                        <a:cubicBezTo>
                          <a:pt x="88592" y="186500"/>
                          <a:pt x="87440" y="185595"/>
                          <a:pt x="86944" y="184642"/>
                        </a:cubicBezTo>
                        <a:cubicBezTo>
                          <a:pt x="86239" y="183271"/>
                          <a:pt x="85601" y="178899"/>
                          <a:pt x="86459" y="177574"/>
                        </a:cubicBezTo>
                        <a:cubicBezTo>
                          <a:pt x="87620" y="175765"/>
                          <a:pt x="89468" y="176079"/>
                          <a:pt x="91640" y="175193"/>
                        </a:cubicBezTo>
                        <a:cubicBezTo>
                          <a:pt x="98593" y="175069"/>
                          <a:pt x="99746" y="184747"/>
                          <a:pt x="92535" y="186538"/>
                        </a:cubicBezTo>
                        <a:close/>
                        <a:moveTo>
                          <a:pt x="208235" y="184899"/>
                        </a:moveTo>
                        <a:cubicBezTo>
                          <a:pt x="205473" y="185556"/>
                          <a:pt x="203073" y="182604"/>
                          <a:pt x="203711" y="180051"/>
                        </a:cubicBezTo>
                        <a:cubicBezTo>
                          <a:pt x="204159" y="178289"/>
                          <a:pt x="205502" y="177784"/>
                          <a:pt x="207083" y="177089"/>
                        </a:cubicBezTo>
                        <a:cubicBezTo>
                          <a:pt x="212341" y="177060"/>
                          <a:pt x="212655" y="183852"/>
                          <a:pt x="208235" y="184899"/>
                        </a:cubicBezTo>
                        <a:close/>
                        <a:moveTo>
                          <a:pt x="332318" y="178575"/>
                        </a:moveTo>
                        <a:cubicBezTo>
                          <a:pt x="332108" y="179260"/>
                          <a:pt x="333051" y="179851"/>
                          <a:pt x="333632" y="180051"/>
                        </a:cubicBezTo>
                        <a:cubicBezTo>
                          <a:pt x="334318" y="179775"/>
                          <a:pt x="334642" y="179460"/>
                          <a:pt x="334947" y="178822"/>
                        </a:cubicBezTo>
                        <a:cubicBezTo>
                          <a:pt x="334870" y="178022"/>
                          <a:pt x="334489" y="177832"/>
                          <a:pt x="334042" y="177422"/>
                        </a:cubicBezTo>
                        <a:cubicBezTo>
                          <a:pt x="333794" y="177394"/>
                          <a:pt x="333546" y="177375"/>
                          <a:pt x="333299" y="177336"/>
                        </a:cubicBezTo>
                        <a:cubicBezTo>
                          <a:pt x="332851" y="177698"/>
                          <a:pt x="332470" y="177879"/>
                          <a:pt x="332318" y="178575"/>
                        </a:cubicBezTo>
                        <a:close/>
                        <a:moveTo>
                          <a:pt x="150142" y="183585"/>
                        </a:moveTo>
                        <a:cubicBezTo>
                          <a:pt x="148200" y="184166"/>
                          <a:pt x="146256" y="181994"/>
                          <a:pt x="147018" y="180137"/>
                        </a:cubicBezTo>
                        <a:cubicBezTo>
                          <a:pt x="147342" y="179356"/>
                          <a:pt x="148123" y="178918"/>
                          <a:pt x="148819" y="178489"/>
                        </a:cubicBezTo>
                        <a:cubicBezTo>
                          <a:pt x="152419" y="178337"/>
                          <a:pt x="152991" y="182737"/>
                          <a:pt x="150142" y="183585"/>
                        </a:cubicBezTo>
                        <a:close/>
                        <a:moveTo>
                          <a:pt x="248422" y="184899"/>
                        </a:moveTo>
                        <a:cubicBezTo>
                          <a:pt x="248660" y="185814"/>
                          <a:pt x="249088" y="187204"/>
                          <a:pt x="248669" y="188271"/>
                        </a:cubicBezTo>
                        <a:cubicBezTo>
                          <a:pt x="248002" y="189967"/>
                          <a:pt x="246602" y="190252"/>
                          <a:pt x="244640" y="190729"/>
                        </a:cubicBezTo>
                        <a:cubicBezTo>
                          <a:pt x="243811" y="190929"/>
                          <a:pt x="242745" y="191357"/>
                          <a:pt x="241602" y="191148"/>
                        </a:cubicBezTo>
                        <a:cubicBezTo>
                          <a:pt x="238134" y="190500"/>
                          <a:pt x="235887" y="185537"/>
                          <a:pt x="238230" y="182108"/>
                        </a:cubicBezTo>
                        <a:cubicBezTo>
                          <a:pt x="239487" y="180270"/>
                          <a:pt x="240983" y="180423"/>
                          <a:pt x="243326" y="179556"/>
                        </a:cubicBezTo>
                        <a:cubicBezTo>
                          <a:pt x="247202" y="179565"/>
                          <a:pt x="247593" y="181746"/>
                          <a:pt x="248422" y="184899"/>
                        </a:cubicBezTo>
                        <a:close/>
                        <a:moveTo>
                          <a:pt x="20383" y="182185"/>
                        </a:moveTo>
                        <a:cubicBezTo>
                          <a:pt x="19593" y="184347"/>
                          <a:pt x="21660" y="186614"/>
                          <a:pt x="23755" y="186214"/>
                        </a:cubicBezTo>
                        <a:cubicBezTo>
                          <a:pt x="27375" y="185518"/>
                          <a:pt x="27242" y="179822"/>
                          <a:pt x="22936" y="179965"/>
                        </a:cubicBezTo>
                        <a:cubicBezTo>
                          <a:pt x="21812" y="180470"/>
                          <a:pt x="20812" y="181023"/>
                          <a:pt x="20383" y="182185"/>
                        </a:cubicBezTo>
                        <a:close/>
                        <a:moveTo>
                          <a:pt x="308324" y="182108"/>
                        </a:moveTo>
                        <a:cubicBezTo>
                          <a:pt x="307448" y="184252"/>
                          <a:pt x="309658" y="186776"/>
                          <a:pt x="311944" y="186299"/>
                        </a:cubicBezTo>
                        <a:cubicBezTo>
                          <a:pt x="315659" y="185518"/>
                          <a:pt x="315182" y="179794"/>
                          <a:pt x="310715" y="179965"/>
                        </a:cubicBezTo>
                        <a:cubicBezTo>
                          <a:pt x="309696" y="180480"/>
                          <a:pt x="308762" y="181042"/>
                          <a:pt x="308324" y="182108"/>
                        </a:cubicBezTo>
                        <a:close/>
                        <a:moveTo>
                          <a:pt x="127702" y="189500"/>
                        </a:moveTo>
                        <a:cubicBezTo>
                          <a:pt x="125025" y="189995"/>
                          <a:pt x="122482" y="187157"/>
                          <a:pt x="123263" y="184404"/>
                        </a:cubicBezTo>
                        <a:cubicBezTo>
                          <a:pt x="123816" y="182461"/>
                          <a:pt x="125254" y="182051"/>
                          <a:pt x="127121" y="181366"/>
                        </a:cubicBezTo>
                        <a:cubicBezTo>
                          <a:pt x="132188" y="181718"/>
                          <a:pt x="132340" y="188652"/>
                          <a:pt x="127702" y="189500"/>
                        </a:cubicBezTo>
                        <a:close/>
                        <a:moveTo>
                          <a:pt x="53826" y="186299"/>
                        </a:moveTo>
                        <a:cubicBezTo>
                          <a:pt x="52835" y="189624"/>
                          <a:pt x="56302" y="193281"/>
                          <a:pt x="59503" y="192710"/>
                        </a:cubicBezTo>
                        <a:cubicBezTo>
                          <a:pt x="65837" y="191576"/>
                          <a:pt x="65580" y="182166"/>
                          <a:pt x="58274" y="182356"/>
                        </a:cubicBezTo>
                        <a:cubicBezTo>
                          <a:pt x="56055" y="183337"/>
                          <a:pt x="54550" y="183861"/>
                          <a:pt x="53826" y="186299"/>
                        </a:cubicBezTo>
                        <a:close/>
                        <a:moveTo>
                          <a:pt x="185557" y="188271"/>
                        </a:moveTo>
                        <a:cubicBezTo>
                          <a:pt x="183680" y="188624"/>
                          <a:pt x="181756" y="186290"/>
                          <a:pt x="182680" y="184404"/>
                        </a:cubicBezTo>
                        <a:cubicBezTo>
                          <a:pt x="183080" y="183585"/>
                          <a:pt x="183909" y="183175"/>
                          <a:pt x="184737" y="182756"/>
                        </a:cubicBezTo>
                        <a:cubicBezTo>
                          <a:pt x="188690" y="182604"/>
                          <a:pt x="188843" y="187652"/>
                          <a:pt x="185557" y="188271"/>
                        </a:cubicBezTo>
                        <a:close/>
                        <a:moveTo>
                          <a:pt x="284740" y="186376"/>
                        </a:moveTo>
                        <a:cubicBezTo>
                          <a:pt x="283826" y="189357"/>
                          <a:pt x="286569" y="192653"/>
                          <a:pt x="289750" y="192043"/>
                        </a:cubicBezTo>
                        <a:cubicBezTo>
                          <a:pt x="295132" y="191014"/>
                          <a:pt x="294808" y="183118"/>
                          <a:pt x="288760" y="183004"/>
                        </a:cubicBezTo>
                        <a:cubicBezTo>
                          <a:pt x="286750" y="183804"/>
                          <a:pt x="285378" y="184261"/>
                          <a:pt x="284740" y="186376"/>
                        </a:cubicBezTo>
                        <a:close/>
                        <a:moveTo>
                          <a:pt x="106013" y="195167"/>
                        </a:moveTo>
                        <a:cubicBezTo>
                          <a:pt x="102070" y="196072"/>
                          <a:pt x="98822" y="192005"/>
                          <a:pt x="99850" y="188347"/>
                        </a:cubicBezTo>
                        <a:cubicBezTo>
                          <a:pt x="100517" y="185995"/>
                          <a:pt x="102251" y="185452"/>
                          <a:pt x="104451" y="184566"/>
                        </a:cubicBezTo>
                        <a:cubicBezTo>
                          <a:pt x="111557" y="184433"/>
                          <a:pt x="111995" y="193796"/>
                          <a:pt x="106013" y="195167"/>
                        </a:cubicBezTo>
                        <a:close/>
                        <a:moveTo>
                          <a:pt x="221713" y="194681"/>
                        </a:moveTo>
                        <a:cubicBezTo>
                          <a:pt x="218227" y="195501"/>
                          <a:pt x="215303" y="191805"/>
                          <a:pt x="216208" y="188604"/>
                        </a:cubicBezTo>
                        <a:cubicBezTo>
                          <a:pt x="216789" y="186547"/>
                          <a:pt x="218303" y="185909"/>
                          <a:pt x="220151" y="185071"/>
                        </a:cubicBezTo>
                        <a:cubicBezTo>
                          <a:pt x="226838" y="184899"/>
                          <a:pt x="227305" y="193367"/>
                          <a:pt x="221713" y="194681"/>
                        </a:cubicBezTo>
                        <a:close/>
                        <a:moveTo>
                          <a:pt x="261490" y="189824"/>
                        </a:moveTo>
                        <a:cubicBezTo>
                          <a:pt x="260128" y="193586"/>
                          <a:pt x="263728" y="198234"/>
                          <a:pt x="267576" y="197548"/>
                        </a:cubicBezTo>
                        <a:cubicBezTo>
                          <a:pt x="274453" y="196329"/>
                          <a:pt x="274101" y="186185"/>
                          <a:pt x="266509" y="186376"/>
                        </a:cubicBezTo>
                        <a:cubicBezTo>
                          <a:pt x="264185" y="187347"/>
                          <a:pt x="262338" y="187471"/>
                          <a:pt x="261490" y="189824"/>
                        </a:cubicBezTo>
                        <a:close/>
                        <a:moveTo>
                          <a:pt x="86" y="187280"/>
                        </a:moveTo>
                        <a:cubicBezTo>
                          <a:pt x="57" y="187395"/>
                          <a:pt x="38" y="187500"/>
                          <a:pt x="0" y="187604"/>
                        </a:cubicBezTo>
                        <a:cubicBezTo>
                          <a:pt x="238" y="188071"/>
                          <a:pt x="476" y="188328"/>
                          <a:pt x="905" y="188595"/>
                        </a:cubicBezTo>
                        <a:cubicBezTo>
                          <a:pt x="1581" y="188576"/>
                          <a:pt x="1857" y="188328"/>
                          <a:pt x="2057" y="187852"/>
                        </a:cubicBezTo>
                        <a:cubicBezTo>
                          <a:pt x="2086" y="187662"/>
                          <a:pt x="2115" y="187471"/>
                          <a:pt x="2143" y="187280"/>
                        </a:cubicBezTo>
                        <a:cubicBezTo>
                          <a:pt x="1810" y="186919"/>
                          <a:pt x="1610" y="186633"/>
                          <a:pt x="1067" y="186461"/>
                        </a:cubicBezTo>
                        <a:cubicBezTo>
                          <a:pt x="743" y="186728"/>
                          <a:pt x="419" y="187004"/>
                          <a:pt x="86" y="187280"/>
                        </a:cubicBezTo>
                        <a:close/>
                        <a:moveTo>
                          <a:pt x="163373" y="192624"/>
                        </a:moveTo>
                        <a:cubicBezTo>
                          <a:pt x="161477" y="193053"/>
                          <a:pt x="159715" y="191005"/>
                          <a:pt x="160334" y="189176"/>
                        </a:cubicBezTo>
                        <a:cubicBezTo>
                          <a:pt x="160639" y="188290"/>
                          <a:pt x="161525" y="187804"/>
                          <a:pt x="162306" y="187366"/>
                        </a:cubicBezTo>
                        <a:cubicBezTo>
                          <a:pt x="165964" y="187214"/>
                          <a:pt x="166392" y="191929"/>
                          <a:pt x="163373" y="192624"/>
                        </a:cubicBezTo>
                        <a:close/>
                        <a:moveTo>
                          <a:pt x="32871" y="190976"/>
                        </a:moveTo>
                        <a:cubicBezTo>
                          <a:pt x="31985" y="193805"/>
                          <a:pt x="34881" y="196386"/>
                          <a:pt x="37557" y="195748"/>
                        </a:cubicBezTo>
                        <a:cubicBezTo>
                          <a:pt x="41891" y="194710"/>
                          <a:pt x="41472" y="187919"/>
                          <a:pt x="35995" y="188100"/>
                        </a:cubicBezTo>
                        <a:cubicBezTo>
                          <a:pt x="34633" y="188862"/>
                          <a:pt x="33375" y="189376"/>
                          <a:pt x="32871" y="190976"/>
                        </a:cubicBezTo>
                        <a:close/>
                        <a:moveTo>
                          <a:pt x="322631" y="191633"/>
                        </a:moveTo>
                        <a:cubicBezTo>
                          <a:pt x="322535" y="193719"/>
                          <a:pt x="325012" y="194843"/>
                          <a:pt x="326241" y="193272"/>
                        </a:cubicBezTo>
                        <a:cubicBezTo>
                          <a:pt x="327393" y="191805"/>
                          <a:pt x="326241" y="189805"/>
                          <a:pt x="324269" y="189900"/>
                        </a:cubicBezTo>
                        <a:cubicBezTo>
                          <a:pt x="323488" y="190414"/>
                          <a:pt x="323031" y="190767"/>
                          <a:pt x="322631" y="191633"/>
                        </a:cubicBezTo>
                        <a:close/>
                        <a:moveTo>
                          <a:pt x="199196" y="198206"/>
                        </a:moveTo>
                        <a:cubicBezTo>
                          <a:pt x="196453" y="198749"/>
                          <a:pt x="194091" y="196034"/>
                          <a:pt x="194920" y="193272"/>
                        </a:cubicBezTo>
                        <a:cubicBezTo>
                          <a:pt x="195377" y="191767"/>
                          <a:pt x="196558" y="191233"/>
                          <a:pt x="197882" y="190567"/>
                        </a:cubicBezTo>
                        <a:cubicBezTo>
                          <a:pt x="203473" y="190395"/>
                          <a:pt x="203749" y="197310"/>
                          <a:pt x="199196" y="198206"/>
                        </a:cubicBezTo>
                        <a:close/>
                        <a:moveTo>
                          <a:pt x="67304" y="193357"/>
                        </a:moveTo>
                        <a:cubicBezTo>
                          <a:pt x="64970" y="197129"/>
                          <a:pt x="67885" y="201435"/>
                          <a:pt x="71333" y="202073"/>
                        </a:cubicBezTo>
                        <a:cubicBezTo>
                          <a:pt x="79400" y="203559"/>
                          <a:pt x="80124" y="190481"/>
                          <a:pt x="72152" y="190652"/>
                        </a:cubicBezTo>
                        <a:cubicBezTo>
                          <a:pt x="69952" y="191538"/>
                          <a:pt x="68456" y="191510"/>
                          <a:pt x="67304" y="193357"/>
                        </a:cubicBezTo>
                        <a:close/>
                        <a:moveTo>
                          <a:pt x="141427" y="197958"/>
                        </a:moveTo>
                        <a:cubicBezTo>
                          <a:pt x="138798" y="198663"/>
                          <a:pt x="136322" y="196139"/>
                          <a:pt x="136989" y="193519"/>
                        </a:cubicBezTo>
                        <a:cubicBezTo>
                          <a:pt x="137389" y="191967"/>
                          <a:pt x="138541" y="191376"/>
                          <a:pt x="139865" y="190729"/>
                        </a:cubicBezTo>
                        <a:cubicBezTo>
                          <a:pt x="144951" y="190576"/>
                          <a:pt x="145637" y="196844"/>
                          <a:pt x="141427" y="197958"/>
                        </a:cubicBezTo>
                        <a:close/>
                        <a:moveTo>
                          <a:pt x="299285" y="194681"/>
                        </a:moveTo>
                        <a:cubicBezTo>
                          <a:pt x="297723" y="197263"/>
                          <a:pt x="300352" y="200568"/>
                          <a:pt x="303143" y="199939"/>
                        </a:cubicBezTo>
                        <a:cubicBezTo>
                          <a:pt x="307381" y="198987"/>
                          <a:pt x="307038" y="192681"/>
                          <a:pt x="301752" y="192872"/>
                        </a:cubicBezTo>
                        <a:cubicBezTo>
                          <a:pt x="300714" y="193348"/>
                          <a:pt x="299847" y="193748"/>
                          <a:pt x="299285" y="194681"/>
                        </a:cubicBezTo>
                        <a:close/>
                        <a:moveTo>
                          <a:pt x="233134" y="204368"/>
                        </a:moveTo>
                        <a:cubicBezTo>
                          <a:pt x="229800" y="203749"/>
                          <a:pt x="227028" y="199349"/>
                          <a:pt x="229352" y="195739"/>
                        </a:cubicBezTo>
                        <a:cubicBezTo>
                          <a:pt x="230457" y="194024"/>
                          <a:pt x="231839" y="193900"/>
                          <a:pt x="233953" y="193110"/>
                        </a:cubicBezTo>
                        <a:cubicBezTo>
                          <a:pt x="241964" y="193138"/>
                          <a:pt x="241468" y="205921"/>
                          <a:pt x="233134" y="204368"/>
                        </a:cubicBezTo>
                        <a:close/>
                        <a:moveTo>
                          <a:pt x="119567" y="203549"/>
                        </a:moveTo>
                        <a:cubicBezTo>
                          <a:pt x="115767" y="204568"/>
                          <a:pt x="112576" y="201015"/>
                          <a:pt x="113652" y="197387"/>
                        </a:cubicBezTo>
                        <a:cubicBezTo>
                          <a:pt x="114262" y="195339"/>
                          <a:pt x="115748" y="194777"/>
                          <a:pt x="117596" y="193938"/>
                        </a:cubicBezTo>
                        <a:cubicBezTo>
                          <a:pt x="124254" y="193777"/>
                          <a:pt x="124901" y="202121"/>
                          <a:pt x="119567" y="203549"/>
                        </a:cubicBezTo>
                        <a:close/>
                        <a:moveTo>
                          <a:pt x="12163" y="195996"/>
                        </a:moveTo>
                        <a:cubicBezTo>
                          <a:pt x="11744" y="197615"/>
                          <a:pt x="13659" y="199025"/>
                          <a:pt x="15040" y="198625"/>
                        </a:cubicBezTo>
                        <a:cubicBezTo>
                          <a:pt x="17602" y="197891"/>
                          <a:pt x="17002" y="194034"/>
                          <a:pt x="13887" y="194186"/>
                        </a:cubicBezTo>
                        <a:cubicBezTo>
                          <a:pt x="13211" y="194672"/>
                          <a:pt x="12402" y="195072"/>
                          <a:pt x="12163" y="195996"/>
                        </a:cubicBezTo>
                        <a:close/>
                        <a:moveTo>
                          <a:pt x="177013" y="202149"/>
                        </a:moveTo>
                        <a:cubicBezTo>
                          <a:pt x="174508" y="202768"/>
                          <a:pt x="172422" y="200292"/>
                          <a:pt x="173069" y="197958"/>
                        </a:cubicBezTo>
                        <a:cubicBezTo>
                          <a:pt x="173469" y="196501"/>
                          <a:pt x="174660" y="196139"/>
                          <a:pt x="176032" y="195577"/>
                        </a:cubicBezTo>
                        <a:cubicBezTo>
                          <a:pt x="180223" y="195539"/>
                          <a:pt x="180499" y="201292"/>
                          <a:pt x="177013" y="202149"/>
                        </a:cubicBezTo>
                        <a:close/>
                        <a:moveTo>
                          <a:pt x="275615" y="199444"/>
                        </a:moveTo>
                        <a:cubicBezTo>
                          <a:pt x="274701" y="202463"/>
                          <a:pt x="277549" y="206083"/>
                          <a:pt x="280387" y="205692"/>
                        </a:cubicBezTo>
                        <a:cubicBezTo>
                          <a:pt x="286760" y="204797"/>
                          <a:pt x="286617" y="195786"/>
                          <a:pt x="279397" y="195996"/>
                        </a:cubicBezTo>
                        <a:cubicBezTo>
                          <a:pt x="277644" y="196872"/>
                          <a:pt x="276225" y="197444"/>
                          <a:pt x="275615" y="199444"/>
                        </a:cubicBezTo>
                        <a:close/>
                        <a:moveTo>
                          <a:pt x="45615" y="199520"/>
                        </a:moveTo>
                        <a:cubicBezTo>
                          <a:pt x="44682" y="202663"/>
                          <a:pt x="47425" y="206092"/>
                          <a:pt x="50959" y="205273"/>
                        </a:cubicBezTo>
                        <a:cubicBezTo>
                          <a:pt x="56198" y="204064"/>
                          <a:pt x="55655" y="196129"/>
                          <a:pt x="49149" y="196320"/>
                        </a:cubicBezTo>
                        <a:cubicBezTo>
                          <a:pt x="47577" y="197110"/>
                          <a:pt x="46139" y="197749"/>
                          <a:pt x="45615" y="199520"/>
                        </a:cubicBezTo>
                        <a:close/>
                        <a:moveTo>
                          <a:pt x="101736" y="205607"/>
                        </a:moveTo>
                        <a:cubicBezTo>
                          <a:pt x="100870" y="207750"/>
                          <a:pt x="99460" y="208121"/>
                          <a:pt x="96974" y="208731"/>
                        </a:cubicBezTo>
                        <a:cubicBezTo>
                          <a:pt x="95831" y="209007"/>
                          <a:pt x="94136" y="209636"/>
                          <a:pt x="92707" y="209226"/>
                        </a:cubicBezTo>
                        <a:cubicBezTo>
                          <a:pt x="91192" y="208493"/>
                          <a:pt x="89678" y="200958"/>
                          <a:pt x="90897" y="199368"/>
                        </a:cubicBezTo>
                        <a:cubicBezTo>
                          <a:pt x="92059" y="197853"/>
                          <a:pt x="94126" y="198187"/>
                          <a:pt x="96069" y="197396"/>
                        </a:cubicBezTo>
                        <a:cubicBezTo>
                          <a:pt x="100050" y="197301"/>
                          <a:pt x="103442" y="201425"/>
                          <a:pt x="101736" y="205607"/>
                        </a:cubicBezTo>
                        <a:close/>
                        <a:moveTo>
                          <a:pt x="212265" y="208074"/>
                        </a:moveTo>
                        <a:cubicBezTo>
                          <a:pt x="209036" y="208616"/>
                          <a:pt x="206426" y="205064"/>
                          <a:pt x="207331" y="201911"/>
                        </a:cubicBezTo>
                        <a:cubicBezTo>
                          <a:pt x="207940" y="199806"/>
                          <a:pt x="209521" y="199330"/>
                          <a:pt x="211522" y="198539"/>
                        </a:cubicBezTo>
                        <a:cubicBezTo>
                          <a:pt x="218103" y="198425"/>
                          <a:pt x="218323" y="207045"/>
                          <a:pt x="212265" y="208074"/>
                        </a:cubicBezTo>
                        <a:close/>
                        <a:moveTo>
                          <a:pt x="252527" y="201997"/>
                        </a:moveTo>
                        <a:cubicBezTo>
                          <a:pt x="252079" y="202778"/>
                          <a:pt x="252346" y="204159"/>
                          <a:pt x="252527" y="204949"/>
                        </a:cubicBezTo>
                        <a:cubicBezTo>
                          <a:pt x="253336" y="208540"/>
                          <a:pt x="253670" y="210550"/>
                          <a:pt x="257461" y="211122"/>
                        </a:cubicBezTo>
                        <a:cubicBezTo>
                          <a:pt x="265071" y="212245"/>
                          <a:pt x="266109" y="199368"/>
                          <a:pt x="258527" y="199530"/>
                        </a:cubicBezTo>
                        <a:cubicBezTo>
                          <a:pt x="256203" y="200463"/>
                          <a:pt x="253708" y="199949"/>
                          <a:pt x="252527" y="201997"/>
                        </a:cubicBezTo>
                        <a:close/>
                        <a:moveTo>
                          <a:pt x="154657" y="207007"/>
                        </a:moveTo>
                        <a:cubicBezTo>
                          <a:pt x="151990" y="207607"/>
                          <a:pt x="149695" y="204921"/>
                          <a:pt x="150381" y="202406"/>
                        </a:cubicBezTo>
                        <a:cubicBezTo>
                          <a:pt x="150857" y="200663"/>
                          <a:pt x="152095" y="200244"/>
                          <a:pt x="153752" y="199615"/>
                        </a:cubicBezTo>
                        <a:cubicBezTo>
                          <a:pt x="158477" y="199920"/>
                          <a:pt x="158820" y="206073"/>
                          <a:pt x="154657" y="207007"/>
                        </a:cubicBezTo>
                        <a:close/>
                        <a:moveTo>
                          <a:pt x="24898" y="204130"/>
                        </a:moveTo>
                        <a:cubicBezTo>
                          <a:pt x="23879" y="206416"/>
                          <a:pt x="26041" y="208826"/>
                          <a:pt x="28432" y="208321"/>
                        </a:cubicBezTo>
                        <a:cubicBezTo>
                          <a:pt x="31918" y="207578"/>
                          <a:pt x="31471" y="202016"/>
                          <a:pt x="27365" y="202159"/>
                        </a:cubicBezTo>
                        <a:cubicBezTo>
                          <a:pt x="26317" y="202635"/>
                          <a:pt x="25365" y="203092"/>
                          <a:pt x="24898" y="204130"/>
                        </a:cubicBezTo>
                        <a:close/>
                        <a:moveTo>
                          <a:pt x="313420" y="204368"/>
                        </a:moveTo>
                        <a:cubicBezTo>
                          <a:pt x="312610" y="206007"/>
                          <a:pt x="314449" y="208264"/>
                          <a:pt x="316297" y="207816"/>
                        </a:cubicBezTo>
                        <a:cubicBezTo>
                          <a:pt x="319230" y="207121"/>
                          <a:pt x="318897" y="202635"/>
                          <a:pt x="315230" y="202806"/>
                        </a:cubicBezTo>
                        <a:cubicBezTo>
                          <a:pt x="314534" y="203225"/>
                          <a:pt x="313782" y="203644"/>
                          <a:pt x="313420" y="204368"/>
                        </a:cubicBezTo>
                        <a:close/>
                        <a:moveTo>
                          <a:pt x="132312" y="212341"/>
                        </a:moveTo>
                        <a:cubicBezTo>
                          <a:pt x="128921" y="212960"/>
                          <a:pt x="126387" y="209664"/>
                          <a:pt x="127216" y="206512"/>
                        </a:cubicBezTo>
                        <a:cubicBezTo>
                          <a:pt x="127749" y="204483"/>
                          <a:pt x="129226" y="203911"/>
                          <a:pt x="131074" y="203140"/>
                        </a:cubicBezTo>
                        <a:cubicBezTo>
                          <a:pt x="137579" y="202997"/>
                          <a:pt x="137893" y="211322"/>
                          <a:pt x="132312" y="212341"/>
                        </a:cubicBezTo>
                        <a:close/>
                        <a:moveTo>
                          <a:pt x="190405" y="211846"/>
                        </a:moveTo>
                        <a:cubicBezTo>
                          <a:pt x="187347" y="212455"/>
                          <a:pt x="184766" y="209636"/>
                          <a:pt x="185633" y="206588"/>
                        </a:cubicBezTo>
                        <a:cubicBezTo>
                          <a:pt x="186166" y="204711"/>
                          <a:pt x="187700" y="204235"/>
                          <a:pt x="189490" y="203549"/>
                        </a:cubicBezTo>
                        <a:cubicBezTo>
                          <a:pt x="194739" y="203921"/>
                          <a:pt x="195205" y="210893"/>
                          <a:pt x="190405" y="211846"/>
                        </a:cubicBezTo>
                        <a:close/>
                        <a:moveTo>
                          <a:pt x="58426" y="208321"/>
                        </a:moveTo>
                        <a:cubicBezTo>
                          <a:pt x="57369" y="211798"/>
                          <a:pt x="60408" y="215408"/>
                          <a:pt x="64017" y="214732"/>
                        </a:cubicBezTo>
                        <a:cubicBezTo>
                          <a:pt x="70161" y="213589"/>
                          <a:pt x="69894" y="204425"/>
                          <a:pt x="62293" y="204626"/>
                        </a:cubicBezTo>
                        <a:cubicBezTo>
                          <a:pt x="60522" y="205511"/>
                          <a:pt x="59045" y="206302"/>
                          <a:pt x="58426" y="208321"/>
                        </a:cubicBezTo>
                        <a:close/>
                        <a:moveTo>
                          <a:pt x="289750" y="208731"/>
                        </a:moveTo>
                        <a:cubicBezTo>
                          <a:pt x="288950" y="211560"/>
                          <a:pt x="291722" y="214236"/>
                          <a:pt x="294513" y="213503"/>
                        </a:cubicBezTo>
                        <a:cubicBezTo>
                          <a:pt x="298894" y="212350"/>
                          <a:pt x="298294" y="205616"/>
                          <a:pt x="292951" y="205778"/>
                        </a:cubicBezTo>
                        <a:cubicBezTo>
                          <a:pt x="291484" y="206492"/>
                          <a:pt x="290236" y="207045"/>
                          <a:pt x="289750" y="208731"/>
                        </a:cubicBezTo>
                        <a:close/>
                        <a:moveTo>
                          <a:pt x="109461" y="217846"/>
                        </a:moveTo>
                        <a:cubicBezTo>
                          <a:pt x="105861" y="218494"/>
                          <a:pt x="102984" y="213903"/>
                          <a:pt x="103956" y="210369"/>
                        </a:cubicBezTo>
                        <a:cubicBezTo>
                          <a:pt x="104565" y="208150"/>
                          <a:pt x="106480" y="207416"/>
                          <a:pt x="108480" y="206512"/>
                        </a:cubicBezTo>
                        <a:cubicBezTo>
                          <a:pt x="116805" y="206330"/>
                          <a:pt x="117491" y="216408"/>
                          <a:pt x="109461" y="217846"/>
                        </a:cubicBezTo>
                        <a:close/>
                        <a:moveTo>
                          <a:pt x="225571" y="217684"/>
                        </a:moveTo>
                        <a:cubicBezTo>
                          <a:pt x="222028" y="218313"/>
                          <a:pt x="218865" y="214379"/>
                          <a:pt x="219732" y="210864"/>
                        </a:cubicBezTo>
                        <a:cubicBezTo>
                          <a:pt x="220389" y="208207"/>
                          <a:pt x="222247" y="207550"/>
                          <a:pt x="224580" y="206512"/>
                        </a:cubicBezTo>
                        <a:cubicBezTo>
                          <a:pt x="231915" y="206350"/>
                          <a:pt x="233658" y="216246"/>
                          <a:pt x="225571" y="217684"/>
                        </a:cubicBezTo>
                        <a:close/>
                        <a:moveTo>
                          <a:pt x="167802" y="216294"/>
                        </a:moveTo>
                        <a:cubicBezTo>
                          <a:pt x="165087" y="216779"/>
                          <a:pt x="162677" y="213970"/>
                          <a:pt x="163363" y="211274"/>
                        </a:cubicBezTo>
                        <a:cubicBezTo>
                          <a:pt x="163849" y="209388"/>
                          <a:pt x="165183" y="208864"/>
                          <a:pt x="166897" y="208150"/>
                        </a:cubicBezTo>
                        <a:cubicBezTo>
                          <a:pt x="172488" y="208035"/>
                          <a:pt x="172841" y="215379"/>
                          <a:pt x="167802" y="216294"/>
                        </a:cubicBezTo>
                        <a:close/>
                        <a:moveTo>
                          <a:pt x="4439" y="209636"/>
                        </a:moveTo>
                        <a:cubicBezTo>
                          <a:pt x="4524" y="210445"/>
                          <a:pt x="4972" y="210607"/>
                          <a:pt x="5515" y="210950"/>
                        </a:cubicBezTo>
                        <a:cubicBezTo>
                          <a:pt x="6172" y="210693"/>
                          <a:pt x="6601" y="210426"/>
                          <a:pt x="6667" y="209550"/>
                        </a:cubicBezTo>
                        <a:cubicBezTo>
                          <a:pt x="6296" y="209112"/>
                          <a:pt x="6172" y="208740"/>
                          <a:pt x="5429" y="208645"/>
                        </a:cubicBezTo>
                        <a:cubicBezTo>
                          <a:pt x="4972" y="208969"/>
                          <a:pt x="4705" y="209112"/>
                          <a:pt x="4439" y="209636"/>
                        </a:cubicBezTo>
                        <a:close/>
                        <a:moveTo>
                          <a:pt x="266500" y="212760"/>
                        </a:moveTo>
                        <a:cubicBezTo>
                          <a:pt x="265509" y="216027"/>
                          <a:pt x="268795" y="219827"/>
                          <a:pt x="272329" y="219094"/>
                        </a:cubicBezTo>
                        <a:cubicBezTo>
                          <a:pt x="278063" y="217894"/>
                          <a:pt x="277663" y="208883"/>
                          <a:pt x="270767" y="209064"/>
                        </a:cubicBezTo>
                        <a:cubicBezTo>
                          <a:pt x="268719" y="209931"/>
                          <a:pt x="267167" y="210550"/>
                          <a:pt x="266500" y="212760"/>
                        </a:cubicBezTo>
                        <a:close/>
                        <a:moveTo>
                          <a:pt x="37481" y="212998"/>
                        </a:moveTo>
                        <a:cubicBezTo>
                          <a:pt x="36690" y="215484"/>
                          <a:pt x="38891" y="218389"/>
                          <a:pt x="41510" y="217932"/>
                        </a:cubicBezTo>
                        <a:cubicBezTo>
                          <a:pt x="45892" y="217160"/>
                          <a:pt x="45968" y="210207"/>
                          <a:pt x="40691" y="210369"/>
                        </a:cubicBezTo>
                        <a:cubicBezTo>
                          <a:pt x="39186" y="210988"/>
                          <a:pt x="37976" y="211445"/>
                          <a:pt x="37481" y="212998"/>
                        </a:cubicBezTo>
                        <a:close/>
                        <a:moveTo>
                          <a:pt x="203635" y="221628"/>
                        </a:moveTo>
                        <a:cubicBezTo>
                          <a:pt x="200044" y="222285"/>
                          <a:pt x="197244" y="218656"/>
                          <a:pt x="198215" y="215217"/>
                        </a:cubicBezTo>
                        <a:cubicBezTo>
                          <a:pt x="198825" y="213046"/>
                          <a:pt x="200454" y="212569"/>
                          <a:pt x="202406" y="211684"/>
                        </a:cubicBezTo>
                        <a:cubicBezTo>
                          <a:pt x="209398" y="211512"/>
                          <a:pt x="209645" y="220532"/>
                          <a:pt x="203635" y="221628"/>
                        </a:cubicBezTo>
                        <a:close/>
                        <a:moveTo>
                          <a:pt x="146190" y="221218"/>
                        </a:moveTo>
                        <a:cubicBezTo>
                          <a:pt x="142827" y="222066"/>
                          <a:pt x="139570" y="219037"/>
                          <a:pt x="140522" y="215551"/>
                        </a:cubicBezTo>
                        <a:cubicBezTo>
                          <a:pt x="141075" y="213541"/>
                          <a:pt x="142513" y="212922"/>
                          <a:pt x="144304" y="212103"/>
                        </a:cubicBezTo>
                        <a:cubicBezTo>
                          <a:pt x="150828" y="211931"/>
                          <a:pt x="151286" y="219942"/>
                          <a:pt x="146190" y="221218"/>
                        </a:cubicBezTo>
                        <a:close/>
                        <a:moveTo>
                          <a:pt x="243411" y="214808"/>
                        </a:moveTo>
                        <a:cubicBezTo>
                          <a:pt x="242821" y="215665"/>
                          <a:pt x="243488" y="217503"/>
                          <a:pt x="243659" y="218256"/>
                        </a:cubicBezTo>
                        <a:cubicBezTo>
                          <a:pt x="244354" y="221342"/>
                          <a:pt x="244469" y="223495"/>
                          <a:pt x="247440" y="224257"/>
                        </a:cubicBezTo>
                        <a:cubicBezTo>
                          <a:pt x="256213" y="226495"/>
                          <a:pt x="257680" y="212627"/>
                          <a:pt x="249984" y="212750"/>
                        </a:cubicBezTo>
                        <a:cubicBezTo>
                          <a:pt x="247974" y="213608"/>
                          <a:pt x="244554" y="213131"/>
                          <a:pt x="243411" y="214808"/>
                        </a:cubicBezTo>
                        <a:close/>
                        <a:moveTo>
                          <a:pt x="71495" y="216370"/>
                        </a:moveTo>
                        <a:cubicBezTo>
                          <a:pt x="69875" y="220170"/>
                          <a:pt x="73085" y="224704"/>
                          <a:pt x="77410" y="223933"/>
                        </a:cubicBezTo>
                        <a:cubicBezTo>
                          <a:pt x="84010" y="222752"/>
                          <a:pt x="83534" y="212817"/>
                          <a:pt x="76009" y="212998"/>
                        </a:cubicBezTo>
                        <a:cubicBezTo>
                          <a:pt x="73942" y="213846"/>
                          <a:pt x="72352" y="214379"/>
                          <a:pt x="71495" y="216370"/>
                        </a:cubicBezTo>
                        <a:close/>
                        <a:moveTo>
                          <a:pt x="328212" y="213903"/>
                        </a:moveTo>
                        <a:cubicBezTo>
                          <a:pt x="328184" y="214093"/>
                          <a:pt x="328155" y="214284"/>
                          <a:pt x="328127" y="214484"/>
                        </a:cubicBezTo>
                        <a:cubicBezTo>
                          <a:pt x="328432" y="214760"/>
                          <a:pt x="328736" y="215036"/>
                          <a:pt x="329032" y="215303"/>
                        </a:cubicBezTo>
                        <a:cubicBezTo>
                          <a:pt x="329117" y="215303"/>
                          <a:pt x="329203" y="215303"/>
                          <a:pt x="329279" y="215303"/>
                        </a:cubicBezTo>
                        <a:cubicBezTo>
                          <a:pt x="329775" y="215055"/>
                          <a:pt x="330022" y="214817"/>
                          <a:pt x="330260" y="214313"/>
                        </a:cubicBezTo>
                        <a:cubicBezTo>
                          <a:pt x="330184" y="213560"/>
                          <a:pt x="329756" y="213179"/>
                          <a:pt x="329022" y="213074"/>
                        </a:cubicBezTo>
                        <a:cubicBezTo>
                          <a:pt x="328660" y="213370"/>
                          <a:pt x="328403" y="213427"/>
                          <a:pt x="328212" y="213903"/>
                        </a:cubicBezTo>
                        <a:close/>
                        <a:moveTo>
                          <a:pt x="123511" y="226562"/>
                        </a:moveTo>
                        <a:cubicBezTo>
                          <a:pt x="119739" y="227247"/>
                          <a:pt x="116395" y="223152"/>
                          <a:pt x="117510" y="219494"/>
                        </a:cubicBezTo>
                        <a:cubicBezTo>
                          <a:pt x="118291" y="216903"/>
                          <a:pt x="120005" y="216503"/>
                          <a:pt x="122520" y="215551"/>
                        </a:cubicBezTo>
                        <a:cubicBezTo>
                          <a:pt x="129692" y="215570"/>
                          <a:pt x="130035" y="225371"/>
                          <a:pt x="123511" y="226562"/>
                        </a:cubicBezTo>
                        <a:close/>
                        <a:moveTo>
                          <a:pt x="304381" y="217189"/>
                        </a:moveTo>
                        <a:cubicBezTo>
                          <a:pt x="303171" y="219094"/>
                          <a:pt x="305162" y="221856"/>
                          <a:pt x="307334" y="221466"/>
                        </a:cubicBezTo>
                        <a:cubicBezTo>
                          <a:pt x="310696" y="220856"/>
                          <a:pt x="310391" y="215684"/>
                          <a:pt x="306753" y="215627"/>
                        </a:cubicBezTo>
                        <a:cubicBezTo>
                          <a:pt x="305667" y="216046"/>
                          <a:pt x="304952" y="216294"/>
                          <a:pt x="304381" y="217189"/>
                        </a:cubicBezTo>
                        <a:close/>
                        <a:moveTo>
                          <a:pt x="17916" y="220561"/>
                        </a:moveTo>
                        <a:cubicBezTo>
                          <a:pt x="19498" y="221475"/>
                          <a:pt x="20965" y="219799"/>
                          <a:pt x="21031" y="218341"/>
                        </a:cubicBezTo>
                        <a:cubicBezTo>
                          <a:pt x="20450" y="217227"/>
                          <a:pt x="20164" y="216408"/>
                          <a:pt x="18402" y="216456"/>
                        </a:cubicBezTo>
                        <a:cubicBezTo>
                          <a:pt x="16897" y="217360"/>
                          <a:pt x="15907" y="219389"/>
                          <a:pt x="17916" y="220561"/>
                        </a:cubicBezTo>
                        <a:close/>
                        <a:moveTo>
                          <a:pt x="181366" y="225819"/>
                        </a:moveTo>
                        <a:cubicBezTo>
                          <a:pt x="178079" y="226457"/>
                          <a:pt x="175260" y="223152"/>
                          <a:pt x="176193" y="219818"/>
                        </a:cubicBezTo>
                        <a:cubicBezTo>
                          <a:pt x="176727" y="217903"/>
                          <a:pt x="178222" y="217341"/>
                          <a:pt x="179803" y="216446"/>
                        </a:cubicBezTo>
                        <a:cubicBezTo>
                          <a:pt x="186814" y="216275"/>
                          <a:pt x="187033" y="224714"/>
                          <a:pt x="181366" y="225819"/>
                        </a:cubicBezTo>
                        <a:close/>
                        <a:moveTo>
                          <a:pt x="50301" y="221790"/>
                        </a:moveTo>
                        <a:cubicBezTo>
                          <a:pt x="49416" y="224704"/>
                          <a:pt x="51968" y="227943"/>
                          <a:pt x="55064" y="227295"/>
                        </a:cubicBezTo>
                        <a:cubicBezTo>
                          <a:pt x="60188" y="226247"/>
                          <a:pt x="59998" y="218475"/>
                          <a:pt x="53578" y="218665"/>
                        </a:cubicBezTo>
                        <a:cubicBezTo>
                          <a:pt x="52083" y="219437"/>
                          <a:pt x="50816" y="220085"/>
                          <a:pt x="50301" y="221790"/>
                        </a:cubicBezTo>
                        <a:close/>
                        <a:moveTo>
                          <a:pt x="280721" y="221875"/>
                        </a:moveTo>
                        <a:cubicBezTo>
                          <a:pt x="279892" y="224800"/>
                          <a:pt x="282473" y="227609"/>
                          <a:pt x="285407" y="227047"/>
                        </a:cubicBezTo>
                        <a:cubicBezTo>
                          <a:pt x="290312" y="226104"/>
                          <a:pt x="289903" y="218646"/>
                          <a:pt x="284007" y="218837"/>
                        </a:cubicBezTo>
                        <a:cubicBezTo>
                          <a:pt x="282502" y="219570"/>
                          <a:pt x="281197" y="220170"/>
                          <a:pt x="280721" y="221875"/>
                        </a:cubicBezTo>
                        <a:close/>
                        <a:moveTo>
                          <a:pt x="220723" y="221713"/>
                        </a:moveTo>
                        <a:cubicBezTo>
                          <a:pt x="222199" y="223609"/>
                          <a:pt x="222723" y="228124"/>
                          <a:pt x="220723" y="229686"/>
                        </a:cubicBezTo>
                        <a:cubicBezTo>
                          <a:pt x="219942" y="230295"/>
                          <a:pt x="219189" y="230381"/>
                          <a:pt x="218008" y="230667"/>
                        </a:cubicBezTo>
                        <a:cubicBezTo>
                          <a:pt x="217103" y="230886"/>
                          <a:pt x="215941" y="231391"/>
                          <a:pt x="214722" y="231162"/>
                        </a:cubicBezTo>
                        <a:cubicBezTo>
                          <a:pt x="211884" y="230629"/>
                          <a:pt x="209531" y="226676"/>
                          <a:pt x="211017" y="223190"/>
                        </a:cubicBezTo>
                        <a:cubicBezTo>
                          <a:pt x="211969" y="220970"/>
                          <a:pt x="213617" y="220656"/>
                          <a:pt x="215951" y="219742"/>
                        </a:cubicBezTo>
                        <a:cubicBezTo>
                          <a:pt x="218094" y="219713"/>
                          <a:pt x="219799" y="220513"/>
                          <a:pt x="220723" y="221713"/>
                        </a:cubicBezTo>
                        <a:close/>
                        <a:moveTo>
                          <a:pt x="158772" y="230505"/>
                        </a:moveTo>
                        <a:cubicBezTo>
                          <a:pt x="155915" y="230943"/>
                          <a:pt x="152819" y="227524"/>
                          <a:pt x="153590" y="224504"/>
                        </a:cubicBezTo>
                        <a:cubicBezTo>
                          <a:pt x="154238" y="221999"/>
                          <a:pt x="155858" y="221542"/>
                          <a:pt x="158191" y="220637"/>
                        </a:cubicBezTo>
                        <a:cubicBezTo>
                          <a:pt x="164763" y="220704"/>
                          <a:pt x="164935" y="229543"/>
                          <a:pt x="158772" y="230505"/>
                        </a:cubicBezTo>
                        <a:close/>
                        <a:moveTo>
                          <a:pt x="85134" y="224018"/>
                        </a:moveTo>
                        <a:cubicBezTo>
                          <a:pt x="82363" y="227866"/>
                          <a:pt x="85373" y="232458"/>
                          <a:pt x="89087" y="233143"/>
                        </a:cubicBezTo>
                        <a:cubicBezTo>
                          <a:pt x="92078" y="233696"/>
                          <a:pt x="94917" y="231477"/>
                          <a:pt x="95488" y="229524"/>
                        </a:cubicBezTo>
                        <a:cubicBezTo>
                          <a:pt x="95783" y="228524"/>
                          <a:pt x="95412" y="227362"/>
                          <a:pt x="95250" y="226571"/>
                        </a:cubicBezTo>
                        <a:cubicBezTo>
                          <a:pt x="94631" y="223685"/>
                          <a:pt x="94278" y="221494"/>
                          <a:pt x="90726" y="221551"/>
                        </a:cubicBezTo>
                        <a:cubicBezTo>
                          <a:pt x="88363" y="222533"/>
                          <a:pt x="86506" y="222123"/>
                          <a:pt x="85134" y="224018"/>
                        </a:cubicBezTo>
                        <a:close/>
                        <a:moveTo>
                          <a:pt x="257546" y="226152"/>
                        </a:moveTo>
                        <a:cubicBezTo>
                          <a:pt x="256689" y="229476"/>
                          <a:pt x="259956" y="233096"/>
                          <a:pt x="263214" y="232477"/>
                        </a:cubicBezTo>
                        <a:cubicBezTo>
                          <a:pt x="269310" y="231324"/>
                          <a:pt x="268910" y="222123"/>
                          <a:pt x="262147" y="222209"/>
                        </a:cubicBezTo>
                        <a:cubicBezTo>
                          <a:pt x="259851" y="223114"/>
                          <a:pt x="258185" y="223666"/>
                          <a:pt x="257546" y="226152"/>
                        </a:cubicBezTo>
                        <a:close/>
                        <a:moveTo>
                          <a:pt x="29337" y="226724"/>
                        </a:moveTo>
                        <a:cubicBezTo>
                          <a:pt x="28794" y="228543"/>
                          <a:pt x="30728" y="230743"/>
                          <a:pt x="32785" y="230257"/>
                        </a:cubicBezTo>
                        <a:cubicBezTo>
                          <a:pt x="35985" y="229505"/>
                          <a:pt x="35547" y="224838"/>
                          <a:pt x="32128" y="224504"/>
                        </a:cubicBezTo>
                        <a:cubicBezTo>
                          <a:pt x="30842" y="225000"/>
                          <a:pt x="29737" y="225400"/>
                          <a:pt x="29337" y="226724"/>
                        </a:cubicBezTo>
                        <a:close/>
                        <a:moveTo>
                          <a:pt x="136827" y="235439"/>
                        </a:moveTo>
                        <a:cubicBezTo>
                          <a:pt x="132864" y="236163"/>
                          <a:pt x="129740" y="232257"/>
                          <a:pt x="130826" y="228533"/>
                        </a:cubicBezTo>
                        <a:cubicBezTo>
                          <a:pt x="131540" y="226095"/>
                          <a:pt x="133159" y="225495"/>
                          <a:pt x="135350" y="224504"/>
                        </a:cubicBezTo>
                        <a:cubicBezTo>
                          <a:pt x="143142" y="224333"/>
                          <a:pt x="143647" y="234191"/>
                          <a:pt x="136827" y="235439"/>
                        </a:cubicBezTo>
                        <a:close/>
                        <a:moveTo>
                          <a:pt x="195005" y="235353"/>
                        </a:moveTo>
                        <a:cubicBezTo>
                          <a:pt x="191243" y="236144"/>
                          <a:pt x="187881" y="232134"/>
                          <a:pt x="188843" y="228609"/>
                        </a:cubicBezTo>
                        <a:cubicBezTo>
                          <a:pt x="189481" y="226276"/>
                          <a:pt x="191081" y="225657"/>
                          <a:pt x="193119" y="224666"/>
                        </a:cubicBezTo>
                        <a:cubicBezTo>
                          <a:pt x="200977" y="224495"/>
                          <a:pt x="201311" y="234020"/>
                          <a:pt x="195005" y="235353"/>
                        </a:cubicBezTo>
                        <a:close/>
                        <a:moveTo>
                          <a:pt x="318678" y="227543"/>
                        </a:moveTo>
                        <a:cubicBezTo>
                          <a:pt x="319021" y="228257"/>
                          <a:pt x="319373" y="228676"/>
                          <a:pt x="320078" y="229019"/>
                        </a:cubicBezTo>
                        <a:cubicBezTo>
                          <a:pt x="321031" y="229019"/>
                          <a:pt x="321554" y="228552"/>
                          <a:pt x="321802" y="227866"/>
                        </a:cubicBezTo>
                        <a:cubicBezTo>
                          <a:pt x="322212" y="226971"/>
                          <a:pt x="321250" y="226181"/>
                          <a:pt x="320649" y="225981"/>
                        </a:cubicBezTo>
                        <a:cubicBezTo>
                          <a:pt x="320431" y="225952"/>
                          <a:pt x="320211" y="225923"/>
                          <a:pt x="319992" y="225895"/>
                        </a:cubicBezTo>
                        <a:cubicBezTo>
                          <a:pt x="319354" y="226333"/>
                          <a:pt x="318830" y="226619"/>
                          <a:pt x="318678" y="227543"/>
                        </a:cubicBezTo>
                        <a:close/>
                        <a:moveTo>
                          <a:pt x="234696" y="228457"/>
                        </a:moveTo>
                        <a:cubicBezTo>
                          <a:pt x="234163" y="229314"/>
                          <a:pt x="234591" y="230762"/>
                          <a:pt x="234782" y="231581"/>
                        </a:cubicBezTo>
                        <a:cubicBezTo>
                          <a:pt x="235553" y="235010"/>
                          <a:pt x="236010" y="236992"/>
                          <a:pt x="239468" y="237668"/>
                        </a:cubicBezTo>
                        <a:cubicBezTo>
                          <a:pt x="247298" y="239182"/>
                          <a:pt x="248622" y="225952"/>
                          <a:pt x="241106" y="226076"/>
                        </a:cubicBezTo>
                        <a:cubicBezTo>
                          <a:pt x="238820" y="227028"/>
                          <a:pt x="235915" y="226466"/>
                          <a:pt x="234696" y="228457"/>
                        </a:cubicBezTo>
                        <a:close/>
                        <a:moveTo>
                          <a:pt x="63113" y="230667"/>
                        </a:moveTo>
                        <a:cubicBezTo>
                          <a:pt x="62217" y="233886"/>
                          <a:pt x="65142" y="237058"/>
                          <a:pt x="68285" y="236506"/>
                        </a:cubicBezTo>
                        <a:cubicBezTo>
                          <a:pt x="74019" y="235487"/>
                          <a:pt x="73847" y="226943"/>
                          <a:pt x="67056" y="227133"/>
                        </a:cubicBezTo>
                        <a:cubicBezTo>
                          <a:pt x="65113" y="227962"/>
                          <a:pt x="63703" y="228533"/>
                          <a:pt x="63113" y="230667"/>
                        </a:cubicBezTo>
                        <a:close/>
                        <a:moveTo>
                          <a:pt x="295180" y="230753"/>
                        </a:moveTo>
                        <a:cubicBezTo>
                          <a:pt x="294341" y="232772"/>
                          <a:pt x="296247" y="235458"/>
                          <a:pt x="298628" y="234944"/>
                        </a:cubicBezTo>
                        <a:cubicBezTo>
                          <a:pt x="302257" y="234163"/>
                          <a:pt x="301781" y="228600"/>
                          <a:pt x="297399" y="228781"/>
                        </a:cubicBezTo>
                        <a:cubicBezTo>
                          <a:pt x="296485" y="229314"/>
                          <a:pt x="295608" y="229733"/>
                          <a:pt x="295180" y="230753"/>
                        </a:cubicBezTo>
                        <a:close/>
                        <a:moveTo>
                          <a:pt x="172326" y="239792"/>
                        </a:moveTo>
                        <a:cubicBezTo>
                          <a:pt x="168802" y="240392"/>
                          <a:pt x="165706" y="236420"/>
                          <a:pt x="166649" y="232972"/>
                        </a:cubicBezTo>
                        <a:cubicBezTo>
                          <a:pt x="167335" y="230505"/>
                          <a:pt x="169021" y="230029"/>
                          <a:pt x="171336" y="229114"/>
                        </a:cubicBezTo>
                        <a:cubicBezTo>
                          <a:pt x="178584" y="229010"/>
                          <a:pt x="178937" y="238658"/>
                          <a:pt x="172326" y="239792"/>
                        </a:cubicBezTo>
                        <a:close/>
                        <a:moveTo>
                          <a:pt x="271843" y="235020"/>
                        </a:moveTo>
                        <a:cubicBezTo>
                          <a:pt x="270958" y="237725"/>
                          <a:pt x="273406" y="240925"/>
                          <a:pt x="276196" y="240440"/>
                        </a:cubicBezTo>
                        <a:cubicBezTo>
                          <a:pt x="281483" y="239535"/>
                          <a:pt x="281188" y="231972"/>
                          <a:pt x="275453" y="232058"/>
                        </a:cubicBezTo>
                        <a:cubicBezTo>
                          <a:pt x="273739" y="232772"/>
                          <a:pt x="272415" y="233239"/>
                          <a:pt x="271843" y="235020"/>
                        </a:cubicBezTo>
                        <a:close/>
                        <a:moveTo>
                          <a:pt x="42158" y="235515"/>
                        </a:moveTo>
                        <a:cubicBezTo>
                          <a:pt x="41519" y="237782"/>
                          <a:pt x="43805" y="240211"/>
                          <a:pt x="46272" y="239630"/>
                        </a:cubicBezTo>
                        <a:cubicBezTo>
                          <a:pt x="50083" y="238725"/>
                          <a:pt x="49758" y="232705"/>
                          <a:pt x="44958" y="232896"/>
                        </a:cubicBezTo>
                        <a:cubicBezTo>
                          <a:pt x="43701" y="233505"/>
                          <a:pt x="42567" y="234086"/>
                          <a:pt x="42158" y="235515"/>
                        </a:cubicBezTo>
                        <a:close/>
                        <a:moveTo>
                          <a:pt x="150628" y="244145"/>
                        </a:moveTo>
                        <a:cubicBezTo>
                          <a:pt x="149866" y="244278"/>
                          <a:pt x="149095" y="244421"/>
                          <a:pt x="148333" y="244554"/>
                        </a:cubicBezTo>
                        <a:cubicBezTo>
                          <a:pt x="145618" y="244154"/>
                          <a:pt x="142780" y="240316"/>
                          <a:pt x="144142" y="236906"/>
                        </a:cubicBezTo>
                        <a:cubicBezTo>
                          <a:pt x="145066" y="234601"/>
                          <a:pt x="146694" y="234134"/>
                          <a:pt x="149076" y="233210"/>
                        </a:cubicBezTo>
                        <a:cubicBezTo>
                          <a:pt x="156162" y="233143"/>
                          <a:pt x="157705" y="242564"/>
                          <a:pt x="150628" y="244145"/>
                        </a:cubicBezTo>
                        <a:close/>
                        <a:moveTo>
                          <a:pt x="76429" y="238563"/>
                        </a:moveTo>
                        <a:cubicBezTo>
                          <a:pt x="74838" y="242087"/>
                          <a:pt x="77772" y="246364"/>
                          <a:pt x="81772" y="245631"/>
                        </a:cubicBezTo>
                        <a:cubicBezTo>
                          <a:pt x="87811" y="244526"/>
                          <a:pt x="87287" y="235420"/>
                          <a:pt x="80458" y="235601"/>
                        </a:cubicBezTo>
                        <a:cubicBezTo>
                          <a:pt x="78705" y="236382"/>
                          <a:pt x="77200" y="236849"/>
                          <a:pt x="76429" y="238563"/>
                        </a:cubicBezTo>
                        <a:close/>
                        <a:moveTo>
                          <a:pt x="248755" y="239297"/>
                        </a:moveTo>
                        <a:cubicBezTo>
                          <a:pt x="247802" y="242630"/>
                          <a:pt x="251012" y="246450"/>
                          <a:pt x="254584" y="245707"/>
                        </a:cubicBezTo>
                        <a:cubicBezTo>
                          <a:pt x="260461" y="244488"/>
                          <a:pt x="260061" y="235401"/>
                          <a:pt x="252775" y="235601"/>
                        </a:cubicBezTo>
                        <a:cubicBezTo>
                          <a:pt x="250936" y="236515"/>
                          <a:pt x="249355" y="237182"/>
                          <a:pt x="248755" y="239297"/>
                        </a:cubicBezTo>
                        <a:close/>
                        <a:moveTo>
                          <a:pt x="190814" y="242916"/>
                        </a:moveTo>
                        <a:cubicBezTo>
                          <a:pt x="191110" y="244107"/>
                          <a:pt x="191157" y="245669"/>
                          <a:pt x="190567" y="246612"/>
                        </a:cubicBezTo>
                        <a:cubicBezTo>
                          <a:pt x="189662" y="248050"/>
                          <a:pt x="188090" y="248155"/>
                          <a:pt x="186128" y="248583"/>
                        </a:cubicBezTo>
                        <a:cubicBezTo>
                          <a:pt x="185204" y="248793"/>
                          <a:pt x="184013" y="249345"/>
                          <a:pt x="182756" y="249079"/>
                        </a:cubicBezTo>
                        <a:cubicBezTo>
                          <a:pt x="180661" y="248631"/>
                          <a:pt x="178499" y="244230"/>
                          <a:pt x="179556" y="241354"/>
                        </a:cubicBezTo>
                        <a:cubicBezTo>
                          <a:pt x="180423" y="238973"/>
                          <a:pt x="182013" y="238430"/>
                          <a:pt x="184404" y="237487"/>
                        </a:cubicBezTo>
                        <a:cubicBezTo>
                          <a:pt x="188833" y="237391"/>
                          <a:pt x="189948" y="239382"/>
                          <a:pt x="190814" y="242916"/>
                        </a:cubicBezTo>
                        <a:close/>
                        <a:moveTo>
                          <a:pt x="309553" y="240535"/>
                        </a:moveTo>
                        <a:cubicBezTo>
                          <a:pt x="309600" y="241725"/>
                          <a:pt x="310429" y="242592"/>
                          <a:pt x="311696" y="242592"/>
                        </a:cubicBezTo>
                        <a:cubicBezTo>
                          <a:pt x="312515" y="242268"/>
                          <a:pt x="313525" y="241487"/>
                          <a:pt x="313172" y="240287"/>
                        </a:cubicBezTo>
                        <a:cubicBezTo>
                          <a:pt x="312877" y="239516"/>
                          <a:pt x="312201" y="238877"/>
                          <a:pt x="311115" y="238887"/>
                        </a:cubicBezTo>
                        <a:cubicBezTo>
                          <a:pt x="310372" y="239373"/>
                          <a:pt x="309953" y="239687"/>
                          <a:pt x="309553" y="240535"/>
                        </a:cubicBezTo>
                        <a:close/>
                        <a:moveTo>
                          <a:pt x="21536" y="240611"/>
                        </a:moveTo>
                        <a:cubicBezTo>
                          <a:pt x="21593" y="241678"/>
                          <a:pt x="22231" y="242183"/>
                          <a:pt x="23012" y="242506"/>
                        </a:cubicBezTo>
                        <a:cubicBezTo>
                          <a:pt x="24213" y="242506"/>
                          <a:pt x="24727" y="241782"/>
                          <a:pt x="25070" y="240944"/>
                        </a:cubicBezTo>
                        <a:cubicBezTo>
                          <a:pt x="25041" y="239820"/>
                          <a:pt x="24270" y="239058"/>
                          <a:pt x="23184" y="238973"/>
                        </a:cubicBezTo>
                        <a:cubicBezTo>
                          <a:pt x="22250" y="239478"/>
                          <a:pt x="22041" y="239687"/>
                          <a:pt x="21536" y="240611"/>
                        </a:cubicBezTo>
                        <a:close/>
                        <a:moveTo>
                          <a:pt x="226314" y="242087"/>
                        </a:moveTo>
                        <a:cubicBezTo>
                          <a:pt x="225819" y="242916"/>
                          <a:pt x="225742" y="244278"/>
                          <a:pt x="225981" y="245383"/>
                        </a:cubicBezTo>
                        <a:cubicBezTo>
                          <a:pt x="226685" y="248631"/>
                          <a:pt x="227895" y="250326"/>
                          <a:pt x="231324" y="250803"/>
                        </a:cubicBezTo>
                        <a:cubicBezTo>
                          <a:pt x="238211" y="251755"/>
                          <a:pt x="239449" y="239325"/>
                          <a:pt x="231905" y="239459"/>
                        </a:cubicBezTo>
                        <a:cubicBezTo>
                          <a:pt x="229486" y="240440"/>
                          <a:pt x="227562" y="240001"/>
                          <a:pt x="226314" y="242087"/>
                        </a:cubicBezTo>
                        <a:close/>
                        <a:moveTo>
                          <a:pt x="55150" y="243897"/>
                        </a:moveTo>
                        <a:cubicBezTo>
                          <a:pt x="54264" y="246469"/>
                          <a:pt x="56616" y="249450"/>
                          <a:pt x="59255" y="248993"/>
                        </a:cubicBezTo>
                        <a:cubicBezTo>
                          <a:pt x="63837" y="248193"/>
                          <a:pt x="63684" y="241087"/>
                          <a:pt x="58274" y="241268"/>
                        </a:cubicBezTo>
                        <a:cubicBezTo>
                          <a:pt x="56902" y="241935"/>
                          <a:pt x="55655" y="242421"/>
                          <a:pt x="55150" y="243897"/>
                        </a:cubicBezTo>
                        <a:close/>
                        <a:moveTo>
                          <a:pt x="168545" y="247021"/>
                        </a:moveTo>
                        <a:cubicBezTo>
                          <a:pt x="168831" y="248098"/>
                          <a:pt x="169174" y="249650"/>
                          <a:pt x="168707" y="250803"/>
                        </a:cubicBezTo>
                        <a:cubicBezTo>
                          <a:pt x="168421" y="251498"/>
                          <a:pt x="167535" y="252279"/>
                          <a:pt x="166821" y="252527"/>
                        </a:cubicBezTo>
                        <a:cubicBezTo>
                          <a:pt x="165383" y="253022"/>
                          <a:pt x="159972" y="254203"/>
                          <a:pt x="158686" y="253755"/>
                        </a:cubicBezTo>
                        <a:cubicBezTo>
                          <a:pt x="157782" y="250041"/>
                          <a:pt x="155619" y="245707"/>
                          <a:pt x="159020" y="243078"/>
                        </a:cubicBezTo>
                        <a:cubicBezTo>
                          <a:pt x="160039" y="242287"/>
                          <a:pt x="161287" y="242325"/>
                          <a:pt x="162639" y="241763"/>
                        </a:cubicBezTo>
                        <a:cubicBezTo>
                          <a:pt x="166630" y="241678"/>
                          <a:pt x="167707" y="243830"/>
                          <a:pt x="168545" y="247021"/>
                        </a:cubicBezTo>
                        <a:close/>
                        <a:moveTo>
                          <a:pt x="286141" y="244307"/>
                        </a:moveTo>
                        <a:cubicBezTo>
                          <a:pt x="285426" y="246393"/>
                          <a:pt x="287569" y="248650"/>
                          <a:pt x="289512" y="248326"/>
                        </a:cubicBezTo>
                        <a:cubicBezTo>
                          <a:pt x="293437" y="247688"/>
                          <a:pt x="293227" y="242335"/>
                          <a:pt x="289017" y="241926"/>
                        </a:cubicBezTo>
                        <a:cubicBezTo>
                          <a:pt x="287665" y="242516"/>
                          <a:pt x="286626" y="242897"/>
                          <a:pt x="286141" y="244307"/>
                        </a:cubicBezTo>
                        <a:close/>
                        <a:moveTo>
                          <a:pt x="89240" y="248088"/>
                        </a:moveTo>
                        <a:cubicBezTo>
                          <a:pt x="88325" y="251327"/>
                          <a:pt x="91364" y="255184"/>
                          <a:pt x="94507" y="254746"/>
                        </a:cubicBezTo>
                        <a:cubicBezTo>
                          <a:pt x="101346" y="253784"/>
                          <a:pt x="101165" y="244107"/>
                          <a:pt x="93440" y="244307"/>
                        </a:cubicBezTo>
                        <a:cubicBezTo>
                          <a:pt x="91526" y="245269"/>
                          <a:pt x="89868" y="245878"/>
                          <a:pt x="89240" y="248088"/>
                        </a:cubicBezTo>
                        <a:close/>
                        <a:moveTo>
                          <a:pt x="262966" y="248421"/>
                        </a:moveTo>
                        <a:cubicBezTo>
                          <a:pt x="262109" y="251346"/>
                          <a:pt x="264757" y="254232"/>
                          <a:pt x="267652" y="253679"/>
                        </a:cubicBezTo>
                        <a:cubicBezTo>
                          <a:pt x="272577" y="252736"/>
                          <a:pt x="272348" y="245269"/>
                          <a:pt x="266252" y="245459"/>
                        </a:cubicBezTo>
                        <a:cubicBezTo>
                          <a:pt x="264738" y="246145"/>
                          <a:pt x="263461" y="246755"/>
                          <a:pt x="262966" y="248421"/>
                        </a:cubicBezTo>
                        <a:close/>
                        <a:moveTo>
                          <a:pt x="34357" y="248745"/>
                        </a:moveTo>
                        <a:cubicBezTo>
                          <a:pt x="33642" y="250222"/>
                          <a:pt x="35290" y="252212"/>
                          <a:pt x="36823" y="251946"/>
                        </a:cubicBezTo>
                        <a:cubicBezTo>
                          <a:pt x="39700" y="251460"/>
                          <a:pt x="39538" y="247488"/>
                          <a:pt x="36576" y="247174"/>
                        </a:cubicBezTo>
                        <a:cubicBezTo>
                          <a:pt x="35576" y="247564"/>
                          <a:pt x="34785" y="247850"/>
                          <a:pt x="34357" y="248745"/>
                        </a:cubicBezTo>
                        <a:close/>
                        <a:moveTo>
                          <a:pt x="240116" y="252527"/>
                        </a:moveTo>
                        <a:cubicBezTo>
                          <a:pt x="239173" y="255718"/>
                          <a:pt x="242125" y="259461"/>
                          <a:pt x="245374" y="258851"/>
                        </a:cubicBezTo>
                        <a:cubicBezTo>
                          <a:pt x="251336" y="257737"/>
                          <a:pt x="251212" y="248879"/>
                          <a:pt x="244059" y="249079"/>
                        </a:cubicBezTo>
                        <a:cubicBezTo>
                          <a:pt x="242268" y="249888"/>
                          <a:pt x="240706" y="250546"/>
                          <a:pt x="240116" y="252527"/>
                        </a:cubicBezTo>
                        <a:close/>
                        <a:moveTo>
                          <a:pt x="68047" y="253022"/>
                        </a:moveTo>
                        <a:cubicBezTo>
                          <a:pt x="67275" y="255775"/>
                          <a:pt x="69990" y="258699"/>
                          <a:pt x="72819" y="258118"/>
                        </a:cubicBezTo>
                        <a:cubicBezTo>
                          <a:pt x="77610" y="257127"/>
                          <a:pt x="77400" y="249717"/>
                          <a:pt x="71504" y="249907"/>
                        </a:cubicBezTo>
                        <a:cubicBezTo>
                          <a:pt x="69856" y="250631"/>
                          <a:pt x="68561" y="251203"/>
                          <a:pt x="68047" y="253022"/>
                        </a:cubicBezTo>
                        <a:close/>
                        <a:moveTo>
                          <a:pt x="303067" y="255899"/>
                        </a:moveTo>
                        <a:cubicBezTo>
                          <a:pt x="303866" y="255632"/>
                          <a:pt x="304733" y="254651"/>
                          <a:pt x="304390" y="253508"/>
                        </a:cubicBezTo>
                        <a:cubicBezTo>
                          <a:pt x="304076" y="252708"/>
                          <a:pt x="303400" y="252089"/>
                          <a:pt x="302247" y="252117"/>
                        </a:cubicBezTo>
                        <a:cubicBezTo>
                          <a:pt x="299428" y="253736"/>
                          <a:pt x="301200" y="256746"/>
                          <a:pt x="303067" y="255899"/>
                        </a:cubicBezTo>
                        <a:close/>
                        <a:moveTo>
                          <a:pt x="217446" y="256880"/>
                        </a:moveTo>
                        <a:cubicBezTo>
                          <a:pt x="216408" y="260366"/>
                          <a:pt x="219751" y="264414"/>
                          <a:pt x="223275" y="263785"/>
                        </a:cubicBezTo>
                        <a:cubicBezTo>
                          <a:pt x="229810" y="262614"/>
                          <a:pt x="229590" y="252755"/>
                          <a:pt x="222209" y="252936"/>
                        </a:cubicBezTo>
                        <a:cubicBezTo>
                          <a:pt x="219827" y="253889"/>
                          <a:pt x="218189" y="254375"/>
                          <a:pt x="217446" y="256880"/>
                        </a:cubicBezTo>
                        <a:close/>
                        <a:moveTo>
                          <a:pt x="102479" y="257127"/>
                        </a:moveTo>
                        <a:cubicBezTo>
                          <a:pt x="101394" y="260794"/>
                          <a:pt x="105204" y="264271"/>
                          <a:pt x="108642" y="263538"/>
                        </a:cubicBezTo>
                        <a:cubicBezTo>
                          <a:pt x="114643" y="262271"/>
                          <a:pt x="114195" y="252908"/>
                          <a:pt x="106842" y="253108"/>
                        </a:cubicBezTo>
                        <a:cubicBezTo>
                          <a:pt x="104680" y="254060"/>
                          <a:pt x="103175" y="254765"/>
                          <a:pt x="102479" y="257127"/>
                        </a:cubicBezTo>
                        <a:close/>
                        <a:moveTo>
                          <a:pt x="277263" y="257785"/>
                        </a:moveTo>
                        <a:cubicBezTo>
                          <a:pt x="276711" y="260042"/>
                          <a:pt x="279083" y="262157"/>
                          <a:pt x="281207" y="261480"/>
                        </a:cubicBezTo>
                        <a:cubicBezTo>
                          <a:pt x="284531" y="260423"/>
                          <a:pt x="283883" y="255156"/>
                          <a:pt x="279730" y="255327"/>
                        </a:cubicBezTo>
                        <a:cubicBezTo>
                          <a:pt x="278616" y="255946"/>
                          <a:pt x="277597" y="256413"/>
                          <a:pt x="277263" y="257785"/>
                        </a:cubicBezTo>
                        <a:close/>
                        <a:moveTo>
                          <a:pt x="50711" y="261242"/>
                        </a:moveTo>
                        <a:cubicBezTo>
                          <a:pt x="53673" y="260318"/>
                          <a:pt x="53188" y="255489"/>
                          <a:pt x="49397" y="255651"/>
                        </a:cubicBezTo>
                        <a:cubicBezTo>
                          <a:pt x="45644" y="257556"/>
                          <a:pt x="47339" y="262290"/>
                          <a:pt x="50711" y="261242"/>
                        </a:cubicBezTo>
                        <a:close/>
                        <a:moveTo>
                          <a:pt x="138141" y="259347"/>
                        </a:moveTo>
                        <a:cubicBezTo>
                          <a:pt x="135293" y="263480"/>
                          <a:pt x="138732" y="267881"/>
                          <a:pt x="142580" y="268548"/>
                        </a:cubicBezTo>
                        <a:cubicBezTo>
                          <a:pt x="149676" y="269767"/>
                          <a:pt x="151057" y="256880"/>
                          <a:pt x="143809" y="257042"/>
                        </a:cubicBezTo>
                        <a:cubicBezTo>
                          <a:pt x="141665" y="258070"/>
                          <a:pt x="139408" y="257508"/>
                          <a:pt x="138141" y="259347"/>
                        </a:cubicBezTo>
                        <a:close/>
                        <a:moveTo>
                          <a:pt x="195825" y="259271"/>
                        </a:moveTo>
                        <a:cubicBezTo>
                          <a:pt x="193158" y="262880"/>
                          <a:pt x="196091" y="267662"/>
                          <a:pt x="199520" y="268395"/>
                        </a:cubicBezTo>
                        <a:cubicBezTo>
                          <a:pt x="207188" y="270034"/>
                          <a:pt x="208855" y="257023"/>
                          <a:pt x="200673" y="257213"/>
                        </a:cubicBezTo>
                        <a:cubicBezTo>
                          <a:pt x="198768" y="258061"/>
                          <a:pt x="196977" y="257727"/>
                          <a:pt x="195825" y="259271"/>
                        </a:cubicBezTo>
                        <a:close/>
                        <a:moveTo>
                          <a:pt x="81191" y="261899"/>
                        </a:moveTo>
                        <a:cubicBezTo>
                          <a:pt x="80372" y="264957"/>
                          <a:pt x="83363" y="267805"/>
                          <a:pt x="86363" y="267081"/>
                        </a:cubicBezTo>
                        <a:cubicBezTo>
                          <a:pt x="91173" y="265909"/>
                          <a:pt x="90811" y="258347"/>
                          <a:pt x="84811" y="258537"/>
                        </a:cubicBezTo>
                        <a:cubicBezTo>
                          <a:pt x="83058" y="259318"/>
                          <a:pt x="81725" y="259918"/>
                          <a:pt x="81191" y="261899"/>
                        </a:cubicBezTo>
                        <a:close/>
                        <a:moveTo>
                          <a:pt x="254251" y="261899"/>
                        </a:moveTo>
                        <a:cubicBezTo>
                          <a:pt x="253517" y="264490"/>
                          <a:pt x="255918" y="267262"/>
                          <a:pt x="258442" y="266833"/>
                        </a:cubicBezTo>
                        <a:cubicBezTo>
                          <a:pt x="263481" y="265976"/>
                          <a:pt x="263299" y="258680"/>
                          <a:pt x="257461" y="258861"/>
                        </a:cubicBezTo>
                        <a:cubicBezTo>
                          <a:pt x="256003" y="259575"/>
                          <a:pt x="254727" y="260233"/>
                          <a:pt x="254251" y="261899"/>
                        </a:cubicBezTo>
                        <a:close/>
                        <a:moveTo>
                          <a:pt x="173803" y="263538"/>
                        </a:moveTo>
                        <a:cubicBezTo>
                          <a:pt x="170907" y="267271"/>
                          <a:pt x="173926" y="272205"/>
                          <a:pt x="177746" y="272901"/>
                        </a:cubicBezTo>
                        <a:cubicBezTo>
                          <a:pt x="184994" y="274234"/>
                          <a:pt x="186480" y="261404"/>
                          <a:pt x="178975" y="261566"/>
                        </a:cubicBezTo>
                        <a:cubicBezTo>
                          <a:pt x="177041" y="262385"/>
                          <a:pt x="174984" y="262014"/>
                          <a:pt x="173803" y="263538"/>
                        </a:cubicBezTo>
                        <a:close/>
                        <a:moveTo>
                          <a:pt x="115957" y="265509"/>
                        </a:moveTo>
                        <a:cubicBezTo>
                          <a:pt x="114786" y="268891"/>
                          <a:pt x="117891" y="273034"/>
                          <a:pt x="121377" y="272415"/>
                        </a:cubicBezTo>
                        <a:cubicBezTo>
                          <a:pt x="127806" y="271272"/>
                          <a:pt x="127416" y="261823"/>
                          <a:pt x="120386" y="261985"/>
                        </a:cubicBezTo>
                        <a:cubicBezTo>
                          <a:pt x="118310" y="262852"/>
                          <a:pt x="116700" y="263357"/>
                          <a:pt x="115957" y="265509"/>
                        </a:cubicBezTo>
                        <a:close/>
                        <a:moveTo>
                          <a:pt x="27042" y="262719"/>
                        </a:moveTo>
                        <a:cubicBezTo>
                          <a:pt x="26842" y="263138"/>
                          <a:pt x="27032" y="263423"/>
                          <a:pt x="27289" y="263623"/>
                        </a:cubicBezTo>
                        <a:cubicBezTo>
                          <a:pt x="27508" y="263652"/>
                          <a:pt x="27727" y="263681"/>
                          <a:pt x="27946" y="263700"/>
                        </a:cubicBezTo>
                        <a:cubicBezTo>
                          <a:pt x="28184" y="263376"/>
                          <a:pt x="28318" y="263376"/>
                          <a:pt x="28356" y="262795"/>
                        </a:cubicBezTo>
                        <a:cubicBezTo>
                          <a:pt x="28051" y="262461"/>
                          <a:pt x="28032" y="262318"/>
                          <a:pt x="27375" y="262299"/>
                        </a:cubicBezTo>
                        <a:cubicBezTo>
                          <a:pt x="27260" y="262442"/>
                          <a:pt x="27156" y="262576"/>
                          <a:pt x="27042" y="262719"/>
                        </a:cubicBezTo>
                        <a:close/>
                        <a:moveTo>
                          <a:pt x="231572" y="265757"/>
                        </a:moveTo>
                        <a:cubicBezTo>
                          <a:pt x="230429" y="269043"/>
                          <a:pt x="233372" y="272491"/>
                          <a:pt x="236744" y="271843"/>
                        </a:cubicBezTo>
                        <a:cubicBezTo>
                          <a:pt x="242154" y="270796"/>
                          <a:pt x="241744" y="262480"/>
                          <a:pt x="235515" y="262633"/>
                        </a:cubicBezTo>
                        <a:cubicBezTo>
                          <a:pt x="233648" y="263404"/>
                          <a:pt x="232239" y="263833"/>
                          <a:pt x="231572" y="265757"/>
                        </a:cubicBezTo>
                        <a:close/>
                        <a:moveTo>
                          <a:pt x="60236" y="266252"/>
                        </a:moveTo>
                        <a:cubicBezTo>
                          <a:pt x="59398" y="268329"/>
                          <a:pt x="61446" y="270920"/>
                          <a:pt x="63684" y="270443"/>
                        </a:cubicBezTo>
                        <a:cubicBezTo>
                          <a:pt x="67246" y="269691"/>
                          <a:pt x="67104" y="264023"/>
                          <a:pt x="62693" y="264195"/>
                        </a:cubicBezTo>
                        <a:cubicBezTo>
                          <a:pt x="61655" y="264709"/>
                          <a:pt x="60674" y="265166"/>
                          <a:pt x="60236" y="266252"/>
                        </a:cubicBezTo>
                        <a:close/>
                        <a:moveTo>
                          <a:pt x="291808" y="267157"/>
                        </a:moveTo>
                        <a:cubicBezTo>
                          <a:pt x="291846" y="268262"/>
                          <a:pt x="292513" y="268843"/>
                          <a:pt x="293284" y="269215"/>
                        </a:cubicBezTo>
                        <a:cubicBezTo>
                          <a:pt x="294684" y="269243"/>
                          <a:pt x="295218" y="268481"/>
                          <a:pt x="295589" y="267491"/>
                        </a:cubicBezTo>
                        <a:cubicBezTo>
                          <a:pt x="295532" y="266319"/>
                          <a:pt x="294637" y="265500"/>
                          <a:pt x="293370" y="265519"/>
                        </a:cubicBezTo>
                        <a:cubicBezTo>
                          <a:pt x="292627" y="265995"/>
                          <a:pt x="292208" y="266319"/>
                          <a:pt x="291808" y="267157"/>
                        </a:cubicBezTo>
                        <a:close/>
                        <a:moveTo>
                          <a:pt x="151123" y="269786"/>
                        </a:moveTo>
                        <a:cubicBezTo>
                          <a:pt x="149647" y="273367"/>
                          <a:pt x="153172" y="277787"/>
                          <a:pt x="156962" y="277101"/>
                        </a:cubicBezTo>
                        <a:cubicBezTo>
                          <a:pt x="163478" y="275920"/>
                          <a:pt x="163297" y="266005"/>
                          <a:pt x="156057" y="266176"/>
                        </a:cubicBezTo>
                        <a:cubicBezTo>
                          <a:pt x="153476" y="267233"/>
                          <a:pt x="152200" y="267167"/>
                          <a:pt x="151123" y="269786"/>
                        </a:cubicBezTo>
                        <a:close/>
                        <a:moveTo>
                          <a:pt x="209064" y="270196"/>
                        </a:moveTo>
                        <a:cubicBezTo>
                          <a:pt x="208055" y="273510"/>
                          <a:pt x="210845" y="277139"/>
                          <a:pt x="214074" y="276682"/>
                        </a:cubicBezTo>
                        <a:cubicBezTo>
                          <a:pt x="220542" y="275768"/>
                          <a:pt x="220361" y="266462"/>
                          <a:pt x="213084" y="266662"/>
                        </a:cubicBezTo>
                        <a:cubicBezTo>
                          <a:pt x="211141" y="267529"/>
                          <a:pt x="209702" y="268081"/>
                          <a:pt x="209064" y="270196"/>
                        </a:cubicBezTo>
                        <a:close/>
                        <a:moveTo>
                          <a:pt x="94421" y="270605"/>
                        </a:moveTo>
                        <a:cubicBezTo>
                          <a:pt x="93469" y="273787"/>
                          <a:pt x="96650" y="276768"/>
                          <a:pt x="99765" y="275949"/>
                        </a:cubicBezTo>
                        <a:cubicBezTo>
                          <a:pt x="104556" y="274691"/>
                          <a:pt x="104023" y="267167"/>
                          <a:pt x="98203" y="267319"/>
                        </a:cubicBezTo>
                        <a:cubicBezTo>
                          <a:pt x="96364" y="268081"/>
                          <a:pt x="95012" y="268653"/>
                          <a:pt x="94421" y="270605"/>
                        </a:cubicBezTo>
                        <a:close/>
                        <a:moveTo>
                          <a:pt x="268633" y="270853"/>
                        </a:moveTo>
                        <a:cubicBezTo>
                          <a:pt x="267843" y="272872"/>
                          <a:pt x="269967" y="275053"/>
                          <a:pt x="271843" y="274710"/>
                        </a:cubicBezTo>
                        <a:cubicBezTo>
                          <a:pt x="275311" y="274072"/>
                          <a:pt x="275130" y="268633"/>
                          <a:pt x="271024" y="268796"/>
                        </a:cubicBezTo>
                        <a:cubicBezTo>
                          <a:pt x="270005" y="269310"/>
                          <a:pt x="269053" y="269777"/>
                          <a:pt x="268633" y="270853"/>
                        </a:cubicBezTo>
                        <a:close/>
                        <a:moveTo>
                          <a:pt x="39452" y="271920"/>
                        </a:moveTo>
                        <a:cubicBezTo>
                          <a:pt x="39815" y="272644"/>
                          <a:pt x="40186" y="272891"/>
                          <a:pt x="40853" y="273310"/>
                        </a:cubicBezTo>
                        <a:cubicBezTo>
                          <a:pt x="41805" y="273253"/>
                          <a:pt x="42482" y="272577"/>
                          <a:pt x="42577" y="271663"/>
                        </a:cubicBezTo>
                        <a:cubicBezTo>
                          <a:pt x="42243" y="270872"/>
                          <a:pt x="41824" y="270262"/>
                          <a:pt x="40681" y="270262"/>
                        </a:cubicBezTo>
                        <a:cubicBezTo>
                          <a:pt x="40100" y="270767"/>
                          <a:pt x="39605" y="270986"/>
                          <a:pt x="39452" y="271920"/>
                        </a:cubicBezTo>
                        <a:close/>
                        <a:moveTo>
                          <a:pt x="186709" y="274710"/>
                        </a:moveTo>
                        <a:cubicBezTo>
                          <a:pt x="185566" y="278340"/>
                          <a:pt x="189128" y="282092"/>
                          <a:pt x="192872" y="281121"/>
                        </a:cubicBezTo>
                        <a:cubicBezTo>
                          <a:pt x="198625" y="279616"/>
                          <a:pt x="198044" y="270739"/>
                          <a:pt x="190814" y="270929"/>
                        </a:cubicBezTo>
                        <a:cubicBezTo>
                          <a:pt x="188862" y="271920"/>
                          <a:pt x="187404" y="272510"/>
                          <a:pt x="186709" y="274710"/>
                        </a:cubicBezTo>
                        <a:close/>
                        <a:moveTo>
                          <a:pt x="129264" y="274872"/>
                        </a:moveTo>
                        <a:cubicBezTo>
                          <a:pt x="128311" y="278063"/>
                          <a:pt x="131617" y="281521"/>
                          <a:pt x="134445" y="281121"/>
                        </a:cubicBezTo>
                        <a:cubicBezTo>
                          <a:pt x="140856" y="280216"/>
                          <a:pt x="140732" y="270900"/>
                          <a:pt x="133379" y="271100"/>
                        </a:cubicBezTo>
                        <a:cubicBezTo>
                          <a:pt x="131378" y="271996"/>
                          <a:pt x="129921" y="272682"/>
                          <a:pt x="129264" y="274872"/>
                        </a:cubicBezTo>
                        <a:close/>
                        <a:moveTo>
                          <a:pt x="245707" y="275130"/>
                        </a:moveTo>
                        <a:cubicBezTo>
                          <a:pt x="244897" y="277673"/>
                          <a:pt x="247307" y="280359"/>
                          <a:pt x="249898" y="279816"/>
                        </a:cubicBezTo>
                        <a:cubicBezTo>
                          <a:pt x="254108" y="278940"/>
                          <a:pt x="253774" y="272263"/>
                          <a:pt x="248831" y="272415"/>
                        </a:cubicBezTo>
                        <a:cubicBezTo>
                          <a:pt x="247440" y="273034"/>
                          <a:pt x="246183" y="273634"/>
                          <a:pt x="245707" y="275130"/>
                        </a:cubicBezTo>
                        <a:close/>
                        <a:moveTo>
                          <a:pt x="73304" y="275206"/>
                        </a:moveTo>
                        <a:cubicBezTo>
                          <a:pt x="72476" y="277644"/>
                          <a:pt x="75019" y="280035"/>
                          <a:pt x="77334" y="279397"/>
                        </a:cubicBezTo>
                        <a:cubicBezTo>
                          <a:pt x="81029" y="278387"/>
                          <a:pt x="80648" y="272720"/>
                          <a:pt x="75771" y="272901"/>
                        </a:cubicBezTo>
                        <a:cubicBezTo>
                          <a:pt x="74752" y="273510"/>
                          <a:pt x="73704" y="274025"/>
                          <a:pt x="73304" y="275206"/>
                        </a:cubicBezTo>
                        <a:close/>
                        <a:moveTo>
                          <a:pt x="164678" y="279149"/>
                        </a:moveTo>
                        <a:cubicBezTo>
                          <a:pt x="163744" y="282435"/>
                          <a:pt x="166564" y="286112"/>
                          <a:pt x="169935" y="285559"/>
                        </a:cubicBezTo>
                        <a:cubicBezTo>
                          <a:pt x="176241" y="284521"/>
                          <a:pt x="176032" y="275368"/>
                          <a:pt x="169192" y="275453"/>
                        </a:cubicBezTo>
                        <a:cubicBezTo>
                          <a:pt x="166973" y="276339"/>
                          <a:pt x="165354" y="276787"/>
                          <a:pt x="164678" y="279149"/>
                        </a:cubicBezTo>
                        <a:close/>
                        <a:moveTo>
                          <a:pt x="107823" y="279397"/>
                        </a:moveTo>
                        <a:cubicBezTo>
                          <a:pt x="106861" y="282645"/>
                          <a:pt x="109890" y="285531"/>
                          <a:pt x="112995" y="284740"/>
                        </a:cubicBezTo>
                        <a:cubicBezTo>
                          <a:pt x="117757" y="283531"/>
                          <a:pt x="117348" y="276082"/>
                          <a:pt x="111271" y="276273"/>
                        </a:cubicBezTo>
                        <a:cubicBezTo>
                          <a:pt x="109690" y="277054"/>
                          <a:pt x="108347" y="277606"/>
                          <a:pt x="107823" y="279397"/>
                        </a:cubicBezTo>
                        <a:close/>
                        <a:moveTo>
                          <a:pt x="223114" y="279397"/>
                        </a:moveTo>
                        <a:cubicBezTo>
                          <a:pt x="222275" y="282235"/>
                          <a:pt x="224647" y="285331"/>
                          <a:pt x="227714" y="284740"/>
                        </a:cubicBezTo>
                        <a:cubicBezTo>
                          <a:pt x="232810" y="283759"/>
                          <a:pt x="232496" y="276168"/>
                          <a:pt x="226314" y="276358"/>
                        </a:cubicBezTo>
                        <a:cubicBezTo>
                          <a:pt x="224914" y="277158"/>
                          <a:pt x="223609" y="277730"/>
                          <a:pt x="223114" y="279397"/>
                        </a:cubicBezTo>
                        <a:close/>
                        <a:moveTo>
                          <a:pt x="53997" y="282521"/>
                        </a:moveTo>
                        <a:cubicBezTo>
                          <a:pt x="55216" y="282559"/>
                          <a:pt x="56064" y="281883"/>
                          <a:pt x="56216" y="280873"/>
                        </a:cubicBezTo>
                        <a:cubicBezTo>
                          <a:pt x="56578" y="279768"/>
                          <a:pt x="55112" y="278692"/>
                          <a:pt x="53911" y="278740"/>
                        </a:cubicBezTo>
                        <a:cubicBezTo>
                          <a:pt x="52387" y="279863"/>
                          <a:pt x="51873" y="281578"/>
                          <a:pt x="53997" y="282521"/>
                        </a:cubicBezTo>
                        <a:close/>
                        <a:moveTo>
                          <a:pt x="283178" y="280464"/>
                        </a:moveTo>
                        <a:cubicBezTo>
                          <a:pt x="283226" y="281549"/>
                          <a:pt x="283997" y="282207"/>
                          <a:pt x="284988" y="282359"/>
                        </a:cubicBezTo>
                        <a:cubicBezTo>
                          <a:pt x="285693" y="282026"/>
                          <a:pt x="286121" y="281654"/>
                          <a:pt x="286464" y="280959"/>
                        </a:cubicBezTo>
                        <a:cubicBezTo>
                          <a:pt x="286484" y="279778"/>
                          <a:pt x="285702" y="279006"/>
                          <a:pt x="284578" y="278987"/>
                        </a:cubicBezTo>
                        <a:cubicBezTo>
                          <a:pt x="283978" y="279463"/>
                          <a:pt x="283540" y="279730"/>
                          <a:pt x="283178" y="280464"/>
                        </a:cubicBezTo>
                        <a:close/>
                        <a:moveTo>
                          <a:pt x="142827" y="283921"/>
                        </a:moveTo>
                        <a:cubicBezTo>
                          <a:pt x="141923" y="286988"/>
                          <a:pt x="145218" y="290331"/>
                          <a:pt x="148418" y="289598"/>
                        </a:cubicBezTo>
                        <a:cubicBezTo>
                          <a:pt x="153743" y="288360"/>
                          <a:pt x="153219" y="280045"/>
                          <a:pt x="146780" y="280225"/>
                        </a:cubicBezTo>
                        <a:cubicBezTo>
                          <a:pt x="144799" y="281111"/>
                          <a:pt x="143466" y="281730"/>
                          <a:pt x="142827" y="283921"/>
                        </a:cubicBezTo>
                        <a:close/>
                        <a:moveTo>
                          <a:pt x="200682" y="283750"/>
                        </a:moveTo>
                        <a:cubicBezTo>
                          <a:pt x="199768" y="286760"/>
                          <a:pt x="202511" y="290065"/>
                          <a:pt x="205768" y="289427"/>
                        </a:cubicBezTo>
                        <a:cubicBezTo>
                          <a:pt x="210931" y="288417"/>
                          <a:pt x="210560" y="280311"/>
                          <a:pt x="204454" y="280464"/>
                        </a:cubicBezTo>
                        <a:cubicBezTo>
                          <a:pt x="202654" y="281273"/>
                          <a:pt x="201282" y="281778"/>
                          <a:pt x="200682" y="283750"/>
                        </a:cubicBezTo>
                        <a:close/>
                        <a:moveTo>
                          <a:pt x="86449" y="284493"/>
                        </a:moveTo>
                        <a:cubicBezTo>
                          <a:pt x="85896" y="286807"/>
                          <a:pt x="88516" y="289027"/>
                          <a:pt x="90802" y="288265"/>
                        </a:cubicBezTo>
                        <a:cubicBezTo>
                          <a:pt x="94345" y="287093"/>
                          <a:pt x="93907" y="281511"/>
                          <a:pt x="89154" y="281692"/>
                        </a:cubicBezTo>
                        <a:cubicBezTo>
                          <a:pt x="87897" y="282349"/>
                          <a:pt x="86811" y="282969"/>
                          <a:pt x="86449" y="284493"/>
                        </a:cubicBezTo>
                        <a:close/>
                        <a:moveTo>
                          <a:pt x="260004" y="284493"/>
                        </a:moveTo>
                        <a:cubicBezTo>
                          <a:pt x="259547" y="286264"/>
                          <a:pt x="261452" y="288122"/>
                          <a:pt x="263204" y="287693"/>
                        </a:cubicBezTo>
                        <a:cubicBezTo>
                          <a:pt x="266214" y="286960"/>
                          <a:pt x="265738" y="282264"/>
                          <a:pt x="261975" y="282435"/>
                        </a:cubicBezTo>
                        <a:cubicBezTo>
                          <a:pt x="261166" y="282921"/>
                          <a:pt x="260271" y="283483"/>
                          <a:pt x="260004" y="284493"/>
                        </a:cubicBezTo>
                        <a:close/>
                        <a:moveTo>
                          <a:pt x="178489" y="288198"/>
                        </a:moveTo>
                        <a:cubicBezTo>
                          <a:pt x="177565" y="291217"/>
                          <a:pt x="180318" y="294494"/>
                          <a:pt x="183585" y="293865"/>
                        </a:cubicBezTo>
                        <a:cubicBezTo>
                          <a:pt x="188843" y="292856"/>
                          <a:pt x="188547" y="284712"/>
                          <a:pt x="182194" y="284902"/>
                        </a:cubicBezTo>
                        <a:cubicBezTo>
                          <a:pt x="180432" y="285702"/>
                          <a:pt x="179080" y="286264"/>
                          <a:pt x="178489" y="288198"/>
                        </a:cubicBezTo>
                        <a:close/>
                        <a:moveTo>
                          <a:pt x="121291" y="288274"/>
                        </a:moveTo>
                        <a:cubicBezTo>
                          <a:pt x="120501" y="290960"/>
                          <a:pt x="122901" y="294132"/>
                          <a:pt x="125816" y="293532"/>
                        </a:cubicBezTo>
                        <a:cubicBezTo>
                          <a:pt x="130692" y="292532"/>
                          <a:pt x="130540" y="285140"/>
                          <a:pt x="124749" y="285321"/>
                        </a:cubicBezTo>
                        <a:cubicBezTo>
                          <a:pt x="123111" y="285998"/>
                          <a:pt x="121815" y="286531"/>
                          <a:pt x="121291" y="288274"/>
                        </a:cubicBezTo>
                        <a:close/>
                        <a:moveTo>
                          <a:pt x="237249" y="288598"/>
                        </a:moveTo>
                        <a:cubicBezTo>
                          <a:pt x="236515" y="290932"/>
                          <a:pt x="238792" y="293227"/>
                          <a:pt x="241192" y="292713"/>
                        </a:cubicBezTo>
                        <a:cubicBezTo>
                          <a:pt x="244974" y="291884"/>
                          <a:pt x="244411" y="285979"/>
                          <a:pt x="239878" y="286141"/>
                        </a:cubicBezTo>
                        <a:cubicBezTo>
                          <a:pt x="238725" y="286779"/>
                          <a:pt x="237668" y="287255"/>
                          <a:pt x="237249" y="288598"/>
                        </a:cubicBezTo>
                        <a:close/>
                        <a:moveTo>
                          <a:pt x="65494" y="289179"/>
                        </a:moveTo>
                        <a:cubicBezTo>
                          <a:pt x="65189" y="290417"/>
                          <a:pt x="66713" y="291865"/>
                          <a:pt x="67875" y="291646"/>
                        </a:cubicBezTo>
                        <a:cubicBezTo>
                          <a:pt x="70332" y="291170"/>
                          <a:pt x="70237" y="287369"/>
                          <a:pt x="67380" y="287369"/>
                        </a:cubicBezTo>
                        <a:cubicBezTo>
                          <a:pt x="66570" y="287769"/>
                          <a:pt x="65732" y="288226"/>
                          <a:pt x="65494" y="289179"/>
                        </a:cubicBezTo>
                        <a:close/>
                        <a:moveTo>
                          <a:pt x="156543" y="292713"/>
                        </a:moveTo>
                        <a:cubicBezTo>
                          <a:pt x="155648" y="295751"/>
                          <a:pt x="158439" y="298713"/>
                          <a:pt x="161563" y="298056"/>
                        </a:cubicBezTo>
                        <a:cubicBezTo>
                          <a:pt x="166259" y="297066"/>
                          <a:pt x="165802" y="289608"/>
                          <a:pt x="160572" y="289512"/>
                        </a:cubicBezTo>
                        <a:cubicBezTo>
                          <a:pt x="158639" y="290255"/>
                          <a:pt x="157143" y="290684"/>
                          <a:pt x="156543" y="292713"/>
                        </a:cubicBezTo>
                        <a:close/>
                        <a:moveTo>
                          <a:pt x="214732" y="292875"/>
                        </a:moveTo>
                        <a:cubicBezTo>
                          <a:pt x="213874" y="295599"/>
                          <a:pt x="216608" y="298209"/>
                          <a:pt x="219246" y="297475"/>
                        </a:cubicBezTo>
                        <a:cubicBezTo>
                          <a:pt x="223314" y="296361"/>
                          <a:pt x="222752" y="289979"/>
                          <a:pt x="217522" y="290160"/>
                        </a:cubicBezTo>
                        <a:cubicBezTo>
                          <a:pt x="216332" y="290874"/>
                          <a:pt x="215179" y="291446"/>
                          <a:pt x="214732" y="292875"/>
                        </a:cubicBezTo>
                        <a:close/>
                        <a:moveTo>
                          <a:pt x="99850" y="293122"/>
                        </a:moveTo>
                        <a:cubicBezTo>
                          <a:pt x="99241" y="295323"/>
                          <a:pt x="101403" y="297666"/>
                          <a:pt x="103794" y="297142"/>
                        </a:cubicBezTo>
                        <a:cubicBezTo>
                          <a:pt x="107528" y="296332"/>
                          <a:pt x="107032" y="290417"/>
                          <a:pt x="102641" y="290570"/>
                        </a:cubicBezTo>
                        <a:cubicBezTo>
                          <a:pt x="101432" y="291160"/>
                          <a:pt x="100222" y="291751"/>
                          <a:pt x="99850" y="293122"/>
                        </a:cubicBezTo>
                        <a:close/>
                        <a:moveTo>
                          <a:pt x="274720" y="294027"/>
                        </a:moveTo>
                        <a:cubicBezTo>
                          <a:pt x="274958" y="294541"/>
                          <a:pt x="275158" y="294884"/>
                          <a:pt x="275711" y="295094"/>
                        </a:cubicBezTo>
                        <a:cubicBezTo>
                          <a:pt x="275901" y="295123"/>
                          <a:pt x="276092" y="295151"/>
                          <a:pt x="276282" y="295170"/>
                        </a:cubicBezTo>
                        <a:cubicBezTo>
                          <a:pt x="276634" y="294875"/>
                          <a:pt x="276911" y="294742"/>
                          <a:pt x="277101" y="294265"/>
                        </a:cubicBezTo>
                        <a:cubicBezTo>
                          <a:pt x="277406" y="293560"/>
                          <a:pt x="276730" y="293103"/>
                          <a:pt x="276358" y="292789"/>
                        </a:cubicBezTo>
                        <a:cubicBezTo>
                          <a:pt x="276168" y="292760"/>
                          <a:pt x="275977" y="292741"/>
                          <a:pt x="275787" y="292713"/>
                        </a:cubicBezTo>
                        <a:cubicBezTo>
                          <a:pt x="275244" y="293075"/>
                          <a:pt x="274853" y="293246"/>
                          <a:pt x="274720" y="294027"/>
                        </a:cubicBezTo>
                        <a:close/>
                        <a:moveTo>
                          <a:pt x="192453" y="297228"/>
                        </a:moveTo>
                        <a:cubicBezTo>
                          <a:pt x="191595" y="299961"/>
                          <a:pt x="194139" y="302666"/>
                          <a:pt x="196891" y="302076"/>
                        </a:cubicBezTo>
                        <a:cubicBezTo>
                          <a:pt x="201177" y="301161"/>
                          <a:pt x="200873" y="294503"/>
                          <a:pt x="195825" y="294437"/>
                        </a:cubicBezTo>
                        <a:cubicBezTo>
                          <a:pt x="194243" y="295132"/>
                          <a:pt x="192996" y="295542"/>
                          <a:pt x="192453" y="297228"/>
                        </a:cubicBezTo>
                        <a:close/>
                        <a:moveTo>
                          <a:pt x="134855" y="297313"/>
                        </a:moveTo>
                        <a:cubicBezTo>
                          <a:pt x="134074" y="299809"/>
                          <a:pt x="136436" y="302495"/>
                          <a:pt x="138884" y="302085"/>
                        </a:cubicBezTo>
                        <a:cubicBezTo>
                          <a:pt x="143551" y="301295"/>
                          <a:pt x="143437" y="294341"/>
                          <a:pt x="137893" y="294522"/>
                        </a:cubicBezTo>
                        <a:cubicBezTo>
                          <a:pt x="136550" y="295189"/>
                          <a:pt x="135331" y="295808"/>
                          <a:pt x="134855" y="297313"/>
                        </a:cubicBezTo>
                        <a:close/>
                        <a:moveTo>
                          <a:pt x="78886" y="297561"/>
                        </a:moveTo>
                        <a:cubicBezTo>
                          <a:pt x="78219" y="298961"/>
                          <a:pt x="79772" y="301000"/>
                          <a:pt x="81439" y="300514"/>
                        </a:cubicBezTo>
                        <a:cubicBezTo>
                          <a:pt x="83725" y="299856"/>
                          <a:pt x="83477" y="296075"/>
                          <a:pt x="80610" y="296161"/>
                        </a:cubicBezTo>
                        <a:cubicBezTo>
                          <a:pt x="79991" y="296513"/>
                          <a:pt x="79200" y="296904"/>
                          <a:pt x="78886" y="297561"/>
                        </a:cubicBezTo>
                        <a:close/>
                        <a:moveTo>
                          <a:pt x="251622" y="297809"/>
                        </a:moveTo>
                        <a:cubicBezTo>
                          <a:pt x="251108" y="299218"/>
                          <a:pt x="252651" y="301009"/>
                          <a:pt x="254251" y="300599"/>
                        </a:cubicBezTo>
                        <a:cubicBezTo>
                          <a:pt x="256708" y="299980"/>
                          <a:pt x="256356" y="296037"/>
                          <a:pt x="253346" y="296170"/>
                        </a:cubicBezTo>
                        <a:cubicBezTo>
                          <a:pt x="252679" y="296551"/>
                          <a:pt x="251908" y="297037"/>
                          <a:pt x="251622" y="297809"/>
                        </a:cubicBezTo>
                        <a:close/>
                        <a:moveTo>
                          <a:pt x="170355" y="301838"/>
                        </a:moveTo>
                        <a:cubicBezTo>
                          <a:pt x="169659" y="304314"/>
                          <a:pt x="172060" y="307057"/>
                          <a:pt x="174717" y="306438"/>
                        </a:cubicBezTo>
                        <a:cubicBezTo>
                          <a:pt x="178803" y="305486"/>
                          <a:pt x="178537" y="298952"/>
                          <a:pt x="173736" y="298961"/>
                        </a:cubicBezTo>
                        <a:cubicBezTo>
                          <a:pt x="172117" y="299590"/>
                          <a:pt x="170840" y="300133"/>
                          <a:pt x="170355" y="301838"/>
                        </a:cubicBezTo>
                        <a:close/>
                        <a:moveTo>
                          <a:pt x="113328" y="302162"/>
                        </a:moveTo>
                        <a:cubicBezTo>
                          <a:pt x="112795" y="304305"/>
                          <a:pt x="114900" y="306238"/>
                          <a:pt x="117024" y="305771"/>
                        </a:cubicBezTo>
                        <a:cubicBezTo>
                          <a:pt x="120482" y="305000"/>
                          <a:pt x="120148" y="299647"/>
                          <a:pt x="116205" y="299609"/>
                        </a:cubicBezTo>
                        <a:cubicBezTo>
                          <a:pt x="114833" y="300209"/>
                          <a:pt x="113700" y="300618"/>
                          <a:pt x="113328" y="302162"/>
                        </a:cubicBezTo>
                        <a:close/>
                        <a:moveTo>
                          <a:pt x="228943" y="301914"/>
                        </a:moveTo>
                        <a:cubicBezTo>
                          <a:pt x="228171" y="303876"/>
                          <a:pt x="230200" y="305981"/>
                          <a:pt x="232143" y="305533"/>
                        </a:cubicBezTo>
                        <a:cubicBezTo>
                          <a:pt x="235344" y="304790"/>
                          <a:pt x="234820" y="299866"/>
                          <a:pt x="230991" y="300028"/>
                        </a:cubicBezTo>
                        <a:cubicBezTo>
                          <a:pt x="230162" y="300514"/>
                          <a:pt x="229314" y="300971"/>
                          <a:pt x="228943" y="301914"/>
                        </a:cubicBezTo>
                        <a:close/>
                        <a:moveTo>
                          <a:pt x="148580" y="306267"/>
                        </a:moveTo>
                        <a:cubicBezTo>
                          <a:pt x="147904" y="308534"/>
                          <a:pt x="150038" y="311020"/>
                          <a:pt x="152352" y="310544"/>
                        </a:cubicBezTo>
                        <a:cubicBezTo>
                          <a:pt x="156324" y="309734"/>
                          <a:pt x="156029" y="303628"/>
                          <a:pt x="151200" y="303809"/>
                        </a:cubicBezTo>
                        <a:cubicBezTo>
                          <a:pt x="150009" y="304409"/>
                          <a:pt x="148981" y="304905"/>
                          <a:pt x="148580" y="306267"/>
                        </a:cubicBezTo>
                        <a:close/>
                        <a:moveTo>
                          <a:pt x="206511" y="306438"/>
                        </a:moveTo>
                        <a:cubicBezTo>
                          <a:pt x="205959" y="308581"/>
                          <a:pt x="207921" y="310582"/>
                          <a:pt x="209883" y="310220"/>
                        </a:cubicBezTo>
                        <a:cubicBezTo>
                          <a:pt x="213455" y="309543"/>
                          <a:pt x="213141" y="304171"/>
                          <a:pt x="209140" y="304143"/>
                        </a:cubicBezTo>
                        <a:cubicBezTo>
                          <a:pt x="207959" y="304657"/>
                          <a:pt x="206854" y="305114"/>
                          <a:pt x="206511" y="306438"/>
                        </a:cubicBezTo>
                        <a:close/>
                        <a:moveTo>
                          <a:pt x="92126" y="306838"/>
                        </a:moveTo>
                        <a:cubicBezTo>
                          <a:pt x="91802" y="308124"/>
                          <a:pt x="93316" y="309620"/>
                          <a:pt x="94516" y="309391"/>
                        </a:cubicBezTo>
                        <a:cubicBezTo>
                          <a:pt x="96974" y="308915"/>
                          <a:pt x="96803" y="305019"/>
                          <a:pt x="93859" y="305114"/>
                        </a:cubicBezTo>
                        <a:cubicBezTo>
                          <a:pt x="93145" y="305524"/>
                          <a:pt x="92345" y="305991"/>
                          <a:pt x="92126" y="306838"/>
                        </a:cubicBezTo>
                        <a:close/>
                        <a:moveTo>
                          <a:pt x="184404" y="310629"/>
                        </a:moveTo>
                        <a:cubicBezTo>
                          <a:pt x="183604" y="312791"/>
                          <a:pt x="185652" y="315039"/>
                          <a:pt x="187690" y="314658"/>
                        </a:cubicBezTo>
                        <a:cubicBezTo>
                          <a:pt x="191252" y="313982"/>
                          <a:pt x="191024" y="308477"/>
                          <a:pt x="186947" y="308572"/>
                        </a:cubicBezTo>
                        <a:cubicBezTo>
                          <a:pt x="185842" y="309058"/>
                          <a:pt x="184832" y="309496"/>
                          <a:pt x="184404" y="310629"/>
                        </a:cubicBezTo>
                        <a:close/>
                        <a:moveTo>
                          <a:pt x="127044" y="310629"/>
                        </a:moveTo>
                        <a:cubicBezTo>
                          <a:pt x="126168" y="312506"/>
                          <a:pt x="128187" y="314868"/>
                          <a:pt x="130245" y="314411"/>
                        </a:cubicBezTo>
                        <a:cubicBezTo>
                          <a:pt x="133379" y="313715"/>
                          <a:pt x="132959" y="308724"/>
                          <a:pt x="129254" y="308820"/>
                        </a:cubicBezTo>
                        <a:cubicBezTo>
                          <a:pt x="128330" y="309277"/>
                          <a:pt x="127482" y="309696"/>
                          <a:pt x="127044" y="310629"/>
                        </a:cubicBezTo>
                        <a:close/>
                        <a:moveTo>
                          <a:pt x="243326" y="311534"/>
                        </a:moveTo>
                        <a:cubicBezTo>
                          <a:pt x="243392" y="312449"/>
                          <a:pt x="243973" y="312934"/>
                          <a:pt x="244640" y="313258"/>
                        </a:cubicBezTo>
                        <a:cubicBezTo>
                          <a:pt x="245755" y="313258"/>
                          <a:pt x="246183" y="312687"/>
                          <a:pt x="246526" y="311944"/>
                        </a:cubicBezTo>
                        <a:cubicBezTo>
                          <a:pt x="246536" y="310782"/>
                          <a:pt x="245774" y="310096"/>
                          <a:pt x="244554" y="310143"/>
                        </a:cubicBezTo>
                        <a:cubicBezTo>
                          <a:pt x="244031" y="310563"/>
                          <a:pt x="243630" y="310848"/>
                          <a:pt x="243326" y="311534"/>
                        </a:cubicBezTo>
                        <a:close/>
                        <a:moveTo>
                          <a:pt x="162544" y="314982"/>
                        </a:moveTo>
                        <a:cubicBezTo>
                          <a:pt x="161668" y="316935"/>
                          <a:pt x="163525" y="319288"/>
                          <a:pt x="165497" y="318926"/>
                        </a:cubicBezTo>
                        <a:cubicBezTo>
                          <a:pt x="168831" y="318325"/>
                          <a:pt x="168631" y="313087"/>
                          <a:pt x="164592" y="313258"/>
                        </a:cubicBezTo>
                        <a:cubicBezTo>
                          <a:pt x="163773" y="313725"/>
                          <a:pt x="162944" y="314096"/>
                          <a:pt x="162544" y="314982"/>
                        </a:cubicBezTo>
                        <a:close/>
                        <a:moveTo>
                          <a:pt x="220723" y="315563"/>
                        </a:moveTo>
                        <a:cubicBezTo>
                          <a:pt x="220275" y="316973"/>
                          <a:pt x="221828" y="318487"/>
                          <a:pt x="223104" y="318192"/>
                        </a:cubicBezTo>
                        <a:cubicBezTo>
                          <a:pt x="225695" y="317592"/>
                          <a:pt x="225038" y="314592"/>
                          <a:pt x="222609" y="314001"/>
                        </a:cubicBezTo>
                        <a:cubicBezTo>
                          <a:pt x="221856" y="314354"/>
                          <a:pt x="220990" y="314735"/>
                          <a:pt x="220723" y="315563"/>
                        </a:cubicBezTo>
                        <a:close/>
                        <a:moveTo>
                          <a:pt x="105604" y="315963"/>
                        </a:moveTo>
                        <a:cubicBezTo>
                          <a:pt x="105642" y="317906"/>
                          <a:pt x="107890" y="318602"/>
                          <a:pt x="108975" y="317202"/>
                        </a:cubicBezTo>
                        <a:cubicBezTo>
                          <a:pt x="109976" y="315906"/>
                          <a:pt x="108861" y="314211"/>
                          <a:pt x="107251" y="314239"/>
                        </a:cubicBezTo>
                        <a:cubicBezTo>
                          <a:pt x="106423" y="314773"/>
                          <a:pt x="106089" y="315096"/>
                          <a:pt x="105604" y="315963"/>
                        </a:cubicBezTo>
                        <a:close/>
                        <a:moveTo>
                          <a:pt x="140770" y="319830"/>
                        </a:moveTo>
                        <a:cubicBezTo>
                          <a:pt x="140141" y="321402"/>
                          <a:pt x="141742" y="323202"/>
                          <a:pt x="143313" y="322869"/>
                        </a:cubicBezTo>
                        <a:cubicBezTo>
                          <a:pt x="145999" y="322297"/>
                          <a:pt x="145799" y="318059"/>
                          <a:pt x="142570" y="318183"/>
                        </a:cubicBezTo>
                        <a:cubicBezTo>
                          <a:pt x="141856" y="318611"/>
                          <a:pt x="141094" y="319011"/>
                          <a:pt x="140770" y="319830"/>
                        </a:cubicBezTo>
                        <a:close/>
                        <a:moveTo>
                          <a:pt x="200016" y="322707"/>
                        </a:moveTo>
                        <a:cubicBezTo>
                          <a:pt x="201587" y="323336"/>
                          <a:pt x="203216" y="321459"/>
                          <a:pt x="202730" y="319916"/>
                        </a:cubicBezTo>
                        <a:cubicBezTo>
                          <a:pt x="202340" y="318916"/>
                          <a:pt x="201578" y="318306"/>
                          <a:pt x="200101" y="318354"/>
                        </a:cubicBezTo>
                        <a:cubicBezTo>
                          <a:pt x="198377" y="319354"/>
                          <a:pt x="197701" y="321774"/>
                          <a:pt x="200016" y="322707"/>
                        </a:cubicBezTo>
                        <a:close/>
                        <a:moveTo>
                          <a:pt x="177994" y="327060"/>
                        </a:moveTo>
                        <a:cubicBezTo>
                          <a:pt x="181223" y="327203"/>
                          <a:pt x="181194" y="322793"/>
                          <a:pt x="178070" y="322869"/>
                        </a:cubicBezTo>
                        <a:cubicBezTo>
                          <a:pt x="176165" y="324050"/>
                          <a:pt x="175469" y="325917"/>
                          <a:pt x="177994" y="327060"/>
                        </a:cubicBezTo>
                        <a:close/>
                        <a:moveTo>
                          <a:pt x="119329" y="324841"/>
                        </a:moveTo>
                        <a:cubicBezTo>
                          <a:pt x="119396" y="325764"/>
                          <a:pt x="119958" y="326174"/>
                          <a:pt x="120644" y="326479"/>
                        </a:cubicBezTo>
                        <a:cubicBezTo>
                          <a:pt x="121501" y="326460"/>
                          <a:pt x="121977" y="325955"/>
                          <a:pt x="122206" y="325326"/>
                        </a:cubicBezTo>
                        <a:cubicBezTo>
                          <a:pt x="122234" y="325107"/>
                          <a:pt x="122263" y="324888"/>
                          <a:pt x="122282" y="324669"/>
                        </a:cubicBezTo>
                        <a:cubicBezTo>
                          <a:pt x="121806" y="324107"/>
                          <a:pt x="121587" y="323564"/>
                          <a:pt x="120558" y="323526"/>
                        </a:cubicBezTo>
                        <a:cubicBezTo>
                          <a:pt x="119986" y="323926"/>
                          <a:pt x="119615" y="324155"/>
                          <a:pt x="119329" y="324841"/>
                        </a:cubicBezTo>
                        <a:close/>
                        <a:moveTo>
                          <a:pt x="154581" y="329279"/>
                        </a:moveTo>
                        <a:cubicBezTo>
                          <a:pt x="154648" y="330356"/>
                          <a:pt x="155458" y="331108"/>
                          <a:pt x="156639" y="331089"/>
                        </a:cubicBezTo>
                        <a:cubicBezTo>
                          <a:pt x="157172" y="330622"/>
                          <a:pt x="157620" y="330365"/>
                          <a:pt x="157953" y="329698"/>
                        </a:cubicBezTo>
                        <a:cubicBezTo>
                          <a:pt x="157953" y="328508"/>
                          <a:pt x="157143" y="327689"/>
                          <a:pt x="155905" y="327727"/>
                        </a:cubicBezTo>
                        <a:cubicBezTo>
                          <a:pt x="155258" y="328212"/>
                          <a:pt x="154886" y="328431"/>
                          <a:pt x="154581" y="329279"/>
                        </a:cubicBezTo>
                        <a:close/>
                        <a:moveTo>
                          <a:pt x="213084" y="329193"/>
                        </a:moveTo>
                        <a:cubicBezTo>
                          <a:pt x="213055" y="329355"/>
                          <a:pt x="213027" y="329517"/>
                          <a:pt x="213008" y="329689"/>
                        </a:cubicBezTo>
                        <a:cubicBezTo>
                          <a:pt x="213169" y="329879"/>
                          <a:pt x="213331" y="330070"/>
                          <a:pt x="213503" y="330260"/>
                        </a:cubicBezTo>
                        <a:cubicBezTo>
                          <a:pt x="213722" y="330289"/>
                          <a:pt x="213941" y="330317"/>
                          <a:pt x="214160" y="330337"/>
                        </a:cubicBezTo>
                        <a:cubicBezTo>
                          <a:pt x="214217" y="330308"/>
                          <a:pt x="214274" y="330279"/>
                          <a:pt x="214322" y="330260"/>
                        </a:cubicBezTo>
                        <a:cubicBezTo>
                          <a:pt x="214627" y="329879"/>
                          <a:pt x="214808" y="329841"/>
                          <a:pt x="214817" y="329108"/>
                        </a:cubicBezTo>
                        <a:cubicBezTo>
                          <a:pt x="214503" y="328765"/>
                          <a:pt x="214341" y="328527"/>
                          <a:pt x="213750" y="328451"/>
                        </a:cubicBezTo>
                        <a:cubicBezTo>
                          <a:pt x="213455" y="328708"/>
                          <a:pt x="213255" y="328803"/>
                          <a:pt x="213084" y="329193"/>
                        </a:cubicBezTo>
                        <a:close/>
                        <a:moveTo>
                          <a:pt x="190814" y="333632"/>
                        </a:moveTo>
                        <a:cubicBezTo>
                          <a:pt x="190814" y="333823"/>
                          <a:pt x="190814" y="334013"/>
                          <a:pt x="190814" y="334204"/>
                        </a:cubicBezTo>
                        <a:cubicBezTo>
                          <a:pt x="191110" y="334480"/>
                          <a:pt x="191148" y="334661"/>
                          <a:pt x="191634" y="334785"/>
                        </a:cubicBezTo>
                        <a:cubicBezTo>
                          <a:pt x="192643" y="335185"/>
                          <a:pt x="193176" y="333070"/>
                          <a:pt x="191634" y="332889"/>
                        </a:cubicBezTo>
                        <a:cubicBezTo>
                          <a:pt x="191281" y="333146"/>
                          <a:pt x="191052" y="333261"/>
                          <a:pt x="190814" y="333632"/>
                        </a:cubicBezTo>
                        <a:close/>
                        <a:moveTo>
                          <a:pt x="133702" y="334204"/>
                        </a:moveTo>
                        <a:cubicBezTo>
                          <a:pt x="133702" y="334261"/>
                          <a:pt x="133702" y="334318"/>
                          <a:pt x="133702" y="334366"/>
                        </a:cubicBezTo>
                        <a:cubicBezTo>
                          <a:pt x="133950" y="334366"/>
                          <a:pt x="134198" y="334366"/>
                          <a:pt x="134445" y="334366"/>
                        </a:cubicBezTo>
                        <a:cubicBezTo>
                          <a:pt x="134474" y="334070"/>
                          <a:pt x="134502" y="333766"/>
                          <a:pt x="134522" y="333461"/>
                        </a:cubicBezTo>
                        <a:cubicBezTo>
                          <a:pt x="134245" y="333432"/>
                          <a:pt x="133969" y="333413"/>
                          <a:pt x="133702" y="333375"/>
                        </a:cubicBezTo>
                        <a:cubicBezTo>
                          <a:pt x="133702" y="333661"/>
                          <a:pt x="133702" y="333937"/>
                          <a:pt x="133702" y="334204"/>
                        </a:cubicBez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061" name="Google Shape;1061;p27"/>
                <p:cNvSpPr/>
                <p:nvPr/>
              </p:nvSpPr>
              <p:spPr>
                <a:xfrm>
                  <a:off x="-6978013" y="-1308442"/>
                  <a:ext cx="325605" cy="239868"/>
                </a:xfrm>
                <a:custGeom>
                  <a:rect b="b" l="l" r="r" t="t"/>
                  <a:pathLst>
                    <a:path extrusionOk="0" h="239868" w="325605">
                      <a:moveTo>
                        <a:pt x="107750" y="14164"/>
                      </a:moveTo>
                      <a:lnTo>
                        <a:pt x="311299" y="0"/>
                      </a:lnTo>
                      <a:lnTo>
                        <a:pt x="325605" y="205645"/>
                      </a:lnTo>
                      <a:lnTo>
                        <a:pt x="90909" y="239868"/>
                      </a:lnTo>
                      <a:cubicBezTo>
                        <a:pt x="90909" y="239868"/>
                        <a:pt x="16576" y="223885"/>
                        <a:pt x="2241" y="158172"/>
                      </a:cubicBezTo>
                      <a:cubicBezTo>
                        <a:pt x="-12094" y="92469"/>
                        <a:pt x="44599" y="18555"/>
                        <a:pt x="107750" y="14164"/>
                      </a:cubicBezTo>
                      <a:close/>
                    </a:path>
                  </a:pathLst>
                </a:custGeom>
                <a:solidFill>
                  <a:srgbClr val="3D824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62" name="Google Shape;1062;p27"/>
                <p:cNvSpPr/>
                <p:nvPr/>
              </p:nvSpPr>
              <p:spPr>
                <a:xfrm>
                  <a:off x="-6942025" y="-1376146"/>
                  <a:ext cx="211257" cy="55416"/>
                </a:xfrm>
                <a:custGeom>
                  <a:rect b="b" l="l" r="r" t="t"/>
                  <a:pathLst>
                    <a:path extrusionOk="0" h="55416" w="211257">
                      <a:moveTo>
                        <a:pt x="211207" y="51425"/>
                      </a:moveTo>
                      <a:cubicBezTo>
                        <a:pt x="210855" y="51559"/>
                        <a:pt x="208769" y="47225"/>
                        <a:pt x="205330" y="39319"/>
                      </a:cubicBezTo>
                      <a:cubicBezTo>
                        <a:pt x="201578" y="30347"/>
                        <a:pt x="196872" y="19088"/>
                        <a:pt x="191290" y="5753"/>
                      </a:cubicBezTo>
                      <a:lnTo>
                        <a:pt x="194786" y="5791"/>
                      </a:lnTo>
                      <a:cubicBezTo>
                        <a:pt x="189662" y="18659"/>
                        <a:pt x="185404" y="34919"/>
                        <a:pt x="184633" y="53102"/>
                      </a:cubicBezTo>
                      <a:lnTo>
                        <a:pt x="184537" y="55416"/>
                      </a:lnTo>
                      <a:lnTo>
                        <a:pt x="182223" y="55359"/>
                      </a:lnTo>
                      <a:cubicBezTo>
                        <a:pt x="169221" y="55026"/>
                        <a:pt x="155210" y="54664"/>
                        <a:pt x="140656" y="54283"/>
                      </a:cubicBezTo>
                      <a:cubicBezTo>
                        <a:pt x="101793" y="53169"/>
                        <a:pt x="66627" y="51892"/>
                        <a:pt x="41177" y="50711"/>
                      </a:cubicBezTo>
                      <a:cubicBezTo>
                        <a:pt x="29280" y="50063"/>
                        <a:pt x="19212" y="49511"/>
                        <a:pt x="11039" y="49063"/>
                      </a:cubicBezTo>
                      <a:cubicBezTo>
                        <a:pt x="3924" y="48568"/>
                        <a:pt x="0" y="48130"/>
                        <a:pt x="0" y="47787"/>
                      </a:cubicBezTo>
                      <a:cubicBezTo>
                        <a:pt x="9" y="47444"/>
                        <a:pt x="3953" y="47234"/>
                        <a:pt x="11078" y="47139"/>
                      </a:cubicBezTo>
                      <a:cubicBezTo>
                        <a:pt x="19250" y="47158"/>
                        <a:pt x="29337" y="47187"/>
                        <a:pt x="41243" y="47215"/>
                      </a:cubicBezTo>
                      <a:cubicBezTo>
                        <a:pt x="66713" y="47492"/>
                        <a:pt x="101889" y="48225"/>
                        <a:pt x="140751" y="49330"/>
                      </a:cubicBezTo>
                      <a:cubicBezTo>
                        <a:pt x="155295" y="49787"/>
                        <a:pt x="169316" y="50225"/>
                        <a:pt x="182318" y="50625"/>
                      </a:cubicBezTo>
                      <a:lnTo>
                        <a:pt x="179908" y="52883"/>
                      </a:lnTo>
                      <a:cubicBezTo>
                        <a:pt x="180918" y="34090"/>
                        <a:pt x="185642" y="17393"/>
                        <a:pt x="191310" y="4353"/>
                      </a:cubicBezTo>
                      <a:lnTo>
                        <a:pt x="193205" y="0"/>
                      </a:lnTo>
                      <a:lnTo>
                        <a:pt x="194815" y="4391"/>
                      </a:lnTo>
                      <a:cubicBezTo>
                        <a:pt x="199777" y="17974"/>
                        <a:pt x="203968" y="29423"/>
                        <a:pt x="207311" y="38567"/>
                      </a:cubicBezTo>
                      <a:cubicBezTo>
                        <a:pt x="210140" y="46691"/>
                        <a:pt x="211550" y="51283"/>
                        <a:pt x="211207" y="51425"/>
                      </a:cubicBezTo>
                      <a:close/>
                    </a:path>
                  </a:pathLst>
                </a:custGeom>
                <a:solidFill>
                  <a:srgbClr val="00113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63" name="Google Shape;1063;p27"/>
                <p:cNvSpPr/>
                <p:nvPr/>
              </p:nvSpPr>
              <p:spPr>
                <a:xfrm>
                  <a:off x="-6957546" y="-1301760"/>
                  <a:ext cx="270334" cy="44554"/>
                </a:xfrm>
                <a:custGeom>
                  <a:rect b="b" l="l" r="r" t="t"/>
                  <a:pathLst>
                    <a:path extrusionOk="0" h="44554" w="270334">
                      <a:moveTo>
                        <a:pt x="270334" y="633"/>
                      </a:moveTo>
                      <a:cubicBezTo>
                        <a:pt x="270344" y="976"/>
                        <a:pt x="266410" y="1423"/>
                        <a:pt x="259304" y="1947"/>
                      </a:cubicBezTo>
                      <a:cubicBezTo>
                        <a:pt x="251142" y="2518"/>
                        <a:pt x="241083" y="3214"/>
                        <a:pt x="229186" y="4042"/>
                      </a:cubicBezTo>
                      <a:cubicBezTo>
                        <a:pt x="203755" y="5700"/>
                        <a:pt x="168655" y="8424"/>
                        <a:pt x="129755" y="10377"/>
                      </a:cubicBezTo>
                      <a:cubicBezTo>
                        <a:pt x="90950" y="12815"/>
                        <a:pt x="55050" y="9958"/>
                        <a:pt x="31762" y="20121"/>
                      </a:cubicBezTo>
                      <a:cubicBezTo>
                        <a:pt x="20122" y="24759"/>
                        <a:pt x="12016" y="31170"/>
                        <a:pt x="7197" y="36208"/>
                      </a:cubicBezTo>
                      <a:cubicBezTo>
                        <a:pt x="2301" y="41247"/>
                        <a:pt x="424" y="44781"/>
                        <a:pt x="34" y="44543"/>
                      </a:cubicBezTo>
                      <a:cubicBezTo>
                        <a:pt x="-118" y="44457"/>
                        <a:pt x="244" y="43533"/>
                        <a:pt x="1091" y="41819"/>
                      </a:cubicBezTo>
                      <a:cubicBezTo>
                        <a:pt x="1986" y="40152"/>
                        <a:pt x="3434" y="37723"/>
                        <a:pt x="5758" y="34923"/>
                      </a:cubicBezTo>
                      <a:cubicBezTo>
                        <a:pt x="10292" y="29303"/>
                        <a:pt x="18446" y="22140"/>
                        <a:pt x="30400" y="16882"/>
                      </a:cubicBezTo>
                      <a:cubicBezTo>
                        <a:pt x="42325" y="11501"/>
                        <a:pt x="57775" y="8681"/>
                        <a:pt x="74700" y="7729"/>
                      </a:cubicBezTo>
                      <a:cubicBezTo>
                        <a:pt x="91674" y="7014"/>
                        <a:pt x="110133" y="6233"/>
                        <a:pt x="129507" y="5414"/>
                      </a:cubicBezTo>
                      <a:cubicBezTo>
                        <a:pt x="168312" y="3461"/>
                        <a:pt x="203497" y="1290"/>
                        <a:pt x="229005" y="528"/>
                      </a:cubicBezTo>
                      <a:cubicBezTo>
                        <a:pt x="241759" y="99"/>
                        <a:pt x="252085" y="-25"/>
                        <a:pt x="259228" y="4"/>
                      </a:cubicBezTo>
                      <a:cubicBezTo>
                        <a:pt x="266372" y="90"/>
                        <a:pt x="270325" y="290"/>
                        <a:pt x="270334" y="633"/>
                      </a:cubicBezTo>
                      <a:close/>
                    </a:path>
                  </a:pathLst>
                </a:custGeom>
                <a:solidFill>
                  <a:srgbClr val="00113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64" name="Google Shape;1064;p27"/>
                <p:cNvSpPr/>
                <p:nvPr/>
              </p:nvSpPr>
              <p:spPr>
                <a:xfrm>
                  <a:off x="-6857510" y="-1094044"/>
                  <a:ext cx="173157" cy="23335"/>
                </a:xfrm>
                <a:custGeom>
                  <a:rect b="b" l="l" r="r" t="t"/>
                  <a:pathLst>
                    <a:path extrusionOk="0" h="23335" w="173157">
                      <a:moveTo>
                        <a:pt x="173156" y="219"/>
                      </a:moveTo>
                      <a:cubicBezTo>
                        <a:pt x="173270" y="876"/>
                        <a:pt x="163717" y="3143"/>
                        <a:pt x="148096" y="5724"/>
                      </a:cubicBezTo>
                      <a:cubicBezTo>
                        <a:pt x="132484" y="8344"/>
                        <a:pt x="110824" y="11268"/>
                        <a:pt x="86879" y="14135"/>
                      </a:cubicBezTo>
                      <a:cubicBezTo>
                        <a:pt x="63799" y="16754"/>
                        <a:pt x="42930" y="19116"/>
                        <a:pt x="25538" y="21088"/>
                      </a:cubicBezTo>
                      <a:cubicBezTo>
                        <a:pt x="9840" y="22774"/>
                        <a:pt x="115" y="23812"/>
                        <a:pt x="1" y="23117"/>
                      </a:cubicBezTo>
                      <a:cubicBezTo>
                        <a:pt x="-113" y="22460"/>
                        <a:pt x="9440" y="20193"/>
                        <a:pt x="25061" y="17612"/>
                      </a:cubicBezTo>
                      <a:cubicBezTo>
                        <a:pt x="40673" y="14992"/>
                        <a:pt x="62333" y="12068"/>
                        <a:pt x="86288" y="9201"/>
                      </a:cubicBezTo>
                      <a:cubicBezTo>
                        <a:pt x="109358" y="6582"/>
                        <a:pt x="130227" y="4219"/>
                        <a:pt x="147620" y="2248"/>
                      </a:cubicBezTo>
                      <a:cubicBezTo>
                        <a:pt x="163317" y="562"/>
                        <a:pt x="173032" y="-476"/>
                        <a:pt x="173156" y="219"/>
                      </a:cubicBezTo>
                      <a:close/>
                    </a:path>
                  </a:pathLst>
                </a:custGeom>
                <a:solidFill>
                  <a:srgbClr val="00113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65" name="Google Shape;1065;p27"/>
                <p:cNvSpPr/>
                <p:nvPr/>
              </p:nvSpPr>
              <p:spPr>
                <a:xfrm>
                  <a:off x="-6687993" y="-1340722"/>
                  <a:ext cx="73945" cy="278623"/>
                </a:xfrm>
                <a:custGeom>
                  <a:rect b="b" l="l" r="r" t="t"/>
                  <a:pathLst>
                    <a:path extrusionOk="0" h="278623" w="73945">
                      <a:moveTo>
                        <a:pt x="33261" y="85"/>
                      </a:moveTo>
                      <a:cubicBezTo>
                        <a:pt x="12211" y="1551"/>
                        <a:pt x="0" y="36565"/>
                        <a:pt x="0" y="36565"/>
                      </a:cubicBezTo>
                      <a:cubicBezTo>
                        <a:pt x="0" y="36565"/>
                        <a:pt x="3924" y="223236"/>
                        <a:pt x="5953" y="252383"/>
                      </a:cubicBezTo>
                      <a:cubicBezTo>
                        <a:pt x="5953" y="252383"/>
                        <a:pt x="20526" y="280796"/>
                        <a:pt x="42310" y="278491"/>
                      </a:cubicBezTo>
                      <a:cubicBezTo>
                        <a:pt x="64094" y="276186"/>
                        <a:pt x="73943" y="241772"/>
                        <a:pt x="73943" y="241772"/>
                      </a:cubicBezTo>
                      <a:lnTo>
                        <a:pt x="73943" y="40766"/>
                      </a:lnTo>
                      <a:cubicBezTo>
                        <a:pt x="74162" y="21135"/>
                        <a:pt x="60484" y="3266"/>
                        <a:pt x="41062" y="399"/>
                      </a:cubicBezTo>
                      <a:cubicBezTo>
                        <a:pt x="38500" y="37"/>
                        <a:pt x="35890" y="-106"/>
                        <a:pt x="33261" y="85"/>
                      </a:cubicBezTo>
                      <a:close/>
                    </a:path>
                  </a:pathLst>
                </a:custGeom>
                <a:solidFill>
                  <a:srgbClr val="3D824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66" name="Google Shape;1066;p27"/>
                <p:cNvSpPr/>
                <p:nvPr/>
              </p:nvSpPr>
              <p:spPr>
                <a:xfrm>
                  <a:off x="-6689727" y="-1341788"/>
                  <a:ext cx="78842" cy="281374"/>
                </a:xfrm>
                <a:custGeom>
                  <a:rect b="b" l="l" r="r" t="t"/>
                  <a:pathLst>
                    <a:path extrusionOk="0" h="281374" w="78842">
                      <a:moveTo>
                        <a:pt x="75933" y="211968"/>
                      </a:moveTo>
                      <a:cubicBezTo>
                        <a:pt x="76124" y="211968"/>
                        <a:pt x="76286" y="214702"/>
                        <a:pt x="76419" y="219922"/>
                      </a:cubicBezTo>
                      <a:cubicBezTo>
                        <a:pt x="76495" y="225684"/>
                        <a:pt x="76600" y="233295"/>
                        <a:pt x="76733" y="242848"/>
                      </a:cubicBezTo>
                      <a:lnTo>
                        <a:pt x="76733" y="243001"/>
                      </a:lnTo>
                      <a:lnTo>
                        <a:pt x="76686" y="243153"/>
                      </a:lnTo>
                      <a:cubicBezTo>
                        <a:pt x="74962" y="248697"/>
                        <a:pt x="72523" y="254774"/>
                        <a:pt x="68847" y="261117"/>
                      </a:cubicBezTo>
                      <a:cubicBezTo>
                        <a:pt x="65189" y="267385"/>
                        <a:pt x="60208" y="274205"/>
                        <a:pt x="52197" y="278672"/>
                      </a:cubicBezTo>
                      <a:cubicBezTo>
                        <a:pt x="48111" y="280720"/>
                        <a:pt x="43282" y="281710"/>
                        <a:pt x="38329" y="281272"/>
                      </a:cubicBezTo>
                      <a:cubicBezTo>
                        <a:pt x="33557" y="280672"/>
                        <a:pt x="28661" y="279167"/>
                        <a:pt x="24222" y="276491"/>
                      </a:cubicBezTo>
                      <a:cubicBezTo>
                        <a:pt x="15278" y="271081"/>
                        <a:pt x="8782" y="261660"/>
                        <a:pt x="5629" y="250611"/>
                      </a:cubicBezTo>
                      <a:lnTo>
                        <a:pt x="5582" y="250459"/>
                      </a:lnTo>
                      <a:lnTo>
                        <a:pt x="5572" y="250211"/>
                      </a:lnTo>
                      <a:cubicBezTo>
                        <a:pt x="4201" y="198995"/>
                        <a:pt x="2515" y="136226"/>
                        <a:pt x="696" y="68436"/>
                      </a:cubicBezTo>
                      <a:cubicBezTo>
                        <a:pt x="457" y="58568"/>
                        <a:pt x="229" y="48796"/>
                        <a:pt x="10" y="39623"/>
                      </a:cubicBezTo>
                      <a:lnTo>
                        <a:pt x="0" y="39185"/>
                      </a:lnTo>
                      <a:lnTo>
                        <a:pt x="115" y="38851"/>
                      </a:lnTo>
                      <a:cubicBezTo>
                        <a:pt x="3486" y="28945"/>
                        <a:pt x="8239" y="19878"/>
                        <a:pt x="15116" y="12267"/>
                      </a:cubicBezTo>
                      <a:cubicBezTo>
                        <a:pt x="18602" y="8543"/>
                        <a:pt x="22622" y="5247"/>
                        <a:pt x="27280" y="2980"/>
                      </a:cubicBezTo>
                      <a:cubicBezTo>
                        <a:pt x="31995" y="875"/>
                        <a:pt x="37157" y="-249"/>
                        <a:pt x="42234" y="47"/>
                      </a:cubicBezTo>
                      <a:cubicBezTo>
                        <a:pt x="52197" y="408"/>
                        <a:pt x="61960" y="5219"/>
                        <a:pt x="67837" y="12886"/>
                      </a:cubicBezTo>
                      <a:cubicBezTo>
                        <a:pt x="73628" y="20401"/>
                        <a:pt x="77124" y="29650"/>
                        <a:pt x="76924" y="38547"/>
                      </a:cubicBezTo>
                      <a:cubicBezTo>
                        <a:pt x="78753" y="72932"/>
                        <a:pt x="79058" y="103631"/>
                        <a:pt x="78724" y="129339"/>
                      </a:cubicBezTo>
                      <a:cubicBezTo>
                        <a:pt x="78400" y="155037"/>
                        <a:pt x="77705" y="175697"/>
                        <a:pt x="77200" y="189927"/>
                      </a:cubicBezTo>
                      <a:cubicBezTo>
                        <a:pt x="76905" y="196643"/>
                        <a:pt x="76667" y="202062"/>
                        <a:pt x="76486" y="206291"/>
                      </a:cubicBezTo>
                      <a:cubicBezTo>
                        <a:pt x="76286" y="210016"/>
                        <a:pt x="76095" y="211968"/>
                        <a:pt x="75933" y="211968"/>
                      </a:cubicBezTo>
                      <a:cubicBezTo>
                        <a:pt x="75772" y="211968"/>
                        <a:pt x="75648" y="210006"/>
                        <a:pt x="75552" y="206272"/>
                      </a:cubicBezTo>
                      <a:cubicBezTo>
                        <a:pt x="75505" y="202034"/>
                        <a:pt x="75448" y="196614"/>
                        <a:pt x="75381" y="189889"/>
                      </a:cubicBezTo>
                      <a:cubicBezTo>
                        <a:pt x="75381" y="175049"/>
                        <a:pt x="75381" y="154542"/>
                        <a:pt x="75381" y="129320"/>
                      </a:cubicBezTo>
                      <a:cubicBezTo>
                        <a:pt x="75276" y="103679"/>
                        <a:pt x="74591" y="72980"/>
                        <a:pt x="72514" y="38871"/>
                      </a:cubicBezTo>
                      <a:cubicBezTo>
                        <a:pt x="72685" y="30565"/>
                        <a:pt x="69380" y="22411"/>
                        <a:pt x="64256" y="15772"/>
                      </a:cubicBezTo>
                      <a:cubicBezTo>
                        <a:pt x="59055" y="9124"/>
                        <a:pt x="50835" y="5123"/>
                        <a:pt x="42015" y="4800"/>
                      </a:cubicBezTo>
                      <a:cubicBezTo>
                        <a:pt x="37681" y="4571"/>
                        <a:pt x="33385" y="5552"/>
                        <a:pt x="29375" y="7324"/>
                      </a:cubicBezTo>
                      <a:cubicBezTo>
                        <a:pt x="25413" y="9286"/>
                        <a:pt x="21870" y="12181"/>
                        <a:pt x="18726" y="15553"/>
                      </a:cubicBezTo>
                      <a:cubicBezTo>
                        <a:pt x="12535" y="22392"/>
                        <a:pt x="7906" y="31231"/>
                        <a:pt x="4858" y="40261"/>
                      </a:cubicBezTo>
                      <a:lnTo>
                        <a:pt x="4963" y="39490"/>
                      </a:lnTo>
                      <a:cubicBezTo>
                        <a:pt x="5191" y="48672"/>
                        <a:pt x="5429" y="58435"/>
                        <a:pt x="5677" y="68303"/>
                      </a:cubicBezTo>
                      <a:cubicBezTo>
                        <a:pt x="7153" y="136102"/>
                        <a:pt x="8525" y="198881"/>
                        <a:pt x="9640" y="250097"/>
                      </a:cubicBezTo>
                      <a:lnTo>
                        <a:pt x="9592" y="249697"/>
                      </a:lnTo>
                      <a:cubicBezTo>
                        <a:pt x="12287" y="259584"/>
                        <a:pt x="18279" y="268547"/>
                        <a:pt x="26146" y="273376"/>
                      </a:cubicBezTo>
                      <a:cubicBezTo>
                        <a:pt x="30080" y="275824"/>
                        <a:pt x="34423" y="277243"/>
                        <a:pt x="38767" y="277872"/>
                      </a:cubicBezTo>
                      <a:cubicBezTo>
                        <a:pt x="43025" y="278291"/>
                        <a:pt x="47130" y="277548"/>
                        <a:pt x="50768" y="275833"/>
                      </a:cubicBezTo>
                      <a:cubicBezTo>
                        <a:pt x="57931" y="272023"/>
                        <a:pt x="62913" y="265718"/>
                        <a:pt x="66561" y="259746"/>
                      </a:cubicBezTo>
                      <a:cubicBezTo>
                        <a:pt x="70256" y="253735"/>
                        <a:pt x="72847" y="247792"/>
                        <a:pt x="74667" y="242544"/>
                      </a:cubicBezTo>
                      <a:lnTo>
                        <a:pt x="74619" y="242839"/>
                      </a:lnTo>
                      <a:cubicBezTo>
                        <a:pt x="74914" y="233285"/>
                        <a:pt x="75143" y="225675"/>
                        <a:pt x="75324" y="219912"/>
                      </a:cubicBezTo>
                      <a:cubicBezTo>
                        <a:pt x="75533" y="214693"/>
                        <a:pt x="75743" y="211968"/>
                        <a:pt x="75933" y="211968"/>
                      </a:cubicBezTo>
                      <a:close/>
                    </a:path>
                  </a:pathLst>
                </a:custGeom>
                <a:solidFill>
                  <a:srgbClr val="00113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67" name="Google Shape;1067;p27"/>
                <p:cNvSpPr/>
                <p:nvPr/>
              </p:nvSpPr>
              <p:spPr>
                <a:xfrm>
                  <a:off x="-6979951" y="-1170218"/>
                  <a:ext cx="92976" cy="103200"/>
                </a:xfrm>
                <a:custGeom>
                  <a:rect b="b" l="l" r="r" t="t"/>
                  <a:pathLst>
                    <a:path extrusionOk="0" h="103200" w="92976">
                      <a:moveTo>
                        <a:pt x="92971" y="103101"/>
                      </a:moveTo>
                      <a:cubicBezTo>
                        <a:pt x="92857" y="103596"/>
                        <a:pt x="84599" y="102339"/>
                        <a:pt x="72321" y="96938"/>
                      </a:cubicBezTo>
                      <a:cubicBezTo>
                        <a:pt x="60072" y="91604"/>
                        <a:pt x="44146" y="81394"/>
                        <a:pt x="30363" y="66144"/>
                      </a:cubicBezTo>
                      <a:cubicBezTo>
                        <a:pt x="16628" y="50828"/>
                        <a:pt x="8151" y="33911"/>
                        <a:pt x="4132" y="21177"/>
                      </a:cubicBezTo>
                      <a:cubicBezTo>
                        <a:pt x="55" y="8403"/>
                        <a:pt x="-336" y="60"/>
                        <a:pt x="179" y="2"/>
                      </a:cubicBezTo>
                      <a:cubicBezTo>
                        <a:pt x="1017" y="-160"/>
                        <a:pt x="2636" y="7880"/>
                        <a:pt x="7437" y="19986"/>
                      </a:cubicBezTo>
                      <a:cubicBezTo>
                        <a:pt x="12180" y="32083"/>
                        <a:pt x="20819" y="48066"/>
                        <a:pt x="34059" y="62839"/>
                      </a:cubicBezTo>
                      <a:cubicBezTo>
                        <a:pt x="47356" y="77545"/>
                        <a:pt x="62339" y="87813"/>
                        <a:pt x="73874" y="93805"/>
                      </a:cubicBezTo>
                      <a:cubicBezTo>
                        <a:pt x="85399" y="99834"/>
                        <a:pt x="93219" y="102282"/>
                        <a:pt x="92971" y="103101"/>
                      </a:cubicBezTo>
                      <a:close/>
                    </a:path>
                  </a:pathLst>
                </a:custGeom>
                <a:solidFill>
                  <a:srgbClr val="00113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68" name="Google Shape;1068;p27"/>
                <p:cNvSpPr/>
                <p:nvPr/>
              </p:nvSpPr>
              <p:spPr>
                <a:xfrm>
                  <a:off x="-6981812" y="-822082"/>
                  <a:ext cx="172137" cy="92972"/>
                </a:xfrm>
                <a:custGeom>
                  <a:rect b="b" l="l" r="r" t="t"/>
                  <a:pathLst>
                    <a:path extrusionOk="0" h="92972" w="172137">
                      <a:moveTo>
                        <a:pt x="172137" y="271"/>
                      </a:moveTo>
                      <a:cubicBezTo>
                        <a:pt x="172213" y="1119"/>
                        <a:pt x="161012" y="2272"/>
                        <a:pt x="143438" y="6405"/>
                      </a:cubicBezTo>
                      <a:cubicBezTo>
                        <a:pt x="125874" y="10492"/>
                        <a:pt x="102052" y="18264"/>
                        <a:pt x="77820" y="31256"/>
                      </a:cubicBezTo>
                      <a:cubicBezTo>
                        <a:pt x="53617" y="44344"/>
                        <a:pt x="34015" y="59955"/>
                        <a:pt x="20947" y="72366"/>
                      </a:cubicBezTo>
                      <a:cubicBezTo>
                        <a:pt x="7831" y="84768"/>
                        <a:pt x="696" y="93483"/>
                        <a:pt x="30" y="92950"/>
                      </a:cubicBezTo>
                      <a:cubicBezTo>
                        <a:pt x="-237" y="92740"/>
                        <a:pt x="1306" y="90378"/>
                        <a:pt x="4354" y="86273"/>
                      </a:cubicBezTo>
                      <a:cubicBezTo>
                        <a:pt x="7345" y="82120"/>
                        <a:pt x="12145" y="76481"/>
                        <a:pt x="18480" y="69870"/>
                      </a:cubicBezTo>
                      <a:cubicBezTo>
                        <a:pt x="31100" y="56640"/>
                        <a:pt x="50779" y="40229"/>
                        <a:pt x="75468" y="26884"/>
                      </a:cubicBezTo>
                      <a:cubicBezTo>
                        <a:pt x="100185" y="13625"/>
                        <a:pt x="124721" y="6225"/>
                        <a:pt x="142714" y="2967"/>
                      </a:cubicBezTo>
                      <a:cubicBezTo>
                        <a:pt x="151715" y="1310"/>
                        <a:pt x="159068" y="405"/>
                        <a:pt x="164184" y="195"/>
                      </a:cubicBezTo>
                      <a:cubicBezTo>
                        <a:pt x="169289" y="-81"/>
                        <a:pt x="172108" y="-71"/>
                        <a:pt x="172137" y="271"/>
                      </a:cubicBezTo>
                      <a:close/>
                    </a:path>
                  </a:pathLst>
                </a:custGeom>
                <a:solidFill>
                  <a:srgbClr val="00113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69" name="Google Shape;1069;p27"/>
                <p:cNvSpPr/>
                <p:nvPr/>
              </p:nvSpPr>
              <p:spPr>
                <a:xfrm>
                  <a:off x="-6984395" y="-824247"/>
                  <a:ext cx="160965" cy="28261"/>
                </a:xfrm>
                <a:custGeom>
                  <a:rect b="b" l="l" r="r" t="t"/>
                  <a:pathLst>
                    <a:path extrusionOk="0" h="28261" w="160965">
                      <a:moveTo>
                        <a:pt x="160966" y="560"/>
                      </a:moveTo>
                      <a:cubicBezTo>
                        <a:pt x="161004" y="1284"/>
                        <a:pt x="151898" y="2322"/>
                        <a:pt x="137220" y="4075"/>
                      </a:cubicBezTo>
                      <a:cubicBezTo>
                        <a:pt x="122542" y="5828"/>
                        <a:pt x="102320" y="8447"/>
                        <a:pt x="80127" y="12238"/>
                      </a:cubicBezTo>
                      <a:cubicBezTo>
                        <a:pt x="57924" y="16048"/>
                        <a:pt x="37979" y="20306"/>
                        <a:pt x="23558" y="23544"/>
                      </a:cubicBezTo>
                      <a:cubicBezTo>
                        <a:pt x="9137" y="26773"/>
                        <a:pt x="203" y="28821"/>
                        <a:pt x="3" y="28126"/>
                      </a:cubicBezTo>
                      <a:cubicBezTo>
                        <a:pt x="-178" y="27507"/>
                        <a:pt x="8423" y="24259"/>
                        <a:pt x="22691" y="20144"/>
                      </a:cubicBezTo>
                      <a:cubicBezTo>
                        <a:pt x="36960" y="16019"/>
                        <a:pt x="56934" y="11190"/>
                        <a:pt x="79289" y="7352"/>
                      </a:cubicBezTo>
                      <a:cubicBezTo>
                        <a:pt x="101634" y="3532"/>
                        <a:pt x="122085" y="1446"/>
                        <a:pt x="136906" y="579"/>
                      </a:cubicBezTo>
                      <a:cubicBezTo>
                        <a:pt x="151736" y="-287"/>
                        <a:pt x="160928" y="-87"/>
                        <a:pt x="160966" y="560"/>
                      </a:cubicBezTo>
                      <a:close/>
                    </a:path>
                  </a:pathLst>
                </a:custGeom>
                <a:solidFill>
                  <a:srgbClr val="00113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70" name="Google Shape;1070;p27"/>
                <p:cNvSpPr/>
                <p:nvPr/>
              </p:nvSpPr>
              <p:spPr>
                <a:xfrm>
                  <a:off x="-7001061" y="-1320473"/>
                  <a:ext cx="254736" cy="184442"/>
                </a:xfrm>
                <a:custGeom>
                  <a:rect b="b" l="l" r="r" t="t"/>
                  <a:pathLst>
                    <a:path extrusionOk="0" h="184442" w="254736">
                      <a:moveTo>
                        <a:pt x="0" y="184442"/>
                      </a:moveTo>
                      <a:cubicBezTo>
                        <a:pt x="0" y="184442"/>
                        <a:pt x="65103" y="169983"/>
                        <a:pt x="84039" y="137693"/>
                      </a:cubicBezTo>
                      <a:cubicBezTo>
                        <a:pt x="102975" y="105394"/>
                        <a:pt x="111957" y="66989"/>
                        <a:pt x="130816" y="47311"/>
                      </a:cubicBezTo>
                      <a:cubicBezTo>
                        <a:pt x="149676" y="27632"/>
                        <a:pt x="243192" y="30042"/>
                        <a:pt x="254736" y="4896"/>
                      </a:cubicBezTo>
                      <a:lnTo>
                        <a:pt x="151581" y="0"/>
                      </a:lnTo>
                      <a:lnTo>
                        <a:pt x="78476" y="30785"/>
                      </a:lnTo>
                      <a:lnTo>
                        <a:pt x="5867" y="110995"/>
                      </a:lnTo>
                      <a:lnTo>
                        <a:pt x="0" y="184442"/>
                      </a:lnTo>
                      <a:close/>
                    </a:path>
                  </a:pathLst>
                </a:custGeom>
                <a:solidFill>
                  <a:srgbClr val="00113E">
                    <a:alpha val="30196"/>
                  </a:srgbClr>
                </a:solidFill>
                <a:ln cap="flat" cmpd="sng" w="9525">
                  <a:solidFill>
                    <a:srgbClr val="FFFFFF">
                      <a:alpha val="30196"/>
                    </a:srgb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071" name="Google Shape;1071;p27"/>
                <p:cNvGrpSpPr/>
                <p:nvPr/>
              </p:nvGrpSpPr>
              <p:grpSpPr>
                <a:xfrm>
                  <a:off x="-7351114" y="-1364830"/>
                  <a:ext cx="619991" cy="456429"/>
                  <a:chOff x="-7351114" y="-1364830"/>
                  <a:chExt cx="619991" cy="456429"/>
                </a:xfrm>
              </p:grpSpPr>
              <p:grpSp>
                <p:nvGrpSpPr>
                  <p:cNvPr id="1072" name="Google Shape;1072;p27"/>
                  <p:cNvGrpSpPr/>
                  <p:nvPr/>
                </p:nvGrpSpPr>
                <p:grpSpPr>
                  <a:xfrm>
                    <a:off x="-7341713" y="-1364830"/>
                    <a:ext cx="610590" cy="431444"/>
                    <a:chOff x="-7341713" y="-1364830"/>
                    <a:chExt cx="610590" cy="431444"/>
                  </a:xfrm>
                </p:grpSpPr>
                <p:sp>
                  <p:nvSpPr>
                    <p:cNvPr id="1073" name="Google Shape;1073;p27"/>
                    <p:cNvSpPr/>
                    <p:nvPr/>
                  </p:nvSpPr>
                  <p:spPr>
                    <a:xfrm>
                      <a:off x="-6757659" y="-1364830"/>
                      <a:ext cx="26536" cy="49253"/>
                    </a:xfrm>
                    <a:custGeom>
                      <a:rect b="b" l="l" r="r" t="t"/>
                      <a:pathLst>
                        <a:path extrusionOk="0" h="49253" w="26536">
                          <a:moveTo>
                            <a:pt x="0" y="33052"/>
                          </a:moveTo>
                          <a:lnTo>
                            <a:pt x="18031" y="49254"/>
                          </a:lnTo>
                          <a:lnTo>
                            <a:pt x="26537" y="41129"/>
                          </a:lnTo>
                          <a:lnTo>
                            <a:pt x="21050" y="25346"/>
                          </a:lnTo>
                          <a:lnTo>
                            <a:pt x="13268" y="10030"/>
                          </a:lnTo>
                          <a:lnTo>
                            <a:pt x="8668" y="0"/>
                          </a:lnTo>
                          <a:close/>
                        </a:path>
                      </a:pathLst>
                    </a:custGeom>
                    <a:solidFill>
                      <a:srgbClr val="FF662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74" name="Google Shape;1074;p27"/>
                    <p:cNvSpPr/>
                    <p:nvPr/>
                  </p:nvSpPr>
                  <p:spPr>
                    <a:xfrm>
                      <a:off x="-7341713" y="-1351679"/>
                      <a:ext cx="603037" cy="418293"/>
                    </a:xfrm>
                    <a:custGeom>
                      <a:rect b="b" l="l" r="r" t="t"/>
                      <a:pathLst>
                        <a:path extrusionOk="0" h="418293" w="603037">
                          <a:moveTo>
                            <a:pt x="592722" y="8575"/>
                          </a:moveTo>
                          <a:cubicBezTo>
                            <a:pt x="575024" y="28511"/>
                            <a:pt x="550097" y="15957"/>
                            <a:pt x="524018" y="10957"/>
                          </a:cubicBezTo>
                          <a:cubicBezTo>
                            <a:pt x="499015" y="6156"/>
                            <a:pt x="469278" y="-588"/>
                            <a:pt x="443817" y="41"/>
                          </a:cubicBezTo>
                          <a:cubicBezTo>
                            <a:pt x="386639" y="1441"/>
                            <a:pt x="357397" y="71298"/>
                            <a:pt x="305657" y="95682"/>
                          </a:cubicBezTo>
                          <a:cubicBezTo>
                            <a:pt x="267729" y="113550"/>
                            <a:pt x="221628" y="104902"/>
                            <a:pt x="183185" y="121628"/>
                          </a:cubicBezTo>
                          <a:cubicBezTo>
                            <a:pt x="138941" y="140868"/>
                            <a:pt x="116948" y="158623"/>
                            <a:pt x="83629" y="193513"/>
                          </a:cubicBezTo>
                          <a:cubicBezTo>
                            <a:pt x="47568" y="231279"/>
                            <a:pt x="31585" y="257864"/>
                            <a:pt x="0" y="317928"/>
                          </a:cubicBezTo>
                          <a:lnTo>
                            <a:pt x="7934" y="418293"/>
                          </a:lnTo>
                          <a:lnTo>
                            <a:pt x="123996" y="387994"/>
                          </a:lnTo>
                          <a:cubicBezTo>
                            <a:pt x="123996" y="387994"/>
                            <a:pt x="184861" y="249082"/>
                            <a:pt x="237125" y="209077"/>
                          </a:cubicBezTo>
                          <a:cubicBezTo>
                            <a:pt x="289379" y="169072"/>
                            <a:pt x="355520" y="197970"/>
                            <a:pt x="395869" y="148679"/>
                          </a:cubicBezTo>
                          <a:cubicBezTo>
                            <a:pt x="436207" y="99387"/>
                            <a:pt x="436883" y="81546"/>
                            <a:pt x="475116" y="59363"/>
                          </a:cubicBezTo>
                          <a:cubicBezTo>
                            <a:pt x="513350" y="37179"/>
                            <a:pt x="585140" y="64097"/>
                            <a:pt x="603037" y="31216"/>
                          </a:cubicBezTo>
                          <a:lnTo>
                            <a:pt x="592722" y="8575"/>
                          </a:lnTo>
                          <a:close/>
                        </a:path>
                      </a:pathLst>
                    </a:custGeom>
                    <a:solidFill>
                      <a:srgbClr val="06677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75" name="Google Shape;1075;p27"/>
                    <p:cNvSpPr/>
                    <p:nvPr/>
                  </p:nvSpPr>
                  <p:spPr>
                    <a:xfrm>
                      <a:off x="-6757167" y="-1339241"/>
                      <a:ext cx="18235" cy="23664"/>
                    </a:xfrm>
                    <a:custGeom>
                      <a:rect b="b" l="l" r="r" t="t"/>
                      <a:pathLst>
                        <a:path extrusionOk="0" h="23664" w="18235">
                          <a:moveTo>
                            <a:pt x="17539" y="23664"/>
                          </a:moveTo>
                          <a:cubicBezTo>
                            <a:pt x="16472" y="23607"/>
                            <a:pt x="13671" y="18664"/>
                            <a:pt x="8080" y="12749"/>
                          </a:cubicBezTo>
                          <a:cubicBezTo>
                            <a:pt x="5451" y="9739"/>
                            <a:pt x="3041" y="6957"/>
                            <a:pt x="1499" y="4624"/>
                          </a:cubicBezTo>
                          <a:cubicBezTo>
                            <a:pt x="1108" y="4033"/>
                            <a:pt x="784" y="3490"/>
                            <a:pt x="508" y="2928"/>
                          </a:cubicBezTo>
                          <a:cubicBezTo>
                            <a:pt x="374" y="2652"/>
                            <a:pt x="251" y="2376"/>
                            <a:pt x="127" y="2004"/>
                          </a:cubicBezTo>
                          <a:cubicBezTo>
                            <a:pt x="89" y="1757"/>
                            <a:pt x="-54" y="1719"/>
                            <a:pt x="22" y="966"/>
                          </a:cubicBezTo>
                          <a:cubicBezTo>
                            <a:pt x="-35" y="357"/>
                            <a:pt x="1337" y="-186"/>
                            <a:pt x="1251" y="61"/>
                          </a:cubicBezTo>
                          <a:cubicBezTo>
                            <a:pt x="2565" y="547"/>
                            <a:pt x="2413" y="1080"/>
                            <a:pt x="2394" y="1366"/>
                          </a:cubicBezTo>
                          <a:cubicBezTo>
                            <a:pt x="2365" y="1633"/>
                            <a:pt x="1499" y="1928"/>
                            <a:pt x="1317" y="1785"/>
                          </a:cubicBezTo>
                          <a:cubicBezTo>
                            <a:pt x="1337" y="1214"/>
                            <a:pt x="1089" y="1109"/>
                            <a:pt x="1346" y="1204"/>
                          </a:cubicBezTo>
                          <a:cubicBezTo>
                            <a:pt x="1460" y="1214"/>
                            <a:pt x="2451" y="823"/>
                            <a:pt x="2213" y="919"/>
                          </a:cubicBezTo>
                          <a:cubicBezTo>
                            <a:pt x="2308" y="938"/>
                            <a:pt x="2480" y="1080"/>
                            <a:pt x="2670" y="1214"/>
                          </a:cubicBezTo>
                          <a:cubicBezTo>
                            <a:pt x="3165" y="1585"/>
                            <a:pt x="3632" y="1928"/>
                            <a:pt x="4061" y="2243"/>
                          </a:cubicBezTo>
                          <a:cubicBezTo>
                            <a:pt x="6166" y="3862"/>
                            <a:pt x="9023" y="6310"/>
                            <a:pt x="11795" y="9482"/>
                          </a:cubicBezTo>
                          <a:cubicBezTo>
                            <a:pt x="14567" y="12634"/>
                            <a:pt x="16710" y="15968"/>
                            <a:pt x="17643" y="18778"/>
                          </a:cubicBezTo>
                          <a:cubicBezTo>
                            <a:pt x="18653" y="21588"/>
                            <a:pt x="18205" y="23655"/>
                            <a:pt x="17539" y="23664"/>
                          </a:cubicBezTo>
                          <a:close/>
                        </a:path>
                      </a:pathLst>
                    </a:custGeom>
                    <a:solidFill>
                      <a:srgbClr val="00113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076" name="Google Shape;1076;p27"/>
                  <p:cNvGrpSpPr/>
                  <p:nvPr/>
                </p:nvGrpSpPr>
                <p:grpSpPr>
                  <a:xfrm>
                    <a:off x="-7351114" y="-1297832"/>
                    <a:ext cx="237658" cy="389431"/>
                    <a:chOff x="-7351114" y="-1297832"/>
                    <a:chExt cx="237658" cy="389431"/>
                  </a:xfrm>
                </p:grpSpPr>
                <p:sp>
                  <p:nvSpPr>
                    <p:cNvPr id="1077" name="Google Shape;1077;p27"/>
                    <p:cNvSpPr/>
                    <p:nvPr/>
                  </p:nvSpPr>
                  <p:spPr>
                    <a:xfrm>
                      <a:off x="-7324312" y="-1109145"/>
                      <a:ext cx="123160" cy="178064"/>
                    </a:xfrm>
                    <a:custGeom>
                      <a:rect b="b" l="l" r="r" t="t"/>
                      <a:pathLst>
                        <a:path extrusionOk="0" h="178064" w="123160">
                          <a:moveTo>
                            <a:pt x="123121" y="178055"/>
                          </a:moveTo>
                          <a:cubicBezTo>
                            <a:pt x="122502" y="178417"/>
                            <a:pt x="115949" y="168197"/>
                            <a:pt x="105357" y="151728"/>
                          </a:cubicBezTo>
                          <a:cubicBezTo>
                            <a:pt x="94765" y="135259"/>
                            <a:pt x="80011" y="112599"/>
                            <a:pt x="63037" y="88034"/>
                          </a:cubicBezTo>
                          <a:cubicBezTo>
                            <a:pt x="46045" y="63469"/>
                            <a:pt x="30062" y="41657"/>
                            <a:pt x="18384" y="25931"/>
                          </a:cubicBezTo>
                          <a:cubicBezTo>
                            <a:pt x="6716" y="10205"/>
                            <a:pt x="-523" y="471"/>
                            <a:pt x="30" y="13"/>
                          </a:cubicBezTo>
                          <a:cubicBezTo>
                            <a:pt x="534" y="-396"/>
                            <a:pt x="8745" y="8557"/>
                            <a:pt x="21156" y="23778"/>
                          </a:cubicBezTo>
                          <a:cubicBezTo>
                            <a:pt x="33567" y="38990"/>
                            <a:pt x="50055" y="60554"/>
                            <a:pt x="67114" y="85205"/>
                          </a:cubicBezTo>
                          <a:cubicBezTo>
                            <a:pt x="84145" y="109856"/>
                            <a:pt x="98499" y="132906"/>
                            <a:pt x="108348" y="149889"/>
                          </a:cubicBezTo>
                          <a:cubicBezTo>
                            <a:pt x="118206" y="166882"/>
                            <a:pt x="123683" y="177731"/>
                            <a:pt x="123121" y="178055"/>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78" name="Google Shape;1078;p27"/>
                    <p:cNvSpPr/>
                    <p:nvPr/>
                  </p:nvSpPr>
                  <p:spPr>
                    <a:xfrm>
                      <a:off x="-7351114" y="-1065612"/>
                      <a:ext cx="150540" cy="157211"/>
                    </a:xfrm>
                    <a:custGeom>
                      <a:rect b="b" l="l" r="r" t="t"/>
                      <a:pathLst>
                        <a:path extrusionOk="0" h="157211" w="150540">
                          <a:moveTo>
                            <a:pt x="69437" y="118139"/>
                          </a:moveTo>
                          <a:cubicBezTo>
                            <a:pt x="69180" y="118262"/>
                            <a:pt x="67342" y="115567"/>
                            <a:pt x="64179" y="110500"/>
                          </a:cubicBezTo>
                          <a:cubicBezTo>
                            <a:pt x="60636" y="104613"/>
                            <a:pt x="56255" y="97317"/>
                            <a:pt x="51025" y="88602"/>
                          </a:cubicBezTo>
                          <a:cubicBezTo>
                            <a:pt x="39967" y="69856"/>
                            <a:pt x="24698" y="43415"/>
                            <a:pt x="7315" y="12859"/>
                          </a:cubicBezTo>
                          <a:lnTo>
                            <a:pt x="0" y="0"/>
                          </a:lnTo>
                          <a:lnTo>
                            <a:pt x="11011" y="9887"/>
                          </a:lnTo>
                          <a:cubicBezTo>
                            <a:pt x="20498" y="18402"/>
                            <a:pt x="30509" y="27623"/>
                            <a:pt x="40672" y="37281"/>
                          </a:cubicBezTo>
                          <a:cubicBezTo>
                            <a:pt x="73276" y="68266"/>
                            <a:pt x="101070" y="98050"/>
                            <a:pt x="120463" y="120215"/>
                          </a:cubicBezTo>
                          <a:cubicBezTo>
                            <a:pt x="130188" y="131274"/>
                            <a:pt x="137779" y="140465"/>
                            <a:pt x="142951" y="146866"/>
                          </a:cubicBezTo>
                          <a:cubicBezTo>
                            <a:pt x="148076" y="153314"/>
                            <a:pt x="150781" y="156982"/>
                            <a:pt x="150524" y="157201"/>
                          </a:cubicBezTo>
                          <a:cubicBezTo>
                            <a:pt x="150266" y="157420"/>
                            <a:pt x="147056" y="154181"/>
                            <a:pt x="141484" y="148123"/>
                          </a:cubicBezTo>
                          <a:cubicBezTo>
                            <a:pt x="135245" y="141370"/>
                            <a:pt x="127321" y="132798"/>
                            <a:pt x="117853" y="122568"/>
                          </a:cubicBezTo>
                          <a:cubicBezTo>
                            <a:pt x="97841" y="101060"/>
                            <a:pt x="69733" y="71761"/>
                            <a:pt x="37243" y="40881"/>
                          </a:cubicBezTo>
                          <a:cubicBezTo>
                            <a:pt x="27118" y="31252"/>
                            <a:pt x="17174" y="22022"/>
                            <a:pt x="7782" y="13459"/>
                          </a:cubicBezTo>
                          <a:lnTo>
                            <a:pt x="11487" y="10497"/>
                          </a:lnTo>
                          <a:cubicBezTo>
                            <a:pt x="28670" y="41243"/>
                            <a:pt x="43415" y="68037"/>
                            <a:pt x="53740" y="87192"/>
                          </a:cubicBezTo>
                          <a:cubicBezTo>
                            <a:pt x="58483" y="96174"/>
                            <a:pt x="62446" y="103689"/>
                            <a:pt x="65656" y="109757"/>
                          </a:cubicBezTo>
                          <a:cubicBezTo>
                            <a:pt x="68351" y="115062"/>
                            <a:pt x="69694" y="118015"/>
                            <a:pt x="69437" y="118139"/>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79" name="Google Shape;1079;p27"/>
                    <p:cNvSpPr/>
                    <p:nvPr/>
                  </p:nvSpPr>
                  <p:spPr>
                    <a:xfrm>
                      <a:off x="-7326972" y="-1082391"/>
                      <a:ext cx="120385" cy="155783"/>
                    </a:xfrm>
                    <a:custGeom>
                      <a:rect b="b" l="l" r="r" t="t"/>
                      <a:pathLst>
                        <a:path extrusionOk="0" h="155783" w="120385">
                          <a:moveTo>
                            <a:pt x="120353" y="155768"/>
                          </a:moveTo>
                          <a:cubicBezTo>
                            <a:pt x="119267" y="156606"/>
                            <a:pt x="91454" y="122411"/>
                            <a:pt x="58231" y="79415"/>
                          </a:cubicBezTo>
                          <a:cubicBezTo>
                            <a:pt x="24998" y="36401"/>
                            <a:pt x="-1053" y="853"/>
                            <a:pt x="33" y="15"/>
                          </a:cubicBezTo>
                          <a:cubicBezTo>
                            <a:pt x="1119" y="-823"/>
                            <a:pt x="28922" y="33362"/>
                            <a:pt x="62155" y="76377"/>
                          </a:cubicBezTo>
                          <a:cubicBezTo>
                            <a:pt x="95378" y="119382"/>
                            <a:pt x="121438" y="154930"/>
                            <a:pt x="120353" y="155768"/>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80" name="Google Shape;1080;p27"/>
                    <p:cNvSpPr/>
                    <p:nvPr/>
                  </p:nvSpPr>
                  <p:spPr>
                    <a:xfrm>
                      <a:off x="-7296726" y="-1297832"/>
                      <a:ext cx="183270" cy="330946"/>
                    </a:xfrm>
                    <a:custGeom>
                      <a:rect b="b" l="l" r="r" t="t"/>
                      <a:pathLst>
                        <a:path extrusionOk="0" h="330946" w="183270">
                          <a:moveTo>
                            <a:pt x="115395" y="0"/>
                          </a:moveTo>
                          <a:cubicBezTo>
                            <a:pt x="115395" y="0"/>
                            <a:pt x="115919" y="1333"/>
                            <a:pt x="116729" y="4000"/>
                          </a:cubicBezTo>
                          <a:cubicBezTo>
                            <a:pt x="117567" y="6877"/>
                            <a:pt x="118720" y="10820"/>
                            <a:pt x="120196" y="15897"/>
                          </a:cubicBezTo>
                          <a:cubicBezTo>
                            <a:pt x="123206" y="26613"/>
                            <a:pt x="127559" y="42081"/>
                            <a:pt x="133150" y="61979"/>
                          </a:cubicBezTo>
                          <a:cubicBezTo>
                            <a:pt x="144285" y="102384"/>
                            <a:pt x="160372" y="160725"/>
                            <a:pt x="180413" y="233429"/>
                          </a:cubicBezTo>
                          <a:lnTo>
                            <a:pt x="183271" y="243802"/>
                          </a:lnTo>
                          <a:lnTo>
                            <a:pt x="177375" y="234782"/>
                          </a:lnTo>
                          <a:cubicBezTo>
                            <a:pt x="144742" y="184842"/>
                            <a:pt x="106213" y="125882"/>
                            <a:pt x="63589" y="60665"/>
                          </a:cubicBezTo>
                          <a:lnTo>
                            <a:pt x="67370" y="58693"/>
                          </a:lnTo>
                          <a:cubicBezTo>
                            <a:pt x="92059" y="119396"/>
                            <a:pt x="119406" y="186623"/>
                            <a:pt x="148295" y="257642"/>
                          </a:cubicBezTo>
                          <a:lnTo>
                            <a:pt x="156277" y="277273"/>
                          </a:lnTo>
                          <a:lnTo>
                            <a:pt x="144113" y="259909"/>
                          </a:lnTo>
                          <a:cubicBezTo>
                            <a:pt x="109147" y="209979"/>
                            <a:pt x="74724" y="155638"/>
                            <a:pt x="42405" y="97917"/>
                          </a:cubicBezTo>
                          <a:lnTo>
                            <a:pt x="46901" y="95879"/>
                          </a:lnTo>
                          <a:cubicBezTo>
                            <a:pt x="52207" y="110785"/>
                            <a:pt x="58550" y="126559"/>
                            <a:pt x="65551" y="142161"/>
                          </a:cubicBezTo>
                          <a:cubicBezTo>
                            <a:pt x="90831" y="198444"/>
                            <a:pt x="122634" y="249907"/>
                            <a:pt x="152991" y="299485"/>
                          </a:cubicBezTo>
                          <a:lnTo>
                            <a:pt x="149019" y="302276"/>
                          </a:lnTo>
                          <a:cubicBezTo>
                            <a:pt x="95583" y="235067"/>
                            <a:pt x="49768" y="167859"/>
                            <a:pt x="11306" y="104089"/>
                          </a:cubicBezTo>
                          <a:lnTo>
                            <a:pt x="15173" y="102022"/>
                          </a:lnTo>
                          <a:cubicBezTo>
                            <a:pt x="57045" y="192053"/>
                            <a:pt x="100289" y="268233"/>
                            <a:pt x="138246" y="329089"/>
                          </a:cubicBezTo>
                          <a:lnTo>
                            <a:pt x="135569" y="330946"/>
                          </a:lnTo>
                          <a:cubicBezTo>
                            <a:pt x="92974" y="274415"/>
                            <a:pt x="58998" y="229314"/>
                            <a:pt x="35519" y="198158"/>
                          </a:cubicBezTo>
                          <a:cubicBezTo>
                            <a:pt x="24032" y="182747"/>
                            <a:pt x="15126" y="170793"/>
                            <a:pt x="8944" y="162506"/>
                          </a:cubicBezTo>
                          <a:cubicBezTo>
                            <a:pt x="6058" y="158553"/>
                            <a:pt x="3820" y="155477"/>
                            <a:pt x="2172" y="153229"/>
                          </a:cubicBezTo>
                          <a:cubicBezTo>
                            <a:pt x="667" y="151133"/>
                            <a:pt x="0" y="149990"/>
                            <a:pt x="0" y="149990"/>
                          </a:cubicBezTo>
                          <a:cubicBezTo>
                            <a:pt x="0" y="149990"/>
                            <a:pt x="914" y="150943"/>
                            <a:pt x="2543" y="152952"/>
                          </a:cubicBezTo>
                          <a:cubicBezTo>
                            <a:pt x="4267" y="155134"/>
                            <a:pt x="6629" y="158115"/>
                            <a:pt x="9668" y="161953"/>
                          </a:cubicBezTo>
                          <a:cubicBezTo>
                            <a:pt x="16002" y="170117"/>
                            <a:pt x="25146" y="181899"/>
                            <a:pt x="36928" y="197082"/>
                          </a:cubicBezTo>
                          <a:cubicBezTo>
                            <a:pt x="60684" y="228029"/>
                            <a:pt x="95060" y="272815"/>
                            <a:pt x="138160" y="328965"/>
                          </a:cubicBezTo>
                          <a:lnTo>
                            <a:pt x="135484" y="330822"/>
                          </a:lnTo>
                          <a:cubicBezTo>
                            <a:pt x="97069" y="270110"/>
                            <a:pt x="53407" y="193977"/>
                            <a:pt x="11192" y="103880"/>
                          </a:cubicBezTo>
                          <a:lnTo>
                            <a:pt x="15059" y="101813"/>
                          </a:lnTo>
                          <a:cubicBezTo>
                            <a:pt x="53626" y="165325"/>
                            <a:pt x="99451" y="232267"/>
                            <a:pt x="152829" y="299237"/>
                          </a:cubicBezTo>
                          <a:lnTo>
                            <a:pt x="148857" y="302019"/>
                          </a:lnTo>
                          <a:cubicBezTo>
                            <a:pt x="118443" y="252479"/>
                            <a:pt x="86497" y="200863"/>
                            <a:pt x="61027" y="144180"/>
                          </a:cubicBezTo>
                          <a:cubicBezTo>
                            <a:pt x="53969" y="128464"/>
                            <a:pt x="47587" y="112557"/>
                            <a:pt x="42234" y="97517"/>
                          </a:cubicBezTo>
                          <a:lnTo>
                            <a:pt x="46730" y="95479"/>
                          </a:lnTo>
                          <a:cubicBezTo>
                            <a:pt x="78953" y="153067"/>
                            <a:pt x="113233" y="207293"/>
                            <a:pt x="148038" y="257156"/>
                          </a:cubicBezTo>
                          <a:lnTo>
                            <a:pt x="143866" y="259423"/>
                          </a:lnTo>
                          <a:cubicBezTo>
                            <a:pt x="115138" y="188328"/>
                            <a:pt x="87954" y="121034"/>
                            <a:pt x="63408" y="60284"/>
                          </a:cubicBezTo>
                          <a:lnTo>
                            <a:pt x="67189" y="58312"/>
                          </a:lnTo>
                          <a:cubicBezTo>
                            <a:pt x="109528" y="123720"/>
                            <a:pt x="147790" y="182851"/>
                            <a:pt x="180204" y="232934"/>
                          </a:cubicBezTo>
                          <a:lnTo>
                            <a:pt x="177175" y="234296"/>
                          </a:lnTo>
                          <a:cubicBezTo>
                            <a:pt x="157763" y="161420"/>
                            <a:pt x="142180" y="102937"/>
                            <a:pt x="131388" y="62446"/>
                          </a:cubicBezTo>
                          <a:cubicBezTo>
                            <a:pt x="126168" y="42443"/>
                            <a:pt x="122111" y="26899"/>
                            <a:pt x="119291" y="16126"/>
                          </a:cubicBezTo>
                          <a:cubicBezTo>
                            <a:pt x="118005" y="10992"/>
                            <a:pt x="117005" y="7010"/>
                            <a:pt x="116272" y="4105"/>
                          </a:cubicBezTo>
                          <a:cubicBezTo>
                            <a:pt x="115605" y="1419"/>
                            <a:pt x="115395" y="0"/>
                            <a:pt x="115395" y="0"/>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grpSp>
          <p:sp>
            <p:nvSpPr>
              <p:cNvPr id="1081" name="Google Shape;1081;p27"/>
              <p:cNvSpPr/>
              <p:nvPr/>
            </p:nvSpPr>
            <p:spPr>
              <a:xfrm>
                <a:off x="-6045970" y="-788406"/>
                <a:ext cx="270852" cy="295741"/>
              </a:xfrm>
              <a:custGeom>
                <a:rect b="b" l="l" r="r" t="t"/>
                <a:pathLst>
                  <a:path extrusionOk="0" h="295741" w="270852">
                    <a:moveTo>
                      <a:pt x="72542" y="0"/>
                    </a:moveTo>
                    <a:lnTo>
                      <a:pt x="0" y="134798"/>
                    </a:lnTo>
                    <a:lnTo>
                      <a:pt x="214627" y="295742"/>
                    </a:lnTo>
                    <a:lnTo>
                      <a:pt x="270853" y="191853"/>
                    </a:lnTo>
                    <a:lnTo>
                      <a:pt x="223828" y="130854"/>
                    </a:lnTo>
                    <a:lnTo>
                      <a:pt x="206788" y="113500"/>
                    </a:lnTo>
                    <a:close/>
                  </a:path>
                </a:pathLst>
              </a:custGeom>
              <a:solidFill>
                <a:srgbClr val="FFA63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082" name="Google Shape;1082;p27"/>
              <p:cNvGrpSpPr/>
              <p:nvPr/>
            </p:nvGrpSpPr>
            <p:grpSpPr>
              <a:xfrm>
                <a:off x="-5853976" y="-895582"/>
                <a:ext cx="217755" cy="434740"/>
                <a:chOff x="-5853976" y="-895582"/>
                <a:chExt cx="217755" cy="434740"/>
              </a:xfrm>
            </p:grpSpPr>
            <p:grpSp>
              <p:nvGrpSpPr>
                <p:cNvPr id="1083" name="Google Shape;1083;p27"/>
                <p:cNvGrpSpPr/>
                <p:nvPr/>
              </p:nvGrpSpPr>
              <p:grpSpPr>
                <a:xfrm>
                  <a:off x="-5853976" y="-895582"/>
                  <a:ext cx="165632" cy="432683"/>
                  <a:chOff x="-5853976" y="-895582"/>
                  <a:chExt cx="165632" cy="432683"/>
                </a:xfrm>
              </p:grpSpPr>
              <p:sp>
                <p:nvSpPr>
                  <p:cNvPr id="1084" name="Google Shape;1084;p27"/>
                  <p:cNvSpPr/>
                  <p:nvPr/>
                </p:nvSpPr>
                <p:spPr>
                  <a:xfrm>
                    <a:off x="-5853976" y="-895582"/>
                    <a:ext cx="165632" cy="432683"/>
                  </a:xfrm>
                  <a:custGeom>
                    <a:rect b="b" l="l" r="r" t="t"/>
                    <a:pathLst>
                      <a:path extrusionOk="0" h="432683" w="165632">
                        <a:moveTo>
                          <a:pt x="24338" y="347587"/>
                        </a:moveTo>
                        <a:cubicBezTo>
                          <a:pt x="10660" y="359312"/>
                          <a:pt x="-5227" y="385106"/>
                          <a:pt x="2717" y="418205"/>
                        </a:cubicBezTo>
                        <a:lnTo>
                          <a:pt x="146992" y="432683"/>
                        </a:lnTo>
                        <a:lnTo>
                          <a:pt x="165632" y="363"/>
                        </a:lnTo>
                        <a:cubicBezTo>
                          <a:pt x="165632" y="363"/>
                          <a:pt x="123046" y="-7810"/>
                          <a:pt x="95300" y="53427"/>
                        </a:cubicBezTo>
                        <a:cubicBezTo>
                          <a:pt x="67448" y="114882"/>
                          <a:pt x="-417" y="224677"/>
                          <a:pt x="2" y="237897"/>
                        </a:cubicBezTo>
                        <a:cubicBezTo>
                          <a:pt x="421" y="251118"/>
                          <a:pt x="11337" y="259700"/>
                          <a:pt x="21290" y="272292"/>
                        </a:cubicBezTo>
                        <a:cubicBezTo>
                          <a:pt x="24710" y="276616"/>
                          <a:pt x="29615" y="282893"/>
                          <a:pt x="34102" y="290161"/>
                        </a:cubicBezTo>
                        <a:cubicBezTo>
                          <a:pt x="45731" y="309030"/>
                          <a:pt x="41169" y="333166"/>
                          <a:pt x="24338" y="347587"/>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85" name="Google Shape;1085;p27"/>
                  <p:cNvSpPr/>
                  <p:nvPr/>
                </p:nvSpPr>
                <p:spPr>
                  <a:xfrm>
                    <a:off x="-5812341" y="-725458"/>
                    <a:ext cx="37764" cy="39413"/>
                  </a:xfrm>
                  <a:custGeom>
                    <a:rect b="b" l="l" r="r" t="t"/>
                    <a:pathLst>
                      <a:path extrusionOk="0" h="39413" w="37764">
                        <a:moveTo>
                          <a:pt x="37748" y="39122"/>
                        </a:moveTo>
                        <a:cubicBezTo>
                          <a:pt x="37615" y="40408"/>
                          <a:pt x="23937" y="37703"/>
                          <a:pt x="12602" y="25730"/>
                        </a:cubicBezTo>
                        <a:cubicBezTo>
                          <a:pt x="1134" y="13871"/>
                          <a:pt x="-952" y="88"/>
                          <a:pt x="334" y="12"/>
                        </a:cubicBezTo>
                        <a:cubicBezTo>
                          <a:pt x="1744" y="-436"/>
                          <a:pt x="5716" y="11547"/>
                          <a:pt x="16193" y="22301"/>
                        </a:cubicBezTo>
                        <a:cubicBezTo>
                          <a:pt x="26461" y="33235"/>
                          <a:pt x="38253" y="37731"/>
                          <a:pt x="37748" y="39122"/>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86" name="Google Shape;1086;p27"/>
                  <p:cNvSpPr/>
                  <p:nvPr/>
                </p:nvSpPr>
                <p:spPr>
                  <a:xfrm>
                    <a:off x="-5792845" y="-757442"/>
                    <a:ext cx="42262" cy="40036"/>
                  </a:xfrm>
                  <a:custGeom>
                    <a:rect b="b" l="l" r="r" t="t"/>
                    <a:pathLst>
                      <a:path extrusionOk="0" h="40036" w="42262">
                        <a:moveTo>
                          <a:pt x="42255" y="39626"/>
                        </a:moveTo>
                        <a:cubicBezTo>
                          <a:pt x="42360" y="40931"/>
                          <a:pt x="27129" y="39702"/>
                          <a:pt x="14194" y="27339"/>
                        </a:cubicBezTo>
                        <a:cubicBezTo>
                          <a:pt x="1107" y="15118"/>
                          <a:pt x="-969" y="-17"/>
                          <a:pt x="336" y="12"/>
                        </a:cubicBezTo>
                        <a:cubicBezTo>
                          <a:pt x="1745" y="-446"/>
                          <a:pt x="5698" y="12708"/>
                          <a:pt x="17595" y="23738"/>
                        </a:cubicBezTo>
                        <a:cubicBezTo>
                          <a:pt x="29263" y="34987"/>
                          <a:pt x="42627" y="38197"/>
                          <a:pt x="42255" y="39626"/>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087" name="Google Shape;1087;p27"/>
                <p:cNvSpPr/>
                <p:nvPr/>
              </p:nvSpPr>
              <p:spPr>
                <a:xfrm>
                  <a:off x="-5706994" y="-895562"/>
                  <a:ext cx="70773" cy="434720"/>
                </a:xfrm>
                <a:custGeom>
                  <a:rect b="b" l="l" r="r" t="t"/>
                  <a:pathLst>
                    <a:path extrusionOk="0" h="434720" w="70773">
                      <a:moveTo>
                        <a:pt x="66218" y="2334"/>
                      </a:moveTo>
                      <a:cubicBezTo>
                        <a:pt x="78267" y="26699"/>
                        <a:pt x="61874" y="36947"/>
                        <a:pt x="60046" y="52092"/>
                      </a:cubicBezTo>
                      <a:cubicBezTo>
                        <a:pt x="58141" y="67875"/>
                        <a:pt x="71228" y="86925"/>
                        <a:pt x="70761" y="102175"/>
                      </a:cubicBezTo>
                      <a:cubicBezTo>
                        <a:pt x="69942" y="128864"/>
                        <a:pt x="57350" y="143856"/>
                        <a:pt x="56226" y="163916"/>
                      </a:cubicBezTo>
                      <a:cubicBezTo>
                        <a:pt x="54578" y="193405"/>
                        <a:pt x="69675" y="206407"/>
                        <a:pt x="66208" y="236992"/>
                      </a:cubicBezTo>
                      <a:cubicBezTo>
                        <a:pt x="63627" y="259728"/>
                        <a:pt x="52426" y="266452"/>
                        <a:pt x="51464" y="289312"/>
                      </a:cubicBezTo>
                      <a:cubicBezTo>
                        <a:pt x="50768" y="305743"/>
                        <a:pt x="63980" y="324660"/>
                        <a:pt x="63151" y="343786"/>
                      </a:cubicBezTo>
                      <a:cubicBezTo>
                        <a:pt x="61874" y="373342"/>
                        <a:pt x="51578" y="369084"/>
                        <a:pt x="49854" y="385239"/>
                      </a:cubicBezTo>
                      <a:cubicBezTo>
                        <a:pt x="47844" y="404184"/>
                        <a:pt x="64941" y="408299"/>
                        <a:pt x="60770" y="434721"/>
                      </a:cubicBezTo>
                      <a:lnTo>
                        <a:pt x="0" y="432673"/>
                      </a:lnTo>
                      <a:lnTo>
                        <a:pt x="14611" y="0"/>
                      </a:lnTo>
                      <a:lnTo>
                        <a:pt x="66218" y="2334"/>
                      </a:lnTo>
                      <a:close/>
                    </a:path>
                  </a:pathLst>
                </a:custGeom>
                <a:solidFill>
                  <a:srgbClr val="00113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88" name="Google Shape;1088;p27"/>
                <p:cNvSpPr/>
                <p:nvPr/>
              </p:nvSpPr>
              <p:spPr>
                <a:xfrm>
                  <a:off x="-5771774" y="-562953"/>
                  <a:ext cx="65971" cy="90501"/>
                </a:xfrm>
                <a:custGeom>
                  <a:rect b="b" l="l" r="r" t="t"/>
                  <a:pathLst>
                    <a:path extrusionOk="0" h="90501" w="65971">
                      <a:moveTo>
                        <a:pt x="601" y="90501"/>
                      </a:moveTo>
                      <a:cubicBezTo>
                        <a:pt x="67" y="90510"/>
                        <a:pt x="-676" y="83757"/>
                        <a:pt x="1229" y="73032"/>
                      </a:cubicBezTo>
                      <a:cubicBezTo>
                        <a:pt x="3077" y="62354"/>
                        <a:pt x="8268" y="47838"/>
                        <a:pt x="18031" y="34275"/>
                      </a:cubicBezTo>
                      <a:cubicBezTo>
                        <a:pt x="27852" y="20749"/>
                        <a:pt x="40006" y="11272"/>
                        <a:pt x="49569" y="6167"/>
                      </a:cubicBezTo>
                      <a:cubicBezTo>
                        <a:pt x="59160" y="994"/>
                        <a:pt x="65799" y="-415"/>
                        <a:pt x="65961" y="99"/>
                      </a:cubicBezTo>
                      <a:cubicBezTo>
                        <a:pt x="66256" y="871"/>
                        <a:pt x="60151" y="3433"/>
                        <a:pt x="51379" y="9167"/>
                      </a:cubicBezTo>
                      <a:cubicBezTo>
                        <a:pt x="42596" y="14863"/>
                        <a:pt x="31424" y="24274"/>
                        <a:pt x="22051" y="37170"/>
                      </a:cubicBezTo>
                      <a:cubicBezTo>
                        <a:pt x="12745" y="50115"/>
                        <a:pt x="7306" y="63669"/>
                        <a:pt x="4649" y="73794"/>
                      </a:cubicBezTo>
                      <a:cubicBezTo>
                        <a:pt x="1953" y="83948"/>
                        <a:pt x="1429" y="90549"/>
                        <a:pt x="601" y="90501"/>
                      </a:cubicBezTo>
                      <a:close/>
                    </a:path>
                  </a:pathLst>
                </a:custGeom>
                <a:solidFill>
                  <a:srgbClr val="00113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089" name="Google Shape;1089;p27"/>
              <p:cNvSpPr/>
              <p:nvPr/>
            </p:nvSpPr>
            <p:spPr>
              <a:xfrm>
                <a:off x="-6975677" y="-1337258"/>
                <a:ext cx="1114225" cy="988966"/>
              </a:xfrm>
              <a:custGeom>
                <a:rect b="b" l="l" r="r" t="t"/>
                <a:pathLst>
                  <a:path extrusionOk="0" h="988966" w="1114225">
                    <a:moveTo>
                      <a:pt x="0" y="749210"/>
                    </a:moveTo>
                    <a:cubicBezTo>
                      <a:pt x="-105" y="744638"/>
                      <a:pt x="451866" y="101377"/>
                      <a:pt x="486251" y="69449"/>
                    </a:cubicBezTo>
                    <a:cubicBezTo>
                      <a:pt x="501710" y="55095"/>
                      <a:pt x="635527" y="-70540"/>
                      <a:pt x="744684" y="55838"/>
                    </a:cubicBezTo>
                    <a:cubicBezTo>
                      <a:pt x="849411" y="177072"/>
                      <a:pt x="1114225" y="558672"/>
                      <a:pt x="1114225" y="558672"/>
                    </a:cubicBezTo>
                    <a:lnTo>
                      <a:pt x="1027748" y="828087"/>
                    </a:lnTo>
                    <a:lnTo>
                      <a:pt x="651901" y="365762"/>
                    </a:lnTo>
                    <a:lnTo>
                      <a:pt x="362531" y="901267"/>
                    </a:lnTo>
                    <a:cubicBezTo>
                      <a:pt x="362531" y="901267"/>
                      <a:pt x="279378" y="1001051"/>
                      <a:pt x="209531" y="987745"/>
                    </a:cubicBezTo>
                    <a:cubicBezTo>
                      <a:pt x="139675" y="974429"/>
                      <a:pt x="16659" y="885180"/>
                      <a:pt x="0" y="749210"/>
                    </a:cubicBezTo>
                    <a:close/>
                  </a:path>
                </a:pathLst>
              </a:custGeom>
              <a:solidFill>
                <a:srgbClr val="06677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90" name="Google Shape;1090;p27"/>
              <p:cNvSpPr/>
              <p:nvPr/>
            </p:nvSpPr>
            <p:spPr>
              <a:xfrm>
                <a:off x="-6366254" y="-1158186"/>
                <a:ext cx="504810" cy="653529"/>
              </a:xfrm>
              <a:custGeom>
                <a:rect b="b" l="l" r="r" t="t"/>
                <a:pathLst>
                  <a:path extrusionOk="0" h="653529" w="504810">
                    <a:moveTo>
                      <a:pt x="504793" y="379600"/>
                    </a:moveTo>
                    <a:cubicBezTo>
                      <a:pt x="504908" y="379638"/>
                      <a:pt x="504469" y="381362"/>
                      <a:pt x="503526" y="384687"/>
                    </a:cubicBezTo>
                    <a:cubicBezTo>
                      <a:pt x="502450" y="388306"/>
                      <a:pt x="501012" y="393145"/>
                      <a:pt x="499192" y="399279"/>
                    </a:cubicBezTo>
                    <a:cubicBezTo>
                      <a:pt x="495144" y="412366"/>
                      <a:pt x="489401" y="430931"/>
                      <a:pt x="482152" y="454362"/>
                    </a:cubicBezTo>
                    <a:cubicBezTo>
                      <a:pt x="467084" y="502006"/>
                      <a:pt x="445795" y="569348"/>
                      <a:pt x="420402" y="649682"/>
                    </a:cubicBezTo>
                    <a:lnTo>
                      <a:pt x="419183" y="653530"/>
                    </a:lnTo>
                    <a:lnTo>
                      <a:pt x="416620" y="650387"/>
                    </a:lnTo>
                    <a:cubicBezTo>
                      <a:pt x="369700" y="592808"/>
                      <a:pt x="315131" y="525847"/>
                      <a:pt x="257143" y="454676"/>
                    </a:cubicBezTo>
                    <a:cubicBezTo>
                      <a:pt x="174476" y="352645"/>
                      <a:pt x="98790" y="259204"/>
                      <a:pt x="41002" y="187872"/>
                    </a:cubicBezTo>
                    <a:lnTo>
                      <a:pt x="40602" y="187386"/>
                    </a:lnTo>
                    <a:lnTo>
                      <a:pt x="40573" y="186748"/>
                    </a:lnTo>
                    <a:cubicBezTo>
                      <a:pt x="38087" y="127893"/>
                      <a:pt x="23657" y="81468"/>
                      <a:pt x="14713" y="49635"/>
                    </a:cubicBezTo>
                    <a:cubicBezTo>
                      <a:pt x="9988" y="33986"/>
                      <a:pt x="6274" y="21679"/>
                      <a:pt x="3635" y="12926"/>
                    </a:cubicBezTo>
                    <a:cubicBezTo>
                      <a:pt x="2464" y="8944"/>
                      <a:pt x="1530" y="5782"/>
                      <a:pt x="806" y="3334"/>
                    </a:cubicBezTo>
                    <a:cubicBezTo>
                      <a:pt x="197" y="1163"/>
                      <a:pt x="-70" y="29"/>
                      <a:pt x="16" y="1"/>
                    </a:cubicBezTo>
                    <a:cubicBezTo>
                      <a:pt x="111" y="-28"/>
                      <a:pt x="549" y="1039"/>
                      <a:pt x="1340" y="3153"/>
                    </a:cubicBezTo>
                    <a:cubicBezTo>
                      <a:pt x="2197" y="5554"/>
                      <a:pt x="3302" y="8668"/>
                      <a:pt x="4692" y="12574"/>
                    </a:cubicBezTo>
                    <a:cubicBezTo>
                      <a:pt x="7560" y="20879"/>
                      <a:pt x="11732" y="33128"/>
                      <a:pt x="16751" y="49007"/>
                    </a:cubicBezTo>
                    <a:cubicBezTo>
                      <a:pt x="21714" y="64894"/>
                      <a:pt x="27648" y="84373"/>
                      <a:pt x="32982" y="107376"/>
                    </a:cubicBezTo>
                    <a:cubicBezTo>
                      <a:pt x="38325" y="130350"/>
                      <a:pt x="43059" y="156925"/>
                      <a:pt x="44374" y="186605"/>
                    </a:cubicBezTo>
                    <a:lnTo>
                      <a:pt x="43955" y="185481"/>
                    </a:lnTo>
                    <a:cubicBezTo>
                      <a:pt x="101981" y="256614"/>
                      <a:pt x="177990" y="349787"/>
                      <a:pt x="261001" y="451543"/>
                    </a:cubicBezTo>
                    <a:cubicBezTo>
                      <a:pt x="318827" y="522837"/>
                      <a:pt x="373234" y="589931"/>
                      <a:pt x="420021" y="647624"/>
                    </a:cubicBezTo>
                    <a:lnTo>
                      <a:pt x="416249" y="648339"/>
                    </a:lnTo>
                    <a:cubicBezTo>
                      <a:pt x="442347" y="568233"/>
                      <a:pt x="464226" y="501073"/>
                      <a:pt x="479714" y="453562"/>
                    </a:cubicBezTo>
                    <a:cubicBezTo>
                      <a:pt x="487458" y="430292"/>
                      <a:pt x="493592" y="411843"/>
                      <a:pt x="497916" y="398850"/>
                    </a:cubicBezTo>
                    <a:cubicBezTo>
                      <a:pt x="500002" y="392802"/>
                      <a:pt x="501650" y="388030"/>
                      <a:pt x="502888" y="384458"/>
                    </a:cubicBezTo>
                    <a:cubicBezTo>
                      <a:pt x="504031" y="381220"/>
                      <a:pt x="504679" y="379562"/>
                      <a:pt x="504793" y="379600"/>
                    </a:cubicBezTo>
                    <a:close/>
                  </a:path>
                </a:pathLst>
              </a:custGeom>
              <a:solidFill>
                <a:srgbClr val="00113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91" name="Google Shape;1091;p27"/>
              <p:cNvSpPr/>
              <p:nvPr/>
            </p:nvSpPr>
            <p:spPr>
              <a:xfrm>
                <a:off x="-6750439" y="-971507"/>
                <a:ext cx="426668" cy="617139"/>
              </a:xfrm>
              <a:custGeom>
                <a:rect b="b" l="l" r="r" t="t"/>
                <a:pathLst>
                  <a:path extrusionOk="0" h="617139" w="426668">
                    <a:moveTo>
                      <a:pt x="426654" y="2"/>
                    </a:moveTo>
                    <a:cubicBezTo>
                      <a:pt x="426806" y="78"/>
                      <a:pt x="425758" y="2574"/>
                      <a:pt x="423615" y="7250"/>
                    </a:cubicBezTo>
                    <a:cubicBezTo>
                      <a:pt x="421453" y="11927"/>
                      <a:pt x="418291" y="18833"/>
                      <a:pt x="413966" y="27615"/>
                    </a:cubicBezTo>
                    <a:cubicBezTo>
                      <a:pt x="405375" y="45198"/>
                      <a:pt x="392487" y="70411"/>
                      <a:pt x="375866" y="101186"/>
                    </a:cubicBezTo>
                    <a:cubicBezTo>
                      <a:pt x="342986" y="162936"/>
                      <a:pt x="293389" y="245937"/>
                      <a:pt x="244745" y="340759"/>
                    </a:cubicBezTo>
                    <a:cubicBezTo>
                      <a:pt x="220209" y="388041"/>
                      <a:pt x="201035" y="435209"/>
                      <a:pt x="178737" y="475966"/>
                    </a:cubicBezTo>
                    <a:cubicBezTo>
                      <a:pt x="156953" y="516933"/>
                      <a:pt x="130588" y="550537"/>
                      <a:pt x="103213" y="572807"/>
                    </a:cubicBezTo>
                    <a:cubicBezTo>
                      <a:pt x="75924" y="595419"/>
                      <a:pt x="48540" y="605725"/>
                      <a:pt x="29804" y="611021"/>
                    </a:cubicBezTo>
                    <a:cubicBezTo>
                      <a:pt x="20346" y="613650"/>
                      <a:pt x="12878" y="615184"/>
                      <a:pt x="7801" y="616050"/>
                    </a:cubicBezTo>
                    <a:cubicBezTo>
                      <a:pt x="2715" y="616908"/>
                      <a:pt x="29" y="617270"/>
                      <a:pt x="0" y="617098"/>
                    </a:cubicBezTo>
                    <a:cubicBezTo>
                      <a:pt x="-28" y="616927"/>
                      <a:pt x="2591" y="616241"/>
                      <a:pt x="7592" y="615069"/>
                    </a:cubicBezTo>
                    <a:cubicBezTo>
                      <a:pt x="12592" y="613888"/>
                      <a:pt x="19946" y="612059"/>
                      <a:pt x="29242" y="609164"/>
                    </a:cubicBezTo>
                    <a:cubicBezTo>
                      <a:pt x="47682" y="603334"/>
                      <a:pt x="74419" y="592676"/>
                      <a:pt x="100956" y="570102"/>
                    </a:cubicBezTo>
                    <a:cubicBezTo>
                      <a:pt x="127635" y="547794"/>
                      <a:pt x="153305" y="514552"/>
                      <a:pt x="174708" y="473775"/>
                    </a:cubicBezTo>
                    <a:cubicBezTo>
                      <a:pt x="196615" y="433246"/>
                      <a:pt x="215684" y="385964"/>
                      <a:pt x="240316" y="338492"/>
                    </a:cubicBezTo>
                    <a:cubicBezTo>
                      <a:pt x="289094" y="243432"/>
                      <a:pt x="339157" y="160746"/>
                      <a:pt x="372790" y="99481"/>
                    </a:cubicBezTo>
                    <a:cubicBezTo>
                      <a:pt x="389792" y="68953"/>
                      <a:pt x="403136" y="44017"/>
                      <a:pt x="412242" y="26719"/>
                    </a:cubicBezTo>
                    <a:cubicBezTo>
                      <a:pt x="416624" y="18385"/>
                      <a:pt x="420110" y="11746"/>
                      <a:pt x="422710" y="6793"/>
                    </a:cubicBezTo>
                    <a:cubicBezTo>
                      <a:pt x="425149" y="2278"/>
                      <a:pt x="426501" y="-74"/>
                      <a:pt x="426654" y="2"/>
                    </a:cubicBezTo>
                    <a:close/>
                  </a:path>
                </a:pathLst>
              </a:custGeom>
              <a:solidFill>
                <a:srgbClr val="00113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92" name="Google Shape;1092;p27"/>
              <p:cNvSpPr/>
              <p:nvPr/>
            </p:nvSpPr>
            <p:spPr>
              <a:xfrm>
                <a:off x="-6945847" y="-1831614"/>
                <a:ext cx="380176" cy="321660"/>
              </a:xfrm>
              <a:custGeom>
                <a:rect b="b" l="l" r="r" t="t"/>
                <a:pathLst>
                  <a:path extrusionOk="0" h="321660" w="380176">
                    <a:moveTo>
                      <a:pt x="375535" y="94403"/>
                    </a:moveTo>
                    <a:cubicBezTo>
                      <a:pt x="366220" y="79144"/>
                      <a:pt x="341502" y="75191"/>
                      <a:pt x="329844" y="88745"/>
                    </a:cubicBezTo>
                    <a:cubicBezTo>
                      <a:pt x="331606" y="68476"/>
                      <a:pt x="321519" y="47607"/>
                      <a:pt x="304555" y="36377"/>
                    </a:cubicBezTo>
                    <a:cubicBezTo>
                      <a:pt x="287581" y="25157"/>
                      <a:pt x="264436" y="24042"/>
                      <a:pt x="246471" y="33586"/>
                    </a:cubicBezTo>
                    <a:cubicBezTo>
                      <a:pt x="224602" y="11422"/>
                      <a:pt x="193246" y="-1037"/>
                      <a:pt x="162128" y="68"/>
                    </a:cubicBezTo>
                    <a:cubicBezTo>
                      <a:pt x="131009" y="1173"/>
                      <a:pt x="100615" y="15832"/>
                      <a:pt x="80375" y="39492"/>
                    </a:cubicBezTo>
                    <a:cubicBezTo>
                      <a:pt x="80413" y="27357"/>
                      <a:pt x="75012" y="15317"/>
                      <a:pt x="65935" y="7269"/>
                    </a:cubicBezTo>
                    <a:cubicBezTo>
                      <a:pt x="58438" y="18584"/>
                      <a:pt x="57553" y="33958"/>
                      <a:pt x="63706" y="46064"/>
                    </a:cubicBezTo>
                    <a:cubicBezTo>
                      <a:pt x="54267" y="32329"/>
                      <a:pt x="34550" y="26804"/>
                      <a:pt x="19348" y="33653"/>
                    </a:cubicBezTo>
                    <a:cubicBezTo>
                      <a:pt x="25568" y="47083"/>
                      <a:pt x="35626" y="58713"/>
                      <a:pt x="48028" y="66800"/>
                    </a:cubicBezTo>
                    <a:cubicBezTo>
                      <a:pt x="13890" y="72753"/>
                      <a:pt x="-9151" y="113777"/>
                      <a:pt x="3527" y="146019"/>
                    </a:cubicBezTo>
                    <a:cubicBezTo>
                      <a:pt x="8270" y="158078"/>
                      <a:pt x="17014" y="168622"/>
                      <a:pt x="19415" y="181357"/>
                    </a:cubicBezTo>
                    <a:cubicBezTo>
                      <a:pt x="23758" y="204341"/>
                      <a:pt x="6565" y="225534"/>
                      <a:pt x="2231" y="248508"/>
                    </a:cubicBezTo>
                    <a:cubicBezTo>
                      <a:pt x="-3969" y="281398"/>
                      <a:pt x="12499" y="316841"/>
                      <a:pt x="45618" y="321660"/>
                    </a:cubicBezTo>
                    <a:lnTo>
                      <a:pt x="58991" y="198331"/>
                    </a:lnTo>
                    <a:cubicBezTo>
                      <a:pt x="59743" y="211923"/>
                      <a:pt x="66582" y="215600"/>
                      <a:pt x="76984" y="206817"/>
                    </a:cubicBezTo>
                    <a:cubicBezTo>
                      <a:pt x="87385" y="198035"/>
                      <a:pt x="89195" y="182700"/>
                      <a:pt x="88052" y="169137"/>
                    </a:cubicBezTo>
                    <a:cubicBezTo>
                      <a:pt x="86909" y="155573"/>
                      <a:pt x="83584" y="141800"/>
                      <a:pt x="86613" y="128522"/>
                    </a:cubicBezTo>
                    <a:cubicBezTo>
                      <a:pt x="110788" y="128570"/>
                      <a:pt x="134791" y="117863"/>
                      <a:pt x="150917" y="99852"/>
                    </a:cubicBezTo>
                    <a:cubicBezTo>
                      <a:pt x="167738" y="114454"/>
                      <a:pt x="185092" y="129370"/>
                      <a:pt x="206076" y="136828"/>
                    </a:cubicBezTo>
                    <a:cubicBezTo>
                      <a:pt x="227059" y="144286"/>
                      <a:pt x="252815" y="142695"/>
                      <a:pt x="268674" y="127055"/>
                    </a:cubicBezTo>
                    <a:cubicBezTo>
                      <a:pt x="282324" y="138590"/>
                      <a:pt x="297735" y="148715"/>
                      <a:pt x="315128" y="152839"/>
                    </a:cubicBezTo>
                    <a:cubicBezTo>
                      <a:pt x="332520" y="156964"/>
                      <a:pt x="352209" y="154335"/>
                      <a:pt x="365791" y="142714"/>
                    </a:cubicBezTo>
                    <a:cubicBezTo>
                      <a:pt x="379402" y="131103"/>
                      <a:pt x="384851" y="109662"/>
                      <a:pt x="375535" y="94403"/>
                    </a:cubicBezTo>
                    <a:close/>
                  </a:path>
                </a:pathLst>
              </a:custGeom>
              <a:solidFill>
                <a:srgbClr val="00113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93" name="Google Shape;1093;p27"/>
              <p:cNvSpPr/>
              <p:nvPr/>
            </p:nvSpPr>
            <p:spPr>
              <a:xfrm>
                <a:off x="-6961707" y="-1636016"/>
                <a:ext cx="91146" cy="116356"/>
              </a:xfrm>
              <a:custGeom>
                <a:rect b="b" l="l" r="r" t="t"/>
                <a:pathLst>
                  <a:path extrusionOk="0" h="116356" w="91146">
                    <a:moveTo>
                      <a:pt x="91015" y="36985"/>
                    </a:moveTo>
                    <a:cubicBezTo>
                      <a:pt x="93130" y="20202"/>
                      <a:pt x="69212" y="5085"/>
                      <a:pt x="52782" y="1047"/>
                    </a:cubicBezTo>
                    <a:cubicBezTo>
                      <a:pt x="36351" y="-2992"/>
                      <a:pt x="18139" y="5009"/>
                      <a:pt x="8538" y="18935"/>
                    </a:cubicBezTo>
                    <a:cubicBezTo>
                      <a:pt x="-1063" y="32870"/>
                      <a:pt x="-2349" y="51663"/>
                      <a:pt x="3585" y="67503"/>
                    </a:cubicBezTo>
                    <a:cubicBezTo>
                      <a:pt x="9519" y="83343"/>
                      <a:pt x="22092" y="96230"/>
                      <a:pt x="36961" y="104298"/>
                    </a:cubicBezTo>
                    <a:cubicBezTo>
                      <a:pt x="51829" y="112366"/>
                      <a:pt x="68870" y="115871"/>
                      <a:pt x="85786" y="116357"/>
                    </a:cubicBezTo>
                    <a:lnTo>
                      <a:pt x="91015" y="36985"/>
                    </a:lnTo>
                    <a:close/>
                  </a:path>
                </a:pathLst>
              </a:custGeom>
              <a:solidFill>
                <a:srgbClr val="FFAC8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94" name="Google Shape;1094;p27"/>
              <p:cNvSpPr/>
              <p:nvPr/>
            </p:nvSpPr>
            <p:spPr>
              <a:xfrm>
                <a:off x="-6941781" y="-1614351"/>
                <a:ext cx="54984" cy="62813"/>
              </a:xfrm>
              <a:custGeom>
                <a:rect b="b" l="l" r="r" t="t"/>
                <a:pathLst>
                  <a:path extrusionOk="0" h="62813" w="54984">
                    <a:moveTo>
                      <a:pt x="48543" y="61230"/>
                    </a:moveTo>
                    <a:cubicBezTo>
                      <a:pt x="48724" y="61640"/>
                      <a:pt x="40771" y="64459"/>
                      <a:pt x="27941" y="61421"/>
                    </a:cubicBezTo>
                    <a:cubicBezTo>
                      <a:pt x="21683" y="59811"/>
                      <a:pt x="14186" y="56277"/>
                      <a:pt x="8405" y="49496"/>
                    </a:cubicBezTo>
                    <a:cubicBezTo>
                      <a:pt x="2671" y="42933"/>
                      <a:pt x="-1492" y="32970"/>
                      <a:pt x="509" y="22473"/>
                    </a:cubicBezTo>
                    <a:cubicBezTo>
                      <a:pt x="2566" y="12196"/>
                      <a:pt x="10024" y="3795"/>
                      <a:pt x="18873" y="1099"/>
                    </a:cubicBezTo>
                    <a:cubicBezTo>
                      <a:pt x="27826" y="-1606"/>
                      <a:pt x="36151" y="1118"/>
                      <a:pt x="41676" y="4557"/>
                    </a:cubicBezTo>
                    <a:cubicBezTo>
                      <a:pt x="47296" y="8119"/>
                      <a:pt x="50601" y="12348"/>
                      <a:pt x="52572" y="15310"/>
                    </a:cubicBezTo>
                    <a:cubicBezTo>
                      <a:pt x="54525" y="18330"/>
                      <a:pt x="55201" y="20206"/>
                      <a:pt x="54925" y="20368"/>
                    </a:cubicBezTo>
                    <a:cubicBezTo>
                      <a:pt x="54182" y="21025"/>
                      <a:pt x="50362" y="13558"/>
                      <a:pt x="39923" y="7595"/>
                    </a:cubicBezTo>
                    <a:cubicBezTo>
                      <a:pt x="34789" y="4861"/>
                      <a:pt x="27407" y="3014"/>
                      <a:pt x="20302" y="5443"/>
                    </a:cubicBezTo>
                    <a:cubicBezTo>
                      <a:pt x="13263" y="7776"/>
                      <a:pt x="7072" y="14901"/>
                      <a:pt x="5376" y="23435"/>
                    </a:cubicBezTo>
                    <a:cubicBezTo>
                      <a:pt x="3719" y="31998"/>
                      <a:pt x="7024" y="40647"/>
                      <a:pt x="11910" y="46571"/>
                    </a:cubicBezTo>
                    <a:cubicBezTo>
                      <a:pt x="16787" y="52667"/>
                      <a:pt x="23254" y="56154"/>
                      <a:pt x="28931" y="58068"/>
                    </a:cubicBezTo>
                    <a:cubicBezTo>
                      <a:pt x="40523" y="61735"/>
                      <a:pt x="48524" y="60326"/>
                      <a:pt x="48543" y="61230"/>
                    </a:cubicBezTo>
                    <a:close/>
                  </a:path>
                </a:pathLst>
              </a:custGeom>
              <a:solidFill>
                <a:srgbClr val="00113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sp>
        <p:nvSpPr>
          <p:cNvPr id="1095" name="Google Shape;1095;p27"/>
          <p:cNvSpPr txBox="1"/>
          <p:nvPr/>
        </p:nvSpPr>
        <p:spPr>
          <a:xfrm>
            <a:off x="685801" y="6207635"/>
            <a:ext cx="1554174"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800">
                <a:solidFill>
                  <a:srgbClr val="62A844"/>
                </a:solidFill>
                <a:latin typeface="Calibri"/>
                <a:ea typeface="Calibri"/>
                <a:cs typeface="Calibri"/>
                <a:sym typeface="Calibri"/>
              </a:rPr>
              <a:t>Consideración</a:t>
            </a:r>
            <a:endParaRPr b="1" sz="1800">
              <a:solidFill>
                <a:srgbClr val="62A844"/>
              </a:solidFill>
              <a:latin typeface="Calibri"/>
              <a:ea typeface="Calibri"/>
              <a:cs typeface="Calibri"/>
              <a:sym typeface="Calibri"/>
            </a:endParaRPr>
          </a:p>
        </p:txBody>
      </p:sp>
      <p:sp>
        <p:nvSpPr>
          <p:cNvPr id="1096" name="Google Shape;1096;p27"/>
          <p:cNvSpPr/>
          <p:nvPr/>
        </p:nvSpPr>
        <p:spPr>
          <a:xfrm>
            <a:off x="1072989" y="5433529"/>
            <a:ext cx="779799" cy="746288"/>
          </a:xfrm>
          <a:prstGeom prst="roundRect">
            <a:avLst>
              <a:gd fmla="val 16667" name="adj"/>
            </a:avLst>
          </a:prstGeom>
          <a:solidFill>
            <a:schemeClr val="lt1">
              <a:alpha val="90196"/>
            </a:schemeClr>
          </a:solidFill>
          <a:ln cap="flat" cmpd="sng" w="34925">
            <a:solidFill>
              <a:srgbClr val="F2F2F2"/>
            </a:solidFill>
            <a:prstDash val="solid"/>
            <a:miter lim="8000"/>
            <a:headEnd len="sm" w="sm" type="none"/>
            <a:tailEnd len="sm" w="sm" type="none"/>
          </a:ln>
          <a:effectLst>
            <a:outerShdw blurRad="520700" sx="103000" rotWithShape="0" algn="ctr" dist="63500" sy="103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97" name="Google Shape;1097;p27"/>
          <p:cNvSpPr/>
          <p:nvPr/>
        </p:nvSpPr>
        <p:spPr>
          <a:xfrm>
            <a:off x="1285008" y="5621906"/>
            <a:ext cx="355760" cy="355758"/>
          </a:xfrm>
          <a:custGeom>
            <a:rect b="b" l="l" r="r" t="t"/>
            <a:pathLst>
              <a:path extrusionOk="0" h="148608" w="148608">
                <a:moveTo>
                  <a:pt x="128131" y="31635"/>
                </a:moveTo>
                <a:cubicBezTo>
                  <a:pt x="111221" y="60409"/>
                  <a:pt x="66415" y="112280"/>
                  <a:pt x="10669" y="120645"/>
                </a:cubicBezTo>
                <a:cubicBezTo>
                  <a:pt x="10198" y="120719"/>
                  <a:pt x="9740" y="120750"/>
                  <a:pt x="9276" y="120750"/>
                </a:cubicBezTo>
                <a:cubicBezTo>
                  <a:pt x="4755" y="120750"/>
                  <a:pt x="793" y="117450"/>
                  <a:pt x="105" y="112843"/>
                </a:cubicBezTo>
                <a:cubicBezTo>
                  <a:pt x="-656" y="107772"/>
                  <a:pt x="2836" y="103041"/>
                  <a:pt x="7913" y="102279"/>
                </a:cubicBezTo>
                <a:cubicBezTo>
                  <a:pt x="55839" y="95091"/>
                  <a:pt x="95902" y="48570"/>
                  <a:pt x="110967" y="24112"/>
                </a:cubicBezTo>
                <a:lnTo>
                  <a:pt x="100948" y="19715"/>
                </a:lnTo>
                <a:cubicBezTo>
                  <a:pt x="96830" y="17907"/>
                  <a:pt x="96948" y="12025"/>
                  <a:pt x="101140" y="10390"/>
                </a:cubicBezTo>
                <a:lnTo>
                  <a:pt x="126143" y="625"/>
                </a:lnTo>
                <a:cubicBezTo>
                  <a:pt x="129852" y="-824"/>
                  <a:pt x="134026" y="1009"/>
                  <a:pt x="135475" y="4718"/>
                </a:cubicBezTo>
                <a:lnTo>
                  <a:pt x="145227" y="29722"/>
                </a:lnTo>
                <a:cubicBezTo>
                  <a:pt x="146862" y="33914"/>
                  <a:pt x="142614" y="37988"/>
                  <a:pt x="138496" y="36180"/>
                </a:cubicBezTo>
                <a:lnTo>
                  <a:pt x="128131" y="31635"/>
                </a:lnTo>
                <a:close/>
                <a:moveTo>
                  <a:pt x="0" y="37152"/>
                </a:moveTo>
                <a:cubicBezTo>
                  <a:pt x="0" y="16663"/>
                  <a:pt x="16663" y="0"/>
                  <a:pt x="37152" y="0"/>
                </a:cubicBezTo>
                <a:cubicBezTo>
                  <a:pt x="57641" y="0"/>
                  <a:pt x="74304" y="16663"/>
                  <a:pt x="74304" y="37152"/>
                </a:cubicBezTo>
                <a:cubicBezTo>
                  <a:pt x="74304" y="57641"/>
                  <a:pt x="57641" y="74304"/>
                  <a:pt x="37152" y="74304"/>
                </a:cubicBezTo>
                <a:cubicBezTo>
                  <a:pt x="16663" y="74304"/>
                  <a:pt x="0" y="57641"/>
                  <a:pt x="0" y="37152"/>
                </a:cubicBezTo>
                <a:close/>
                <a:moveTo>
                  <a:pt x="24768" y="24768"/>
                </a:moveTo>
                <a:cubicBezTo>
                  <a:pt x="24768" y="31610"/>
                  <a:pt x="30310" y="37152"/>
                  <a:pt x="37152" y="37152"/>
                </a:cubicBezTo>
                <a:cubicBezTo>
                  <a:pt x="43994" y="37152"/>
                  <a:pt x="49536" y="31610"/>
                  <a:pt x="49536" y="24768"/>
                </a:cubicBezTo>
                <a:cubicBezTo>
                  <a:pt x="49536" y="17926"/>
                  <a:pt x="43994" y="12384"/>
                  <a:pt x="37152" y="12384"/>
                </a:cubicBezTo>
                <a:cubicBezTo>
                  <a:pt x="30310" y="12384"/>
                  <a:pt x="24768" y="17926"/>
                  <a:pt x="24768" y="24768"/>
                </a:cubicBezTo>
                <a:close/>
                <a:moveTo>
                  <a:pt x="18787" y="53623"/>
                </a:moveTo>
                <a:cubicBezTo>
                  <a:pt x="23325" y="58675"/>
                  <a:pt x="29833" y="61920"/>
                  <a:pt x="37152" y="61920"/>
                </a:cubicBezTo>
                <a:cubicBezTo>
                  <a:pt x="44471" y="61920"/>
                  <a:pt x="50979" y="58675"/>
                  <a:pt x="55517" y="53623"/>
                </a:cubicBezTo>
                <a:cubicBezTo>
                  <a:pt x="51691" y="47474"/>
                  <a:pt x="44929" y="43344"/>
                  <a:pt x="37152" y="43344"/>
                </a:cubicBezTo>
                <a:cubicBezTo>
                  <a:pt x="29375" y="43344"/>
                  <a:pt x="22613" y="47474"/>
                  <a:pt x="18787" y="53623"/>
                </a:cubicBezTo>
                <a:close/>
                <a:moveTo>
                  <a:pt x="139320" y="55728"/>
                </a:moveTo>
                <a:cubicBezTo>
                  <a:pt x="134187" y="55728"/>
                  <a:pt x="130032" y="59889"/>
                  <a:pt x="130032" y="65016"/>
                </a:cubicBezTo>
                <a:lnTo>
                  <a:pt x="130032" y="139320"/>
                </a:lnTo>
                <a:cubicBezTo>
                  <a:pt x="130032" y="144447"/>
                  <a:pt x="134187" y="148608"/>
                  <a:pt x="139320" y="148608"/>
                </a:cubicBezTo>
                <a:cubicBezTo>
                  <a:pt x="144453" y="148608"/>
                  <a:pt x="148608" y="144447"/>
                  <a:pt x="148608" y="139320"/>
                </a:cubicBezTo>
                <a:lnTo>
                  <a:pt x="148608" y="65016"/>
                </a:lnTo>
                <a:cubicBezTo>
                  <a:pt x="148608" y="59889"/>
                  <a:pt x="144453" y="55728"/>
                  <a:pt x="139320" y="55728"/>
                </a:cubicBezTo>
                <a:close/>
                <a:moveTo>
                  <a:pt x="108360" y="80496"/>
                </a:moveTo>
                <a:cubicBezTo>
                  <a:pt x="103227" y="80496"/>
                  <a:pt x="99072" y="84657"/>
                  <a:pt x="99072" y="89784"/>
                </a:cubicBezTo>
                <a:lnTo>
                  <a:pt x="99072" y="139320"/>
                </a:lnTo>
                <a:cubicBezTo>
                  <a:pt x="99072" y="144447"/>
                  <a:pt x="103227" y="148608"/>
                  <a:pt x="108360" y="148608"/>
                </a:cubicBezTo>
                <a:cubicBezTo>
                  <a:pt x="113493" y="148608"/>
                  <a:pt x="117648" y="144447"/>
                  <a:pt x="117648" y="139320"/>
                </a:cubicBezTo>
                <a:lnTo>
                  <a:pt x="117648" y="89784"/>
                </a:lnTo>
                <a:cubicBezTo>
                  <a:pt x="117648" y="84657"/>
                  <a:pt x="113493" y="80496"/>
                  <a:pt x="108360" y="80496"/>
                </a:cubicBezTo>
                <a:close/>
                <a:moveTo>
                  <a:pt x="77400" y="105264"/>
                </a:moveTo>
                <a:cubicBezTo>
                  <a:pt x="72267" y="105264"/>
                  <a:pt x="68112" y="109425"/>
                  <a:pt x="68112" y="114552"/>
                </a:cubicBezTo>
                <a:lnTo>
                  <a:pt x="68112" y="139320"/>
                </a:lnTo>
                <a:cubicBezTo>
                  <a:pt x="68112" y="144447"/>
                  <a:pt x="72267" y="148608"/>
                  <a:pt x="77400" y="148608"/>
                </a:cubicBezTo>
                <a:cubicBezTo>
                  <a:pt x="82533" y="148608"/>
                  <a:pt x="86688" y="144447"/>
                  <a:pt x="86688" y="139320"/>
                </a:cubicBezTo>
                <a:lnTo>
                  <a:pt x="86688" y="114552"/>
                </a:lnTo>
                <a:cubicBezTo>
                  <a:pt x="86688" y="109425"/>
                  <a:pt x="82533" y="105264"/>
                  <a:pt x="77400" y="105264"/>
                </a:cubicBezTo>
                <a:close/>
                <a:moveTo>
                  <a:pt x="46440" y="123840"/>
                </a:moveTo>
                <a:cubicBezTo>
                  <a:pt x="41307" y="123840"/>
                  <a:pt x="37152" y="128001"/>
                  <a:pt x="37152" y="133128"/>
                </a:cubicBezTo>
                <a:lnTo>
                  <a:pt x="37152" y="139320"/>
                </a:lnTo>
                <a:cubicBezTo>
                  <a:pt x="37152" y="144447"/>
                  <a:pt x="41307" y="148608"/>
                  <a:pt x="46440" y="148608"/>
                </a:cubicBezTo>
                <a:cubicBezTo>
                  <a:pt x="51573" y="148608"/>
                  <a:pt x="55728" y="144447"/>
                  <a:pt x="55728" y="139320"/>
                </a:cubicBezTo>
                <a:lnTo>
                  <a:pt x="55728" y="133128"/>
                </a:lnTo>
                <a:cubicBezTo>
                  <a:pt x="55728" y="128001"/>
                  <a:pt x="51573" y="123840"/>
                  <a:pt x="46440" y="123840"/>
                </a:cubicBezTo>
                <a:close/>
                <a:moveTo>
                  <a:pt x="6192" y="139320"/>
                </a:moveTo>
                <a:cubicBezTo>
                  <a:pt x="6192" y="144447"/>
                  <a:pt x="10353" y="148608"/>
                  <a:pt x="15480" y="148608"/>
                </a:cubicBezTo>
                <a:cubicBezTo>
                  <a:pt x="20607" y="148608"/>
                  <a:pt x="24768" y="144447"/>
                  <a:pt x="24768" y="139320"/>
                </a:cubicBezTo>
                <a:cubicBezTo>
                  <a:pt x="24768" y="134193"/>
                  <a:pt x="20607" y="130032"/>
                  <a:pt x="15480" y="130032"/>
                </a:cubicBezTo>
                <a:cubicBezTo>
                  <a:pt x="10353" y="130032"/>
                  <a:pt x="6192" y="134193"/>
                  <a:pt x="6192" y="139320"/>
                </a:cubicBez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98" name="Google Shape;1098;p27"/>
          <p:cNvSpPr txBox="1"/>
          <p:nvPr/>
        </p:nvSpPr>
        <p:spPr>
          <a:xfrm>
            <a:off x="4433525" y="6207635"/>
            <a:ext cx="1554174"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800">
                <a:solidFill>
                  <a:srgbClr val="EABB22"/>
                </a:solidFill>
                <a:latin typeface="Calibri"/>
                <a:ea typeface="Calibri"/>
                <a:cs typeface="Calibri"/>
                <a:sym typeface="Calibri"/>
              </a:rPr>
              <a:t>Satisfacción</a:t>
            </a:r>
            <a:endParaRPr b="1" sz="1800">
              <a:solidFill>
                <a:srgbClr val="EABB22"/>
              </a:solidFill>
              <a:latin typeface="Calibri"/>
              <a:ea typeface="Calibri"/>
              <a:cs typeface="Calibri"/>
              <a:sym typeface="Calibri"/>
            </a:endParaRPr>
          </a:p>
        </p:txBody>
      </p:sp>
      <p:sp>
        <p:nvSpPr>
          <p:cNvPr id="1099" name="Google Shape;1099;p27"/>
          <p:cNvSpPr/>
          <p:nvPr/>
        </p:nvSpPr>
        <p:spPr>
          <a:xfrm>
            <a:off x="4820713" y="5433529"/>
            <a:ext cx="779799" cy="746288"/>
          </a:xfrm>
          <a:prstGeom prst="roundRect">
            <a:avLst>
              <a:gd fmla="val 16667" name="adj"/>
            </a:avLst>
          </a:prstGeom>
          <a:solidFill>
            <a:schemeClr val="lt1">
              <a:alpha val="90196"/>
            </a:schemeClr>
          </a:solidFill>
          <a:ln cap="flat" cmpd="sng" w="34925">
            <a:solidFill>
              <a:srgbClr val="F2F2F2"/>
            </a:solidFill>
            <a:prstDash val="solid"/>
            <a:miter lim="8000"/>
            <a:headEnd len="sm" w="sm" type="none"/>
            <a:tailEnd len="sm" w="sm" type="none"/>
          </a:ln>
          <a:effectLst>
            <a:outerShdw blurRad="520700" sx="103000" rotWithShape="0" algn="ctr" dist="63500" sy="103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00" name="Google Shape;1100;p27"/>
          <p:cNvSpPr/>
          <p:nvPr/>
        </p:nvSpPr>
        <p:spPr>
          <a:xfrm>
            <a:off x="5032719" y="5621904"/>
            <a:ext cx="355786" cy="355759"/>
          </a:xfrm>
          <a:custGeom>
            <a:rect b="b" l="l" r="r" t="t"/>
            <a:pathLst>
              <a:path extrusionOk="0" h="148608" w="148619">
                <a:moveTo>
                  <a:pt x="58830" y="15480"/>
                </a:moveTo>
                <a:cubicBezTo>
                  <a:pt x="58830" y="6929"/>
                  <a:pt x="65759" y="0"/>
                  <a:pt x="74310" y="0"/>
                </a:cubicBezTo>
                <a:cubicBezTo>
                  <a:pt x="82861" y="0"/>
                  <a:pt x="89790" y="6929"/>
                  <a:pt x="89790" y="15480"/>
                </a:cubicBezTo>
                <a:cubicBezTo>
                  <a:pt x="89790" y="24031"/>
                  <a:pt x="82861" y="30960"/>
                  <a:pt x="74310" y="30960"/>
                </a:cubicBezTo>
                <a:cubicBezTo>
                  <a:pt x="65759" y="30960"/>
                  <a:pt x="58830" y="24031"/>
                  <a:pt x="58830" y="15480"/>
                </a:cubicBezTo>
                <a:close/>
                <a:moveTo>
                  <a:pt x="53876" y="71623"/>
                </a:moveTo>
                <a:cubicBezTo>
                  <a:pt x="47579" y="65908"/>
                  <a:pt x="37356" y="67158"/>
                  <a:pt x="32780" y="74923"/>
                </a:cubicBezTo>
                <a:cubicBezTo>
                  <a:pt x="29808" y="79970"/>
                  <a:pt x="30731" y="86428"/>
                  <a:pt x="34464" y="90936"/>
                </a:cubicBezTo>
                <a:lnTo>
                  <a:pt x="54545" y="111215"/>
                </a:lnTo>
                <a:lnTo>
                  <a:pt x="45851" y="119908"/>
                </a:lnTo>
                <a:lnTo>
                  <a:pt x="24570" y="98409"/>
                </a:lnTo>
                <a:cubicBezTo>
                  <a:pt x="16341" y="88477"/>
                  <a:pt x="16675" y="73784"/>
                  <a:pt x="25344" y="64236"/>
                </a:cubicBezTo>
                <a:cubicBezTo>
                  <a:pt x="26254" y="63233"/>
                  <a:pt x="30960" y="59418"/>
                  <a:pt x="30960" y="59418"/>
                </a:cubicBezTo>
                <a:lnTo>
                  <a:pt x="30960" y="34935"/>
                </a:lnTo>
                <a:cubicBezTo>
                  <a:pt x="30960" y="26836"/>
                  <a:pt x="25133" y="19461"/>
                  <a:pt x="17077" y="18650"/>
                </a:cubicBezTo>
                <a:cubicBezTo>
                  <a:pt x="7814" y="17722"/>
                  <a:pt x="0" y="24972"/>
                  <a:pt x="0" y="34050"/>
                </a:cubicBezTo>
                <a:lnTo>
                  <a:pt x="0" y="110769"/>
                </a:lnTo>
                <a:cubicBezTo>
                  <a:pt x="0" y="116948"/>
                  <a:pt x="2310" y="122911"/>
                  <a:pt x="6483" y="127475"/>
                </a:cubicBezTo>
                <a:lnTo>
                  <a:pt x="25783" y="148602"/>
                </a:lnTo>
                <a:lnTo>
                  <a:pt x="86687" y="148602"/>
                </a:lnTo>
                <a:lnTo>
                  <a:pt x="86687" y="109642"/>
                </a:lnTo>
                <a:cubicBezTo>
                  <a:pt x="86687" y="104403"/>
                  <a:pt x="84477" y="99413"/>
                  <a:pt x="80601" y="95889"/>
                </a:cubicBezTo>
                <a:lnTo>
                  <a:pt x="53870" y="71617"/>
                </a:lnTo>
                <a:close/>
                <a:moveTo>
                  <a:pt x="114155" y="90942"/>
                </a:moveTo>
                <a:lnTo>
                  <a:pt x="98756" y="106620"/>
                </a:lnTo>
                <a:cubicBezTo>
                  <a:pt x="98000" y="99035"/>
                  <a:pt x="94613" y="91895"/>
                  <a:pt x="88929" y="86731"/>
                </a:cubicBezTo>
                <a:lnTo>
                  <a:pt x="83517" y="81815"/>
                </a:lnTo>
                <a:lnTo>
                  <a:pt x="94743" y="71623"/>
                </a:lnTo>
                <a:cubicBezTo>
                  <a:pt x="101040" y="65908"/>
                  <a:pt x="111263" y="67158"/>
                  <a:pt x="115839" y="74923"/>
                </a:cubicBezTo>
                <a:cubicBezTo>
                  <a:pt x="118811" y="79970"/>
                  <a:pt x="117889" y="86428"/>
                  <a:pt x="114155" y="90936"/>
                </a:cubicBezTo>
                <a:close/>
                <a:moveTo>
                  <a:pt x="148613" y="34056"/>
                </a:moveTo>
                <a:lnTo>
                  <a:pt x="148613" y="110775"/>
                </a:lnTo>
                <a:cubicBezTo>
                  <a:pt x="148613" y="116955"/>
                  <a:pt x="146304" y="122917"/>
                  <a:pt x="142130" y="127481"/>
                </a:cubicBezTo>
                <a:lnTo>
                  <a:pt x="122830" y="148608"/>
                </a:lnTo>
                <a:lnTo>
                  <a:pt x="99078" y="148608"/>
                </a:lnTo>
                <a:lnTo>
                  <a:pt x="99078" y="123722"/>
                </a:lnTo>
                <a:lnTo>
                  <a:pt x="124050" y="98409"/>
                </a:lnTo>
                <a:cubicBezTo>
                  <a:pt x="132279" y="88477"/>
                  <a:pt x="131944" y="73784"/>
                  <a:pt x="123276" y="64236"/>
                </a:cubicBezTo>
                <a:cubicBezTo>
                  <a:pt x="122365" y="63233"/>
                  <a:pt x="117660" y="59418"/>
                  <a:pt x="117660" y="59418"/>
                </a:cubicBezTo>
                <a:lnTo>
                  <a:pt x="117660" y="34056"/>
                </a:lnTo>
                <a:cubicBezTo>
                  <a:pt x="117660" y="25505"/>
                  <a:pt x="124588" y="18576"/>
                  <a:pt x="133139" y="18576"/>
                </a:cubicBezTo>
                <a:cubicBezTo>
                  <a:pt x="141691" y="18576"/>
                  <a:pt x="148619" y="25505"/>
                  <a:pt x="148619" y="34056"/>
                </a:cubicBezTo>
                <a:close/>
                <a:moveTo>
                  <a:pt x="62198" y="62459"/>
                </a:moveTo>
                <a:lnTo>
                  <a:pt x="74310" y="73450"/>
                </a:lnTo>
                <a:lnTo>
                  <a:pt x="86427" y="62453"/>
                </a:lnTo>
                <a:cubicBezTo>
                  <a:pt x="90037" y="59171"/>
                  <a:pt x="94415" y="57010"/>
                  <a:pt x="99078" y="56130"/>
                </a:cubicBezTo>
                <a:lnTo>
                  <a:pt x="99078" y="52632"/>
                </a:lnTo>
                <a:cubicBezTo>
                  <a:pt x="99078" y="44099"/>
                  <a:pt x="92136" y="37152"/>
                  <a:pt x="83598" y="37152"/>
                </a:cubicBezTo>
                <a:lnTo>
                  <a:pt x="65022" y="37152"/>
                </a:lnTo>
                <a:cubicBezTo>
                  <a:pt x="56483" y="37152"/>
                  <a:pt x="49542" y="44099"/>
                  <a:pt x="49542" y="52632"/>
                </a:cubicBezTo>
                <a:lnTo>
                  <a:pt x="49542" y="56137"/>
                </a:lnTo>
                <a:cubicBezTo>
                  <a:pt x="54204" y="57022"/>
                  <a:pt x="58588" y="59183"/>
                  <a:pt x="62198" y="62465"/>
                </a:cubicBezTo>
                <a:close/>
              </a:path>
            </a:pathLst>
          </a:custGeom>
          <a:solidFill>
            <a:srgbClr val="EABB2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01" name="Google Shape;1101;p27"/>
          <p:cNvSpPr txBox="1"/>
          <p:nvPr/>
        </p:nvSpPr>
        <p:spPr>
          <a:xfrm>
            <a:off x="2559663" y="6207635"/>
            <a:ext cx="1554174"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800">
                <a:solidFill>
                  <a:srgbClr val="0289AE"/>
                </a:solidFill>
                <a:latin typeface="Calibri"/>
                <a:ea typeface="Calibri"/>
                <a:cs typeface="Calibri"/>
                <a:sym typeface="Calibri"/>
              </a:rPr>
              <a:t>Compromiso</a:t>
            </a:r>
            <a:endParaRPr b="1" sz="1800">
              <a:solidFill>
                <a:srgbClr val="0289AE"/>
              </a:solidFill>
              <a:latin typeface="Calibri"/>
              <a:ea typeface="Calibri"/>
              <a:cs typeface="Calibri"/>
              <a:sym typeface="Calibri"/>
            </a:endParaRPr>
          </a:p>
        </p:txBody>
      </p:sp>
      <p:sp>
        <p:nvSpPr>
          <p:cNvPr id="1102" name="Google Shape;1102;p27"/>
          <p:cNvSpPr/>
          <p:nvPr/>
        </p:nvSpPr>
        <p:spPr>
          <a:xfrm>
            <a:off x="2946851" y="5433529"/>
            <a:ext cx="779799" cy="746288"/>
          </a:xfrm>
          <a:prstGeom prst="roundRect">
            <a:avLst>
              <a:gd fmla="val 16667" name="adj"/>
            </a:avLst>
          </a:prstGeom>
          <a:solidFill>
            <a:schemeClr val="lt1">
              <a:alpha val="90196"/>
            </a:schemeClr>
          </a:solidFill>
          <a:ln cap="flat" cmpd="sng" w="34925">
            <a:solidFill>
              <a:srgbClr val="F2F2F2"/>
            </a:solidFill>
            <a:prstDash val="solid"/>
            <a:miter lim="8000"/>
            <a:headEnd len="sm" w="sm" type="none"/>
            <a:tailEnd len="sm" w="sm" type="none"/>
          </a:ln>
          <a:effectLst>
            <a:outerShdw blurRad="520700" sx="103000" rotWithShape="0" algn="ctr" dist="63500" sy="103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03" name="Google Shape;1103;p27"/>
          <p:cNvSpPr/>
          <p:nvPr/>
        </p:nvSpPr>
        <p:spPr>
          <a:xfrm>
            <a:off x="3158872" y="5621876"/>
            <a:ext cx="355757" cy="355817"/>
          </a:xfrm>
          <a:custGeom>
            <a:rect b="b" l="l" r="r" t="t"/>
            <a:pathLst>
              <a:path extrusionOk="0" h="148632" w="148607">
                <a:moveTo>
                  <a:pt x="40248" y="80496"/>
                </a:moveTo>
                <a:cubicBezTo>
                  <a:pt x="62477" y="80496"/>
                  <a:pt x="80495" y="62477"/>
                  <a:pt x="80495" y="40248"/>
                </a:cubicBezTo>
                <a:cubicBezTo>
                  <a:pt x="80495" y="18019"/>
                  <a:pt x="62477" y="0"/>
                  <a:pt x="40248" y="0"/>
                </a:cubicBezTo>
                <a:cubicBezTo>
                  <a:pt x="18019" y="0"/>
                  <a:pt x="0" y="18019"/>
                  <a:pt x="0" y="40248"/>
                </a:cubicBezTo>
                <a:lnTo>
                  <a:pt x="0" y="65016"/>
                </a:lnTo>
                <a:cubicBezTo>
                  <a:pt x="0" y="73567"/>
                  <a:pt x="6929" y="80496"/>
                  <a:pt x="15480" y="80496"/>
                </a:cubicBezTo>
                <a:close/>
                <a:moveTo>
                  <a:pt x="40248" y="68112"/>
                </a:moveTo>
                <a:cubicBezTo>
                  <a:pt x="36830" y="68112"/>
                  <a:pt x="34056" y="65338"/>
                  <a:pt x="34056" y="61920"/>
                </a:cubicBezTo>
                <a:cubicBezTo>
                  <a:pt x="34056" y="58502"/>
                  <a:pt x="36830" y="55728"/>
                  <a:pt x="40248" y="55728"/>
                </a:cubicBezTo>
                <a:cubicBezTo>
                  <a:pt x="43666" y="55728"/>
                  <a:pt x="46440" y="58502"/>
                  <a:pt x="46440" y="61920"/>
                </a:cubicBezTo>
                <a:cubicBezTo>
                  <a:pt x="46440" y="65338"/>
                  <a:pt x="43666" y="68112"/>
                  <a:pt x="40248" y="68112"/>
                </a:cubicBezTo>
                <a:close/>
                <a:moveTo>
                  <a:pt x="49207" y="47239"/>
                </a:moveTo>
                <a:cubicBezTo>
                  <a:pt x="46755" y="48582"/>
                  <a:pt x="44780" y="50657"/>
                  <a:pt x="44762" y="50682"/>
                </a:cubicBezTo>
                <a:cubicBezTo>
                  <a:pt x="43542" y="51969"/>
                  <a:pt x="41901" y="52620"/>
                  <a:pt x="40248" y="52620"/>
                </a:cubicBezTo>
                <a:cubicBezTo>
                  <a:pt x="38725" y="52620"/>
                  <a:pt x="37207" y="52062"/>
                  <a:pt x="36012" y="50942"/>
                </a:cubicBezTo>
                <a:cubicBezTo>
                  <a:pt x="33529" y="48607"/>
                  <a:pt x="33387" y="44712"/>
                  <a:pt x="35715" y="42217"/>
                </a:cubicBezTo>
                <a:cubicBezTo>
                  <a:pt x="36043" y="41858"/>
                  <a:pt x="39071" y="38675"/>
                  <a:pt x="43226" y="36390"/>
                </a:cubicBezTo>
                <a:cubicBezTo>
                  <a:pt x="45022" y="35400"/>
                  <a:pt x="46910" y="33078"/>
                  <a:pt x="46334" y="29784"/>
                </a:cubicBezTo>
                <a:cubicBezTo>
                  <a:pt x="45907" y="27362"/>
                  <a:pt x="43839" y="25301"/>
                  <a:pt x="41418" y="24873"/>
                </a:cubicBezTo>
                <a:cubicBezTo>
                  <a:pt x="39529" y="24533"/>
                  <a:pt x="37690" y="25016"/>
                  <a:pt x="36266" y="26217"/>
                </a:cubicBezTo>
                <a:cubicBezTo>
                  <a:pt x="34855" y="27400"/>
                  <a:pt x="34050" y="29127"/>
                  <a:pt x="34050" y="30966"/>
                </a:cubicBezTo>
                <a:cubicBezTo>
                  <a:pt x="34050" y="34384"/>
                  <a:pt x="31276" y="37158"/>
                  <a:pt x="27858" y="37158"/>
                </a:cubicBezTo>
                <a:cubicBezTo>
                  <a:pt x="24440" y="37158"/>
                  <a:pt x="21666" y="34384"/>
                  <a:pt x="21666" y="30966"/>
                </a:cubicBezTo>
                <a:cubicBezTo>
                  <a:pt x="21666" y="25462"/>
                  <a:pt x="24087" y="20279"/>
                  <a:pt x="28297" y="16737"/>
                </a:cubicBezTo>
                <a:cubicBezTo>
                  <a:pt x="32508" y="13195"/>
                  <a:pt x="38068" y="11715"/>
                  <a:pt x="43554" y="12681"/>
                </a:cubicBezTo>
                <a:cubicBezTo>
                  <a:pt x="51047" y="13994"/>
                  <a:pt x="57208" y="20149"/>
                  <a:pt x="58526" y="27647"/>
                </a:cubicBezTo>
                <a:cubicBezTo>
                  <a:pt x="59907" y="35530"/>
                  <a:pt x="56161" y="43406"/>
                  <a:pt x="49201" y="47245"/>
                </a:cubicBezTo>
                <a:close/>
                <a:moveTo>
                  <a:pt x="88359" y="71084"/>
                </a:moveTo>
                <a:cubicBezTo>
                  <a:pt x="83325" y="76118"/>
                  <a:pt x="80495" y="82948"/>
                  <a:pt x="80495" y="90063"/>
                </a:cubicBezTo>
                <a:lnTo>
                  <a:pt x="80495" y="95970"/>
                </a:lnTo>
                <a:cubicBezTo>
                  <a:pt x="80495" y="97679"/>
                  <a:pt x="81882" y="99066"/>
                  <a:pt x="83591" y="99066"/>
                </a:cubicBezTo>
                <a:lnTo>
                  <a:pt x="89505" y="99066"/>
                </a:lnTo>
                <a:cubicBezTo>
                  <a:pt x="96619" y="99066"/>
                  <a:pt x="103449" y="96236"/>
                  <a:pt x="108477" y="91208"/>
                </a:cubicBezTo>
                <a:lnTo>
                  <a:pt x="143864" y="55821"/>
                </a:lnTo>
                <a:cubicBezTo>
                  <a:pt x="149127" y="50558"/>
                  <a:pt x="150136" y="41976"/>
                  <a:pt x="145424" y="36211"/>
                </a:cubicBezTo>
                <a:cubicBezTo>
                  <a:pt x="140006" y="29585"/>
                  <a:pt x="130217" y="29220"/>
                  <a:pt x="124316" y="35121"/>
                </a:cubicBezTo>
                <a:lnTo>
                  <a:pt x="88359" y="71078"/>
                </a:lnTo>
                <a:close/>
                <a:moveTo>
                  <a:pt x="91944" y="49988"/>
                </a:moveTo>
                <a:cubicBezTo>
                  <a:pt x="92539" y="46830"/>
                  <a:pt x="92879" y="43579"/>
                  <a:pt x="92879" y="40248"/>
                </a:cubicBezTo>
                <a:cubicBezTo>
                  <a:pt x="92879" y="34861"/>
                  <a:pt x="92062" y="29666"/>
                  <a:pt x="90557" y="24768"/>
                </a:cubicBezTo>
                <a:lnTo>
                  <a:pt x="117548" y="24768"/>
                </a:lnTo>
                <a:cubicBezTo>
                  <a:pt x="116892" y="25313"/>
                  <a:pt x="116167" y="25765"/>
                  <a:pt x="115561" y="26372"/>
                </a:cubicBezTo>
                <a:close/>
                <a:moveTo>
                  <a:pt x="148607" y="68595"/>
                </a:moveTo>
                <a:lnTo>
                  <a:pt x="148607" y="135320"/>
                </a:lnTo>
                <a:cubicBezTo>
                  <a:pt x="148607" y="140230"/>
                  <a:pt x="145914" y="144726"/>
                  <a:pt x="141585" y="147048"/>
                </a:cubicBezTo>
                <a:cubicBezTo>
                  <a:pt x="139616" y="148106"/>
                  <a:pt x="137455" y="148633"/>
                  <a:pt x="135300" y="148633"/>
                </a:cubicBezTo>
                <a:cubicBezTo>
                  <a:pt x="132725" y="148633"/>
                  <a:pt x="130155" y="147884"/>
                  <a:pt x="127932" y="146404"/>
                </a:cubicBezTo>
                <a:lnTo>
                  <a:pt x="103387" y="130032"/>
                </a:lnTo>
                <a:lnTo>
                  <a:pt x="68112" y="130032"/>
                </a:lnTo>
                <a:cubicBezTo>
                  <a:pt x="51040" y="130032"/>
                  <a:pt x="37152" y="116143"/>
                  <a:pt x="37152" y="99072"/>
                </a:cubicBezTo>
                <a:lnTo>
                  <a:pt x="37152" y="92725"/>
                </a:lnTo>
                <a:cubicBezTo>
                  <a:pt x="38180" y="92787"/>
                  <a:pt x="39201" y="92880"/>
                  <a:pt x="40248" y="92880"/>
                </a:cubicBezTo>
                <a:cubicBezTo>
                  <a:pt x="50669" y="92880"/>
                  <a:pt x="60359" y="89809"/>
                  <a:pt x="68539" y="84583"/>
                </a:cubicBezTo>
                <a:cubicBezTo>
                  <a:pt x="68285" y="86391"/>
                  <a:pt x="68112" y="88211"/>
                  <a:pt x="68112" y="90069"/>
                </a:cubicBezTo>
                <a:lnTo>
                  <a:pt x="68112" y="95976"/>
                </a:lnTo>
                <a:cubicBezTo>
                  <a:pt x="68112" y="104515"/>
                  <a:pt x="75059" y="111456"/>
                  <a:pt x="83591" y="111456"/>
                </a:cubicBezTo>
                <a:lnTo>
                  <a:pt x="89505" y="111456"/>
                </a:lnTo>
                <a:cubicBezTo>
                  <a:pt x="99975" y="111456"/>
                  <a:pt x="109827" y="107375"/>
                  <a:pt x="117239" y="99970"/>
                </a:cubicBezTo>
                <a:lnTo>
                  <a:pt x="148607" y="68601"/>
                </a:lnTo>
                <a:close/>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04" name="Google Shape;1104;p27"/>
          <p:cNvSpPr txBox="1"/>
          <p:nvPr/>
        </p:nvSpPr>
        <p:spPr>
          <a:xfrm>
            <a:off x="454695" y="394053"/>
            <a:ext cx="8115938"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06677F"/>
              </a:buClr>
              <a:buSzPts val="3400"/>
              <a:buFont typeface="Arial"/>
              <a:buNone/>
            </a:pPr>
            <a:r>
              <a:rPr b="1" lang="en-US" sz="3400">
                <a:solidFill>
                  <a:srgbClr val="06677F"/>
                </a:solidFill>
                <a:latin typeface="Calibri"/>
                <a:ea typeface="Calibri"/>
                <a:cs typeface="Calibri"/>
                <a:sym typeface="Calibri"/>
              </a:rPr>
              <a:t>¿Qué es un mapa del recorrido del cliente?</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1105" name="Google Shape;1105;p27"/>
          <p:cNvCxnSpPr/>
          <p:nvPr/>
        </p:nvCxnSpPr>
        <p:spPr>
          <a:xfrm>
            <a:off x="0" y="1028228"/>
            <a:ext cx="8115938" cy="0"/>
          </a:xfrm>
          <a:prstGeom prst="straightConnector1">
            <a:avLst/>
          </a:prstGeom>
          <a:noFill/>
          <a:ln cap="flat" cmpd="sng" w="34925">
            <a:solidFill>
              <a:srgbClr val="62A844"/>
            </a:solidFill>
            <a:prstDash val="dot"/>
            <a:miter lim="8000"/>
            <a:headEnd len="sm" w="sm" type="none"/>
            <a:tailEnd len="sm" w="sm" type="none"/>
          </a:ln>
        </p:spPr>
      </p:cxnSp>
      <p:sp>
        <p:nvSpPr>
          <p:cNvPr id="1106" name="Google Shape;1106;p27"/>
          <p:cNvSpPr txBox="1"/>
          <p:nvPr/>
        </p:nvSpPr>
        <p:spPr>
          <a:xfrm>
            <a:off x="8570633" y="673645"/>
            <a:ext cx="2788403" cy="1323439"/>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600">
                <a:solidFill>
                  <a:srgbClr val="62A844"/>
                </a:solidFill>
                <a:latin typeface="Calibri"/>
                <a:ea typeface="Calibri"/>
                <a:cs typeface="Calibri"/>
                <a:sym typeface="Calibri"/>
              </a:rPr>
              <a:t>Los mapas de recorrido ayudan a los equipos a diseñar mejores experiencias y a reducir los puntos de fricción ocultos.</a:t>
            </a:r>
            <a:endParaRPr sz="1600">
              <a:solidFill>
                <a:srgbClr val="62A844"/>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1" name="Shape 1111"/>
        <p:cNvGrpSpPr/>
        <p:nvPr/>
      </p:nvGrpSpPr>
      <p:grpSpPr>
        <a:xfrm>
          <a:off x="0" y="0"/>
          <a:ext cx="0" cy="0"/>
          <a:chOff x="0" y="0"/>
          <a:chExt cx="0" cy="0"/>
        </a:xfrm>
      </p:grpSpPr>
      <p:sp>
        <p:nvSpPr>
          <p:cNvPr id="1112" name="Google Shape;1112;p28"/>
          <p:cNvSpPr/>
          <p:nvPr/>
        </p:nvSpPr>
        <p:spPr>
          <a:xfrm>
            <a:off x="0" y="1337196"/>
            <a:ext cx="12192000" cy="918882"/>
          </a:xfrm>
          <a:custGeom>
            <a:rect b="b" l="l" r="r" t="t"/>
            <a:pathLst>
              <a:path extrusionOk="0" h="961650" w="852645">
                <a:moveTo>
                  <a:pt x="0" y="0"/>
                </a:moveTo>
                <a:lnTo>
                  <a:pt x="852646" y="0"/>
                </a:lnTo>
                <a:lnTo>
                  <a:pt x="852646" y="961651"/>
                </a:lnTo>
                <a:lnTo>
                  <a:pt x="0" y="961651"/>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13" name="Google Shape;1113;p28"/>
          <p:cNvSpPr txBox="1"/>
          <p:nvPr/>
        </p:nvSpPr>
        <p:spPr>
          <a:xfrm>
            <a:off x="329799" y="2714405"/>
            <a:ext cx="7743688" cy="3639266"/>
          </a:xfrm>
          <a:prstGeom prst="rect">
            <a:avLst/>
          </a:prstGeom>
          <a:noFill/>
          <a:ln>
            <a:noFill/>
          </a:ln>
        </p:spPr>
        <p:txBody>
          <a:bodyPr anchorCtr="0" anchor="t" bIns="45700" lIns="91425" spcFirstLastPara="1" rIns="91425" wrap="square" tIns="45700">
            <a:spAutoFit/>
          </a:bodyPr>
          <a:lstStyle/>
          <a:p>
            <a:pPr indent="0" lvl="0" marL="0" marR="0" rtl="0" algn="l">
              <a:lnSpc>
                <a:spcPct val="95000"/>
              </a:lnSpc>
              <a:spcBef>
                <a:spcPts val="0"/>
              </a:spcBef>
              <a:spcAft>
                <a:spcPts val="0"/>
              </a:spcAft>
              <a:buNone/>
            </a:pPr>
            <a:r>
              <a:rPr lang="en-US" sz="2400">
                <a:solidFill>
                  <a:srgbClr val="262626"/>
                </a:solidFill>
                <a:latin typeface="Calibri"/>
                <a:ea typeface="Calibri"/>
                <a:cs typeface="Calibri"/>
                <a:sym typeface="Calibri"/>
              </a:rPr>
              <a:t>La Interaction Design Foundation define los mapas de recorrido del cliente como representaciones visuales de las experiencias de los clientes a lo largo del tiempo y en distintos canales, que se utilizan para identificar necesidades, puntos débiles y oportunidades. </a:t>
            </a:r>
            <a:endParaRPr/>
          </a:p>
          <a:p>
            <a:pPr indent="0" lvl="0" marL="0" marR="0" rtl="0" algn="l">
              <a:lnSpc>
                <a:spcPct val="95000"/>
              </a:lnSpc>
              <a:spcBef>
                <a:spcPts val="0"/>
              </a:spcBef>
              <a:spcAft>
                <a:spcPts val="0"/>
              </a:spcAft>
              <a:buNone/>
            </a:pPr>
            <a:r>
              <a:t/>
            </a:r>
            <a:endParaRPr sz="2400">
              <a:solidFill>
                <a:srgbClr val="262626"/>
              </a:solidFill>
              <a:latin typeface="Calibri"/>
              <a:ea typeface="Calibri"/>
              <a:cs typeface="Calibri"/>
              <a:sym typeface="Calibri"/>
            </a:endParaRPr>
          </a:p>
          <a:p>
            <a:pPr indent="0" lvl="0" marL="0" marR="0" rtl="0" algn="l">
              <a:lnSpc>
                <a:spcPct val="95000"/>
              </a:lnSpc>
              <a:spcBef>
                <a:spcPts val="0"/>
              </a:spcBef>
              <a:spcAft>
                <a:spcPts val="0"/>
              </a:spcAft>
              <a:buNone/>
            </a:pPr>
            <a:r>
              <a:rPr lang="en-US" sz="2400" u="sng">
                <a:solidFill>
                  <a:srgbClr val="262626"/>
                </a:solidFill>
                <a:latin typeface="Calibri"/>
                <a:ea typeface="Calibri"/>
                <a:cs typeface="Calibri"/>
                <a:sym typeface="Calibri"/>
                <a:hlinkClick r:id="rId3">
                  <a:extLst>
                    <a:ext uri="{A12FA001-AC4F-418D-AE19-62706E023703}">
                      <ahyp:hlinkClr val="tx"/>
                    </a:ext>
                  </a:extLst>
                </a:hlinkClick>
              </a:rPr>
              <a:t>https://ixdf.org/literature/topics/customer-journey-map</a:t>
            </a:r>
            <a:r>
              <a:rPr lang="en-US" sz="2400">
                <a:solidFill>
                  <a:srgbClr val="262626"/>
                </a:solidFill>
                <a:latin typeface="Calibri"/>
                <a:ea typeface="Calibri"/>
                <a:cs typeface="Calibri"/>
                <a:sym typeface="Calibri"/>
              </a:rPr>
              <a:t> </a:t>
            </a:r>
            <a:endParaRPr/>
          </a:p>
          <a:p>
            <a:pPr indent="0" lvl="0" marL="0" marR="0" rtl="0" algn="l">
              <a:lnSpc>
                <a:spcPct val="95000"/>
              </a:lnSpc>
              <a:spcBef>
                <a:spcPts val="0"/>
              </a:spcBef>
              <a:spcAft>
                <a:spcPts val="0"/>
              </a:spcAft>
              <a:buNone/>
            </a:pPr>
            <a:r>
              <a:t/>
            </a:r>
            <a:endParaRPr sz="2400" u="sng">
              <a:solidFill>
                <a:srgbClr val="262626"/>
              </a:solidFill>
              <a:latin typeface="Calibri"/>
              <a:ea typeface="Calibri"/>
              <a:cs typeface="Calibri"/>
              <a:sym typeface="Calibri"/>
              <a:hlinkClick r:id="rId4">
                <a:extLst>
                  <a:ext uri="{A12FA001-AC4F-418D-AE19-62706E023703}">
                    <ahyp:hlinkClr val="tx"/>
                  </a:ext>
                </a:extLst>
              </a:hlinkClick>
            </a:endParaRPr>
          </a:p>
          <a:p>
            <a:pPr indent="0" lvl="0" marL="0" marR="0" rtl="0" algn="l">
              <a:lnSpc>
                <a:spcPct val="95000"/>
              </a:lnSpc>
              <a:spcBef>
                <a:spcPts val="0"/>
              </a:spcBef>
              <a:spcAft>
                <a:spcPts val="0"/>
              </a:spcAft>
              <a:buNone/>
            </a:pPr>
            <a:r>
              <a:rPr lang="en-US" sz="2400" u="sng">
                <a:solidFill>
                  <a:srgbClr val="262626"/>
                </a:solidFill>
                <a:latin typeface="Calibri"/>
                <a:ea typeface="Calibri"/>
                <a:cs typeface="Calibri"/>
                <a:sym typeface="Calibri"/>
                <a:hlinkClick r:id="rId5">
                  <a:extLst>
                    <a:ext uri="{A12FA001-AC4F-418D-AE19-62706E023703}">
                      <ahyp:hlinkClr val="tx"/>
                    </a:ext>
                  </a:extLst>
                </a:hlinkClick>
              </a:rPr>
              <a:t>https://www.interaction design.org/literature/article/customer-journey-maps-walking-a-mile-in-your-customer-s-shoes</a:t>
            </a:r>
            <a:endParaRPr sz="2400">
              <a:solidFill>
                <a:srgbClr val="262626"/>
              </a:solidFill>
              <a:latin typeface="Calibri"/>
              <a:ea typeface="Calibri"/>
              <a:cs typeface="Calibri"/>
              <a:sym typeface="Calibri"/>
            </a:endParaRPr>
          </a:p>
          <a:p>
            <a:pPr indent="0" lvl="0" marL="0" marR="0" rtl="0" algn="l">
              <a:lnSpc>
                <a:spcPct val="95000"/>
              </a:lnSpc>
              <a:spcBef>
                <a:spcPts val="0"/>
              </a:spcBef>
              <a:spcAft>
                <a:spcPts val="0"/>
              </a:spcAft>
              <a:buNone/>
            </a:pPr>
            <a:r>
              <a:t/>
            </a:r>
            <a:endParaRPr sz="2400">
              <a:solidFill>
                <a:srgbClr val="262626"/>
              </a:solidFill>
              <a:latin typeface="Calibri"/>
              <a:ea typeface="Calibri"/>
              <a:cs typeface="Calibri"/>
              <a:sym typeface="Calibri"/>
            </a:endParaRPr>
          </a:p>
          <a:p>
            <a:pPr indent="0" lvl="0" marL="0" marR="0" rtl="0" algn="l">
              <a:lnSpc>
                <a:spcPct val="95000"/>
              </a:lnSpc>
              <a:spcBef>
                <a:spcPts val="0"/>
              </a:spcBef>
              <a:spcAft>
                <a:spcPts val="0"/>
              </a:spcAft>
              <a:buNone/>
            </a:pPr>
            <a:r>
              <a:t/>
            </a:r>
            <a:endParaRPr sz="2400">
              <a:solidFill>
                <a:srgbClr val="262626"/>
              </a:solidFill>
              <a:latin typeface="Calibri"/>
              <a:ea typeface="Calibri"/>
              <a:cs typeface="Calibri"/>
              <a:sym typeface="Calibri"/>
            </a:endParaRPr>
          </a:p>
        </p:txBody>
      </p:sp>
      <p:sp>
        <p:nvSpPr>
          <p:cNvPr id="1114" name="Google Shape;1114;p28"/>
          <p:cNvSpPr txBox="1"/>
          <p:nvPr/>
        </p:nvSpPr>
        <p:spPr>
          <a:xfrm>
            <a:off x="711412" y="1501363"/>
            <a:ext cx="10213848" cy="61555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400">
                <a:solidFill>
                  <a:schemeClr val="lt1"/>
                </a:solidFill>
                <a:latin typeface="Calibri"/>
                <a:ea typeface="Calibri"/>
                <a:cs typeface="Calibri"/>
                <a:sym typeface="Calibri"/>
              </a:rPr>
              <a:t>Más información:</a:t>
            </a:r>
            <a:endParaRPr/>
          </a:p>
        </p:txBody>
      </p:sp>
      <p:sp>
        <p:nvSpPr>
          <p:cNvPr id="1115" name="Google Shape;1115;p28"/>
          <p:cNvSpPr/>
          <p:nvPr/>
        </p:nvSpPr>
        <p:spPr>
          <a:xfrm rot="5400000">
            <a:off x="1314218" y="1425507"/>
            <a:ext cx="108000" cy="1685648"/>
          </a:xfrm>
          <a:custGeom>
            <a:rect b="b" l="l" r="r" t="t"/>
            <a:pathLst>
              <a:path extrusionOk="0" h="260044" w="30700">
                <a:moveTo>
                  <a:pt x="0" y="0"/>
                </a:moveTo>
                <a:lnTo>
                  <a:pt x="30701" y="0"/>
                </a:lnTo>
                <a:lnTo>
                  <a:pt x="30701" y="260044"/>
                </a:lnTo>
                <a:lnTo>
                  <a:pt x="0" y="260044"/>
                </a:lnTo>
                <a:close/>
              </a:path>
            </a:pathLst>
          </a:custGeom>
          <a:solidFill>
            <a:srgbClr val="0289AE"/>
          </a:solidFill>
          <a:ln cap="flat" cmpd="sng" w="9525">
            <a:solidFill>
              <a:srgbClr val="009AC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1116" name="Google Shape;1116;p28"/>
          <p:cNvPicPr preferRelativeResize="0"/>
          <p:nvPr/>
        </p:nvPicPr>
        <p:blipFill>
          <a:blip r:embed="rId6">
            <a:alphaModFix/>
          </a:blip>
          <a:stretch>
            <a:fillRect/>
          </a:stretch>
        </p:blipFill>
        <p:spPr>
          <a:xfrm>
            <a:off x="4328190" y="-193350"/>
            <a:ext cx="7648361" cy="3617100"/>
          </a:xfrm>
          <a:prstGeom prst="rect">
            <a:avLst/>
          </a:prstGeom>
          <a:noFill/>
          <a:ln>
            <a:noFill/>
          </a:ln>
        </p:spPr>
      </p:pic>
      <p:pic>
        <p:nvPicPr>
          <p:cNvPr id="1117" name="Google Shape;1117;p28"/>
          <p:cNvPicPr preferRelativeResize="0"/>
          <p:nvPr/>
        </p:nvPicPr>
        <p:blipFill>
          <a:blip r:embed="rId7">
            <a:alphaModFix/>
          </a:blip>
          <a:stretch>
            <a:fillRect/>
          </a:stretch>
        </p:blipFill>
        <p:spPr>
          <a:xfrm>
            <a:off x="7983441" y="152350"/>
            <a:ext cx="4378419" cy="6858001"/>
          </a:xfrm>
          <a:prstGeom prst="rect">
            <a:avLst/>
          </a:prstGeom>
          <a:noFill/>
          <a:ln>
            <a:noFill/>
          </a:ln>
        </p:spPr>
      </p:pic>
      <p:pic>
        <p:nvPicPr>
          <p:cNvPr id="1118" name="Google Shape;1118;p28"/>
          <p:cNvPicPr preferRelativeResize="0"/>
          <p:nvPr/>
        </p:nvPicPr>
        <p:blipFill rotWithShape="1">
          <a:blip r:embed="rId8">
            <a:alphaModFix/>
          </a:blip>
          <a:srcRect b="170" l="1057" r="22927" t="-170"/>
          <a:stretch/>
        </p:blipFill>
        <p:spPr>
          <a:xfrm>
            <a:off x="8833088" y="1211100"/>
            <a:ext cx="2679125" cy="4740499"/>
          </a:xfrm>
          <a:prstGeom prst="rect">
            <a:avLst/>
          </a:prstGeom>
          <a:solidFill>
            <a:srgbClr val="D8D8D8"/>
          </a:solidFill>
          <a:ln>
            <a:noFill/>
          </a:ln>
        </p:spPr>
      </p:pic>
      <p:grpSp>
        <p:nvGrpSpPr>
          <p:cNvPr id="1119" name="Google Shape;1119;p28"/>
          <p:cNvGrpSpPr/>
          <p:nvPr/>
        </p:nvGrpSpPr>
        <p:grpSpPr>
          <a:xfrm rot="-454298">
            <a:off x="8082909" y="5272333"/>
            <a:ext cx="1456200" cy="1406604"/>
            <a:chOff x="7752944" y="4274827"/>
            <a:chExt cx="1456200" cy="1406604"/>
          </a:xfrm>
        </p:grpSpPr>
        <p:sp>
          <p:nvSpPr>
            <p:cNvPr id="1120" name="Google Shape;1120;p28"/>
            <p:cNvSpPr/>
            <p:nvPr/>
          </p:nvSpPr>
          <p:spPr>
            <a:xfrm>
              <a:off x="7777737" y="4274827"/>
              <a:ext cx="1406604" cy="1406604"/>
            </a:xfrm>
            <a:prstGeom prst="ellipse">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21" name="Google Shape;1121;p28"/>
            <p:cNvSpPr txBox="1"/>
            <p:nvPr/>
          </p:nvSpPr>
          <p:spPr>
            <a:xfrm>
              <a:off x="7752944" y="4597128"/>
              <a:ext cx="1456200" cy="762000"/>
            </a:xfrm>
            <a:prstGeom prst="rect">
              <a:avLst/>
            </a:prstGeom>
            <a:noFill/>
            <a:ln>
              <a:noFill/>
            </a:ln>
          </p:spPr>
          <p:txBody>
            <a:bodyPr anchorCtr="0" anchor="t" bIns="45700" lIns="91425" spcFirstLastPara="1" rIns="91425" wrap="square" tIns="45700">
              <a:spAutoFit/>
            </a:bodyPr>
            <a:lstStyle/>
            <a:p>
              <a:pPr indent="0" lvl="0" marL="0" marR="0" rtl="0" algn="ctr">
                <a:lnSpc>
                  <a:spcPct val="129000"/>
                </a:lnSpc>
                <a:spcBef>
                  <a:spcPts val="0"/>
                </a:spcBef>
                <a:spcAft>
                  <a:spcPts val="0"/>
                </a:spcAft>
                <a:buNone/>
              </a:pPr>
              <a:r>
                <a:rPr b="1" lang="en-US" sz="1900">
                  <a:solidFill>
                    <a:schemeClr val="lt1"/>
                  </a:solidFill>
                  <a:latin typeface="Calibri"/>
                  <a:ea typeface="Calibri"/>
                  <a:cs typeface="Calibri"/>
                  <a:sym typeface="Calibri"/>
                </a:rPr>
                <a:t>HAGA CLIC PARA </a:t>
              </a:r>
              <a:r>
                <a:rPr b="1" lang="en-US" sz="1900" u="sng">
                  <a:solidFill>
                    <a:schemeClr val="lt1"/>
                  </a:solidFill>
                  <a:latin typeface="Calibri"/>
                  <a:ea typeface="Calibri"/>
                  <a:cs typeface="Calibri"/>
                  <a:sym typeface="Calibri"/>
                  <a:hlinkClick r:id="rId9">
                    <a:extLst>
                      <a:ext uri="{A12FA001-AC4F-418D-AE19-62706E023703}">
                        <ahyp:hlinkClr val="tx"/>
                      </a:ext>
                    </a:extLst>
                  </a:hlinkClick>
                </a:rPr>
                <a:t>VER</a:t>
              </a:r>
              <a:endParaRPr b="1" sz="1900">
                <a:solidFill>
                  <a:schemeClr val="lt1"/>
                </a:solidFill>
                <a:latin typeface="Calibri"/>
                <a:ea typeface="Calibri"/>
                <a:cs typeface="Calibri"/>
                <a:sym typeface="Calibri"/>
              </a:endParaRPr>
            </a:p>
          </p:txBody>
        </p:sp>
      </p:gr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5" name="Shape 1125"/>
        <p:cNvGrpSpPr/>
        <p:nvPr/>
      </p:nvGrpSpPr>
      <p:grpSpPr>
        <a:xfrm>
          <a:off x="0" y="0"/>
          <a:ext cx="0" cy="0"/>
          <a:chOff x="0" y="0"/>
          <a:chExt cx="0" cy="0"/>
        </a:xfrm>
      </p:grpSpPr>
      <p:sp>
        <p:nvSpPr>
          <p:cNvPr id="1126" name="Google Shape;1126;p29"/>
          <p:cNvSpPr txBox="1"/>
          <p:nvPr/>
        </p:nvSpPr>
        <p:spPr>
          <a:xfrm>
            <a:off x="429114" y="510835"/>
            <a:ext cx="6080369"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06677F"/>
              </a:buClr>
              <a:buSzPts val="3400"/>
              <a:buFont typeface="Arial"/>
              <a:buNone/>
            </a:pPr>
            <a:r>
              <a:rPr b="1" lang="en-US" sz="3400">
                <a:solidFill>
                  <a:srgbClr val="06677F"/>
                </a:solidFill>
                <a:latin typeface="Calibri"/>
                <a:ea typeface="Calibri"/>
                <a:cs typeface="Calibri"/>
                <a:sym typeface="Calibri"/>
              </a:rPr>
              <a:t>Las principales etapas del recorrido del huésped en el sector hotelero</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1127" name="Google Shape;1127;p29"/>
          <p:cNvCxnSpPr/>
          <p:nvPr/>
        </p:nvCxnSpPr>
        <p:spPr>
          <a:xfrm>
            <a:off x="0" y="1694302"/>
            <a:ext cx="7339263" cy="0"/>
          </a:xfrm>
          <a:prstGeom prst="straightConnector1">
            <a:avLst/>
          </a:prstGeom>
          <a:noFill/>
          <a:ln cap="flat" cmpd="sng" w="34925">
            <a:solidFill>
              <a:srgbClr val="62A844"/>
            </a:solidFill>
            <a:prstDash val="dot"/>
            <a:miter lim="8000"/>
            <a:headEnd len="sm" w="sm" type="none"/>
            <a:tailEnd len="sm" w="sm" type="none"/>
          </a:ln>
        </p:spPr>
      </p:cxnSp>
      <p:sp>
        <p:nvSpPr>
          <p:cNvPr id="1128" name="Google Shape;1128;p29"/>
          <p:cNvSpPr/>
          <p:nvPr/>
        </p:nvSpPr>
        <p:spPr>
          <a:xfrm flipH="1">
            <a:off x="7567863" y="678488"/>
            <a:ext cx="4006516" cy="147732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262626"/>
                </a:solidFill>
                <a:latin typeface="Calibri"/>
                <a:ea typeface="Calibri"/>
                <a:cs typeface="Calibri"/>
                <a:sym typeface="Calibri"/>
              </a:rPr>
              <a:t>Cada etapa del recorrido del huésped ofrece oportunidades para que la sostenibilidad resulte más fácil, más clara y más significativa.</a:t>
            </a:r>
            <a:endParaRPr/>
          </a:p>
          <a:p>
            <a:pPr indent="0" lvl="0" marL="0" marR="0" rtl="0" algn="l">
              <a:spcBef>
                <a:spcPts val="0"/>
              </a:spcBef>
              <a:spcAft>
                <a:spcPts val="0"/>
              </a:spcAft>
              <a:buNone/>
            </a:pPr>
            <a:r>
              <a:t/>
            </a:r>
            <a:endParaRPr sz="1800">
              <a:solidFill>
                <a:srgbClr val="262626"/>
              </a:solidFill>
              <a:latin typeface="Calibri"/>
              <a:ea typeface="Calibri"/>
              <a:cs typeface="Calibri"/>
              <a:sym typeface="Calibri"/>
            </a:endParaRPr>
          </a:p>
        </p:txBody>
      </p:sp>
      <p:sp>
        <p:nvSpPr>
          <p:cNvPr id="1129" name="Google Shape;1129;p29"/>
          <p:cNvSpPr/>
          <p:nvPr/>
        </p:nvSpPr>
        <p:spPr>
          <a:xfrm>
            <a:off x="7339263" y="544209"/>
            <a:ext cx="4453721" cy="1401700"/>
          </a:xfrm>
          <a:prstGeom prst="roundRect">
            <a:avLst>
              <a:gd fmla="val 8566" name="adj"/>
            </a:avLst>
          </a:prstGeom>
          <a:noFill/>
          <a:ln cap="flat" cmpd="sng" w="28575">
            <a:solidFill>
              <a:srgbClr val="62A844"/>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30" name="Google Shape;1130;p29"/>
          <p:cNvSpPr/>
          <p:nvPr/>
        </p:nvSpPr>
        <p:spPr>
          <a:xfrm>
            <a:off x="429125" y="2600750"/>
            <a:ext cx="2201110" cy="2505913"/>
          </a:xfrm>
          <a:custGeom>
            <a:rect b="b" l="l" r="r" t="t"/>
            <a:pathLst>
              <a:path extrusionOk="0" h="22162" w="17244">
                <a:moveTo>
                  <a:pt x="2324" y="1"/>
                </a:moveTo>
                <a:cubicBezTo>
                  <a:pt x="1042" y="1"/>
                  <a:pt x="1" y="1042"/>
                  <a:pt x="1" y="2324"/>
                </a:cubicBezTo>
                <a:lnTo>
                  <a:pt x="1" y="19838"/>
                </a:lnTo>
                <a:cubicBezTo>
                  <a:pt x="1" y="21119"/>
                  <a:pt x="1042" y="22162"/>
                  <a:pt x="2324" y="22162"/>
                </a:cubicBezTo>
                <a:lnTo>
                  <a:pt x="12011" y="22162"/>
                </a:lnTo>
                <a:lnTo>
                  <a:pt x="12011" y="21029"/>
                </a:lnTo>
                <a:lnTo>
                  <a:pt x="2324" y="21029"/>
                </a:lnTo>
                <a:cubicBezTo>
                  <a:pt x="1668" y="21029"/>
                  <a:pt x="1133" y="20495"/>
                  <a:pt x="1133" y="19840"/>
                </a:cubicBezTo>
                <a:lnTo>
                  <a:pt x="1133" y="2324"/>
                </a:lnTo>
                <a:cubicBezTo>
                  <a:pt x="1133" y="1668"/>
                  <a:pt x="1668" y="1133"/>
                  <a:pt x="2324" y="1133"/>
                </a:cubicBezTo>
                <a:lnTo>
                  <a:pt x="14920" y="1133"/>
                </a:lnTo>
                <a:cubicBezTo>
                  <a:pt x="15576" y="1133"/>
                  <a:pt x="16111" y="1668"/>
                  <a:pt x="16111" y="2324"/>
                </a:cubicBezTo>
                <a:lnTo>
                  <a:pt x="16111" y="7628"/>
                </a:lnTo>
                <a:lnTo>
                  <a:pt x="17244" y="7628"/>
                </a:lnTo>
                <a:lnTo>
                  <a:pt x="17244" y="2324"/>
                </a:lnTo>
                <a:cubicBezTo>
                  <a:pt x="17244" y="1042"/>
                  <a:pt x="16201" y="1"/>
                  <a:pt x="14920" y="1"/>
                </a:cubicBezTo>
                <a:close/>
              </a:path>
            </a:pathLst>
          </a:custGeom>
          <a:solidFill>
            <a:srgbClr val="0289AE"/>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131" name="Google Shape;1131;p29"/>
          <p:cNvSpPr/>
          <p:nvPr/>
        </p:nvSpPr>
        <p:spPr>
          <a:xfrm>
            <a:off x="1767238" y="4921411"/>
            <a:ext cx="219294" cy="287084"/>
          </a:xfrm>
          <a:custGeom>
            <a:rect b="b" l="l" r="r" t="t"/>
            <a:pathLst>
              <a:path extrusionOk="0" h="3006" w="2329">
                <a:moveTo>
                  <a:pt x="1" y="0"/>
                </a:moveTo>
                <a:lnTo>
                  <a:pt x="1" y="3006"/>
                </a:lnTo>
                <a:lnTo>
                  <a:pt x="2329" y="1503"/>
                </a:lnTo>
                <a:lnTo>
                  <a:pt x="1" y="0"/>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132" name="Google Shape;1132;p29"/>
          <p:cNvSpPr/>
          <p:nvPr/>
        </p:nvSpPr>
        <p:spPr>
          <a:xfrm>
            <a:off x="6146175" y="3141451"/>
            <a:ext cx="2201110" cy="2694588"/>
          </a:xfrm>
          <a:custGeom>
            <a:rect b="b" l="l" r="r" t="t"/>
            <a:pathLst>
              <a:path extrusionOk="0" h="22164" w="17244">
                <a:moveTo>
                  <a:pt x="2324" y="1"/>
                </a:moveTo>
                <a:cubicBezTo>
                  <a:pt x="1043" y="1"/>
                  <a:pt x="1" y="1043"/>
                  <a:pt x="1" y="2324"/>
                </a:cubicBezTo>
                <a:lnTo>
                  <a:pt x="1" y="19840"/>
                </a:lnTo>
                <a:cubicBezTo>
                  <a:pt x="1" y="21122"/>
                  <a:pt x="1043" y="22163"/>
                  <a:pt x="2324" y="22163"/>
                </a:cubicBezTo>
                <a:lnTo>
                  <a:pt x="14921" y="22163"/>
                </a:lnTo>
                <a:cubicBezTo>
                  <a:pt x="16200" y="22163"/>
                  <a:pt x="17243" y="21122"/>
                  <a:pt x="17244" y="19840"/>
                </a:cubicBezTo>
                <a:lnTo>
                  <a:pt x="17244" y="14536"/>
                </a:lnTo>
                <a:lnTo>
                  <a:pt x="16111" y="14536"/>
                </a:lnTo>
                <a:lnTo>
                  <a:pt x="16111" y="19840"/>
                </a:lnTo>
                <a:cubicBezTo>
                  <a:pt x="16111" y="20496"/>
                  <a:pt x="15576" y="21031"/>
                  <a:pt x="14921" y="21031"/>
                </a:cubicBezTo>
                <a:lnTo>
                  <a:pt x="2324" y="21031"/>
                </a:lnTo>
                <a:cubicBezTo>
                  <a:pt x="1668" y="21031"/>
                  <a:pt x="1133" y="20496"/>
                  <a:pt x="1133" y="19840"/>
                </a:cubicBezTo>
                <a:lnTo>
                  <a:pt x="1133" y="2324"/>
                </a:lnTo>
                <a:cubicBezTo>
                  <a:pt x="1133" y="1668"/>
                  <a:pt x="1668" y="1134"/>
                  <a:pt x="2324" y="1134"/>
                </a:cubicBezTo>
                <a:lnTo>
                  <a:pt x="12011" y="1134"/>
                </a:lnTo>
                <a:lnTo>
                  <a:pt x="12011" y="1"/>
                </a:lnTo>
                <a:close/>
              </a:path>
            </a:pathLst>
          </a:custGeom>
          <a:solidFill>
            <a:srgbClr val="3D8241"/>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grpSp>
        <p:nvGrpSpPr>
          <p:cNvPr id="1133" name="Google Shape;1133;p29"/>
          <p:cNvGrpSpPr/>
          <p:nvPr/>
        </p:nvGrpSpPr>
        <p:grpSpPr>
          <a:xfrm>
            <a:off x="2026427" y="3469094"/>
            <a:ext cx="2201254" cy="2366958"/>
            <a:chOff x="2582322" y="3020639"/>
            <a:chExt cx="2633813" cy="2746181"/>
          </a:xfrm>
        </p:grpSpPr>
        <p:sp>
          <p:nvSpPr>
            <p:cNvPr id="1134" name="Google Shape;1134;p29"/>
            <p:cNvSpPr/>
            <p:nvPr/>
          </p:nvSpPr>
          <p:spPr>
            <a:xfrm>
              <a:off x="2582322" y="3142866"/>
              <a:ext cx="2633813" cy="2623954"/>
            </a:xfrm>
            <a:custGeom>
              <a:rect b="b" l="l" r="r" t="t"/>
              <a:pathLst>
                <a:path extrusionOk="0" h="22164" w="17245">
                  <a:moveTo>
                    <a:pt x="2325" y="1"/>
                  </a:moveTo>
                  <a:cubicBezTo>
                    <a:pt x="1043" y="1"/>
                    <a:pt x="1" y="1043"/>
                    <a:pt x="1" y="2324"/>
                  </a:cubicBezTo>
                  <a:lnTo>
                    <a:pt x="1" y="19840"/>
                  </a:lnTo>
                  <a:cubicBezTo>
                    <a:pt x="1" y="21122"/>
                    <a:pt x="1043" y="22163"/>
                    <a:pt x="2325" y="22163"/>
                  </a:cubicBezTo>
                  <a:lnTo>
                    <a:pt x="14921" y="22163"/>
                  </a:lnTo>
                  <a:cubicBezTo>
                    <a:pt x="16201" y="22163"/>
                    <a:pt x="17245" y="21122"/>
                    <a:pt x="17245" y="19840"/>
                  </a:cubicBezTo>
                  <a:lnTo>
                    <a:pt x="17245" y="14536"/>
                  </a:lnTo>
                  <a:lnTo>
                    <a:pt x="16111" y="14536"/>
                  </a:lnTo>
                  <a:lnTo>
                    <a:pt x="16111" y="19840"/>
                  </a:lnTo>
                  <a:cubicBezTo>
                    <a:pt x="16111" y="20496"/>
                    <a:pt x="15577" y="21031"/>
                    <a:pt x="14921" y="21031"/>
                  </a:cubicBezTo>
                  <a:lnTo>
                    <a:pt x="2325" y="21031"/>
                  </a:lnTo>
                  <a:cubicBezTo>
                    <a:pt x="1668" y="21031"/>
                    <a:pt x="1134" y="20496"/>
                    <a:pt x="1134" y="19840"/>
                  </a:cubicBezTo>
                  <a:lnTo>
                    <a:pt x="1134" y="2324"/>
                  </a:lnTo>
                  <a:cubicBezTo>
                    <a:pt x="1134" y="1668"/>
                    <a:pt x="1668" y="1134"/>
                    <a:pt x="2325" y="1134"/>
                  </a:cubicBezTo>
                  <a:lnTo>
                    <a:pt x="12012" y="1134"/>
                  </a:lnTo>
                  <a:lnTo>
                    <a:pt x="12012" y="1"/>
                  </a:lnTo>
                  <a:close/>
                </a:path>
              </a:pathLst>
            </a:custGeom>
            <a:solidFill>
              <a:srgbClr val="06677F"/>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135" name="Google Shape;1135;p29"/>
            <p:cNvSpPr/>
            <p:nvPr/>
          </p:nvSpPr>
          <p:spPr>
            <a:xfrm>
              <a:off x="4373286" y="3020639"/>
              <a:ext cx="299717" cy="392667"/>
            </a:xfrm>
            <a:custGeom>
              <a:rect b="b" l="l" r="r" t="t"/>
              <a:pathLst>
                <a:path extrusionOk="0" h="3007" w="2328">
                  <a:moveTo>
                    <a:pt x="1" y="1"/>
                  </a:moveTo>
                  <a:lnTo>
                    <a:pt x="1" y="3006"/>
                  </a:lnTo>
                  <a:lnTo>
                    <a:pt x="2328" y="1504"/>
                  </a:lnTo>
                  <a:lnTo>
                    <a:pt x="1" y="1"/>
                  </a:lnTo>
                  <a:close/>
                </a:path>
              </a:pathLst>
            </a:custGeom>
            <a:solidFill>
              <a:srgbClr val="06677F"/>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grpSp>
      <p:grpSp>
        <p:nvGrpSpPr>
          <p:cNvPr id="1136" name="Google Shape;1136;p29"/>
          <p:cNvGrpSpPr/>
          <p:nvPr/>
        </p:nvGrpSpPr>
        <p:grpSpPr>
          <a:xfrm>
            <a:off x="4064677" y="2600756"/>
            <a:ext cx="2201126" cy="2356924"/>
            <a:chOff x="4774592" y="2011867"/>
            <a:chExt cx="2633660" cy="2734539"/>
          </a:xfrm>
        </p:grpSpPr>
        <p:sp>
          <p:nvSpPr>
            <p:cNvPr id="1137" name="Google Shape;1137;p29"/>
            <p:cNvSpPr/>
            <p:nvPr/>
          </p:nvSpPr>
          <p:spPr>
            <a:xfrm>
              <a:off x="4774592" y="2011867"/>
              <a:ext cx="2633660" cy="2623718"/>
            </a:xfrm>
            <a:custGeom>
              <a:rect b="b" l="l" r="r" t="t"/>
              <a:pathLst>
                <a:path extrusionOk="0" h="22162" w="17244">
                  <a:moveTo>
                    <a:pt x="2324" y="1"/>
                  </a:moveTo>
                  <a:cubicBezTo>
                    <a:pt x="1042" y="1"/>
                    <a:pt x="1" y="1042"/>
                    <a:pt x="1" y="2324"/>
                  </a:cubicBezTo>
                  <a:lnTo>
                    <a:pt x="1" y="19838"/>
                  </a:lnTo>
                  <a:cubicBezTo>
                    <a:pt x="1" y="21119"/>
                    <a:pt x="1042" y="22162"/>
                    <a:pt x="2324" y="22162"/>
                  </a:cubicBezTo>
                  <a:lnTo>
                    <a:pt x="12011" y="22162"/>
                  </a:lnTo>
                  <a:lnTo>
                    <a:pt x="12011" y="21029"/>
                  </a:lnTo>
                  <a:lnTo>
                    <a:pt x="2324" y="21029"/>
                  </a:lnTo>
                  <a:cubicBezTo>
                    <a:pt x="1668" y="21029"/>
                    <a:pt x="1133" y="20495"/>
                    <a:pt x="1133" y="19840"/>
                  </a:cubicBezTo>
                  <a:lnTo>
                    <a:pt x="1133" y="2324"/>
                  </a:lnTo>
                  <a:cubicBezTo>
                    <a:pt x="1133" y="1668"/>
                    <a:pt x="1668" y="1133"/>
                    <a:pt x="2324" y="1133"/>
                  </a:cubicBezTo>
                  <a:lnTo>
                    <a:pt x="14921" y="1133"/>
                  </a:lnTo>
                  <a:cubicBezTo>
                    <a:pt x="15576" y="1133"/>
                    <a:pt x="16110" y="1668"/>
                    <a:pt x="16110" y="2324"/>
                  </a:cubicBezTo>
                  <a:lnTo>
                    <a:pt x="16110" y="7628"/>
                  </a:lnTo>
                  <a:lnTo>
                    <a:pt x="17244" y="7628"/>
                  </a:lnTo>
                  <a:lnTo>
                    <a:pt x="17244" y="2324"/>
                  </a:lnTo>
                  <a:cubicBezTo>
                    <a:pt x="17244" y="1042"/>
                    <a:pt x="16201" y="1"/>
                    <a:pt x="14921" y="1"/>
                  </a:cubicBezTo>
                  <a:close/>
                </a:path>
              </a:pathLst>
            </a:custGeom>
            <a:solidFill>
              <a:srgbClr val="62A844"/>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138" name="Google Shape;1138;p29"/>
            <p:cNvSpPr/>
            <p:nvPr/>
          </p:nvSpPr>
          <p:spPr>
            <a:xfrm>
              <a:off x="6531088" y="4353869"/>
              <a:ext cx="299846" cy="392537"/>
            </a:xfrm>
            <a:custGeom>
              <a:rect b="b" l="l" r="r" t="t"/>
              <a:pathLst>
                <a:path extrusionOk="0" h="3006" w="2329">
                  <a:moveTo>
                    <a:pt x="1" y="0"/>
                  </a:moveTo>
                  <a:lnTo>
                    <a:pt x="1" y="3006"/>
                  </a:lnTo>
                  <a:lnTo>
                    <a:pt x="2328" y="1503"/>
                  </a:lnTo>
                  <a:lnTo>
                    <a:pt x="1" y="0"/>
                  </a:lnTo>
                  <a:close/>
                </a:path>
              </a:pathLst>
            </a:custGeom>
            <a:solidFill>
              <a:srgbClr val="62A844"/>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grpSp>
      <p:grpSp>
        <p:nvGrpSpPr>
          <p:cNvPr id="1139" name="Google Shape;1139;p29"/>
          <p:cNvGrpSpPr/>
          <p:nvPr/>
        </p:nvGrpSpPr>
        <p:grpSpPr>
          <a:xfrm>
            <a:off x="673759" y="2187223"/>
            <a:ext cx="621816" cy="717246"/>
            <a:chOff x="1264352" y="1641270"/>
            <a:chExt cx="876623" cy="1011159"/>
          </a:xfrm>
        </p:grpSpPr>
        <p:sp>
          <p:nvSpPr>
            <p:cNvPr id="1140" name="Google Shape;1140;p29"/>
            <p:cNvSpPr/>
            <p:nvPr/>
          </p:nvSpPr>
          <p:spPr>
            <a:xfrm>
              <a:off x="1337157" y="1714919"/>
              <a:ext cx="731013" cy="741459"/>
            </a:xfrm>
            <a:custGeom>
              <a:rect b="b" l="l" r="r" t="t"/>
              <a:pathLst>
                <a:path extrusionOk="0" h="5678" w="5678">
                  <a:moveTo>
                    <a:pt x="2839" y="1"/>
                  </a:moveTo>
                  <a:cubicBezTo>
                    <a:pt x="1272" y="1"/>
                    <a:pt x="0" y="1272"/>
                    <a:pt x="0" y="2839"/>
                  </a:cubicBezTo>
                  <a:cubicBezTo>
                    <a:pt x="0" y="4407"/>
                    <a:pt x="1272" y="5678"/>
                    <a:pt x="2839" y="5678"/>
                  </a:cubicBezTo>
                  <a:cubicBezTo>
                    <a:pt x="4407" y="5678"/>
                    <a:pt x="5678" y="4407"/>
                    <a:pt x="5678" y="2839"/>
                  </a:cubicBezTo>
                  <a:cubicBezTo>
                    <a:pt x="5678" y="1272"/>
                    <a:pt x="4407" y="1"/>
                    <a:pt x="2839" y="1"/>
                  </a:cubicBezTo>
                  <a:close/>
                </a:path>
              </a:pathLst>
            </a:custGeom>
            <a:solidFill>
              <a:srgbClr val="0289AE"/>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3800"/>
                <a:buFont typeface="Calibri"/>
                <a:buNone/>
              </a:pPr>
              <a:r>
                <a:t/>
              </a:r>
              <a:endParaRPr sz="3800">
                <a:solidFill>
                  <a:schemeClr val="dk1"/>
                </a:solidFill>
                <a:latin typeface="Calibri"/>
                <a:ea typeface="Calibri"/>
                <a:cs typeface="Calibri"/>
                <a:sym typeface="Calibri"/>
              </a:endParaRPr>
            </a:p>
          </p:txBody>
        </p:sp>
        <p:grpSp>
          <p:nvGrpSpPr>
            <p:cNvPr id="1141" name="Google Shape;1141;p29"/>
            <p:cNvGrpSpPr/>
            <p:nvPr/>
          </p:nvGrpSpPr>
          <p:grpSpPr>
            <a:xfrm>
              <a:off x="1264352" y="1641270"/>
              <a:ext cx="876623" cy="1011159"/>
              <a:chOff x="1264352" y="1641270"/>
              <a:chExt cx="876623" cy="1011159"/>
            </a:xfrm>
          </p:grpSpPr>
          <p:sp>
            <p:nvSpPr>
              <p:cNvPr id="1142" name="Google Shape;1142;p29"/>
              <p:cNvSpPr/>
              <p:nvPr/>
            </p:nvSpPr>
            <p:spPr>
              <a:xfrm>
                <a:off x="1264352" y="1641270"/>
                <a:ext cx="876623" cy="889149"/>
              </a:xfrm>
              <a:custGeom>
                <a:rect b="b" l="l" r="r" t="t"/>
                <a:pathLst>
                  <a:path extrusionOk="0" h="6809" w="6809">
                    <a:moveTo>
                      <a:pt x="3405" y="1131"/>
                    </a:moveTo>
                    <a:cubicBezTo>
                      <a:pt x="4658" y="1131"/>
                      <a:pt x="5677" y="2152"/>
                      <a:pt x="5677" y="3403"/>
                    </a:cubicBezTo>
                    <a:cubicBezTo>
                      <a:pt x="5677" y="4656"/>
                      <a:pt x="4658" y="5676"/>
                      <a:pt x="3405" y="5676"/>
                    </a:cubicBezTo>
                    <a:cubicBezTo>
                      <a:pt x="2152" y="5676"/>
                      <a:pt x="1132" y="4656"/>
                      <a:pt x="1132" y="3403"/>
                    </a:cubicBezTo>
                    <a:cubicBezTo>
                      <a:pt x="1132" y="2150"/>
                      <a:pt x="2152" y="1131"/>
                      <a:pt x="3405" y="1131"/>
                    </a:cubicBezTo>
                    <a:close/>
                    <a:moveTo>
                      <a:pt x="3405" y="1"/>
                    </a:moveTo>
                    <a:cubicBezTo>
                      <a:pt x="1527" y="1"/>
                      <a:pt x="1" y="1527"/>
                      <a:pt x="1" y="3405"/>
                    </a:cubicBezTo>
                    <a:cubicBezTo>
                      <a:pt x="1" y="5282"/>
                      <a:pt x="1528" y="6809"/>
                      <a:pt x="3405" y="6809"/>
                    </a:cubicBezTo>
                    <a:cubicBezTo>
                      <a:pt x="5282" y="6809"/>
                      <a:pt x="6809" y="5282"/>
                      <a:pt x="6809" y="3405"/>
                    </a:cubicBezTo>
                    <a:cubicBezTo>
                      <a:pt x="6809" y="1527"/>
                      <a:pt x="5282" y="1"/>
                      <a:pt x="3405" y="1"/>
                    </a:cubicBezTo>
                    <a:close/>
                  </a:path>
                </a:pathLst>
              </a:custGeom>
              <a:solidFill>
                <a:srgbClr val="0289AE"/>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3800"/>
                  <a:buFont typeface="Calibri"/>
                  <a:buNone/>
                </a:pPr>
                <a:r>
                  <a:t/>
                </a:r>
                <a:endParaRPr sz="3800">
                  <a:solidFill>
                    <a:schemeClr val="dk1"/>
                  </a:solidFill>
                  <a:latin typeface="Calibri"/>
                  <a:ea typeface="Calibri"/>
                  <a:cs typeface="Calibri"/>
                  <a:sym typeface="Calibri"/>
                </a:endParaRPr>
              </a:p>
            </p:txBody>
          </p:sp>
          <p:sp>
            <p:nvSpPr>
              <p:cNvPr id="1143" name="Google Shape;1143;p29"/>
              <p:cNvSpPr txBox="1"/>
              <p:nvPr/>
            </p:nvSpPr>
            <p:spPr>
              <a:xfrm>
                <a:off x="1357600" y="1762985"/>
                <a:ext cx="710713" cy="889444"/>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3800">
                    <a:solidFill>
                      <a:schemeClr val="lt1"/>
                    </a:solidFill>
                    <a:latin typeface="Calibri"/>
                    <a:ea typeface="Calibri"/>
                    <a:cs typeface="Calibri"/>
                    <a:sym typeface="Calibri"/>
                  </a:rPr>
                  <a:t>01</a:t>
                </a:r>
                <a:endParaRPr/>
              </a:p>
            </p:txBody>
          </p:sp>
        </p:grpSp>
      </p:grpSp>
      <p:grpSp>
        <p:nvGrpSpPr>
          <p:cNvPr id="1144" name="Google Shape;1144;p29"/>
          <p:cNvGrpSpPr/>
          <p:nvPr/>
        </p:nvGrpSpPr>
        <p:grpSpPr>
          <a:xfrm>
            <a:off x="4355426" y="2187223"/>
            <a:ext cx="621907" cy="717246"/>
            <a:chOff x="5653046" y="1641270"/>
            <a:chExt cx="876752" cy="1011159"/>
          </a:xfrm>
        </p:grpSpPr>
        <p:sp>
          <p:nvSpPr>
            <p:cNvPr id="1145" name="Google Shape;1145;p29"/>
            <p:cNvSpPr/>
            <p:nvPr/>
          </p:nvSpPr>
          <p:spPr>
            <a:xfrm>
              <a:off x="5725914" y="1714919"/>
              <a:ext cx="731013" cy="741459"/>
            </a:xfrm>
            <a:custGeom>
              <a:rect b="b" l="l" r="r" t="t"/>
              <a:pathLst>
                <a:path extrusionOk="0" h="5678" w="5678">
                  <a:moveTo>
                    <a:pt x="2839" y="1"/>
                  </a:moveTo>
                  <a:cubicBezTo>
                    <a:pt x="1272" y="1"/>
                    <a:pt x="1" y="1272"/>
                    <a:pt x="1" y="2839"/>
                  </a:cubicBezTo>
                  <a:cubicBezTo>
                    <a:pt x="1" y="4407"/>
                    <a:pt x="1272" y="5678"/>
                    <a:pt x="2839" y="5678"/>
                  </a:cubicBezTo>
                  <a:cubicBezTo>
                    <a:pt x="4407" y="5678"/>
                    <a:pt x="5678" y="4407"/>
                    <a:pt x="5678" y="2839"/>
                  </a:cubicBezTo>
                  <a:cubicBezTo>
                    <a:pt x="5678" y="1272"/>
                    <a:pt x="4407" y="1"/>
                    <a:pt x="2839" y="1"/>
                  </a:cubicBezTo>
                  <a:close/>
                </a:path>
              </a:pathLst>
            </a:custGeom>
            <a:solidFill>
              <a:srgbClr val="62A844"/>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3800"/>
                <a:buFont typeface="Calibri"/>
                <a:buNone/>
              </a:pPr>
              <a:r>
                <a:t/>
              </a:r>
              <a:endParaRPr sz="3800">
                <a:solidFill>
                  <a:schemeClr val="dk1"/>
                </a:solidFill>
                <a:latin typeface="Calibri"/>
                <a:ea typeface="Calibri"/>
                <a:cs typeface="Calibri"/>
                <a:sym typeface="Calibri"/>
              </a:endParaRPr>
            </a:p>
          </p:txBody>
        </p:sp>
        <p:grpSp>
          <p:nvGrpSpPr>
            <p:cNvPr id="1146" name="Google Shape;1146;p29"/>
            <p:cNvGrpSpPr/>
            <p:nvPr/>
          </p:nvGrpSpPr>
          <p:grpSpPr>
            <a:xfrm>
              <a:off x="5653046" y="1641270"/>
              <a:ext cx="876752" cy="1011159"/>
              <a:chOff x="5653046" y="1641270"/>
              <a:chExt cx="876752" cy="1011159"/>
            </a:xfrm>
          </p:grpSpPr>
          <p:sp>
            <p:nvSpPr>
              <p:cNvPr id="1147" name="Google Shape;1147;p29"/>
              <p:cNvSpPr/>
              <p:nvPr/>
            </p:nvSpPr>
            <p:spPr>
              <a:xfrm>
                <a:off x="5653046" y="1641270"/>
                <a:ext cx="876752" cy="889149"/>
              </a:xfrm>
              <a:custGeom>
                <a:rect b="b" l="l" r="r" t="t"/>
                <a:pathLst>
                  <a:path extrusionOk="0" h="6809" w="6810">
                    <a:moveTo>
                      <a:pt x="3404" y="1131"/>
                    </a:moveTo>
                    <a:cubicBezTo>
                      <a:pt x="4657" y="1131"/>
                      <a:pt x="5677" y="2152"/>
                      <a:pt x="5677" y="3403"/>
                    </a:cubicBezTo>
                    <a:cubicBezTo>
                      <a:pt x="5677" y="4656"/>
                      <a:pt x="4657" y="5676"/>
                      <a:pt x="3404" y="5676"/>
                    </a:cubicBezTo>
                    <a:cubicBezTo>
                      <a:pt x="2151" y="5676"/>
                      <a:pt x="1132" y="4656"/>
                      <a:pt x="1132" y="3403"/>
                    </a:cubicBezTo>
                    <a:cubicBezTo>
                      <a:pt x="1132" y="2150"/>
                      <a:pt x="2151" y="1131"/>
                      <a:pt x="3404" y="1131"/>
                    </a:cubicBezTo>
                    <a:close/>
                    <a:moveTo>
                      <a:pt x="3404" y="1"/>
                    </a:moveTo>
                    <a:cubicBezTo>
                      <a:pt x="1527" y="1"/>
                      <a:pt x="1" y="1527"/>
                      <a:pt x="1" y="3405"/>
                    </a:cubicBezTo>
                    <a:cubicBezTo>
                      <a:pt x="1" y="5282"/>
                      <a:pt x="1527" y="6809"/>
                      <a:pt x="3404" y="6809"/>
                    </a:cubicBezTo>
                    <a:cubicBezTo>
                      <a:pt x="5281" y="6809"/>
                      <a:pt x="6810" y="5282"/>
                      <a:pt x="6810" y="3405"/>
                    </a:cubicBezTo>
                    <a:cubicBezTo>
                      <a:pt x="6810" y="1527"/>
                      <a:pt x="5281" y="1"/>
                      <a:pt x="3404" y="1"/>
                    </a:cubicBezTo>
                    <a:close/>
                  </a:path>
                </a:pathLst>
              </a:custGeom>
              <a:solidFill>
                <a:srgbClr val="62A844"/>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3800"/>
                  <a:buFont typeface="Calibri"/>
                  <a:buNone/>
                </a:pPr>
                <a:r>
                  <a:t/>
                </a:r>
                <a:endParaRPr sz="3800">
                  <a:solidFill>
                    <a:schemeClr val="dk1"/>
                  </a:solidFill>
                  <a:latin typeface="Calibri"/>
                  <a:ea typeface="Calibri"/>
                  <a:cs typeface="Calibri"/>
                  <a:sym typeface="Calibri"/>
                </a:endParaRPr>
              </a:p>
            </p:txBody>
          </p:sp>
          <p:sp>
            <p:nvSpPr>
              <p:cNvPr id="1148" name="Google Shape;1148;p29"/>
              <p:cNvSpPr txBox="1"/>
              <p:nvPr/>
            </p:nvSpPr>
            <p:spPr>
              <a:xfrm>
                <a:off x="5736063" y="1762985"/>
                <a:ext cx="710714" cy="889444"/>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3800">
                    <a:solidFill>
                      <a:schemeClr val="lt1"/>
                    </a:solidFill>
                    <a:latin typeface="Calibri"/>
                    <a:ea typeface="Calibri"/>
                    <a:cs typeface="Calibri"/>
                    <a:sym typeface="Calibri"/>
                  </a:rPr>
                  <a:t>03</a:t>
                </a:r>
                <a:endParaRPr/>
              </a:p>
            </p:txBody>
          </p:sp>
        </p:grpSp>
      </p:grpSp>
      <p:grpSp>
        <p:nvGrpSpPr>
          <p:cNvPr id="1149" name="Google Shape;1149;p29"/>
          <p:cNvGrpSpPr/>
          <p:nvPr/>
        </p:nvGrpSpPr>
        <p:grpSpPr>
          <a:xfrm>
            <a:off x="6443349" y="5597566"/>
            <a:ext cx="621907" cy="724100"/>
            <a:chOff x="7845316" y="5238165"/>
            <a:chExt cx="876752" cy="1020821"/>
          </a:xfrm>
        </p:grpSpPr>
        <p:sp>
          <p:nvSpPr>
            <p:cNvPr id="1150" name="Google Shape;1150;p29"/>
            <p:cNvSpPr/>
            <p:nvPr/>
          </p:nvSpPr>
          <p:spPr>
            <a:xfrm>
              <a:off x="7845316" y="5238165"/>
              <a:ext cx="876752" cy="889019"/>
            </a:xfrm>
            <a:custGeom>
              <a:rect b="b" l="l" r="r" t="t"/>
              <a:pathLst>
                <a:path extrusionOk="0" h="6808" w="6810">
                  <a:moveTo>
                    <a:pt x="3405" y="1132"/>
                  </a:moveTo>
                  <a:cubicBezTo>
                    <a:pt x="4659" y="1132"/>
                    <a:pt x="5677" y="2151"/>
                    <a:pt x="5677" y="3405"/>
                  </a:cubicBezTo>
                  <a:cubicBezTo>
                    <a:pt x="5677" y="4658"/>
                    <a:pt x="4659" y="5676"/>
                    <a:pt x="3405" y="5676"/>
                  </a:cubicBezTo>
                  <a:cubicBezTo>
                    <a:pt x="2152" y="5676"/>
                    <a:pt x="1132" y="4658"/>
                    <a:pt x="1132" y="3405"/>
                  </a:cubicBezTo>
                  <a:cubicBezTo>
                    <a:pt x="1132" y="2151"/>
                    <a:pt x="2152" y="1132"/>
                    <a:pt x="3405" y="1132"/>
                  </a:cubicBezTo>
                  <a:close/>
                  <a:moveTo>
                    <a:pt x="3405" y="0"/>
                  </a:moveTo>
                  <a:cubicBezTo>
                    <a:pt x="1528" y="0"/>
                    <a:pt x="1" y="1527"/>
                    <a:pt x="1" y="3405"/>
                  </a:cubicBezTo>
                  <a:cubicBezTo>
                    <a:pt x="1" y="5282"/>
                    <a:pt x="1528" y="6808"/>
                    <a:pt x="3405" y="6808"/>
                  </a:cubicBezTo>
                  <a:cubicBezTo>
                    <a:pt x="5283" y="6808"/>
                    <a:pt x="6810" y="5282"/>
                    <a:pt x="6809" y="3405"/>
                  </a:cubicBezTo>
                  <a:cubicBezTo>
                    <a:pt x="6809" y="1527"/>
                    <a:pt x="5283" y="0"/>
                    <a:pt x="3405" y="0"/>
                  </a:cubicBezTo>
                  <a:close/>
                </a:path>
              </a:pathLst>
            </a:custGeom>
            <a:solidFill>
              <a:srgbClr val="3D8241"/>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3800"/>
                <a:buFont typeface="Calibri"/>
                <a:buNone/>
              </a:pPr>
              <a:r>
                <a:t/>
              </a:r>
              <a:endParaRPr sz="3800">
                <a:solidFill>
                  <a:schemeClr val="dk1"/>
                </a:solidFill>
                <a:latin typeface="Calibri"/>
                <a:ea typeface="Calibri"/>
                <a:cs typeface="Calibri"/>
                <a:sym typeface="Calibri"/>
              </a:endParaRPr>
            </a:p>
          </p:txBody>
        </p:sp>
        <p:grpSp>
          <p:nvGrpSpPr>
            <p:cNvPr id="1151" name="Google Shape;1151;p29"/>
            <p:cNvGrpSpPr/>
            <p:nvPr/>
          </p:nvGrpSpPr>
          <p:grpSpPr>
            <a:xfrm>
              <a:off x="7918121" y="5311945"/>
              <a:ext cx="731141" cy="947041"/>
              <a:chOff x="7918121" y="5311945"/>
              <a:chExt cx="731141" cy="947041"/>
            </a:xfrm>
          </p:grpSpPr>
          <p:sp>
            <p:nvSpPr>
              <p:cNvPr id="1152" name="Google Shape;1152;p29"/>
              <p:cNvSpPr/>
              <p:nvPr/>
            </p:nvSpPr>
            <p:spPr>
              <a:xfrm>
                <a:off x="7918121" y="5311945"/>
                <a:ext cx="731141" cy="741589"/>
              </a:xfrm>
              <a:custGeom>
                <a:rect b="b" l="l" r="r" t="t"/>
                <a:pathLst>
                  <a:path extrusionOk="0" h="5679" w="5679">
                    <a:moveTo>
                      <a:pt x="2839" y="1"/>
                    </a:moveTo>
                    <a:cubicBezTo>
                      <a:pt x="1271" y="1"/>
                      <a:pt x="1" y="1271"/>
                      <a:pt x="1" y="2840"/>
                    </a:cubicBezTo>
                    <a:cubicBezTo>
                      <a:pt x="1" y="4407"/>
                      <a:pt x="1271" y="5678"/>
                      <a:pt x="2839" y="5678"/>
                    </a:cubicBezTo>
                    <a:cubicBezTo>
                      <a:pt x="4407" y="5678"/>
                      <a:pt x="5678" y="4407"/>
                      <a:pt x="5678" y="2840"/>
                    </a:cubicBezTo>
                    <a:cubicBezTo>
                      <a:pt x="5678" y="1271"/>
                      <a:pt x="4407" y="1"/>
                      <a:pt x="2839" y="1"/>
                    </a:cubicBezTo>
                    <a:close/>
                  </a:path>
                </a:pathLst>
              </a:custGeom>
              <a:solidFill>
                <a:srgbClr val="3D8241"/>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3800"/>
                  <a:buFont typeface="Calibri"/>
                  <a:buNone/>
                </a:pPr>
                <a:r>
                  <a:t/>
                </a:r>
                <a:endParaRPr sz="3800">
                  <a:solidFill>
                    <a:schemeClr val="dk1"/>
                  </a:solidFill>
                  <a:latin typeface="Calibri"/>
                  <a:ea typeface="Calibri"/>
                  <a:cs typeface="Calibri"/>
                  <a:sym typeface="Calibri"/>
                </a:endParaRPr>
              </a:p>
            </p:txBody>
          </p:sp>
          <p:sp>
            <p:nvSpPr>
              <p:cNvPr id="1153" name="Google Shape;1153;p29"/>
              <p:cNvSpPr txBox="1"/>
              <p:nvPr/>
            </p:nvSpPr>
            <p:spPr>
              <a:xfrm>
                <a:off x="7938550" y="5369543"/>
                <a:ext cx="710712" cy="889443"/>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3800">
                    <a:solidFill>
                      <a:schemeClr val="lt1"/>
                    </a:solidFill>
                    <a:latin typeface="Calibri"/>
                    <a:ea typeface="Calibri"/>
                    <a:cs typeface="Calibri"/>
                    <a:sym typeface="Calibri"/>
                  </a:rPr>
                  <a:t>04</a:t>
                </a:r>
                <a:endParaRPr/>
              </a:p>
            </p:txBody>
          </p:sp>
        </p:grpSp>
      </p:grpSp>
      <p:grpSp>
        <p:nvGrpSpPr>
          <p:cNvPr id="1154" name="Google Shape;1154;p29"/>
          <p:cNvGrpSpPr/>
          <p:nvPr/>
        </p:nvGrpSpPr>
        <p:grpSpPr>
          <a:xfrm>
            <a:off x="2309537" y="5597358"/>
            <a:ext cx="622089" cy="717352"/>
            <a:chOff x="3460723" y="5238165"/>
            <a:chExt cx="877009" cy="1011309"/>
          </a:xfrm>
        </p:grpSpPr>
        <p:sp>
          <p:nvSpPr>
            <p:cNvPr id="1155" name="Google Shape;1155;p29"/>
            <p:cNvSpPr/>
            <p:nvPr/>
          </p:nvSpPr>
          <p:spPr>
            <a:xfrm>
              <a:off x="3533720" y="5311945"/>
              <a:ext cx="731013" cy="741589"/>
            </a:xfrm>
            <a:custGeom>
              <a:rect b="b" l="l" r="r" t="t"/>
              <a:pathLst>
                <a:path extrusionOk="0" h="5679" w="5678">
                  <a:moveTo>
                    <a:pt x="2839" y="1"/>
                  </a:moveTo>
                  <a:cubicBezTo>
                    <a:pt x="1271" y="1"/>
                    <a:pt x="1" y="1271"/>
                    <a:pt x="1" y="2840"/>
                  </a:cubicBezTo>
                  <a:cubicBezTo>
                    <a:pt x="1" y="4407"/>
                    <a:pt x="1271" y="5678"/>
                    <a:pt x="2839" y="5678"/>
                  </a:cubicBezTo>
                  <a:cubicBezTo>
                    <a:pt x="4406" y="5678"/>
                    <a:pt x="5678" y="4407"/>
                    <a:pt x="5678" y="2840"/>
                  </a:cubicBezTo>
                  <a:cubicBezTo>
                    <a:pt x="5678" y="1271"/>
                    <a:pt x="4406" y="1"/>
                    <a:pt x="2839" y="1"/>
                  </a:cubicBezTo>
                  <a:close/>
                </a:path>
              </a:pathLst>
            </a:custGeom>
            <a:solidFill>
              <a:srgbClr val="06677F"/>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3800"/>
                <a:buFont typeface="Calibri"/>
                <a:buNone/>
              </a:pPr>
              <a:r>
                <a:t/>
              </a:r>
              <a:endParaRPr sz="3800">
                <a:solidFill>
                  <a:schemeClr val="dk1"/>
                </a:solidFill>
                <a:latin typeface="Calibri"/>
                <a:ea typeface="Calibri"/>
                <a:cs typeface="Calibri"/>
                <a:sym typeface="Calibri"/>
              </a:endParaRPr>
            </a:p>
          </p:txBody>
        </p:sp>
        <p:sp>
          <p:nvSpPr>
            <p:cNvPr id="1156" name="Google Shape;1156;p29"/>
            <p:cNvSpPr/>
            <p:nvPr/>
          </p:nvSpPr>
          <p:spPr>
            <a:xfrm>
              <a:off x="3460723" y="5238165"/>
              <a:ext cx="877009" cy="889019"/>
            </a:xfrm>
            <a:custGeom>
              <a:rect b="b" l="l" r="r" t="t"/>
              <a:pathLst>
                <a:path extrusionOk="0" h="6808" w="6812">
                  <a:moveTo>
                    <a:pt x="3406" y="1132"/>
                  </a:moveTo>
                  <a:cubicBezTo>
                    <a:pt x="4659" y="1132"/>
                    <a:pt x="5678" y="2151"/>
                    <a:pt x="5678" y="3405"/>
                  </a:cubicBezTo>
                  <a:cubicBezTo>
                    <a:pt x="5678" y="4658"/>
                    <a:pt x="4659" y="5676"/>
                    <a:pt x="3406" y="5676"/>
                  </a:cubicBezTo>
                  <a:cubicBezTo>
                    <a:pt x="2153" y="5676"/>
                    <a:pt x="1134" y="4658"/>
                    <a:pt x="1134" y="3405"/>
                  </a:cubicBezTo>
                  <a:cubicBezTo>
                    <a:pt x="1134" y="2151"/>
                    <a:pt x="2153" y="1132"/>
                    <a:pt x="3406" y="1132"/>
                  </a:cubicBezTo>
                  <a:close/>
                  <a:moveTo>
                    <a:pt x="3406" y="0"/>
                  </a:moveTo>
                  <a:cubicBezTo>
                    <a:pt x="1528" y="0"/>
                    <a:pt x="1" y="1527"/>
                    <a:pt x="1" y="3405"/>
                  </a:cubicBezTo>
                  <a:cubicBezTo>
                    <a:pt x="1" y="5282"/>
                    <a:pt x="1529" y="6808"/>
                    <a:pt x="3406" y="6808"/>
                  </a:cubicBezTo>
                  <a:cubicBezTo>
                    <a:pt x="5284" y="6808"/>
                    <a:pt x="6812" y="5282"/>
                    <a:pt x="6810" y="3405"/>
                  </a:cubicBezTo>
                  <a:cubicBezTo>
                    <a:pt x="6810" y="1527"/>
                    <a:pt x="5283" y="0"/>
                    <a:pt x="3406" y="0"/>
                  </a:cubicBezTo>
                  <a:close/>
                </a:path>
              </a:pathLst>
            </a:custGeom>
            <a:solidFill>
              <a:srgbClr val="06677F"/>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3800"/>
                <a:buFont typeface="Calibri"/>
                <a:buNone/>
              </a:pPr>
              <a:r>
                <a:t/>
              </a:r>
              <a:endParaRPr sz="3800">
                <a:solidFill>
                  <a:schemeClr val="dk1"/>
                </a:solidFill>
                <a:latin typeface="Calibri"/>
                <a:ea typeface="Calibri"/>
                <a:cs typeface="Calibri"/>
                <a:sym typeface="Calibri"/>
              </a:endParaRPr>
            </a:p>
          </p:txBody>
        </p:sp>
        <p:sp>
          <p:nvSpPr>
            <p:cNvPr id="1157" name="Google Shape;1157;p29"/>
            <p:cNvSpPr txBox="1"/>
            <p:nvPr/>
          </p:nvSpPr>
          <p:spPr>
            <a:xfrm>
              <a:off x="3533720" y="5360030"/>
              <a:ext cx="710712" cy="889444"/>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3800">
                  <a:solidFill>
                    <a:schemeClr val="lt1"/>
                  </a:solidFill>
                  <a:latin typeface="Calibri"/>
                  <a:ea typeface="Calibri"/>
                  <a:cs typeface="Calibri"/>
                  <a:sym typeface="Calibri"/>
                </a:rPr>
                <a:t>02</a:t>
              </a:r>
              <a:endParaRPr/>
            </a:p>
          </p:txBody>
        </p:sp>
      </p:grpSp>
      <p:sp>
        <p:nvSpPr>
          <p:cNvPr id="1158" name="Google Shape;1158;p29"/>
          <p:cNvSpPr/>
          <p:nvPr/>
        </p:nvSpPr>
        <p:spPr>
          <a:xfrm>
            <a:off x="7775813" y="2598089"/>
            <a:ext cx="2201126" cy="2261407"/>
          </a:xfrm>
          <a:custGeom>
            <a:rect b="b" l="l" r="r" t="t"/>
            <a:pathLst>
              <a:path extrusionOk="0" h="22162" w="17244">
                <a:moveTo>
                  <a:pt x="2324" y="1"/>
                </a:moveTo>
                <a:cubicBezTo>
                  <a:pt x="1042" y="1"/>
                  <a:pt x="1" y="1042"/>
                  <a:pt x="1" y="2324"/>
                </a:cubicBezTo>
                <a:lnTo>
                  <a:pt x="1" y="19838"/>
                </a:lnTo>
                <a:cubicBezTo>
                  <a:pt x="1" y="21119"/>
                  <a:pt x="1042" y="22162"/>
                  <a:pt x="2324" y="22162"/>
                </a:cubicBezTo>
                <a:lnTo>
                  <a:pt x="12011" y="22162"/>
                </a:lnTo>
                <a:lnTo>
                  <a:pt x="12011" y="21029"/>
                </a:lnTo>
                <a:lnTo>
                  <a:pt x="2324" y="21029"/>
                </a:lnTo>
                <a:cubicBezTo>
                  <a:pt x="1668" y="21029"/>
                  <a:pt x="1133" y="20495"/>
                  <a:pt x="1133" y="19840"/>
                </a:cubicBezTo>
                <a:lnTo>
                  <a:pt x="1133" y="2324"/>
                </a:lnTo>
                <a:cubicBezTo>
                  <a:pt x="1133" y="1668"/>
                  <a:pt x="1668" y="1133"/>
                  <a:pt x="2324" y="1133"/>
                </a:cubicBezTo>
                <a:lnTo>
                  <a:pt x="14920" y="1133"/>
                </a:lnTo>
                <a:cubicBezTo>
                  <a:pt x="15576" y="1133"/>
                  <a:pt x="16111" y="1668"/>
                  <a:pt x="16111" y="2324"/>
                </a:cubicBezTo>
                <a:lnTo>
                  <a:pt x="16111" y="7628"/>
                </a:lnTo>
                <a:lnTo>
                  <a:pt x="17244" y="7628"/>
                </a:lnTo>
                <a:lnTo>
                  <a:pt x="17244" y="2324"/>
                </a:lnTo>
                <a:cubicBezTo>
                  <a:pt x="17244" y="1042"/>
                  <a:pt x="16201" y="1"/>
                  <a:pt x="14920" y="1"/>
                </a:cubicBezTo>
                <a:close/>
              </a:path>
            </a:pathLst>
          </a:custGeom>
          <a:solidFill>
            <a:srgbClr val="EABB22"/>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159" name="Google Shape;1159;p29"/>
          <p:cNvSpPr/>
          <p:nvPr/>
        </p:nvSpPr>
        <p:spPr>
          <a:xfrm>
            <a:off x="9113937" y="4918745"/>
            <a:ext cx="219294" cy="287084"/>
          </a:xfrm>
          <a:custGeom>
            <a:rect b="b" l="l" r="r" t="t"/>
            <a:pathLst>
              <a:path extrusionOk="0" h="3006" w="2329">
                <a:moveTo>
                  <a:pt x="1" y="0"/>
                </a:moveTo>
                <a:lnTo>
                  <a:pt x="1" y="3006"/>
                </a:lnTo>
                <a:lnTo>
                  <a:pt x="2329" y="1503"/>
                </a:lnTo>
                <a:lnTo>
                  <a:pt x="1" y="0"/>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grpSp>
        <p:nvGrpSpPr>
          <p:cNvPr id="1160" name="Google Shape;1160;p29"/>
          <p:cNvGrpSpPr/>
          <p:nvPr/>
        </p:nvGrpSpPr>
        <p:grpSpPr>
          <a:xfrm>
            <a:off x="9397289" y="3138721"/>
            <a:ext cx="2201341" cy="2694553"/>
            <a:chOff x="2582322" y="3020639"/>
            <a:chExt cx="2633813" cy="2746181"/>
          </a:xfrm>
        </p:grpSpPr>
        <p:sp>
          <p:nvSpPr>
            <p:cNvPr id="1161" name="Google Shape;1161;p29"/>
            <p:cNvSpPr/>
            <p:nvPr/>
          </p:nvSpPr>
          <p:spPr>
            <a:xfrm>
              <a:off x="2582322" y="3142866"/>
              <a:ext cx="2633813" cy="2623954"/>
            </a:xfrm>
            <a:custGeom>
              <a:rect b="b" l="l" r="r" t="t"/>
              <a:pathLst>
                <a:path extrusionOk="0" h="22164" w="17245">
                  <a:moveTo>
                    <a:pt x="2325" y="1"/>
                  </a:moveTo>
                  <a:cubicBezTo>
                    <a:pt x="1043" y="1"/>
                    <a:pt x="1" y="1043"/>
                    <a:pt x="1" y="2324"/>
                  </a:cubicBezTo>
                  <a:lnTo>
                    <a:pt x="1" y="19840"/>
                  </a:lnTo>
                  <a:cubicBezTo>
                    <a:pt x="1" y="21122"/>
                    <a:pt x="1043" y="22163"/>
                    <a:pt x="2325" y="22163"/>
                  </a:cubicBezTo>
                  <a:lnTo>
                    <a:pt x="14921" y="22163"/>
                  </a:lnTo>
                  <a:cubicBezTo>
                    <a:pt x="16201" y="22163"/>
                    <a:pt x="17245" y="21122"/>
                    <a:pt x="17245" y="19840"/>
                  </a:cubicBezTo>
                  <a:lnTo>
                    <a:pt x="17245" y="14536"/>
                  </a:lnTo>
                  <a:lnTo>
                    <a:pt x="16111" y="14536"/>
                  </a:lnTo>
                  <a:lnTo>
                    <a:pt x="16111" y="19840"/>
                  </a:lnTo>
                  <a:cubicBezTo>
                    <a:pt x="16111" y="20496"/>
                    <a:pt x="15577" y="21031"/>
                    <a:pt x="14921" y="21031"/>
                  </a:cubicBezTo>
                  <a:lnTo>
                    <a:pt x="2325" y="21031"/>
                  </a:lnTo>
                  <a:cubicBezTo>
                    <a:pt x="1668" y="21031"/>
                    <a:pt x="1134" y="20496"/>
                    <a:pt x="1134" y="19840"/>
                  </a:cubicBezTo>
                  <a:lnTo>
                    <a:pt x="1134" y="2324"/>
                  </a:lnTo>
                  <a:cubicBezTo>
                    <a:pt x="1134" y="1668"/>
                    <a:pt x="1668" y="1134"/>
                    <a:pt x="2325" y="1134"/>
                  </a:cubicBezTo>
                  <a:lnTo>
                    <a:pt x="12012" y="1134"/>
                  </a:lnTo>
                  <a:lnTo>
                    <a:pt x="12012" y="1"/>
                  </a:lnTo>
                  <a:close/>
                </a:path>
              </a:pathLst>
            </a:custGeom>
            <a:solidFill>
              <a:srgbClr val="0289AE"/>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162" name="Google Shape;1162;p29"/>
            <p:cNvSpPr/>
            <p:nvPr/>
          </p:nvSpPr>
          <p:spPr>
            <a:xfrm>
              <a:off x="4373286" y="3020639"/>
              <a:ext cx="299717" cy="392667"/>
            </a:xfrm>
            <a:custGeom>
              <a:rect b="b" l="l" r="r" t="t"/>
              <a:pathLst>
                <a:path extrusionOk="0" h="3007" w="2328">
                  <a:moveTo>
                    <a:pt x="1" y="1"/>
                  </a:moveTo>
                  <a:lnTo>
                    <a:pt x="1" y="3006"/>
                  </a:lnTo>
                  <a:lnTo>
                    <a:pt x="2328" y="1504"/>
                  </a:lnTo>
                  <a:lnTo>
                    <a:pt x="1" y="1"/>
                  </a:lnTo>
                  <a:close/>
                </a:path>
              </a:pathLst>
            </a:custGeom>
            <a:solidFill>
              <a:srgbClr val="0289AE"/>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grpSp>
      <p:grpSp>
        <p:nvGrpSpPr>
          <p:cNvPr id="1163" name="Google Shape;1163;p29"/>
          <p:cNvGrpSpPr/>
          <p:nvPr/>
        </p:nvGrpSpPr>
        <p:grpSpPr>
          <a:xfrm>
            <a:off x="8020458" y="2184558"/>
            <a:ext cx="621816" cy="719912"/>
            <a:chOff x="1264352" y="1641269"/>
            <a:chExt cx="876623" cy="1014917"/>
          </a:xfrm>
        </p:grpSpPr>
        <p:sp>
          <p:nvSpPr>
            <p:cNvPr id="1164" name="Google Shape;1164;p29"/>
            <p:cNvSpPr/>
            <p:nvPr/>
          </p:nvSpPr>
          <p:spPr>
            <a:xfrm>
              <a:off x="1337157" y="1714919"/>
              <a:ext cx="731013" cy="741459"/>
            </a:xfrm>
            <a:custGeom>
              <a:rect b="b" l="l" r="r" t="t"/>
              <a:pathLst>
                <a:path extrusionOk="0" h="5678" w="5678">
                  <a:moveTo>
                    <a:pt x="2839" y="1"/>
                  </a:moveTo>
                  <a:cubicBezTo>
                    <a:pt x="1272" y="1"/>
                    <a:pt x="0" y="1272"/>
                    <a:pt x="0" y="2839"/>
                  </a:cubicBezTo>
                  <a:cubicBezTo>
                    <a:pt x="0" y="4407"/>
                    <a:pt x="1272" y="5678"/>
                    <a:pt x="2839" y="5678"/>
                  </a:cubicBezTo>
                  <a:cubicBezTo>
                    <a:pt x="4407" y="5678"/>
                    <a:pt x="5678" y="4407"/>
                    <a:pt x="5678" y="2839"/>
                  </a:cubicBezTo>
                  <a:cubicBezTo>
                    <a:pt x="5678" y="1272"/>
                    <a:pt x="4407" y="1"/>
                    <a:pt x="2839" y="1"/>
                  </a:cubicBezTo>
                  <a:close/>
                </a:path>
              </a:pathLst>
            </a:custGeom>
            <a:solidFill>
              <a:srgbClr val="EABB22"/>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3800"/>
                <a:buFont typeface="Calibri"/>
                <a:buNone/>
              </a:pPr>
              <a:r>
                <a:t/>
              </a:r>
              <a:endParaRPr sz="3800">
                <a:solidFill>
                  <a:schemeClr val="dk1"/>
                </a:solidFill>
                <a:latin typeface="Calibri"/>
                <a:ea typeface="Calibri"/>
                <a:cs typeface="Calibri"/>
                <a:sym typeface="Calibri"/>
              </a:endParaRPr>
            </a:p>
          </p:txBody>
        </p:sp>
        <p:grpSp>
          <p:nvGrpSpPr>
            <p:cNvPr id="1165" name="Google Shape;1165;p29"/>
            <p:cNvGrpSpPr/>
            <p:nvPr/>
          </p:nvGrpSpPr>
          <p:grpSpPr>
            <a:xfrm>
              <a:off x="1264352" y="1641269"/>
              <a:ext cx="876623" cy="1014917"/>
              <a:chOff x="1264352" y="1641269"/>
              <a:chExt cx="876623" cy="1014917"/>
            </a:xfrm>
          </p:grpSpPr>
          <p:sp>
            <p:nvSpPr>
              <p:cNvPr id="1166" name="Google Shape;1166;p29"/>
              <p:cNvSpPr/>
              <p:nvPr/>
            </p:nvSpPr>
            <p:spPr>
              <a:xfrm>
                <a:off x="1264352" y="1641269"/>
                <a:ext cx="876623" cy="889148"/>
              </a:xfrm>
              <a:custGeom>
                <a:rect b="b" l="l" r="r" t="t"/>
                <a:pathLst>
                  <a:path extrusionOk="0" h="6809" w="6809">
                    <a:moveTo>
                      <a:pt x="3405" y="1131"/>
                    </a:moveTo>
                    <a:cubicBezTo>
                      <a:pt x="4658" y="1131"/>
                      <a:pt x="5677" y="2152"/>
                      <a:pt x="5677" y="3403"/>
                    </a:cubicBezTo>
                    <a:cubicBezTo>
                      <a:pt x="5677" y="4656"/>
                      <a:pt x="4658" y="5676"/>
                      <a:pt x="3405" y="5676"/>
                    </a:cubicBezTo>
                    <a:cubicBezTo>
                      <a:pt x="2152" y="5676"/>
                      <a:pt x="1132" y="4656"/>
                      <a:pt x="1132" y="3403"/>
                    </a:cubicBezTo>
                    <a:cubicBezTo>
                      <a:pt x="1132" y="2150"/>
                      <a:pt x="2152" y="1131"/>
                      <a:pt x="3405" y="1131"/>
                    </a:cubicBezTo>
                    <a:close/>
                    <a:moveTo>
                      <a:pt x="3405" y="1"/>
                    </a:moveTo>
                    <a:cubicBezTo>
                      <a:pt x="1527" y="1"/>
                      <a:pt x="1" y="1527"/>
                      <a:pt x="1" y="3405"/>
                    </a:cubicBezTo>
                    <a:cubicBezTo>
                      <a:pt x="1" y="5282"/>
                      <a:pt x="1528" y="6809"/>
                      <a:pt x="3405" y="6809"/>
                    </a:cubicBezTo>
                    <a:cubicBezTo>
                      <a:pt x="5282" y="6809"/>
                      <a:pt x="6809" y="5282"/>
                      <a:pt x="6809" y="3405"/>
                    </a:cubicBezTo>
                    <a:cubicBezTo>
                      <a:pt x="6809" y="1527"/>
                      <a:pt x="5282" y="1"/>
                      <a:pt x="3405" y="1"/>
                    </a:cubicBezTo>
                    <a:close/>
                  </a:path>
                </a:pathLst>
              </a:custGeom>
              <a:solidFill>
                <a:srgbClr val="EABB22"/>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3800"/>
                  <a:buFont typeface="Calibri"/>
                  <a:buNone/>
                </a:pPr>
                <a:r>
                  <a:t/>
                </a:r>
                <a:endParaRPr sz="3800">
                  <a:solidFill>
                    <a:schemeClr val="dk1"/>
                  </a:solidFill>
                  <a:latin typeface="Calibri"/>
                  <a:ea typeface="Calibri"/>
                  <a:cs typeface="Calibri"/>
                  <a:sym typeface="Calibri"/>
                </a:endParaRPr>
              </a:p>
            </p:txBody>
          </p:sp>
          <p:sp>
            <p:nvSpPr>
              <p:cNvPr id="1167" name="Google Shape;1167;p29"/>
              <p:cNvSpPr txBox="1"/>
              <p:nvPr/>
            </p:nvSpPr>
            <p:spPr>
              <a:xfrm>
                <a:off x="1357457" y="1766741"/>
                <a:ext cx="710713" cy="889445"/>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3800">
                    <a:solidFill>
                      <a:schemeClr val="lt1"/>
                    </a:solidFill>
                    <a:latin typeface="Calibri"/>
                    <a:ea typeface="Calibri"/>
                    <a:cs typeface="Calibri"/>
                    <a:sym typeface="Calibri"/>
                  </a:rPr>
                  <a:t>05</a:t>
                </a:r>
                <a:endParaRPr/>
              </a:p>
            </p:txBody>
          </p:sp>
        </p:grpSp>
      </p:grpSp>
      <p:grpSp>
        <p:nvGrpSpPr>
          <p:cNvPr id="1168" name="Google Shape;1168;p29"/>
          <p:cNvGrpSpPr/>
          <p:nvPr/>
        </p:nvGrpSpPr>
        <p:grpSpPr>
          <a:xfrm>
            <a:off x="9680300" y="5594690"/>
            <a:ext cx="622089" cy="703880"/>
            <a:chOff x="3460723" y="5238165"/>
            <a:chExt cx="877009" cy="992316"/>
          </a:xfrm>
        </p:grpSpPr>
        <p:sp>
          <p:nvSpPr>
            <p:cNvPr id="1169" name="Google Shape;1169;p29"/>
            <p:cNvSpPr/>
            <p:nvPr/>
          </p:nvSpPr>
          <p:spPr>
            <a:xfrm>
              <a:off x="3533720" y="5311945"/>
              <a:ext cx="731013" cy="741589"/>
            </a:xfrm>
            <a:custGeom>
              <a:rect b="b" l="l" r="r" t="t"/>
              <a:pathLst>
                <a:path extrusionOk="0" h="5679" w="5678">
                  <a:moveTo>
                    <a:pt x="2839" y="1"/>
                  </a:moveTo>
                  <a:cubicBezTo>
                    <a:pt x="1271" y="1"/>
                    <a:pt x="1" y="1271"/>
                    <a:pt x="1" y="2840"/>
                  </a:cubicBezTo>
                  <a:cubicBezTo>
                    <a:pt x="1" y="4407"/>
                    <a:pt x="1271" y="5678"/>
                    <a:pt x="2839" y="5678"/>
                  </a:cubicBezTo>
                  <a:cubicBezTo>
                    <a:pt x="4406" y="5678"/>
                    <a:pt x="5678" y="4407"/>
                    <a:pt x="5678" y="2840"/>
                  </a:cubicBezTo>
                  <a:cubicBezTo>
                    <a:pt x="5678" y="1271"/>
                    <a:pt x="4406" y="1"/>
                    <a:pt x="2839" y="1"/>
                  </a:cubicBezTo>
                  <a:close/>
                </a:path>
              </a:pathLst>
            </a:custGeom>
            <a:solidFill>
              <a:srgbClr val="0289AE"/>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3800"/>
                <a:buFont typeface="Calibri"/>
                <a:buNone/>
              </a:pPr>
              <a:r>
                <a:t/>
              </a:r>
              <a:endParaRPr sz="3800">
                <a:solidFill>
                  <a:schemeClr val="dk1"/>
                </a:solidFill>
                <a:latin typeface="Calibri"/>
                <a:ea typeface="Calibri"/>
                <a:cs typeface="Calibri"/>
                <a:sym typeface="Calibri"/>
              </a:endParaRPr>
            </a:p>
          </p:txBody>
        </p:sp>
        <p:sp>
          <p:nvSpPr>
            <p:cNvPr id="1170" name="Google Shape;1170;p29"/>
            <p:cNvSpPr/>
            <p:nvPr/>
          </p:nvSpPr>
          <p:spPr>
            <a:xfrm>
              <a:off x="3460723" y="5238165"/>
              <a:ext cx="877009" cy="889019"/>
            </a:xfrm>
            <a:custGeom>
              <a:rect b="b" l="l" r="r" t="t"/>
              <a:pathLst>
                <a:path extrusionOk="0" h="6808" w="6812">
                  <a:moveTo>
                    <a:pt x="3406" y="1132"/>
                  </a:moveTo>
                  <a:cubicBezTo>
                    <a:pt x="4659" y="1132"/>
                    <a:pt x="5678" y="2151"/>
                    <a:pt x="5678" y="3405"/>
                  </a:cubicBezTo>
                  <a:cubicBezTo>
                    <a:pt x="5678" y="4658"/>
                    <a:pt x="4659" y="5676"/>
                    <a:pt x="3406" y="5676"/>
                  </a:cubicBezTo>
                  <a:cubicBezTo>
                    <a:pt x="2153" y="5676"/>
                    <a:pt x="1134" y="4658"/>
                    <a:pt x="1134" y="3405"/>
                  </a:cubicBezTo>
                  <a:cubicBezTo>
                    <a:pt x="1134" y="2151"/>
                    <a:pt x="2153" y="1132"/>
                    <a:pt x="3406" y="1132"/>
                  </a:cubicBezTo>
                  <a:close/>
                  <a:moveTo>
                    <a:pt x="3406" y="0"/>
                  </a:moveTo>
                  <a:cubicBezTo>
                    <a:pt x="1528" y="0"/>
                    <a:pt x="1" y="1527"/>
                    <a:pt x="1" y="3405"/>
                  </a:cubicBezTo>
                  <a:cubicBezTo>
                    <a:pt x="1" y="5282"/>
                    <a:pt x="1529" y="6808"/>
                    <a:pt x="3406" y="6808"/>
                  </a:cubicBezTo>
                  <a:cubicBezTo>
                    <a:pt x="5284" y="6808"/>
                    <a:pt x="6812" y="5282"/>
                    <a:pt x="6810" y="3405"/>
                  </a:cubicBezTo>
                  <a:cubicBezTo>
                    <a:pt x="6810" y="1527"/>
                    <a:pt x="5283" y="0"/>
                    <a:pt x="3406" y="0"/>
                  </a:cubicBezTo>
                  <a:close/>
                </a:path>
              </a:pathLst>
            </a:custGeom>
            <a:solidFill>
              <a:srgbClr val="0289AE"/>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3800"/>
                <a:buFont typeface="Calibri"/>
                <a:buNone/>
              </a:pPr>
              <a:r>
                <a:t/>
              </a:r>
              <a:endParaRPr sz="3800">
                <a:solidFill>
                  <a:schemeClr val="dk1"/>
                </a:solidFill>
                <a:latin typeface="Calibri"/>
                <a:ea typeface="Calibri"/>
                <a:cs typeface="Calibri"/>
                <a:sym typeface="Calibri"/>
              </a:endParaRPr>
            </a:p>
          </p:txBody>
        </p:sp>
        <p:sp>
          <p:nvSpPr>
            <p:cNvPr id="1171" name="Google Shape;1171;p29"/>
            <p:cNvSpPr txBox="1"/>
            <p:nvPr/>
          </p:nvSpPr>
          <p:spPr>
            <a:xfrm>
              <a:off x="3533720" y="5341037"/>
              <a:ext cx="710712" cy="889444"/>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3800">
                  <a:solidFill>
                    <a:schemeClr val="lt1"/>
                  </a:solidFill>
                  <a:latin typeface="Calibri"/>
                  <a:ea typeface="Calibri"/>
                  <a:cs typeface="Calibri"/>
                  <a:sym typeface="Calibri"/>
                </a:rPr>
                <a:t>06</a:t>
              </a:r>
              <a:endParaRPr/>
            </a:p>
          </p:txBody>
        </p:sp>
      </p:grpSp>
      <p:sp>
        <p:nvSpPr>
          <p:cNvPr id="1172" name="Google Shape;1172;p29"/>
          <p:cNvSpPr txBox="1"/>
          <p:nvPr/>
        </p:nvSpPr>
        <p:spPr>
          <a:xfrm>
            <a:off x="2250800" y="3937400"/>
            <a:ext cx="1820700" cy="2143500"/>
          </a:xfrm>
          <a:prstGeom prst="rect">
            <a:avLst/>
          </a:prstGeom>
          <a:noFill/>
          <a:ln>
            <a:noFill/>
          </a:ln>
        </p:spPr>
        <p:txBody>
          <a:bodyPr anchorCtr="0" anchor="t" bIns="45700" lIns="91425" spcFirstLastPara="1" rIns="91425" wrap="square" tIns="45700">
            <a:spAutoFit/>
          </a:bodyPr>
          <a:lstStyle/>
          <a:p>
            <a:pPr indent="0" lvl="0" marL="0" marR="0" rtl="0" algn="l">
              <a:lnSpc>
                <a:spcPct val="77826"/>
              </a:lnSpc>
              <a:spcBef>
                <a:spcPts val="0"/>
              </a:spcBef>
              <a:spcAft>
                <a:spcPts val="0"/>
              </a:spcAft>
              <a:buNone/>
            </a:pPr>
            <a:r>
              <a:rPr b="1" lang="en-US" sz="2300">
                <a:solidFill>
                  <a:srgbClr val="06677F"/>
                </a:solidFill>
                <a:latin typeface="Calibri"/>
                <a:ea typeface="Calibri"/>
                <a:cs typeface="Calibri"/>
                <a:sym typeface="Calibri"/>
              </a:rPr>
              <a:t>Llegada</a:t>
            </a:r>
            <a:endParaRPr b="1" sz="2300">
              <a:solidFill>
                <a:srgbClr val="06677F"/>
              </a:solidFill>
              <a:latin typeface="Calibri"/>
              <a:ea typeface="Calibri"/>
              <a:cs typeface="Calibri"/>
              <a:sym typeface="Calibri"/>
            </a:endParaRPr>
          </a:p>
          <a:p>
            <a:pPr indent="0" lvl="0" marL="0" marR="0" rtl="0" algn="l">
              <a:lnSpc>
                <a:spcPct val="99444"/>
              </a:lnSpc>
              <a:spcBef>
                <a:spcPts val="0"/>
              </a:spcBef>
              <a:spcAft>
                <a:spcPts val="0"/>
              </a:spcAft>
              <a:buNone/>
            </a:pPr>
            <a:r>
              <a:rPr lang="en-US" sz="1600">
                <a:solidFill>
                  <a:srgbClr val="262626"/>
                </a:solidFill>
                <a:latin typeface="Calibri"/>
                <a:ea typeface="Calibri"/>
                <a:cs typeface="Calibri"/>
                <a:sym typeface="Calibri"/>
              </a:rPr>
              <a:t>Bienvenida, orientación, </a:t>
            </a:r>
            <a:endParaRPr sz="1600"/>
          </a:p>
          <a:p>
            <a:pPr indent="0" lvl="0" marL="0" marR="0" rtl="0" algn="l">
              <a:lnSpc>
                <a:spcPct val="99444"/>
              </a:lnSpc>
              <a:spcBef>
                <a:spcPts val="0"/>
              </a:spcBef>
              <a:spcAft>
                <a:spcPts val="0"/>
              </a:spcAft>
              <a:buNone/>
            </a:pPr>
            <a:r>
              <a:rPr lang="en-US" sz="1600">
                <a:solidFill>
                  <a:srgbClr val="262626"/>
                </a:solidFill>
                <a:latin typeface="Calibri"/>
                <a:ea typeface="Calibri"/>
                <a:cs typeface="Calibri"/>
                <a:sym typeface="Calibri"/>
              </a:rPr>
              <a:t>Primeras impresiones, claridad</a:t>
            </a:r>
            <a:endParaRPr sz="1600"/>
          </a:p>
          <a:p>
            <a:pPr indent="0" lvl="0" marL="0" marR="0" rtl="0" algn="l">
              <a:lnSpc>
                <a:spcPct val="99444"/>
              </a:lnSpc>
              <a:spcBef>
                <a:spcPts val="0"/>
              </a:spcBef>
              <a:spcAft>
                <a:spcPts val="0"/>
              </a:spcAft>
              <a:buNone/>
            </a:pPr>
            <a:r>
              <a:t/>
            </a:r>
            <a:endParaRPr sz="1800">
              <a:solidFill>
                <a:srgbClr val="262626"/>
              </a:solidFill>
              <a:latin typeface="Calibri"/>
              <a:ea typeface="Calibri"/>
              <a:cs typeface="Calibri"/>
              <a:sym typeface="Calibri"/>
            </a:endParaRPr>
          </a:p>
          <a:p>
            <a:pPr indent="0" lvl="0" marL="0" marR="0" rtl="0" algn="l">
              <a:lnSpc>
                <a:spcPct val="99444"/>
              </a:lnSpc>
              <a:spcBef>
                <a:spcPts val="0"/>
              </a:spcBef>
              <a:spcAft>
                <a:spcPts val="0"/>
              </a:spcAft>
              <a:buNone/>
            </a:pPr>
            <a:r>
              <a:t/>
            </a:r>
            <a:endParaRPr sz="1800">
              <a:solidFill>
                <a:srgbClr val="262626"/>
              </a:solidFill>
              <a:latin typeface="Calibri"/>
              <a:ea typeface="Calibri"/>
              <a:cs typeface="Calibri"/>
              <a:sym typeface="Calibri"/>
            </a:endParaRPr>
          </a:p>
        </p:txBody>
      </p:sp>
      <p:sp>
        <p:nvSpPr>
          <p:cNvPr id="1173" name="Google Shape;1173;p29"/>
          <p:cNvSpPr txBox="1"/>
          <p:nvPr/>
        </p:nvSpPr>
        <p:spPr>
          <a:xfrm>
            <a:off x="6275400" y="3305277"/>
            <a:ext cx="1702500" cy="2694600"/>
          </a:xfrm>
          <a:prstGeom prst="rect">
            <a:avLst/>
          </a:prstGeom>
          <a:noFill/>
          <a:ln>
            <a:noFill/>
          </a:ln>
        </p:spPr>
        <p:txBody>
          <a:bodyPr anchorCtr="0" anchor="t" bIns="45700" lIns="91425" spcFirstLastPara="1" rIns="91425" wrap="square" tIns="45700">
            <a:spAutoFit/>
          </a:bodyPr>
          <a:lstStyle/>
          <a:p>
            <a:pPr indent="0" lvl="0" marL="0" marR="0" rtl="0" algn="l">
              <a:lnSpc>
                <a:spcPct val="89500"/>
              </a:lnSpc>
              <a:spcBef>
                <a:spcPts val="0"/>
              </a:spcBef>
              <a:spcAft>
                <a:spcPts val="0"/>
              </a:spcAft>
              <a:buNone/>
            </a:pPr>
            <a:r>
              <a:rPr b="1" lang="en-US" sz="2000">
                <a:solidFill>
                  <a:srgbClr val="3D8241"/>
                </a:solidFill>
                <a:latin typeface="Calibri"/>
                <a:ea typeface="Calibri"/>
                <a:cs typeface="Calibri"/>
                <a:sym typeface="Calibri"/>
              </a:rPr>
              <a:t>Gastronomía y actividades</a:t>
            </a:r>
            <a:endParaRPr/>
          </a:p>
          <a:p>
            <a:pPr indent="0" lvl="0" marL="0" marR="0" rtl="0" algn="l">
              <a:lnSpc>
                <a:spcPct val="99444"/>
              </a:lnSpc>
              <a:spcBef>
                <a:spcPts val="0"/>
              </a:spcBef>
              <a:spcAft>
                <a:spcPts val="0"/>
              </a:spcAft>
              <a:buNone/>
            </a:pPr>
            <a:r>
              <a:t/>
            </a:r>
            <a:endParaRPr sz="1800">
              <a:solidFill>
                <a:srgbClr val="262626"/>
              </a:solidFill>
              <a:latin typeface="Calibri"/>
              <a:ea typeface="Calibri"/>
              <a:cs typeface="Calibri"/>
              <a:sym typeface="Calibri"/>
            </a:endParaRPr>
          </a:p>
          <a:p>
            <a:pPr indent="0" lvl="0" marL="0" marR="0" rtl="0" algn="l">
              <a:lnSpc>
                <a:spcPct val="99444"/>
              </a:lnSpc>
              <a:spcBef>
                <a:spcPts val="0"/>
              </a:spcBef>
              <a:spcAft>
                <a:spcPts val="0"/>
              </a:spcAft>
              <a:buNone/>
            </a:pPr>
            <a:r>
              <a:rPr lang="en-US" sz="1600">
                <a:solidFill>
                  <a:srgbClr val="262626"/>
                </a:solidFill>
                <a:latin typeface="Calibri"/>
                <a:ea typeface="Calibri"/>
                <a:cs typeface="Calibri"/>
                <a:sym typeface="Calibri"/>
              </a:rPr>
              <a:t>Opciones gastronómicas, cultura local, movilidad, descubrimiento</a:t>
            </a:r>
            <a:endParaRPr sz="1600"/>
          </a:p>
          <a:p>
            <a:pPr indent="0" lvl="0" marL="0" marR="0" rtl="0" algn="l">
              <a:lnSpc>
                <a:spcPct val="99444"/>
              </a:lnSpc>
              <a:spcBef>
                <a:spcPts val="0"/>
              </a:spcBef>
              <a:spcAft>
                <a:spcPts val="0"/>
              </a:spcAft>
              <a:buNone/>
            </a:pPr>
            <a:r>
              <a:t/>
            </a:r>
            <a:endParaRPr sz="1800">
              <a:solidFill>
                <a:srgbClr val="262626"/>
              </a:solidFill>
              <a:latin typeface="Calibri"/>
              <a:ea typeface="Calibri"/>
              <a:cs typeface="Calibri"/>
              <a:sym typeface="Calibri"/>
            </a:endParaRPr>
          </a:p>
          <a:p>
            <a:pPr indent="0" lvl="0" marL="0" marR="0" rtl="0" algn="l">
              <a:lnSpc>
                <a:spcPct val="99444"/>
              </a:lnSpc>
              <a:spcBef>
                <a:spcPts val="0"/>
              </a:spcBef>
              <a:spcAft>
                <a:spcPts val="0"/>
              </a:spcAft>
              <a:buNone/>
            </a:pPr>
            <a:r>
              <a:t/>
            </a:r>
            <a:endParaRPr sz="1800">
              <a:solidFill>
                <a:srgbClr val="262626"/>
              </a:solidFill>
              <a:latin typeface="Calibri"/>
              <a:ea typeface="Calibri"/>
              <a:cs typeface="Calibri"/>
              <a:sym typeface="Calibri"/>
            </a:endParaRPr>
          </a:p>
        </p:txBody>
      </p:sp>
      <p:sp>
        <p:nvSpPr>
          <p:cNvPr id="1174" name="Google Shape;1174;p29"/>
          <p:cNvSpPr txBox="1"/>
          <p:nvPr/>
        </p:nvSpPr>
        <p:spPr>
          <a:xfrm>
            <a:off x="588850" y="2883100"/>
            <a:ext cx="1820700" cy="2571900"/>
          </a:xfrm>
          <a:prstGeom prst="rect">
            <a:avLst/>
          </a:prstGeom>
          <a:noFill/>
          <a:ln>
            <a:noFill/>
          </a:ln>
        </p:spPr>
        <p:txBody>
          <a:bodyPr anchorCtr="0" anchor="t" bIns="45700" lIns="91425" spcFirstLastPara="1" rIns="91425" wrap="square" tIns="45700">
            <a:spAutoFit/>
          </a:bodyPr>
          <a:lstStyle/>
          <a:p>
            <a:pPr indent="0" lvl="0" marL="0" marR="0" rtl="0" algn="l">
              <a:lnSpc>
                <a:spcPct val="77826"/>
              </a:lnSpc>
              <a:spcBef>
                <a:spcPts val="0"/>
              </a:spcBef>
              <a:spcAft>
                <a:spcPts val="0"/>
              </a:spcAft>
              <a:buNone/>
            </a:pPr>
            <a:r>
              <a:rPr b="1" lang="en-US" sz="2300">
                <a:solidFill>
                  <a:srgbClr val="0289AE"/>
                </a:solidFill>
                <a:latin typeface="Calibri"/>
                <a:ea typeface="Calibri"/>
                <a:cs typeface="Calibri"/>
                <a:sym typeface="Calibri"/>
              </a:rPr>
              <a:t>Antes de la llegada</a:t>
            </a:r>
            <a:r>
              <a:rPr b="1" lang="en-US" sz="1800">
                <a:solidFill>
                  <a:srgbClr val="262626"/>
                </a:solidFill>
                <a:latin typeface="Calibri"/>
                <a:ea typeface="Calibri"/>
                <a:cs typeface="Calibri"/>
                <a:sym typeface="Calibri"/>
              </a:rPr>
              <a:t> </a:t>
            </a:r>
            <a:endParaRPr b="1" sz="1500">
              <a:solidFill>
                <a:srgbClr val="262626"/>
              </a:solidFill>
              <a:latin typeface="Calibri"/>
              <a:ea typeface="Calibri"/>
              <a:cs typeface="Calibri"/>
              <a:sym typeface="Calibri"/>
            </a:endParaRPr>
          </a:p>
          <a:p>
            <a:pPr indent="0" lvl="0" marL="0" marR="0" rtl="0" algn="l">
              <a:lnSpc>
                <a:spcPct val="111875"/>
              </a:lnSpc>
              <a:spcBef>
                <a:spcPts val="0"/>
              </a:spcBef>
              <a:spcAft>
                <a:spcPts val="0"/>
              </a:spcAft>
              <a:buNone/>
            </a:pPr>
            <a:r>
              <a:rPr lang="en-US" sz="1600">
                <a:solidFill>
                  <a:srgbClr val="262626"/>
                </a:solidFill>
                <a:latin typeface="Calibri"/>
                <a:ea typeface="Calibri"/>
                <a:cs typeface="Calibri"/>
                <a:sym typeface="Calibri"/>
              </a:rPr>
              <a:t>Búsqueda, </a:t>
            </a:r>
            <a:br>
              <a:rPr lang="en-US" sz="1600">
                <a:solidFill>
                  <a:srgbClr val="262626"/>
                </a:solidFill>
                <a:latin typeface="Calibri"/>
                <a:ea typeface="Calibri"/>
                <a:cs typeface="Calibri"/>
                <a:sym typeface="Calibri"/>
              </a:rPr>
            </a:br>
            <a:r>
              <a:rPr lang="en-US" sz="1600">
                <a:solidFill>
                  <a:srgbClr val="262626"/>
                </a:solidFill>
                <a:latin typeface="Calibri"/>
                <a:ea typeface="Calibri"/>
                <a:cs typeface="Calibri"/>
                <a:sym typeface="Calibri"/>
              </a:rPr>
              <a:t>reserva, expectativas, señales de confianza</a:t>
            </a:r>
            <a:endParaRPr sz="1600"/>
          </a:p>
          <a:p>
            <a:pPr indent="0" lvl="0" marL="0" marR="0" rtl="0" algn="l">
              <a:lnSpc>
                <a:spcPct val="99444"/>
              </a:lnSpc>
              <a:spcBef>
                <a:spcPts val="0"/>
              </a:spcBef>
              <a:spcAft>
                <a:spcPts val="0"/>
              </a:spcAft>
              <a:buNone/>
            </a:pPr>
            <a:r>
              <a:t/>
            </a:r>
            <a:endParaRPr sz="1800">
              <a:solidFill>
                <a:srgbClr val="262626"/>
              </a:solidFill>
              <a:latin typeface="Calibri"/>
              <a:ea typeface="Calibri"/>
              <a:cs typeface="Calibri"/>
              <a:sym typeface="Calibri"/>
            </a:endParaRPr>
          </a:p>
          <a:p>
            <a:pPr indent="0" lvl="0" marL="0" marR="0" rtl="0" algn="l">
              <a:lnSpc>
                <a:spcPct val="99444"/>
              </a:lnSpc>
              <a:spcBef>
                <a:spcPts val="0"/>
              </a:spcBef>
              <a:spcAft>
                <a:spcPts val="0"/>
              </a:spcAft>
              <a:buNone/>
            </a:pPr>
            <a:r>
              <a:t/>
            </a:r>
            <a:endParaRPr sz="1800">
              <a:solidFill>
                <a:srgbClr val="262626"/>
              </a:solidFill>
              <a:latin typeface="Calibri"/>
              <a:ea typeface="Calibri"/>
              <a:cs typeface="Calibri"/>
              <a:sym typeface="Calibri"/>
            </a:endParaRPr>
          </a:p>
        </p:txBody>
      </p:sp>
      <p:sp>
        <p:nvSpPr>
          <p:cNvPr id="1175" name="Google Shape;1175;p29"/>
          <p:cNvSpPr txBox="1"/>
          <p:nvPr/>
        </p:nvSpPr>
        <p:spPr>
          <a:xfrm>
            <a:off x="4225147" y="2997719"/>
            <a:ext cx="1820700" cy="1653600"/>
          </a:xfrm>
          <a:prstGeom prst="rect">
            <a:avLst/>
          </a:prstGeom>
          <a:noFill/>
          <a:ln>
            <a:noFill/>
          </a:ln>
        </p:spPr>
        <p:txBody>
          <a:bodyPr anchorCtr="0" anchor="t" bIns="45700" lIns="91425" spcFirstLastPara="1" rIns="91425" wrap="square" tIns="45700">
            <a:spAutoFit/>
          </a:bodyPr>
          <a:lstStyle/>
          <a:p>
            <a:pPr indent="0" lvl="0" marL="0" marR="0" rtl="0" algn="l">
              <a:lnSpc>
                <a:spcPct val="77826"/>
              </a:lnSpc>
              <a:spcBef>
                <a:spcPts val="0"/>
              </a:spcBef>
              <a:spcAft>
                <a:spcPts val="0"/>
              </a:spcAft>
              <a:buNone/>
            </a:pPr>
            <a:r>
              <a:rPr b="1" lang="en-US" sz="2300">
                <a:solidFill>
                  <a:srgbClr val="62A844"/>
                </a:solidFill>
                <a:latin typeface="Calibri"/>
                <a:ea typeface="Calibri"/>
                <a:cs typeface="Calibri"/>
                <a:sym typeface="Calibri"/>
              </a:rPr>
              <a:t>Estancia</a:t>
            </a:r>
            <a:endParaRPr sz="1800">
              <a:solidFill>
                <a:srgbClr val="262626"/>
              </a:solidFill>
              <a:latin typeface="Calibri"/>
              <a:ea typeface="Calibri"/>
              <a:cs typeface="Calibri"/>
              <a:sym typeface="Calibri"/>
            </a:endParaRPr>
          </a:p>
          <a:p>
            <a:pPr indent="0" lvl="0" marL="0" marR="0" rtl="0" algn="l">
              <a:lnSpc>
                <a:spcPct val="99444"/>
              </a:lnSpc>
              <a:spcBef>
                <a:spcPts val="0"/>
              </a:spcBef>
              <a:spcAft>
                <a:spcPts val="0"/>
              </a:spcAft>
              <a:buNone/>
            </a:pPr>
            <a:r>
              <a:rPr lang="en-US" sz="1600">
                <a:solidFill>
                  <a:srgbClr val="262626"/>
                </a:solidFill>
                <a:latin typeface="Calibri"/>
                <a:ea typeface="Calibri"/>
                <a:cs typeface="Calibri"/>
                <a:sym typeface="Calibri"/>
              </a:rPr>
              <a:t>Comodidad,  limpieza, servicios, información</a:t>
            </a:r>
            <a:endParaRPr sz="1600"/>
          </a:p>
          <a:p>
            <a:pPr indent="0" lvl="0" marL="0" marR="0" rtl="0" algn="l">
              <a:lnSpc>
                <a:spcPct val="99444"/>
              </a:lnSpc>
              <a:spcBef>
                <a:spcPts val="0"/>
              </a:spcBef>
              <a:spcAft>
                <a:spcPts val="0"/>
              </a:spcAft>
              <a:buNone/>
            </a:pPr>
            <a:r>
              <a:t/>
            </a:r>
            <a:endParaRPr sz="1800">
              <a:solidFill>
                <a:srgbClr val="262626"/>
              </a:solidFill>
              <a:latin typeface="Calibri"/>
              <a:ea typeface="Calibri"/>
              <a:cs typeface="Calibri"/>
              <a:sym typeface="Calibri"/>
            </a:endParaRPr>
          </a:p>
          <a:p>
            <a:pPr indent="0" lvl="0" marL="0" marR="0" rtl="0" algn="l">
              <a:lnSpc>
                <a:spcPct val="99444"/>
              </a:lnSpc>
              <a:spcBef>
                <a:spcPts val="0"/>
              </a:spcBef>
              <a:spcAft>
                <a:spcPts val="0"/>
              </a:spcAft>
              <a:buNone/>
            </a:pPr>
            <a:r>
              <a:t/>
            </a:r>
            <a:endParaRPr sz="1800">
              <a:solidFill>
                <a:srgbClr val="262626"/>
              </a:solidFill>
              <a:latin typeface="Calibri"/>
              <a:ea typeface="Calibri"/>
              <a:cs typeface="Calibri"/>
              <a:sym typeface="Calibri"/>
            </a:endParaRPr>
          </a:p>
        </p:txBody>
      </p:sp>
      <p:sp>
        <p:nvSpPr>
          <p:cNvPr id="1176" name="Google Shape;1176;p29"/>
          <p:cNvSpPr txBox="1"/>
          <p:nvPr/>
        </p:nvSpPr>
        <p:spPr>
          <a:xfrm>
            <a:off x="7998697" y="2767203"/>
            <a:ext cx="1602000" cy="2571900"/>
          </a:xfrm>
          <a:prstGeom prst="rect">
            <a:avLst/>
          </a:prstGeom>
          <a:noFill/>
          <a:ln>
            <a:noFill/>
          </a:ln>
        </p:spPr>
        <p:txBody>
          <a:bodyPr anchorCtr="0" anchor="t" bIns="45700" lIns="91425" spcFirstLastPara="1" rIns="91425" wrap="square" tIns="45700">
            <a:spAutoFit/>
          </a:bodyPr>
          <a:lstStyle/>
          <a:p>
            <a:pPr indent="0" lvl="0" marL="0" marR="0" rtl="0" algn="l">
              <a:lnSpc>
                <a:spcPct val="77826"/>
              </a:lnSpc>
              <a:spcBef>
                <a:spcPts val="0"/>
              </a:spcBef>
              <a:spcAft>
                <a:spcPts val="0"/>
              </a:spcAft>
              <a:buNone/>
            </a:pPr>
            <a:r>
              <a:rPr b="1" lang="en-US" sz="2300">
                <a:solidFill>
                  <a:srgbClr val="EABB22"/>
                </a:solidFill>
                <a:latin typeface="Calibri"/>
                <a:ea typeface="Calibri"/>
                <a:cs typeface="Calibri"/>
                <a:sym typeface="Calibri"/>
              </a:rPr>
              <a:t>Salida</a:t>
            </a:r>
            <a:endParaRPr/>
          </a:p>
          <a:p>
            <a:pPr indent="0" lvl="0" marL="0" marR="0" rtl="0" algn="l">
              <a:lnSpc>
                <a:spcPct val="99444"/>
              </a:lnSpc>
              <a:spcBef>
                <a:spcPts val="0"/>
              </a:spcBef>
              <a:spcAft>
                <a:spcPts val="0"/>
              </a:spcAft>
              <a:buNone/>
            </a:pPr>
            <a:r>
              <a:t/>
            </a:r>
            <a:endParaRPr sz="1800">
              <a:solidFill>
                <a:srgbClr val="262626"/>
              </a:solidFill>
              <a:latin typeface="Calibri"/>
              <a:ea typeface="Calibri"/>
              <a:cs typeface="Calibri"/>
              <a:sym typeface="Calibri"/>
            </a:endParaRPr>
          </a:p>
          <a:p>
            <a:pPr indent="0" lvl="0" marL="0" marR="0" rtl="0" algn="l">
              <a:lnSpc>
                <a:spcPct val="99444"/>
              </a:lnSpc>
              <a:spcBef>
                <a:spcPts val="0"/>
              </a:spcBef>
              <a:spcAft>
                <a:spcPts val="0"/>
              </a:spcAft>
              <a:buNone/>
            </a:pPr>
            <a:r>
              <a:rPr lang="en-US" sz="1800">
                <a:solidFill>
                  <a:srgbClr val="262626"/>
                </a:solidFill>
                <a:latin typeface="Calibri"/>
                <a:ea typeface="Calibri"/>
                <a:cs typeface="Calibri"/>
                <a:sym typeface="Calibri"/>
              </a:rPr>
              <a:t>Cierre, gratitud, recuerdo, reseña </a:t>
            </a:r>
            <a:endParaRPr/>
          </a:p>
          <a:p>
            <a:pPr indent="0" lvl="0" marL="0" marR="0" rtl="0" algn="l">
              <a:lnSpc>
                <a:spcPct val="99444"/>
              </a:lnSpc>
              <a:spcBef>
                <a:spcPts val="0"/>
              </a:spcBef>
              <a:spcAft>
                <a:spcPts val="0"/>
              </a:spcAft>
              <a:buNone/>
            </a:pPr>
            <a:r>
              <a:rPr lang="en-US" sz="1800">
                <a:solidFill>
                  <a:srgbClr val="FF0000"/>
                </a:solidFill>
                <a:latin typeface="Calibri"/>
                <a:ea typeface="Calibri"/>
                <a:cs typeface="Calibri"/>
                <a:sym typeface="Calibri"/>
              </a:rPr>
              <a:t>inmediata</a:t>
            </a:r>
            <a:endParaRPr sz="1800">
              <a:solidFill>
                <a:srgbClr val="FF0000"/>
              </a:solidFill>
              <a:latin typeface="Calibri"/>
              <a:ea typeface="Calibri"/>
              <a:cs typeface="Calibri"/>
              <a:sym typeface="Calibri"/>
            </a:endParaRPr>
          </a:p>
          <a:p>
            <a:pPr indent="0" lvl="0" marL="0" marR="0" rtl="0" algn="l">
              <a:lnSpc>
                <a:spcPct val="99444"/>
              </a:lnSpc>
              <a:spcBef>
                <a:spcPts val="0"/>
              </a:spcBef>
              <a:spcAft>
                <a:spcPts val="0"/>
              </a:spcAft>
              <a:buNone/>
            </a:pPr>
            <a:r>
              <a:t/>
            </a:r>
            <a:endParaRPr sz="1800">
              <a:solidFill>
                <a:srgbClr val="262626"/>
              </a:solidFill>
              <a:latin typeface="Calibri"/>
              <a:ea typeface="Calibri"/>
              <a:cs typeface="Calibri"/>
              <a:sym typeface="Calibri"/>
            </a:endParaRPr>
          </a:p>
          <a:p>
            <a:pPr indent="0" lvl="0" marL="0" marR="0" rtl="0" algn="l">
              <a:lnSpc>
                <a:spcPct val="99444"/>
              </a:lnSpc>
              <a:spcBef>
                <a:spcPts val="0"/>
              </a:spcBef>
              <a:spcAft>
                <a:spcPts val="0"/>
              </a:spcAft>
              <a:buNone/>
            </a:pPr>
            <a:r>
              <a:t/>
            </a:r>
            <a:endParaRPr sz="1800">
              <a:solidFill>
                <a:srgbClr val="262626"/>
              </a:solidFill>
              <a:latin typeface="Calibri"/>
              <a:ea typeface="Calibri"/>
              <a:cs typeface="Calibri"/>
              <a:sym typeface="Calibri"/>
            </a:endParaRPr>
          </a:p>
        </p:txBody>
      </p:sp>
      <p:sp>
        <p:nvSpPr>
          <p:cNvPr id="1177" name="Google Shape;1177;p29"/>
          <p:cNvSpPr txBox="1"/>
          <p:nvPr/>
        </p:nvSpPr>
        <p:spPr>
          <a:xfrm>
            <a:off x="9509524" y="3544207"/>
            <a:ext cx="1977000" cy="2296500"/>
          </a:xfrm>
          <a:prstGeom prst="rect">
            <a:avLst/>
          </a:prstGeom>
          <a:noFill/>
          <a:ln>
            <a:noFill/>
          </a:ln>
        </p:spPr>
        <p:txBody>
          <a:bodyPr anchorCtr="0" anchor="t" bIns="45700" lIns="91425" spcFirstLastPara="1" rIns="91425" wrap="square" tIns="45700">
            <a:spAutoFit/>
          </a:bodyPr>
          <a:lstStyle/>
          <a:p>
            <a:pPr indent="0" lvl="0" marL="0" marR="0" rtl="0" algn="l">
              <a:lnSpc>
                <a:spcPct val="77826"/>
              </a:lnSpc>
              <a:spcBef>
                <a:spcPts val="0"/>
              </a:spcBef>
              <a:spcAft>
                <a:spcPts val="0"/>
              </a:spcAft>
              <a:buNone/>
            </a:pPr>
            <a:r>
              <a:rPr b="1" lang="en-US" sz="2300">
                <a:solidFill>
                  <a:srgbClr val="0289AE"/>
                </a:solidFill>
                <a:latin typeface="Calibri"/>
                <a:ea typeface="Calibri"/>
                <a:cs typeface="Calibri"/>
                <a:sym typeface="Calibri"/>
              </a:rPr>
              <a:t>Después de la estancia</a:t>
            </a:r>
            <a:endParaRPr/>
          </a:p>
          <a:p>
            <a:pPr indent="0" lvl="0" marL="0" marR="0" rtl="0" algn="l">
              <a:lnSpc>
                <a:spcPct val="99444"/>
              </a:lnSpc>
              <a:spcBef>
                <a:spcPts val="0"/>
              </a:spcBef>
              <a:spcAft>
                <a:spcPts val="0"/>
              </a:spcAft>
              <a:buNone/>
            </a:pPr>
            <a:r>
              <a:t/>
            </a:r>
            <a:endParaRPr sz="1800">
              <a:solidFill>
                <a:srgbClr val="262626"/>
              </a:solidFill>
              <a:latin typeface="Calibri"/>
              <a:ea typeface="Calibri"/>
              <a:cs typeface="Calibri"/>
              <a:sym typeface="Calibri"/>
            </a:endParaRPr>
          </a:p>
          <a:p>
            <a:pPr indent="0" lvl="0" marL="0" marR="0" rtl="0" algn="l">
              <a:lnSpc>
                <a:spcPct val="99444"/>
              </a:lnSpc>
              <a:spcBef>
                <a:spcPts val="0"/>
              </a:spcBef>
              <a:spcAft>
                <a:spcPts val="0"/>
              </a:spcAft>
              <a:buNone/>
            </a:pPr>
            <a:r>
              <a:rPr lang="en-US" sz="1800">
                <a:solidFill>
                  <a:srgbClr val="262626"/>
                </a:solidFill>
                <a:latin typeface="Calibri"/>
                <a:ea typeface="Calibri"/>
                <a:cs typeface="Calibri"/>
                <a:sym typeface="Calibri"/>
              </a:rPr>
              <a:t>Reflexión, compartir, fidelidad, recomendación</a:t>
            </a:r>
            <a:endParaRPr/>
          </a:p>
          <a:p>
            <a:pPr indent="0" lvl="0" marL="0" marR="0" rtl="0" algn="l">
              <a:lnSpc>
                <a:spcPct val="99444"/>
              </a:lnSpc>
              <a:spcBef>
                <a:spcPts val="0"/>
              </a:spcBef>
              <a:spcAft>
                <a:spcPts val="0"/>
              </a:spcAft>
              <a:buNone/>
            </a:pPr>
            <a:r>
              <a:t/>
            </a:r>
            <a:endParaRPr sz="1800">
              <a:solidFill>
                <a:srgbClr val="262626"/>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1" name="Shape 1181"/>
        <p:cNvGrpSpPr/>
        <p:nvPr/>
      </p:nvGrpSpPr>
      <p:grpSpPr>
        <a:xfrm>
          <a:off x="0" y="0"/>
          <a:ext cx="0" cy="0"/>
          <a:chOff x="0" y="0"/>
          <a:chExt cx="0" cy="0"/>
        </a:xfrm>
      </p:grpSpPr>
      <p:sp>
        <p:nvSpPr>
          <p:cNvPr id="1182" name="Google Shape;1182;p30"/>
          <p:cNvSpPr/>
          <p:nvPr/>
        </p:nvSpPr>
        <p:spPr>
          <a:xfrm flipH="1" rot="5400000">
            <a:off x="6307993" y="1785982"/>
            <a:ext cx="2158839" cy="3500155"/>
          </a:xfrm>
          <a:prstGeom prst="uturnArrow">
            <a:avLst>
              <a:gd fmla="val 25000" name="adj1"/>
              <a:gd fmla="val 25000" name="adj2"/>
              <a:gd fmla="val 25000" name="adj3"/>
              <a:gd fmla="val 43750" name="adj4"/>
              <a:gd fmla="val 75000" name="adj5"/>
            </a:avLst>
          </a:prstGeom>
          <a:solidFill>
            <a:srgbClr val="3D8241"/>
          </a:solidFill>
          <a:ln>
            <a:noFill/>
          </a:ln>
          <a:effectLst>
            <a:outerShdw blurRad="800100" sx="90000" rotWithShape="0" algn="tl" dir="2700000" dist="546100" sy="90000">
              <a:srgbClr val="000000">
                <a:alpha val="9803"/>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Clr>
                <a:schemeClr val="dk1"/>
              </a:buClr>
              <a:buSzPts val="900"/>
              <a:buFont typeface="Calibri"/>
              <a:buNone/>
            </a:pPr>
            <a:r>
              <a:t/>
            </a:r>
            <a:endParaRPr sz="900">
              <a:solidFill>
                <a:schemeClr val="lt1"/>
              </a:solidFill>
              <a:latin typeface="Calibri"/>
              <a:ea typeface="Calibri"/>
              <a:cs typeface="Calibri"/>
              <a:sym typeface="Calibri"/>
            </a:endParaRPr>
          </a:p>
        </p:txBody>
      </p:sp>
      <p:sp>
        <p:nvSpPr>
          <p:cNvPr id="1183" name="Google Shape;1183;p30"/>
          <p:cNvSpPr/>
          <p:nvPr/>
        </p:nvSpPr>
        <p:spPr>
          <a:xfrm>
            <a:off x="2933222" y="3805847"/>
            <a:ext cx="4454191" cy="1088264"/>
          </a:xfrm>
          <a:prstGeom prst="rightArrow">
            <a:avLst>
              <a:gd fmla="val 50000" name="adj1"/>
              <a:gd fmla="val 50000" name="adj2"/>
            </a:avLst>
          </a:prstGeom>
          <a:solidFill>
            <a:srgbClr val="62A844"/>
          </a:solidFill>
          <a:ln>
            <a:noFill/>
          </a:ln>
        </p:spPr>
        <p:txBody>
          <a:bodyPr anchorCtr="0" anchor="ctr" bIns="34275" lIns="68575" spcFirstLastPara="1" rIns="68575" wrap="square" tIns="34275">
            <a:noAutofit/>
          </a:bodyPr>
          <a:lstStyle/>
          <a:p>
            <a:pPr indent="0" lvl="0" marL="0" marR="0" rtl="0" algn="ctr">
              <a:spcBef>
                <a:spcPts val="0"/>
              </a:spcBef>
              <a:spcAft>
                <a:spcPts val="0"/>
              </a:spcAft>
              <a:buClr>
                <a:schemeClr val="dk1"/>
              </a:buClr>
              <a:buSzPts val="1400"/>
              <a:buFont typeface="Calibri"/>
              <a:buNone/>
            </a:pPr>
            <a:r>
              <a:t/>
            </a:r>
            <a:endParaRPr sz="1400">
              <a:solidFill>
                <a:schemeClr val="lt1"/>
              </a:solidFill>
              <a:latin typeface="Calibri"/>
              <a:ea typeface="Calibri"/>
              <a:cs typeface="Calibri"/>
              <a:sym typeface="Calibri"/>
            </a:endParaRPr>
          </a:p>
        </p:txBody>
      </p:sp>
      <p:sp>
        <p:nvSpPr>
          <p:cNvPr id="1184" name="Google Shape;1184;p30"/>
          <p:cNvSpPr/>
          <p:nvPr/>
        </p:nvSpPr>
        <p:spPr>
          <a:xfrm flipH="1" rot="-5400000">
            <a:off x="1848906" y="2754753"/>
            <a:ext cx="2158839" cy="2103886"/>
          </a:xfrm>
          <a:prstGeom prst="uturnArrow">
            <a:avLst>
              <a:gd fmla="val 25000" name="adj1"/>
              <a:gd fmla="val 25000" name="adj2"/>
              <a:gd fmla="val 25000" name="adj3"/>
              <a:gd fmla="val 43750" name="adj4"/>
              <a:gd fmla="val 75000" name="adj5"/>
            </a:avLst>
          </a:prstGeom>
          <a:solidFill>
            <a:srgbClr val="06677F"/>
          </a:solidFill>
          <a:ln>
            <a:noFill/>
          </a:ln>
          <a:effectLst>
            <a:outerShdw blurRad="800100" sx="90000" rotWithShape="0" algn="tl" dir="2700000" dist="546100" sy="90000">
              <a:srgbClr val="000000">
                <a:alpha val="9803"/>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Clr>
                <a:schemeClr val="dk1"/>
              </a:buClr>
              <a:buSzPts val="900"/>
              <a:buFont typeface="Calibri"/>
              <a:buNone/>
            </a:pPr>
            <a:r>
              <a:t/>
            </a:r>
            <a:endParaRPr sz="900">
              <a:solidFill>
                <a:schemeClr val="lt1"/>
              </a:solidFill>
              <a:latin typeface="Calibri"/>
              <a:ea typeface="Calibri"/>
              <a:cs typeface="Calibri"/>
              <a:sym typeface="Calibri"/>
            </a:endParaRPr>
          </a:p>
        </p:txBody>
      </p:sp>
      <p:sp>
        <p:nvSpPr>
          <p:cNvPr id="1185" name="Google Shape;1185;p30"/>
          <p:cNvSpPr/>
          <p:nvPr/>
        </p:nvSpPr>
        <p:spPr>
          <a:xfrm rot="5400000">
            <a:off x="1480276" y="-78201"/>
            <a:ext cx="2158839" cy="5119391"/>
          </a:xfrm>
          <a:prstGeom prst="uturnArrow">
            <a:avLst>
              <a:gd fmla="val 25000" name="adj1"/>
              <a:gd fmla="val 25000" name="adj2"/>
              <a:gd fmla="val 25000" name="adj3"/>
              <a:gd fmla="val 43750" name="adj4"/>
              <a:gd fmla="val 30803" name="adj5"/>
            </a:avLst>
          </a:prstGeom>
          <a:solidFill>
            <a:srgbClr val="0289AE"/>
          </a:solidFill>
          <a:ln>
            <a:noFill/>
          </a:ln>
          <a:effectLst>
            <a:outerShdw blurRad="800100" sx="90000" rotWithShape="0" algn="tl" dir="2700000" dist="546100" sy="90000">
              <a:srgbClr val="000000">
                <a:alpha val="9803"/>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Clr>
                <a:schemeClr val="dk1"/>
              </a:buClr>
              <a:buSzPts val="900"/>
              <a:buFont typeface="Calibri"/>
              <a:buNone/>
            </a:pPr>
            <a:r>
              <a:t/>
            </a:r>
            <a:endParaRPr sz="900">
              <a:solidFill>
                <a:schemeClr val="lt1"/>
              </a:solidFill>
              <a:latin typeface="Calibri"/>
              <a:ea typeface="Calibri"/>
              <a:cs typeface="Calibri"/>
              <a:sym typeface="Calibri"/>
            </a:endParaRPr>
          </a:p>
        </p:txBody>
      </p:sp>
      <p:sp>
        <p:nvSpPr>
          <p:cNvPr id="1186" name="Google Shape;1186;p30"/>
          <p:cNvSpPr txBox="1"/>
          <p:nvPr/>
        </p:nvSpPr>
        <p:spPr>
          <a:xfrm>
            <a:off x="5241516" y="1826732"/>
            <a:ext cx="3052235" cy="582180"/>
          </a:xfrm>
          <a:prstGeom prst="rect">
            <a:avLst/>
          </a:prstGeom>
          <a:noFill/>
          <a:ln>
            <a:noFill/>
          </a:ln>
        </p:spPr>
        <p:txBody>
          <a:bodyPr anchorCtr="0" anchor="t" bIns="34275" lIns="68575" spcFirstLastPara="1" rIns="68575" wrap="square" tIns="34275">
            <a:spAutoFit/>
          </a:bodyPr>
          <a:lstStyle/>
          <a:p>
            <a:pPr indent="0" lvl="0" marL="0" marR="0" rtl="0" algn="l">
              <a:lnSpc>
                <a:spcPct val="108888"/>
              </a:lnSpc>
              <a:spcBef>
                <a:spcPts val="0"/>
              </a:spcBef>
              <a:spcAft>
                <a:spcPts val="0"/>
              </a:spcAft>
              <a:buNone/>
            </a:pPr>
            <a:r>
              <a:rPr lang="en-US" sz="1800">
                <a:solidFill>
                  <a:srgbClr val="262626"/>
                </a:solidFill>
                <a:latin typeface="Calibri"/>
                <a:ea typeface="Calibri"/>
                <a:cs typeface="Calibri"/>
                <a:sym typeface="Calibri"/>
              </a:rPr>
              <a:t>Los puntos de contacto entre el cliente y la empresa</a:t>
            </a:r>
            <a:endParaRPr sz="1800">
              <a:solidFill>
                <a:srgbClr val="262626"/>
              </a:solidFill>
              <a:latin typeface="Calibri"/>
              <a:ea typeface="Calibri"/>
              <a:cs typeface="Calibri"/>
              <a:sym typeface="Calibri"/>
            </a:endParaRPr>
          </a:p>
        </p:txBody>
      </p:sp>
      <p:sp>
        <p:nvSpPr>
          <p:cNvPr id="1187" name="Google Shape;1187;p30"/>
          <p:cNvSpPr txBox="1"/>
          <p:nvPr/>
        </p:nvSpPr>
        <p:spPr>
          <a:xfrm>
            <a:off x="5241516" y="1395440"/>
            <a:ext cx="3093162" cy="469329"/>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Clr>
                <a:srgbClr val="0289AE"/>
              </a:buClr>
              <a:buSzPts val="2600"/>
              <a:buFont typeface="Calibri"/>
              <a:buNone/>
            </a:pPr>
            <a:r>
              <a:rPr b="1" lang="en-US" sz="2600">
                <a:solidFill>
                  <a:srgbClr val="0289AE"/>
                </a:solidFill>
                <a:latin typeface="Calibri"/>
                <a:ea typeface="Calibri"/>
                <a:cs typeface="Calibri"/>
                <a:sym typeface="Calibri"/>
              </a:rPr>
              <a:t>Puntos de contacto</a:t>
            </a:r>
            <a:endParaRPr sz="2600">
              <a:solidFill>
                <a:srgbClr val="0289AE"/>
              </a:solidFill>
              <a:latin typeface="Calibri"/>
              <a:ea typeface="Calibri"/>
              <a:cs typeface="Calibri"/>
              <a:sym typeface="Calibri"/>
            </a:endParaRPr>
          </a:p>
        </p:txBody>
      </p:sp>
      <p:sp>
        <p:nvSpPr>
          <p:cNvPr id="1188" name="Google Shape;1188;p30"/>
          <p:cNvSpPr txBox="1"/>
          <p:nvPr/>
        </p:nvSpPr>
        <p:spPr>
          <a:xfrm>
            <a:off x="5319659" y="5215235"/>
            <a:ext cx="3172942" cy="582180"/>
          </a:xfrm>
          <a:prstGeom prst="rect">
            <a:avLst/>
          </a:prstGeom>
          <a:noFill/>
          <a:ln>
            <a:noFill/>
          </a:ln>
        </p:spPr>
        <p:txBody>
          <a:bodyPr anchorCtr="0" anchor="t" bIns="34275" lIns="68575" spcFirstLastPara="1" rIns="68575" wrap="square" tIns="34275">
            <a:spAutoFit/>
          </a:bodyPr>
          <a:lstStyle/>
          <a:p>
            <a:pPr indent="0" lvl="0" marL="0" marR="0" rtl="0" algn="l">
              <a:lnSpc>
                <a:spcPct val="108888"/>
              </a:lnSpc>
              <a:spcBef>
                <a:spcPts val="0"/>
              </a:spcBef>
              <a:spcAft>
                <a:spcPts val="0"/>
              </a:spcAft>
              <a:buNone/>
            </a:pPr>
            <a:r>
              <a:rPr lang="en-US" sz="1800">
                <a:solidFill>
                  <a:srgbClr val="262626"/>
                </a:solidFill>
                <a:latin typeface="Calibri"/>
                <a:ea typeface="Calibri"/>
                <a:cs typeface="Calibri"/>
                <a:sym typeface="Calibri"/>
              </a:rPr>
              <a:t>Seguro, </a:t>
            </a:r>
            <a:r>
              <a:rPr lang="en-US" sz="1800">
                <a:solidFill>
                  <a:srgbClr val="FF0000"/>
                </a:solidFill>
                <a:latin typeface="Calibri"/>
                <a:ea typeface="Calibri"/>
                <a:cs typeface="Calibri"/>
                <a:sym typeface="Calibri"/>
              </a:rPr>
              <a:t>confuso</a:t>
            </a:r>
            <a:r>
              <a:rPr lang="en-US" sz="1800">
                <a:solidFill>
                  <a:srgbClr val="262626"/>
                </a:solidFill>
                <a:latin typeface="Calibri"/>
                <a:ea typeface="Calibri"/>
                <a:cs typeface="Calibri"/>
                <a:sym typeface="Calibri"/>
              </a:rPr>
              <a:t>, </a:t>
            </a:r>
            <a:r>
              <a:rPr lang="en-US" sz="1800">
                <a:solidFill>
                  <a:srgbClr val="FF0000"/>
                </a:solidFill>
                <a:latin typeface="Calibri"/>
                <a:ea typeface="Calibri"/>
                <a:cs typeface="Calibri"/>
                <a:sym typeface="Calibri"/>
              </a:rPr>
              <a:t>acogido</a:t>
            </a:r>
            <a:r>
              <a:rPr lang="en-US" sz="1800">
                <a:solidFill>
                  <a:srgbClr val="262626"/>
                </a:solidFill>
                <a:latin typeface="Calibri"/>
                <a:ea typeface="Calibri"/>
                <a:cs typeface="Calibri"/>
                <a:sym typeface="Calibri"/>
              </a:rPr>
              <a:t>, apresurado, curioso, tranquilo</a:t>
            </a:r>
            <a:endParaRPr sz="1800">
              <a:solidFill>
                <a:srgbClr val="262626"/>
              </a:solidFill>
              <a:latin typeface="Calibri"/>
              <a:ea typeface="Calibri"/>
              <a:cs typeface="Calibri"/>
              <a:sym typeface="Calibri"/>
            </a:endParaRPr>
          </a:p>
        </p:txBody>
      </p:sp>
      <p:sp>
        <p:nvSpPr>
          <p:cNvPr id="1189" name="Google Shape;1189;p30"/>
          <p:cNvSpPr txBox="1"/>
          <p:nvPr/>
        </p:nvSpPr>
        <p:spPr>
          <a:xfrm>
            <a:off x="5319658" y="4783943"/>
            <a:ext cx="2103887" cy="469329"/>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Clr>
                <a:srgbClr val="62A844"/>
              </a:buClr>
              <a:buSzPts val="2600"/>
              <a:buFont typeface="Calibri"/>
              <a:buNone/>
            </a:pPr>
            <a:r>
              <a:rPr b="1" lang="en-US" sz="2600">
                <a:solidFill>
                  <a:srgbClr val="62A844"/>
                </a:solidFill>
                <a:latin typeface="Calibri"/>
                <a:ea typeface="Calibri"/>
                <a:cs typeface="Calibri"/>
                <a:sym typeface="Calibri"/>
              </a:rPr>
              <a:t>Sentimientos</a:t>
            </a:r>
            <a:endParaRPr sz="2600">
              <a:solidFill>
                <a:srgbClr val="62A844"/>
              </a:solidFill>
              <a:latin typeface="Calibri"/>
              <a:ea typeface="Calibri"/>
              <a:cs typeface="Calibri"/>
              <a:sym typeface="Calibri"/>
            </a:endParaRPr>
          </a:p>
        </p:txBody>
      </p:sp>
      <p:sp>
        <p:nvSpPr>
          <p:cNvPr id="1190" name="Google Shape;1190;p30"/>
          <p:cNvSpPr txBox="1"/>
          <p:nvPr/>
        </p:nvSpPr>
        <p:spPr>
          <a:xfrm>
            <a:off x="599683" y="5131048"/>
            <a:ext cx="3762977" cy="582180"/>
          </a:xfrm>
          <a:prstGeom prst="rect">
            <a:avLst/>
          </a:prstGeom>
          <a:noFill/>
          <a:ln>
            <a:noFill/>
          </a:ln>
        </p:spPr>
        <p:txBody>
          <a:bodyPr anchorCtr="0" anchor="t" bIns="34275" lIns="68575" spcFirstLastPara="1" rIns="68575" wrap="square" tIns="34275">
            <a:spAutoFit/>
          </a:bodyPr>
          <a:lstStyle/>
          <a:p>
            <a:pPr indent="0" lvl="0" marL="0" marR="0" rtl="0" algn="l">
              <a:lnSpc>
                <a:spcPct val="108888"/>
              </a:lnSpc>
              <a:spcBef>
                <a:spcPts val="0"/>
              </a:spcBef>
              <a:spcAft>
                <a:spcPts val="0"/>
              </a:spcAft>
              <a:buNone/>
            </a:pPr>
            <a:r>
              <a:rPr lang="en-US" sz="1800">
                <a:solidFill>
                  <a:srgbClr val="262626"/>
                </a:solidFill>
                <a:latin typeface="Calibri"/>
                <a:ea typeface="Calibri"/>
                <a:cs typeface="Calibri"/>
                <a:sym typeface="Calibri"/>
              </a:rPr>
              <a:t>Sitio web, correo electrónico, en persona, señalización, aplicación, teléfono, información de la habitación</a:t>
            </a:r>
            <a:endParaRPr sz="1800">
              <a:solidFill>
                <a:srgbClr val="262626"/>
              </a:solidFill>
              <a:latin typeface="Calibri"/>
              <a:ea typeface="Calibri"/>
              <a:cs typeface="Calibri"/>
              <a:sym typeface="Calibri"/>
            </a:endParaRPr>
          </a:p>
        </p:txBody>
      </p:sp>
      <p:sp>
        <p:nvSpPr>
          <p:cNvPr id="1191" name="Google Shape;1191;p30"/>
          <p:cNvSpPr txBox="1"/>
          <p:nvPr/>
        </p:nvSpPr>
        <p:spPr>
          <a:xfrm>
            <a:off x="599684" y="4699756"/>
            <a:ext cx="1904616" cy="469329"/>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Clr>
                <a:srgbClr val="0289AE"/>
              </a:buClr>
              <a:buSzPts val="2600"/>
              <a:buFont typeface="Calibri"/>
              <a:buNone/>
            </a:pPr>
            <a:r>
              <a:rPr b="1" lang="en-US" sz="2600">
                <a:solidFill>
                  <a:srgbClr val="0289AE"/>
                </a:solidFill>
                <a:latin typeface="Calibri"/>
                <a:ea typeface="Calibri"/>
                <a:cs typeface="Calibri"/>
                <a:sym typeface="Calibri"/>
              </a:rPr>
              <a:t>Canales</a:t>
            </a:r>
            <a:endParaRPr sz="2600">
              <a:solidFill>
                <a:srgbClr val="0289AE"/>
              </a:solidFill>
              <a:latin typeface="Calibri"/>
              <a:ea typeface="Calibri"/>
              <a:cs typeface="Calibri"/>
              <a:sym typeface="Calibri"/>
            </a:endParaRPr>
          </a:p>
        </p:txBody>
      </p:sp>
      <p:sp>
        <p:nvSpPr>
          <p:cNvPr id="1192" name="Google Shape;1192;p30"/>
          <p:cNvSpPr txBox="1"/>
          <p:nvPr/>
        </p:nvSpPr>
        <p:spPr>
          <a:xfrm>
            <a:off x="9365961" y="3637484"/>
            <a:ext cx="2519988" cy="838661"/>
          </a:xfrm>
          <a:prstGeom prst="rect">
            <a:avLst/>
          </a:prstGeom>
          <a:noFill/>
          <a:ln>
            <a:noFill/>
          </a:ln>
        </p:spPr>
        <p:txBody>
          <a:bodyPr anchorCtr="0" anchor="t" bIns="34275" lIns="68575" spcFirstLastPara="1" rIns="68575" wrap="square" tIns="34275">
            <a:spAutoFit/>
          </a:bodyPr>
          <a:lstStyle/>
          <a:p>
            <a:pPr indent="0" lvl="0" marL="0" marR="0" rtl="0" algn="l">
              <a:lnSpc>
                <a:spcPct val="108888"/>
              </a:lnSpc>
              <a:spcBef>
                <a:spcPts val="0"/>
              </a:spcBef>
              <a:spcAft>
                <a:spcPts val="0"/>
              </a:spcAft>
              <a:buNone/>
            </a:pPr>
            <a:r>
              <a:rPr lang="en-US" sz="1800">
                <a:solidFill>
                  <a:srgbClr val="262626"/>
                </a:solidFill>
                <a:latin typeface="Calibri"/>
                <a:ea typeface="Calibri"/>
                <a:cs typeface="Calibri"/>
                <a:sym typeface="Calibri"/>
              </a:rPr>
              <a:t>Claridad, comodidad, relevancia, accesibilidad, confianza, variedad</a:t>
            </a:r>
            <a:endParaRPr sz="1800">
              <a:solidFill>
                <a:srgbClr val="262626"/>
              </a:solidFill>
              <a:latin typeface="Calibri"/>
              <a:ea typeface="Calibri"/>
              <a:cs typeface="Calibri"/>
              <a:sym typeface="Calibri"/>
            </a:endParaRPr>
          </a:p>
        </p:txBody>
      </p:sp>
      <p:sp>
        <p:nvSpPr>
          <p:cNvPr id="1193" name="Google Shape;1193;p30"/>
          <p:cNvSpPr txBox="1"/>
          <p:nvPr/>
        </p:nvSpPr>
        <p:spPr>
          <a:xfrm>
            <a:off x="9365961" y="3206191"/>
            <a:ext cx="1904615" cy="469329"/>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Clr>
                <a:srgbClr val="62A844"/>
              </a:buClr>
              <a:buSzPts val="2600"/>
              <a:buFont typeface="Calibri"/>
              <a:buNone/>
            </a:pPr>
            <a:r>
              <a:rPr b="1" lang="en-US" sz="2600">
                <a:solidFill>
                  <a:srgbClr val="62A844"/>
                </a:solidFill>
                <a:latin typeface="Calibri"/>
                <a:ea typeface="Calibri"/>
                <a:cs typeface="Calibri"/>
                <a:sym typeface="Calibri"/>
              </a:rPr>
              <a:t>Necesidades</a:t>
            </a:r>
            <a:endParaRPr sz="2600">
              <a:solidFill>
                <a:srgbClr val="62A844"/>
              </a:solidFill>
              <a:latin typeface="Calibri"/>
              <a:ea typeface="Calibri"/>
              <a:cs typeface="Calibri"/>
              <a:sym typeface="Calibri"/>
            </a:endParaRPr>
          </a:p>
        </p:txBody>
      </p:sp>
      <p:sp>
        <p:nvSpPr>
          <p:cNvPr id="1194" name="Google Shape;1194;p30"/>
          <p:cNvSpPr txBox="1"/>
          <p:nvPr/>
        </p:nvSpPr>
        <p:spPr>
          <a:xfrm>
            <a:off x="567011" y="6092482"/>
            <a:ext cx="11107835" cy="43088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200">
                <a:solidFill>
                  <a:srgbClr val="62A844"/>
                </a:solidFill>
                <a:latin typeface="Calibri"/>
                <a:ea typeface="Calibri"/>
                <a:cs typeface="Calibri"/>
                <a:sym typeface="Calibri"/>
              </a:rPr>
              <a:t>La sostenibilidad funciona mejor cuando respalda la necesidad real que subyace al momento.</a:t>
            </a:r>
            <a:endParaRPr sz="2200">
              <a:solidFill>
                <a:srgbClr val="62A844"/>
              </a:solidFill>
              <a:latin typeface="Calibri"/>
              <a:ea typeface="Calibri"/>
              <a:cs typeface="Calibri"/>
              <a:sym typeface="Calibri"/>
            </a:endParaRPr>
          </a:p>
        </p:txBody>
      </p:sp>
      <p:sp>
        <p:nvSpPr>
          <p:cNvPr id="1195" name="Google Shape;1195;p30"/>
          <p:cNvSpPr txBox="1"/>
          <p:nvPr/>
        </p:nvSpPr>
        <p:spPr>
          <a:xfrm>
            <a:off x="429165" y="-11"/>
            <a:ext cx="77763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06677F"/>
              </a:buClr>
              <a:buSzPts val="3400"/>
              <a:buFont typeface="Arial"/>
              <a:buNone/>
            </a:pPr>
            <a:r>
              <a:rPr b="1" lang="en-US" sz="3400">
                <a:solidFill>
                  <a:srgbClr val="06677F"/>
                </a:solidFill>
                <a:latin typeface="Calibri"/>
                <a:ea typeface="Calibri"/>
                <a:cs typeface="Calibri"/>
                <a:sym typeface="Calibri"/>
              </a:rPr>
              <a:t>Puntos de contacto, canales, sensaciones, necesidades</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1196" name="Google Shape;1196;p30"/>
          <p:cNvCxnSpPr/>
          <p:nvPr/>
        </p:nvCxnSpPr>
        <p:spPr>
          <a:xfrm>
            <a:off x="0" y="1046459"/>
            <a:ext cx="8634652" cy="0"/>
          </a:xfrm>
          <a:prstGeom prst="straightConnector1">
            <a:avLst/>
          </a:prstGeom>
          <a:noFill/>
          <a:ln cap="flat" cmpd="sng" w="34925">
            <a:solidFill>
              <a:srgbClr val="62A844"/>
            </a:solidFill>
            <a:prstDash val="dot"/>
            <a:miter lim="8000"/>
            <a:headEnd len="sm" w="sm" type="none"/>
            <a:tailEnd len="sm" w="sm" type="none"/>
          </a:ln>
        </p:spPr>
      </p:cxnSp>
      <p:sp>
        <p:nvSpPr>
          <p:cNvPr id="1197" name="Google Shape;1197;p30"/>
          <p:cNvSpPr/>
          <p:nvPr/>
        </p:nvSpPr>
        <p:spPr>
          <a:xfrm flipH="1">
            <a:off x="8782485" y="425326"/>
            <a:ext cx="2894598"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262626"/>
                </a:solidFill>
                <a:latin typeface="Calibri"/>
                <a:ea typeface="Calibri"/>
                <a:cs typeface="Calibri"/>
                <a:sym typeface="Calibri"/>
              </a:rPr>
              <a:t>Al trazar un recorrido, ten en cuenta cuatro aspectos a la vez:</a:t>
            </a:r>
            <a:endParaRPr/>
          </a:p>
          <a:p>
            <a:pPr indent="0" lvl="0" marL="0" marR="0" rtl="0" algn="l">
              <a:spcBef>
                <a:spcPts val="0"/>
              </a:spcBef>
              <a:spcAft>
                <a:spcPts val="0"/>
              </a:spcAft>
              <a:buNone/>
            </a:pPr>
            <a:r>
              <a:t/>
            </a:r>
            <a:endParaRPr b="1" sz="1800">
              <a:solidFill>
                <a:srgbClr val="262626"/>
              </a:solidFill>
              <a:latin typeface="Calibri"/>
              <a:ea typeface="Calibri"/>
              <a:cs typeface="Calibri"/>
              <a:sym typeface="Calibri"/>
            </a:endParaRPr>
          </a:p>
        </p:txBody>
      </p:sp>
      <p:sp>
        <p:nvSpPr>
          <p:cNvPr id="1198" name="Google Shape;1198;p30"/>
          <p:cNvSpPr/>
          <p:nvPr/>
        </p:nvSpPr>
        <p:spPr>
          <a:xfrm>
            <a:off x="8634652" y="403033"/>
            <a:ext cx="3158332" cy="945623"/>
          </a:xfrm>
          <a:prstGeom prst="roundRect">
            <a:avLst>
              <a:gd fmla="val 8566" name="adj"/>
            </a:avLst>
          </a:prstGeom>
          <a:noFill/>
          <a:ln cap="flat" cmpd="sng" w="28575">
            <a:solidFill>
              <a:srgbClr val="62A844"/>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99" name="Google Shape;1199;p30"/>
          <p:cNvSpPr/>
          <p:nvPr/>
        </p:nvSpPr>
        <p:spPr>
          <a:xfrm flipH="1" rot="-3183806">
            <a:off x="8411442" y="1649607"/>
            <a:ext cx="926896" cy="526949"/>
          </a:xfrm>
          <a:custGeom>
            <a:rect b="b" l="l" r="r" t="t"/>
            <a:pathLst>
              <a:path extrusionOk="0" h="589562" w="1037030">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200" name="Google Shape;1200;p30"/>
          <p:cNvGrpSpPr/>
          <p:nvPr/>
        </p:nvGrpSpPr>
        <p:grpSpPr>
          <a:xfrm>
            <a:off x="4272193" y="1441158"/>
            <a:ext cx="888124" cy="901925"/>
            <a:chOff x="4351657" y="2357629"/>
            <a:chExt cx="888124" cy="901925"/>
          </a:xfrm>
        </p:grpSpPr>
        <p:sp>
          <p:nvSpPr>
            <p:cNvPr id="1201" name="Google Shape;1201;p30"/>
            <p:cNvSpPr/>
            <p:nvPr/>
          </p:nvSpPr>
          <p:spPr>
            <a:xfrm>
              <a:off x="4351657" y="2357629"/>
              <a:ext cx="888124" cy="901925"/>
            </a:xfrm>
            <a:prstGeom prst="ellipse">
              <a:avLst/>
            </a:prstGeom>
            <a:solidFill>
              <a:srgbClr val="06677F"/>
            </a:solidFill>
            <a:ln>
              <a:noFill/>
            </a:ln>
            <a:effectLst>
              <a:outerShdw blurRad="254000" rotWithShape="0" algn="ctr" dir="5400000" dist="50800">
                <a:srgbClr val="000000">
                  <a:alpha val="24705"/>
                </a:srgbClr>
              </a:outerShdw>
            </a:effectLst>
          </p:spPr>
          <p:txBody>
            <a:bodyPr anchorCtr="0" anchor="ctr" bIns="34275" lIns="68575" spcFirstLastPara="1" rIns="68575" wrap="square" tIns="34275">
              <a:noAutofit/>
            </a:bodyPr>
            <a:lstStyle/>
            <a:p>
              <a:pPr indent="0" lvl="0" marL="0" marR="0" rtl="0" algn="l">
                <a:spcBef>
                  <a:spcPts val="0"/>
                </a:spcBef>
                <a:spcAft>
                  <a:spcPts val="0"/>
                </a:spcAft>
                <a:buClr>
                  <a:schemeClr val="dk1"/>
                </a:buClr>
                <a:buSzPts val="1400"/>
                <a:buFont typeface="Calibri"/>
                <a:buNone/>
              </a:pPr>
              <a:r>
                <a:t/>
              </a:r>
              <a:endParaRPr sz="1400">
                <a:solidFill>
                  <a:schemeClr val="dk1"/>
                </a:solidFill>
                <a:latin typeface="Calibri"/>
                <a:ea typeface="Calibri"/>
                <a:cs typeface="Calibri"/>
                <a:sym typeface="Calibri"/>
              </a:endParaRPr>
            </a:p>
          </p:txBody>
        </p:sp>
        <p:sp>
          <p:nvSpPr>
            <p:cNvPr id="1202" name="Google Shape;1202;p30"/>
            <p:cNvSpPr/>
            <p:nvPr/>
          </p:nvSpPr>
          <p:spPr>
            <a:xfrm>
              <a:off x="4482306" y="2490308"/>
              <a:ext cx="626826" cy="636567"/>
            </a:xfrm>
            <a:prstGeom prst="ellipse">
              <a:avLst/>
            </a:prstGeom>
            <a:solidFill>
              <a:schemeClr val="lt1"/>
            </a:solidFill>
            <a:ln>
              <a:noFill/>
            </a:ln>
            <a:effectLst>
              <a:outerShdw blurRad="50800" rotWithShape="0" algn="t" dir="5400000" dist="38100">
                <a:srgbClr val="000000">
                  <a:alpha val="400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Clr>
                  <a:schemeClr val="dk1"/>
                </a:buClr>
                <a:buSzPts val="1400"/>
                <a:buFont typeface="Calibri"/>
                <a:buNone/>
              </a:pPr>
              <a:r>
                <a:t/>
              </a:r>
              <a:endParaRPr sz="1400">
                <a:solidFill>
                  <a:schemeClr val="accent1"/>
                </a:solidFill>
                <a:latin typeface="Calibri"/>
                <a:ea typeface="Calibri"/>
                <a:cs typeface="Calibri"/>
                <a:sym typeface="Calibri"/>
              </a:endParaRPr>
            </a:p>
          </p:txBody>
        </p:sp>
        <p:sp>
          <p:nvSpPr>
            <p:cNvPr id="1203" name="Google Shape;1203;p30"/>
            <p:cNvSpPr txBox="1"/>
            <p:nvPr/>
          </p:nvSpPr>
          <p:spPr>
            <a:xfrm>
              <a:off x="4443700" y="2454648"/>
              <a:ext cx="704039" cy="707886"/>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4000">
                  <a:solidFill>
                    <a:srgbClr val="0289AE"/>
                  </a:solidFill>
                  <a:latin typeface="Calibri"/>
                  <a:ea typeface="Calibri"/>
                  <a:cs typeface="Calibri"/>
                  <a:sym typeface="Calibri"/>
                </a:rPr>
                <a:t>01</a:t>
              </a:r>
              <a:endParaRPr b="1" sz="4000">
                <a:solidFill>
                  <a:srgbClr val="0289AE"/>
                </a:solidFill>
                <a:latin typeface="Calibri"/>
                <a:ea typeface="Calibri"/>
                <a:cs typeface="Calibri"/>
                <a:sym typeface="Calibri"/>
              </a:endParaRPr>
            </a:p>
          </p:txBody>
        </p:sp>
      </p:grpSp>
      <p:grpSp>
        <p:nvGrpSpPr>
          <p:cNvPr id="1204" name="Google Shape;1204;p30"/>
          <p:cNvGrpSpPr/>
          <p:nvPr/>
        </p:nvGrpSpPr>
        <p:grpSpPr>
          <a:xfrm>
            <a:off x="1752152" y="3619192"/>
            <a:ext cx="888124" cy="901925"/>
            <a:chOff x="4351657" y="2357629"/>
            <a:chExt cx="888124" cy="901925"/>
          </a:xfrm>
        </p:grpSpPr>
        <p:sp>
          <p:nvSpPr>
            <p:cNvPr id="1205" name="Google Shape;1205;p30"/>
            <p:cNvSpPr/>
            <p:nvPr/>
          </p:nvSpPr>
          <p:spPr>
            <a:xfrm>
              <a:off x="4351657" y="2357629"/>
              <a:ext cx="888124" cy="901925"/>
            </a:xfrm>
            <a:prstGeom prst="ellipse">
              <a:avLst/>
            </a:prstGeom>
            <a:solidFill>
              <a:srgbClr val="0289AE"/>
            </a:solidFill>
            <a:ln>
              <a:noFill/>
            </a:ln>
            <a:effectLst>
              <a:outerShdw blurRad="254000" rotWithShape="0" algn="ctr" dir="5400000" dist="50800">
                <a:srgbClr val="000000">
                  <a:alpha val="24705"/>
                </a:srgbClr>
              </a:outerShdw>
            </a:effectLst>
          </p:spPr>
          <p:txBody>
            <a:bodyPr anchorCtr="0" anchor="ctr" bIns="34275" lIns="68575" spcFirstLastPara="1" rIns="68575" wrap="square" tIns="34275">
              <a:noAutofit/>
            </a:bodyPr>
            <a:lstStyle/>
            <a:p>
              <a:pPr indent="0" lvl="0" marL="0" marR="0" rtl="0" algn="l">
                <a:spcBef>
                  <a:spcPts val="0"/>
                </a:spcBef>
                <a:spcAft>
                  <a:spcPts val="0"/>
                </a:spcAft>
                <a:buClr>
                  <a:schemeClr val="dk1"/>
                </a:buClr>
                <a:buSzPts val="1400"/>
                <a:buFont typeface="Calibri"/>
                <a:buNone/>
              </a:pPr>
              <a:r>
                <a:t/>
              </a:r>
              <a:endParaRPr sz="1400">
                <a:solidFill>
                  <a:schemeClr val="dk1"/>
                </a:solidFill>
                <a:latin typeface="Calibri"/>
                <a:ea typeface="Calibri"/>
                <a:cs typeface="Calibri"/>
                <a:sym typeface="Calibri"/>
              </a:endParaRPr>
            </a:p>
          </p:txBody>
        </p:sp>
        <p:sp>
          <p:nvSpPr>
            <p:cNvPr id="1206" name="Google Shape;1206;p30"/>
            <p:cNvSpPr/>
            <p:nvPr/>
          </p:nvSpPr>
          <p:spPr>
            <a:xfrm>
              <a:off x="4482306" y="2490308"/>
              <a:ext cx="626826" cy="636567"/>
            </a:xfrm>
            <a:prstGeom prst="ellipse">
              <a:avLst/>
            </a:prstGeom>
            <a:solidFill>
              <a:schemeClr val="lt1"/>
            </a:solidFill>
            <a:ln>
              <a:noFill/>
            </a:ln>
            <a:effectLst>
              <a:outerShdw blurRad="50800" rotWithShape="0" algn="t" dir="5400000" dist="38100">
                <a:srgbClr val="000000">
                  <a:alpha val="400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Clr>
                  <a:schemeClr val="dk1"/>
                </a:buClr>
                <a:buSzPts val="1400"/>
                <a:buFont typeface="Calibri"/>
                <a:buNone/>
              </a:pPr>
              <a:r>
                <a:t/>
              </a:r>
              <a:endParaRPr sz="1400">
                <a:solidFill>
                  <a:schemeClr val="accent1"/>
                </a:solidFill>
                <a:latin typeface="Calibri"/>
                <a:ea typeface="Calibri"/>
                <a:cs typeface="Calibri"/>
                <a:sym typeface="Calibri"/>
              </a:endParaRPr>
            </a:p>
          </p:txBody>
        </p:sp>
        <p:sp>
          <p:nvSpPr>
            <p:cNvPr id="1207" name="Google Shape;1207;p30"/>
            <p:cNvSpPr txBox="1"/>
            <p:nvPr/>
          </p:nvSpPr>
          <p:spPr>
            <a:xfrm>
              <a:off x="4443700" y="2454648"/>
              <a:ext cx="704039" cy="707886"/>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4000">
                  <a:solidFill>
                    <a:srgbClr val="06677F"/>
                  </a:solidFill>
                  <a:latin typeface="Calibri"/>
                  <a:ea typeface="Calibri"/>
                  <a:cs typeface="Calibri"/>
                  <a:sym typeface="Calibri"/>
                </a:rPr>
                <a:t>02</a:t>
              </a:r>
              <a:endParaRPr b="1" sz="4000">
                <a:solidFill>
                  <a:srgbClr val="06677F"/>
                </a:solidFill>
                <a:latin typeface="Calibri"/>
                <a:ea typeface="Calibri"/>
                <a:cs typeface="Calibri"/>
                <a:sym typeface="Calibri"/>
              </a:endParaRPr>
            </a:p>
          </p:txBody>
        </p:sp>
      </p:grpSp>
      <p:grpSp>
        <p:nvGrpSpPr>
          <p:cNvPr id="1208" name="Google Shape;1208;p30"/>
          <p:cNvGrpSpPr/>
          <p:nvPr/>
        </p:nvGrpSpPr>
        <p:grpSpPr>
          <a:xfrm>
            <a:off x="5189010" y="3882018"/>
            <a:ext cx="888124" cy="901925"/>
            <a:chOff x="4351657" y="2357629"/>
            <a:chExt cx="888124" cy="901925"/>
          </a:xfrm>
        </p:grpSpPr>
        <p:sp>
          <p:nvSpPr>
            <p:cNvPr id="1209" name="Google Shape;1209;p30"/>
            <p:cNvSpPr/>
            <p:nvPr/>
          </p:nvSpPr>
          <p:spPr>
            <a:xfrm>
              <a:off x="4351657" y="2357629"/>
              <a:ext cx="888124" cy="901925"/>
            </a:xfrm>
            <a:prstGeom prst="ellipse">
              <a:avLst/>
            </a:prstGeom>
            <a:solidFill>
              <a:srgbClr val="3D8241"/>
            </a:solidFill>
            <a:ln>
              <a:noFill/>
            </a:ln>
            <a:effectLst>
              <a:outerShdw blurRad="254000" rotWithShape="0" algn="ctr" dir="5400000" dist="50800">
                <a:srgbClr val="000000">
                  <a:alpha val="24705"/>
                </a:srgbClr>
              </a:outerShdw>
            </a:effectLst>
          </p:spPr>
          <p:txBody>
            <a:bodyPr anchorCtr="0" anchor="ctr" bIns="34275" lIns="68575" spcFirstLastPara="1" rIns="68575" wrap="square" tIns="34275">
              <a:noAutofit/>
            </a:bodyPr>
            <a:lstStyle/>
            <a:p>
              <a:pPr indent="0" lvl="0" marL="0" marR="0" rtl="0" algn="l">
                <a:spcBef>
                  <a:spcPts val="0"/>
                </a:spcBef>
                <a:spcAft>
                  <a:spcPts val="0"/>
                </a:spcAft>
                <a:buClr>
                  <a:schemeClr val="dk1"/>
                </a:buClr>
                <a:buSzPts val="1400"/>
                <a:buFont typeface="Calibri"/>
                <a:buNone/>
              </a:pPr>
              <a:r>
                <a:t/>
              </a:r>
              <a:endParaRPr sz="1400">
                <a:solidFill>
                  <a:schemeClr val="dk1"/>
                </a:solidFill>
                <a:latin typeface="Calibri"/>
                <a:ea typeface="Calibri"/>
                <a:cs typeface="Calibri"/>
                <a:sym typeface="Calibri"/>
              </a:endParaRPr>
            </a:p>
          </p:txBody>
        </p:sp>
        <p:sp>
          <p:nvSpPr>
            <p:cNvPr id="1210" name="Google Shape;1210;p30"/>
            <p:cNvSpPr/>
            <p:nvPr/>
          </p:nvSpPr>
          <p:spPr>
            <a:xfrm>
              <a:off x="4482306" y="2490308"/>
              <a:ext cx="626826" cy="636567"/>
            </a:xfrm>
            <a:prstGeom prst="ellipse">
              <a:avLst/>
            </a:prstGeom>
            <a:solidFill>
              <a:schemeClr val="lt1"/>
            </a:solidFill>
            <a:ln>
              <a:noFill/>
            </a:ln>
            <a:effectLst>
              <a:outerShdw blurRad="50800" rotWithShape="0" algn="t" dir="5400000" dist="38100">
                <a:srgbClr val="000000">
                  <a:alpha val="400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Clr>
                  <a:schemeClr val="dk1"/>
                </a:buClr>
                <a:buSzPts val="1400"/>
                <a:buFont typeface="Calibri"/>
                <a:buNone/>
              </a:pPr>
              <a:r>
                <a:t/>
              </a:r>
              <a:endParaRPr sz="1400">
                <a:solidFill>
                  <a:schemeClr val="accent1"/>
                </a:solidFill>
                <a:latin typeface="Calibri"/>
                <a:ea typeface="Calibri"/>
                <a:cs typeface="Calibri"/>
                <a:sym typeface="Calibri"/>
              </a:endParaRPr>
            </a:p>
          </p:txBody>
        </p:sp>
        <p:sp>
          <p:nvSpPr>
            <p:cNvPr id="1211" name="Google Shape;1211;p30"/>
            <p:cNvSpPr txBox="1"/>
            <p:nvPr/>
          </p:nvSpPr>
          <p:spPr>
            <a:xfrm>
              <a:off x="4443700" y="2454648"/>
              <a:ext cx="704039" cy="707886"/>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4000">
                  <a:solidFill>
                    <a:srgbClr val="62A844"/>
                  </a:solidFill>
                  <a:latin typeface="Calibri"/>
                  <a:ea typeface="Calibri"/>
                  <a:cs typeface="Calibri"/>
                  <a:sym typeface="Calibri"/>
                </a:rPr>
                <a:t>03</a:t>
              </a:r>
              <a:endParaRPr b="1" sz="4000">
                <a:solidFill>
                  <a:srgbClr val="62A844"/>
                </a:solidFill>
                <a:latin typeface="Calibri"/>
                <a:ea typeface="Calibri"/>
                <a:cs typeface="Calibri"/>
                <a:sym typeface="Calibri"/>
              </a:endParaRPr>
            </a:p>
          </p:txBody>
        </p:sp>
      </p:grpSp>
      <p:grpSp>
        <p:nvGrpSpPr>
          <p:cNvPr id="1212" name="Google Shape;1212;p30"/>
          <p:cNvGrpSpPr/>
          <p:nvPr/>
        </p:nvGrpSpPr>
        <p:grpSpPr>
          <a:xfrm>
            <a:off x="8385794" y="3136194"/>
            <a:ext cx="888124" cy="901925"/>
            <a:chOff x="4351657" y="2357629"/>
            <a:chExt cx="888124" cy="901925"/>
          </a:xfrm>
        </p:grpSpPr>
        <p:sp>
          <p:nvSpPr>
            <p:cNvPr id="1213" name="Google Shape;1213;p30"/>
            <p:cNvSpPr/>
            <p:nvPr/>
          </p:nvSpPr>
          <p:spPr>
            <a:xfrm>
              <a:off x="4351657" y="2357629"/>
              <a:ext cx="888124" cy="901925"/>
            </a:xfrm>
            <a:prstGeom prst="ellipse">
              <a:avLst/>
            </a:prstGeom>
            <a:solidFill>
              <a:srgbClr val="62A844"/>
            </a:solidFill>
            <a:ln>
              <a:noFill/>
            </a:ln>
            <a:effectLst>
              <a:outerShdw blurRad="254000" rotWithShape="0" algn="ctr" dir="5400000" dist="50800">
                <a:srgbClr val="000000">
                  <a:alpha val="24705"/>
                </a:srgbClr>
              </a:outerShdw>
            </a:effectLst>
          </p:spPr>
          <p:txBody>
            <a:bodyPr anchorCtr="0" anchor="ctr" bIns="34275" lIns="68575" spcFirstLastPara="1" rIns="68575" wrap="square" tIns="34275">
              <a:noAutofit/>
            </a:bodyPr>
            <a:lstStyle/>
            <a:p>
              <a:pPr indent="0" lvl="0" marL="0" marR="0" rtl="0" algn="l">
                <a:spcBef>
                  <a:spcPts val="0"/>
                </a:spcBef>
                <a:spcAft>
                  <a:spcPts val="0"/>
                </a:spcAft>
                <a:buClr>
                  <a:schemeClr val="dk1"/>
                </a:buClr>
                <a:buSzPts val="1400"/>
                <a:buFont typeface="Calibri"/>
                <a:buNone/>
              </a:pPr>
              <a:r>
                <a:t/>
              </a:r>
              <a:endParaRPr sz="1400">
                <a:solidFill>
                  <a:schemeClr val="dk1"/>
                </a:solidFill>
                <a:latin typeface="Calibri"/>
                <a:ea typeface="Calibri"/>
                <a:cs typeface="Calibri"/>
                <a:sym typeface="Calibri"/>
              </a:endParaRPr>
            </a:p>
          </p:txBody>
        </p:sp>
        <p:sp>
          <p:nvSpPr>
            <p:cNvPr id="1214" name="Google Shape;1214;p30"/>
            <p:cNvSpPr/>
            <p:nvPr/>
          </p:nvSpPr>
          <p:spPr>
            <a:xfrm>
              <a:off x="4482306" y="2490308"/>
              <a:ext cx="626826" cy="636567"/>
            </a:xfrm>
            <a:prstGeom prst="ellipse">
              <a:avLst/>
            </a:prstGeom>
            <a:solidFill>
              <a:schemeClr val="lt1"/>
            </a:solidFill>
            <a:ln>
              <a:noFill/>
            </a:ln>
            <a:effectLst>
              <a:outerShdw blurRad="50800" rotWithShape="0" algn="t" dir="5400000" dist="38100">
                <a:srgbClr val="000000">
                  <a:alpha val="400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Clr>
                  <a:schemeClr val="dk1"/>
                </a:buClr>
                <a:buSzPts val="1400"/>
                <a:buFont typeface="Calibri"/>
                <a:buNone/>
              </a:pPr>
              <a:r>
                <a:t/>
              </a:r>
              <a:endParaRPr sz="1400">
                <a:solidFill>
                  <a:schemeClr val="accent1"/>
                </a:solidFill>
                <a:latin typeface="Calibri"/>
                <a:ea typeface="Calibri"/>
                <a:cs typeface="Calibri"/>
                <a:sym typeface="Calibri"/>
              </a:endParaRPr>
            </a:p>
          </p:txBody>
        </p:sp>
        <p:sp>
          <p:nvSpPr>
            <p:cNvPr id="1215" name="Google Shape;1215;p30"/>
            <p:cNvSpPr txBox="1"/>
            <p:nvPr/>
          </p:nvSpPr>
          <p:spPr>
            <a:xfrm>
              <a:off x="4443700" y="2454648"/>
              <a:ext cx="704039" cy="707886"/>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4000">
                  <a:solidFill>
                    <a:srgbClr val="3D8241"/>
                  </a:solidFill>
                  <a:latin typeface="Calibri"/>
                  <a:ea typeface="Calibri"/>
                  <a:cs typeface="Calibri"/>
                  <a:sym typeface="Calibri"/>
                </a:rPr>
                <a:t>04</a:t>
              </a:r>
              <a:endParaRPr b="1" sz="4000">
                <a:solidFill>
                  <a:srgbClr val="3D8241"/>
                </a:solidFill>
                <a:latin typeface="Calibri"/>
                <a:ea typeface="Calibri"/>
                <a:cs typeface="Calibri"/>
                <a:sym typeface="Calibri"/>
              </a:endParaRPr>
            </a:p>
          </p:txBody>
        </p:sp>
      </p:grpSp>
      <p:sp>
        <p:nvSpPr>
          <p:cNvPr id="1216" name="Google Shape;1216;p30"/>
          <p:cNvSpPr/>
          <p:nvPr/>
        </p:nvSpPr>
        <p:spPr>
          <a:xfrm rot="7851137">
            <a:off x="717573" y="4017161"/>
            <a:ext cx="926896" cy="526949"/>
          </a:xfrm>
          <a:custGeom>
            <a:rect b="b" l="l" r="r" t="t"/>
            <a:pathLst>
              <a:path extrusionOk="0" h="589562" w="1037030">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06677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1" name="Shape 1221"/>
        <p:cNvGrpSpPr/>
        <p:nvPr/>
      </p:nvGrpSpPr>
      <p:grpSpPr>
        <a:xfrm>
          <a:off x="0" y="0"/>
          <a:ext cx="0" cy="0"/>
          <a:chOff x="0" y="0"/>
          <a:chExt cx="0" cy="0"/>
        </a:xfrm>
      </p:grpSpPr>
      <p:sp>
        <p:nvSpPr>
          <p:cNvPr id="1222" name="Google Shape;1222;p31"/>
          <p:cNvSpPr txBox="1"/>
          <p:nvPr/>
        </p:nvSpPr>
        <p:spPr>
          <a:xfrm>
            <a:off x="570074" y="1351150"/>
            <a:ext cx="6681300" cy="6133500"/>
          </a:xfrm>
          <a:prstGeom prst="rect">
            <a:avLst/>
          </a:prstGeom>
          <a:noFill/>
          <a:ln>
            <a:noFill/>
          </a:ln>
        </p:spPr>
        <p:txBody>
          <a:bodyPr anchorCtr="0" anchor="t" bIns="45700" lIns="91425" spcFirstLastPara="1" rIns="91425" wrap="square" tIns="45700">
            <a:spAutoFit/>
          </a:bodyPr>
          <a:lstStyle/>
          <a:p>
            <a:pPr indent="0" lvl="0" marL="0" marR="0" rtl="0" algn="l">
              <a:lnSpc>
                <a:spcPct val="98000"/>
              </a:lnSpc>
              <a:spcBef>
                <a:spcPts val="0"/>
              </a:spcBef>
              <a:spcAft>
                <a:spcPts val="0"/>
              </a:spcAft>
              <a:buNone/>
            </a:pPr>
            <a:r>
              <a:rPr b="1" i="1" lang="en-US" sz="1900">
                <a:solidFill>
                  <a:srgbClr val="262626"/>
                </a:solidFill>
                <a:latin typeface="Calibri"/>
                <a:ea typeface="Calibri"/>
                <a:cs typeface="Calibri"/>
                <a:sym typeface="Calibri"/>
              </a:rPr>
              <a:t>Hay algunos puntos del recorrido del cliente que tienen una influencia desproporcionada. A menudo se les denomina «momentos de la verdad».</a:t>
            </a:r>
            <a:endParaRPr sz="1300"/>
          </a:p>
          <a:p>
            <a:pPr indent="0" lvl="0" marL="0" marR="0" rtl="0" algn="l">
              <a:lnSpc>
                <a:spcPct val="108888"/>
              </a:lnSpc>
              <a:spcBef>
                <a:spcPts val="0"/>
              </a:spcBef>
              <a:spcAft>
                <a:spcPts val="0"/>
              </a:spcAft>
              <a:buNone/>
            </a:pPr>
            <a:r>
              <a:t/>
            </a:r>
            <a:endParaRPr sz="1700">
              <a:solidFill>
                <a:srgbClr val="262626"/>
              </a:solidFill>
              <a:latin typeface="Calibri"/>
              <a:ea typeface="Calibri"/>
              <a:cs typeface="Calibri"/>
              <a:sym typeface="Calibri"/>
            </a:endParaRPr>
          </a:p>
          <a:p>
            <a:pPr indent="0" lvl="0" marL="0" marR="0" rtl="0" algn="l">
              <a:lnSpc>
                <a:spcPct val="98000"/>
              </a:lnSpc>
              <a:spcBef>
                <a:spcPts val="0"/>
              </a:spcBef>
              <a:spcAft>
                <a:spcPts val="0"/>
              </a:spcAft>
              <a:buNone/>
            </a:pPr>
            <a:r>
              <a:rPr b="1" lang="en-US" sz="1800">
                <a:solidFill>
                  <a:srgbClr val="0289AE"/>
                </a:solidFill>
                <a:latin typeface="Calibri"/>
                <a:ea typeface="Calibri"/>
                <a:cs typeface="Calibri"/>
                <a:sym typeface="Calibri"/>
              </a:rPr>
              <a:t>En el diseño de experiencias sostenibles, algunos momentos de la verdad habituales son:</a:t>
            </a:r>
            <a:endParaRPr sz="1200"/>
          </a:p>
          <a:p>
            <a:pPr indent="-273050" lvl="0" marL="285750" marR="0" rtl="0" algn="l">
              <a:lnSpc>
                <a:spcPct val="108888"/>
              </a:lnSpc>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la credibilidad de la página de reserva</a:t>
            </a:r>
            <a:endParaRPr sz="1200"/>
          </a:p>
          <a:p>
            <a:pPr indent="-273050" lvl="0" marL="285750" marR="0" rtl="0" algn="l">
              <a:lnSpc>
                <a:spcPct val="108888"/>
              </a:lnSpc>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la bienvenida a la llegada</a:t>
            </a:r>
            <a:endParaRPr sz="1200"/>
          </a:p>
          <a:p>
            <a:pPr indent="-273050" lvl="0" marL="285750" marR="0" rtl="0" algn="l">
              <a:lnSpc>
                <a:spcPct val="108888"/>
              </a:lnSpc>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la comunicación en la habitación</a:t>
            </a:r>
            <a:endParaRPr sz="1200"/>
          </a:p>
          <a:p>
            <a:pPr indent="-273050" lvl="0" marL="285750" marR="0" rtl="0" algn="l">
              <a:lnSpc>
                <a:spcPct val="108888"/>
              </a:lnSpc>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explicación del desayuno o del menú</a:t>
            </a:r>
            <a:endParaRPr sz="1200"/>
          </a:p>
          <a:p>
            <a:pPr indent="-273050" lvl="0" marL="285750" marR="0" rtl="0" algn="l">
              <a:lnSpc>
                <a:spcPct val="108888"/>
              </a:lnSpc>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gestión de problemas</a:t>
            </a:r>
            <a:endParaRPr sz="1200"/>
          </a:p>
          <a:p>
            <a:pPr indent="-273050" lvl="0" marL="285750" marR="0" rtl="0" algn="l">
              <a:lnSpc>
                <a:spcPct val="108888"/>
              </a:lnSpc>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mensajes de salida</a:t>
            </a:r>
            <a:endParaRPr sz="1200"/>
          </a:p>
          <a:p>
            <a:pPr indent="-171450" lvl="0" marL="285750" marR="0" rtl="0" algn="l">
              <a:lnSpc>
                <a:spcPct val="108888"/>
              </a:lnSpc>
              <a:spcBef>
                <a:spcPts val="0"/>
              </a:spcBef>
              <a:spcAft>
                <a:spcPts val="0"/>
              </a:spcAft>
              <a:buClr>
                <a:srgbClr val="62A844"/>
              </a:buClr>
              <a:buSzPts val="1800"/>
              <a:buFont typeface="Arial"/>
              <a:buNone/>
            </a:pPr>
            <a:r>
              <a:t/>
            </a:r>
            <a:endParaRPr sz="1600">
              <a:solidFill>
                <a:srgbClr val="262626"/>
              </a:solidFill>
              <a:latin typeface="Calibri"/>
              <a:ea typeface="Calibri"/>
              <a:cs typeface="Calibri"/>
              <a:sym typeface="Calibri"/>
            </a:endParaRPr>
          </a:p>
          <a:p>
            <a:pPr indent="-228600" lvl="0" marL="228600" marR="0" rtl="0" algn="l">
              <a:lnSpc>
                <a:spcPct val="98000"/>
              </a:lnSpc>
              <a:spcBef>
                <a:spcPts val="0"/>
              </a:spcBef>
              <a:spcAft>
                <a:spcPts val="0"/>
              </a:spcAft>
              <a:buNone/>
            </a:pPr>
            <a:r>
              <a:rPr b="1" lang="en-US" sz="1800">
                <a:solidFill>
                  <a:srgbClr val="0289AE"/>
                </a:solidFill>
                <a:latin typeface="Calibri"/>
                <a:ea typeface="Calibri"/>
                <a:cs typeface="Calibri"/>
                <a:sym typeface="Calibri"/>
              </a:rPr>
              <a:t>Entre los puntos de fricción habituales se incluyen:</a:t>
            </a:r>
            <a:endParaRPr sz="1200"/>
          </a:p>
          <a:p>
            <a:pPr indent="-273050" lvl="0" marL="285750" marR="0" rtl="0" algn="l">
              <a:lnSpc>
                <a:spcPct val="108888"/>
              </a:lnSpc>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afirmaciones confusas sobre sostenibilidad</a:t>
            </a:r>
            <a:endParaRPr sz="1200"/>
          </a:p>
          <a:p>
            <a:pPr indent="-273050" lvl="0" marL="285750" marR="0" rtl="0" algn="l">
              <a:lnSpc>
                <a:spcPct val="108888"/>
              </a:lnSpc>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iconos o señalización poco claros</a:t>
            </a:r>
            <a:endParaRPr sz="1200"/>
          </a:p>
          <a:p>
            <a:pPr indent="-273050" lvl="0" marL="285750" marR="0" rtl="0" algn="l">
              <a:lnSpc>
                <a:spcPct val="108888"/>
              </a:lnSpc>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sistemas de exclusión voluntaria que parecen manipuladores</a:t>
            </a:r>
            <a:endParaRPr sz="1200"/>
          </a:p>
          <a:p>
            <a:pPr indent="-273050" lvl="0" marL="285750" marR="0" rtl="0" algn="l">
              <a:lnSpc>
                <a:spcPct val="108888"/>
              </a:lnSpc>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falta de alternativas accesibles</a:t>
            </a:r>
            <a:endParaRPr sz="1200"/>
          </a:p>
          <a:p>
            <a:pPr indent="-273050" lvl="0" marL="285750" marR="0" rtl="0" algn="l">
              <a:lnSpc>
                <a:spcPct val="108888"/>
              </a:lnSpc>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demasiado texto en el momento inadecuado</a:t>
            </a:r>
            <a:endParaRPr sz="1200"/>
          </a:p>
          <a:p>
            <a:pPr indent="-171450" lvl="0" marL="285750" marR="0" rtl="0" algn="l">
              <a:lnSpc>
                <a:spcPct val="108888"/>
              </a:lnSpc>
              <a:spcBef>
                <a:spcPts val="0"/>
              </a:spcBef>
              <a:spcAft>
                <a:spcPts val="0"/>
              </a:spcAft>
              <a:buClr>
                <a:srgbClr val="62A844"/>
              </a:buClr>
              <a:buSzPts val="1800"/>
              <a:buFont typeface="Arial"/>
              <a:buNone/>
            </a:pPr>
            <a:r>
              <a:t/>
            </a:r>
            <a:endParaRPr sz="1700">
              <a:solidFill>
                <a:srgbClr val="262626"/>
              </a:solidFill>
              <a:latin typeface="Calibri"/>
              <a:ea typeface="Calibri"/>
              <a:cs typeface="Calibri"/>
              <a:sym typeface="Calibri"/>
            </a:endParaRPr>
          </a:p>
          <a:p>
            <a:pPr indent="-228600" lvl="0" marL="228600" marR="0" rtl="0" algn="l">
              <a:lnSpc>
                <a:spcPct val="108888"/>
              </a:lnSpc>
              <a:spcBef>
                <a:spcPts val="0"/>
              </a:spcBef>
              <a:spcAft>
                <a:spcPts val="0"/>
              </a:spcAft>
              <a:buNone/>
            </a:pPr>
            <a:r>
              <a:t/>
            </a:r>
            <a:endParaRPr sz="1800">
              <a:solidFill>
                <a:srgbClr val="262626"/>
              </a:solidFill>
              <a:latin typeface="Calibri"/>
              <a:ea typeface="Calibri"/>
              <a:cs typeface="Calibri"/>
              <a:sym typeface="Calibri"/>
            </a:endParaRPr>
          </a:p>
          <a:p>
            <a:pPr indent="0" lvl="0" marL="0" marR="0" rtl="0" algn="l">
              <a:lnSpc>
                <a:spcPct val="108888"/>
              </a:lnSpc>
              <a:spcBef>
                <a:spcPts val="0"/>
              </a:spcBef>
              <a:spcAft>
                <a:spcPts val="0"/>
              </a:spcAft>
              <a:buNone/>
            </a:pPr>
            <a:r>
              <a:t/>
            </a:r>
            <a:endParaRPr sz="1800">
              <a:solidFill>
                <a:srgbClr val="262626"/>
              </a:solidFill>
              <a:latin typeface="Calibri"/>
              <a:ea typeface="Calibri"/>
              <a:cs typeface="Calibri"/>
              <a:sym typeface="Calibri"/>
            </a:endParaRPr>
          </a:p>
        </p:txBody>
      </p:sp>
      <p:sp>
        <p:nvSpPr>
          <p:cNvPr id="1223" name="Google Shape;1223;p31"/>
          <p:cNvSpPr txBox="1"/>
          <p:nvPr/>
        </p:nvSpPr>
        <p:spPr>
          <a:xfrm>
            <a:off x="230923" y="495501"/>
            <a:ext cx="8369991"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06677F"/>
              </a:buClr>
              <a:buSzPts val="3400"/>
              <a:buFont typeface="Arial"/>
              <a:buNone/>
            </a:pPr>
            <a:r>
              <a:rPr b="1" lang="en-US" sz="3400">
                <a:solidFill>
                  <a:srgbClr val="06677F"/>
                </a:solidFill>
                <a:latin typeface="Calibri"/>
                <a:ea typeface="Calibri"/>
                <a:cs typeface="Calibri"/>
                <a:sym typeface="Calibri"/>
              </a:rPr>
              <a:t>Momentos de la verdad y puntos de fricción</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1224" name="Google Shape;1224;p31"/>
          <p:cNvCxnSpPr/>
          <p:nvPr/>
        </p:nvCxnSpPr>
        <p:spPr>
          <a:xfrm>
            <a:off x="0" y="1115711"/>
            <a:ext cx="7567863" cy="0"/>
          </a:xfrm>
          <a:prstGeom prst="straightConnector1">
            <a:avLst/>
          </a:prstGeom>
          <a:noFill/>
          <a:ln cap="flat" cmpd="sng" w="34925">
            <a:solidFill>
              <a:srgbClr val="62A844"/>
            </a:solidFill>
            <a:prstDash val="dot"/>
            <a:miter lim="8000"/>
            <a:headEnd len="sm" w="sm" type="none"/>
            <a:tailEnd len="sm" w="sm" type="none"/>
          </a:ln>
        </p:spPr>
      </p:cxnSp>
      <p:sp>
        <p:nvSpPr>
          <p:cNvPr id="1225" name="Google Shape;1225;p31"/>
          <p:cNvSpPr txBox="1"/>
          <p:nvPr/>
        </p:nvSpPr>
        <p:spPr>
          <a:xfrm>
            <a:off x="7809453" y="4224122"/>
            <a:ext cx="3538251" cy="1054135"/>
          </a:xfrm>
          <a:prstGeom prst="rect">
            <a:avLst/>
          </a:prstGeom>
          <a:noFill/>
          <a:ln>
            <a:noFill/>
          </a:ln>
        </p:spPr>
        <p:txBody>
          <a:bodyPr anchorCtr="0" anchor="t" bIns="45700" lIns="91425" spcFirstLastPara="1" rIns="91425" wrap="square" tIns="45700">
            <a:spAutoFit/>
          </a:bodyPr>
          <a:lstStyle/>
          <a:p>
            <a:pPr indent="0" lvl="0" marL="0" marR="0" rtl="0" algn="r">
              <a:lnSpc>
                <a:spcPct val="115454"/>
              </a:lnSpc>
              <a:spcBef>
                <a:spcPts val="0"/>
              </a:spcBef>
              <a:spcAft>
                <a:spcPts val="0"/>
              </a:spcAft>
              <a:buNone/>
            </a:pPr>
            <a:r>
              <a:rPr b="1" lang="en-US" sz="2200">
                <a:solidFill>
                  <a:srgbClr val="62A844"/>
                </a:solidFill>
                <a:latin typeface="Calibri"/>
                <a:ea typeface="Calibri"/>
                <a:cs typeface="Calibri"/>
                <a:sym typeface="Calibri"/>
              </a:rPr>
              <a:t>Centra tus esfuerzos en los momentos que más influyen en la confianza y la memoria.</a:t>
            </a:r>
            <a:endParaRPr/>
          </a:p>
        </p:txBody>
      </p:sp>
      <p:sp>
        <p:nvSpPr>
          <p:cNvPr id="1226" name="Google Shape;1226;p31"/>
          <p:cNvSpPr/>
          <p:nvPr/>
        </p:nvSpPr>
        <p:spPr>
          <a:xfrm>
            <a:off x="7124915" y="6002285"/>
            <a:ext cx="4222789" cy="306000"/>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227" name="Google Shape;1227;p31"/>
          <p:cNvSpPr txBox="1"/>
          <p:nvPr/>
        </p:nvSpPr>
        <p:spPr>
          <a:xfrm>
            <a:off x="7250914" y="5988619"/>
            <a:ext cx="756000" cy="369332"/>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200">
                <a:solidFill>
                  <a:srgbClr val="0289AE"/>
                </a:solidFill>
                <a:latin typeface="Calibri"/>
                <a:ea typeface="Calibri"/>
                <a:cs typeface="Calibri"/>
                <a:sym typeface="Calibri"/>
              </a:rPr>
              <a:t>Véase también ›</a:t>
            </a:r>
            <a:endParaRPr/>
          </a:p>
        </p:txBody>
      </p:sp>
      <p:sp>
        <p:nvSpPr>
          <p:cNvPr id="1228" name="Google Shape;1228;p31"/>
          <p:cNvSpPr txBox="1"/>
          <p:nvPr/>
        </p:nvSpPr>
        <p:spPr>
          <a:xfrm>
            <a:off x="8006915" y="6065563"/>
            <a:ext cx="61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262626"/>
                </a:solidFill>
                <a:latin typeface="Calibri"/>
                <a:ea typeface="Calibri"/>
                <a:cs typeface="Calibri"/>
                <a:sym typeface="Calibri"/>
              </a:rPr>
              <a:t>C3 </a:t>
            </a:r>
            <a:r>
              <a:rPr b="1" lang="en-US" sz="1400">
                <a:solidFill>
                  <a:srgbClr val="262626"/>
                </a:solidFill>
                <a:latin typeface="Calibri"/>
                <a:ea typeface="Calibri"/>
                <a:cs typeface="Calibri"/>
                <a:sym typeface="Calibri"/>
              </a:rPr>
              <a:t>M1</a:t>
            </a:r>
            <a:endParaRPr b="1" i="0" sz="1400">
              <a:solidFill>
                <a:srgbClr val="262626"/>
              </a:solidFill>
              <a:latin typeface="Calibri"/>
              <a:ea typeface="Calibri"/>
              <a:cs typeface="Calibri"/>
              <a:sym typeface="Calibri"/>
            </a:endParaRPr>
          </a:p>
        </p:txBody>
      </p:sp>
      <p:sp>
        <p:nvSpPr>
          <p:cNvPr id="1229" name="Google Shape;1229;p31"/>
          <p:cNvSpPr txBox="1"/>
          <p:nvPr/>
        </p:nvSpPr>
        <p:spPr>
          <a:xfrm>
            <a:off x="8600914" y="6080952"/>
            <a:ext cx="3492000" cy="184666"/>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lang="en-US" sz="1200">
                <a:solidFill>
                  <a:srgbClr val="262626"/>
                </a:solidFill>
                <a:latin typeface="Calibri"/>
                <a:ea typeface="Calibri"/>
                <a:cs typeface="Calibri"/>
                <a:sym typeface="Calibri"/>
              </a:rPr>
              <a:t>-  Liderar el cambio ecológico y digital</a:t>
            </a:r>
            <a:endParaRPr/>
          </a:p>
        </p:txBody>
      </p:sp>
      <p:pic>
        <p:nvPicPr>
          <p:cNvPr id="1230" name="Google Shape;1230;p31"/>
          <p:cNvPicPr preferRelativeResize="0"/>
          <p:nvPr/>
        </p:nvPicPr>
        <p:blipFill>
          <a:blip r:embed="rId3">
            <a:alphaModFix/>
          </a:blip>
          <a:stretch>
            <a:fillRect/>
          </a:stretch>
        </p:blipFill>
        <p:spPr>
          <a:xfrm>
            <a:off x="5598375" y="-225600"/>
            <a:ext cx="6681176" cy="4269226"/>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5" name="Shape 1235"/>
        <p:cNvGrpSpPr/>
        <p:nvPr/>
      </p:nvGrpSpPr>
      <p:grpSpPr>
        <a:xfrm>
          <a:off x="0" y="0"/>
          <a:ext cx="0" cy="0"/>
          <a:chOff x="0" y="0"/>
          <a:chExt cx="0" cy="0"/>
        </a:xfrm>
      </p:grpSpPr>
      <p:sp>
        <p:nvSpPr>
          <p:cNvPr id="1236" name="Google Shape;1236;p32"/>
          <p:cNvSpPr txBox="1"/>
          <p:nvPr/>
        </p:nvSpPr>
        <p:spPr>
          <a:xfrm>
            <a:off x="570087" y="1815999"/>
            <a:ext cx="5301300" cy="4639800"/>
          </a:xfrm>
          <a:prstGeom prst="rect">
            <a:avLst/>
          </a:prstGeom>
          <a:noFill/>
          <a:ln>
            <a:noFill/>
          </a:ln>
        </p:spPr>
        <p:txBody>
          <a:bodyPr anchorCtr="0" anchor="t" bIns="45700" lIns="91425" spcFirstLastPara="1" rIns="91425" wrap="square" tIns="45700">
            <a:spAutoFit/>
          </a:bodyPr>
          <a:lstStyle/>
          <a:p>
            <a:pPr indent="0" lvl="0" marL="0" marR="0" rtl="0" algn="l">
              <a:lnSpc>
                <a:spcPct val="98000"/>
              </a:lnSpc>
              <a:spcBef>
                <a:spcPts val="0"/>
              </a:spcBef>
              <a:spcAft>
                <a:spcPts val="0"/>
              </a:spcAft>
              <a:buClr>
                <a:srgbClr val="262626"/>
              </a:buClr>
              <a:buSzPts val="2000"/>
              <a:buFont typeface="Calibri"/>
              <a:buNone/>
            </a:pPr>
            <a:r>
              <a:rPr b="1" i="1" lang="en-US" sz="1900">
                <a:solidFill>
                  <a:srgbClr val="262626"/>
                </a:solidFill>
                <a:latin typeface="Calibri"/>
                <a:ea typeface="Calibri"/>
                <a:cs typeface="Calibri"/>
                <a:sym typeface="Calibri"/>
              </a:rPr>
              <a:t>Una experiencia del huésped bien diseñada se adapta a todos los huéspedes, incluidos aquellos que se sienten menos seguros, tienen menos conocimientos digitales, necesitan asistencia para desplazarse o proceden de entornos culturales menos familiares.</a:t>
            </a:r>
            <a:endParaRPr sz="1300"/>
          </a:p>
          <a:p>
            <a:pPr indent="0" lvl="0" marL="0" marR="0" rtl="0" algn="l">
              <a:lnSpc>
                <a:spcPct val="108888"/>
              </a:lnSpc>
              <a:spcBef>
                <a:spcPts val="0"/>
              </a:spcBef>
              <a:spcAft>
                <a:spcPts val="0"/>
              </a:spcAft>
              <a:buClr>
                <a:schemeClr val="dk1"/>
              </a:buClr>
              <a:buSzPts val="1800"/>
              <a:buFont typeface="Calibri"/>
              <a:buNone/>
            </a:pPr>
            <a:r>
              <a:t/>
            </a:r>
            <a:endParaRPr sz="1700">
              <a:solidFill>
                <a:srgbClr val="262626"/>
              </a:solidFill>
              <a:latin typeface="Calibri"/>
              <a:ea typeface="Calibri"/>
              <a:cs typeface="Calibri"/>
              <a:sym typeface="Calibri"/>
            </a:endParaRPr>
          </a:p>
          <a:p>
            <a:pPr indent="0" lvl="0" marL="0" marR="0" rtl="0" algn="l">
              <a:lnSpc>
                <a:spcPct val="98000"/>
              </a:lnSpc>
              <a:spcBef>
                <a:spcPts val="0"/>
              </a:spcBef>
              <a:spcAft>
                <a:spcPts val="0"/>
              </a:spcAft>
              <a:buClr>
                <a:srgbClr val="0289AE"/>
              </a:buClr>
              <a:buSzPts val="2000"/>
              <a:buFont typeface="Calibri"/>
              <a:buNone/>
            </a:pPr>
            <a:r>
              <a:rPr b="1" lang="en-US" sz="1900">
                <a:solidFill>
                  <a:srgbClr val="0289AE"/>
                </a:solidFill>
                <a:latin typeface="Calibri"/>
                <a:ea typeface="Calibri"/>
                <a:cs typeface="Calibri"/>
                <a:sym typeface="Calibri"/>
              </a:rPr>
              <a:t>Preguntas que hay que plantearse:</a:t>
            </a:r>
            <a:endParaRPr sz="1300"/>
          </a:p>
          <a:p>
            <a:pPr indent="-279400" lvl="0" marL="285750" marR="0" rtl="0" algn="l">
              <a:lnSpc>
                <a:spcPct val="108888"/>
              </a:lnSpc>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¿Es la información legible y comprensible?</a:t>
            </a:r>
            <a:endParaRPr sz="1300"/>
          </a:p>
          <a:p>
            <a:pPr indent="-279400" lvl="0" marL="285750" marR="0" rtl="0" algn="l">
              <a:lnSpc>
                <a:spcPct val="108888"/>
              </a:lnSpc>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¿Es accesible la señalización?</a:t>
            </a:r>
            <a:endParaRPr sz="1300"/>
          </a:p>
          <a:p>
            <a:pPr indent="-279400" lvl="0" marL="285750" marR="0" rtl="0" algn="l">
              <a:lnSpc>
                <a:spcPct val="108888"/>
              </a:lnSpc>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¿Existen alternativas no digitales cuando es necesario?</a:t>
            </a:r>
            <a:endParaRPr sz="1300"/>
          </a:p>
          <a:p>
            <a:pPr indent="-279400" lvl="0" marL="285750" marR="0" rtl="0" algn="l">
              <a:lnSpc>
                <a:spcPct val="108888"/>
              </a:lnSpc>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¿Pueden los huéspedes con necesidades de movilidad, sensoriales, lingüísticas o alimentarias disfrutar de la experiencia con dignidad?</a:t>
            </a:r>
            <a:endParaRPr sz="1300"/>
          </a:p>
          <a:p>
            <a:pPr indent="-279400" lvl="0" marL="285750" marR="0" rtl="0" algn="l">
              <a:lnSpc>
                <a:spcPct val="108888"/>
              </a:lnSpc>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¿Se comprueba en la comunicación si hay suposiciones y barreras ocultas?</a:t>
            </a:r>
            <a:endParaRPr sz="1300"/>
          </a:p>
        </p:txBody>
      </p:sp>
      <p:sp>
        <p:nvSpPr>
          <p:cNvPr id="1237" name="Google Shape;1237;p32"/>
          <p:cNvSpPr txBox="1"/>
          <p:nvPr/>
        </p:nvSpPr>
        <p:spPr>
          <a:xfrm>
            <a:off x="454695" y="394053"/>
            <a:ext cx="8689305"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06677F"/>
              </a:buClr>
              <a:buSzPts val="3400"/>
              <a:buFont typeface="Arial"/>
              <a:buNone/>
            </a:pPr>
            <a:r>
              <a:rPr b="1" lang="en-US" sz="3400">
                <a:solidFill>
                  <a:srgbClr val="06677F"/>
                </a:solidFill>
                <a:latin typeface="Calibri"/>
                <a:ea typeface="Calibri"/>
                <a:cs typeface="Calibri"/>
                <a:sym typeface="Calibri"/>
              </a:rPr>
              <a:t>Planificación para la inclusión y la accesibilidad</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1238" name="Google Shape;1238;p32"/>
          <p:cNvCxnSpPr/>
          <p:nvPr/>
        </p:nvCxnSpPr>
        <p:spPr>
          <a:xfrm>
            <a:off x="0" y="1542360"/>
            <a:ext cx="6605337" cy="0"/>
          </a:xfrm>
          <a:prstGeom prst="straightConnector1">
            <a:avLst/>
          </a:prstGeom>
          <a:noFill/>
          <a:ln cap="flat" cmpd="sng" w="34925">
            <a:solidFill>
              <a:srgbClr val="62A844"/>
            </a:solidFill>
            <a:prstDash val="dot"/>
            <a:miter lim="8000"/>
            <a:headEnd len="sm" w="sm" type="none"/>
            <a:tailEnd len="sm" w="sm" type="none"/>
          </a:ln>
        </p:spPr>
      </p:cxnSp>
      <p:sp>
        <p:nvSpPr>
          <p:cNvPr id="1239" name="Google Shape;1239;p32"/>
          <p:cNvSpPr txBox="1"/>
          <p:nvPr/>
        </p:nvSpPr>
        <p:spPr>
          <a:xfrm>
            <a:off x="7184189" y="5219647"/>
            <a:ext cx="4163400" cy="1923600"/>
          </a:xfrm>
          <a:prstGeom prst="rect">
            <a:avLst/>
          </a:prstGeom>
          <a:noFill/>
          <a:ln>
            <a:noFill/>
          </a:ln>
        </p:spPr>
        <p:txBody>
          <a:bodyPr anchorCtr="0" anchor="t" bIns="45700" lIns="91425" spcFirstLastPara="1" rIns="91425" wrap="square" tIns="45700">
            <a:spAutoFit/>
          </a:bodyPr>
          <a:lstStyle/>
          <a:p>
            <a:pPr indent="0" lvl="0" marL="0" marR="0" rtl="0" algn="r">
              <a:lnSpc>
                <a:spcPct val="115454"/>
              </a:lnSpc>
              <a:spcBef>
                <a:spcPts val="0"/>
              </a:spcBef>
              <a:spcAft>
                <a:spcPts val="0"/>
              </a:spcAft>
              <a:buNone/>
            </a:pPr>
            <a:r>
              <a:rPr b="1" lang="en-US" sz="2100">
                <a:solidFill>
                  <a:srgbClr val="62A844"/>
                </a:solidFill>
                <a:latin typeface="Calibri"/>
                <a:ea typeface="Calibri"/>
                <a:cs typeface="Calibri"/>
                <a:sym typeface="Calibri"/>
              </a:rPr>
              <a:t>La información accesible forma parte de un buen diseño de la experiencia y está presente en todos los puntos de contacto.</a:t>
            </a:r>
            <a:endParaRPr sz="1300"/>
          </a:p>
          <a:p>
            <a:pPr indent="0" lvl="0" marL="0" marR="0" rtl="0" algn="r">
              <a:lnSpc>
                <a:spcPct val="115454"/>
              </a:lnSpc>
              <a:spcBef>
                <a:spcPts val="0"/>
              </a:spcBef>
              <a:spcAft>
                <a:spcPts val="0"/>
              </a:spcAft>
              <a:buNone/>
            </a:pPr>
            <a:r>
              <a:t/>
            </a:r>
            <a:endParaRPr b="1" sz="2200">
              <a:solidFill>
                <a:srgbClr val="62A844"/>
              </a:solidFill>
              <a:latin typeface="Calibri"/>
              <a:ea typeface="Calibri"/>
              <a:cs typeface="Calibri"/>
              <a:sym typeface="Calibri"/>
            </a:endParaRPr>
          </a:p>
        </p:txBody>
      </p:sp>
      <p:pic>
        <p:nvPicPr>
          <p:cNvPr id="1240" name="Google Shape;1240;p32"/>
          <p:cNvPicPr preferRelativeResize="0"/>
          <p:nvPr/>
        </p:nvPicPr>
        <p:blipFill rotWithShape="1">
          <a:blip r:embed="rId3">
            <a:alphaModFix/>
          </a:blip>
          <a:srcRect b="0" l="0" r="0" t="0"/>
          <a:stretch/>
        </p:blipFill>
        <p:spPr>
          <a:xfrm>
            <a:off x="6857408" y="1062676"/>
            <a:ext cx="4764505" cy="4015797"/>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5" name="Shape 1245"/>
        <p:cNvGrpSpPr/>
        <p:nvPr/>
      </p:nvGrpSpPr>
      <p:grpSpPr>
        <a:xfrm>
          <a:off x="0" y="0"/>
          <a:ext cx="0" cy="0"/>
          <a:chOff x="0" y="0"/>
          <a:chExt cx="0" cy="0"/>
        </a:xfrm>
      </p:grpSpPr>
      <p:sp>
        <p:nvSpPr>
          <p:cNvPr id="1246" name="Google Shape;1246;p33"/>
          <p:cNvSpPr/>
          <p:nvPr/>
        </p:nvSpPr>
        <p:spPr>
          <a:xfrm>
            <a:off x="-412" y="785644"/>
            <a:ext cx="12192823" cy="1286207"/>
          </a:xfrm>
          <a:custGeom>
            <a:rect b="b" l="l" r="r" t="t"/>
            <a:pathLst>
              <a:path extrusionOk="0" h="961650" w="852645">
                <a:moveTo>
                  <a:pt x="0" y="0"/>
                </a:moveTo>
                <a:lnTo>
                  <a:pt x="852646" y="0"/>
                </a:lnTo>
                <a:lnTo>
                  <a:pt x="852646" y="961651"/>
                </a:lnTo>
                <a:lnTo>
                  <a:pt x="0" y="961651"/>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47" name="Google Shape;1247;p33"/>
          <p:cNvSpPr txBox="1"/>
          <p:nvPr/>
        </p:nvSpPr>
        <p:spPr>
          <a:xfrm>
            <a:off x="6096000" y="2469660"/>
            <a:ext cx="5746172" cy="369331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262626"/>
                </a:solidFill>
                <a:latin typeface="Calibri"/>
                <a:ea typeface="Calibri"/>
                <a:cs typeface="Calibri"/>
                <a:sym typeface="Calibri"/>
              </a:rPr>
              <a:t>«Según la Organización Mundial de la Salud (OMS, 2023), </a:t>
            </a:r>
            <a:r>
              <a:rPr lang="en-US" sz="1800">
                <a:solidFill>
                  <a:srgbClr val="FF0000"/>
                </a:solidFill>
                <a:latin typeface="Calibri"/>
                <a:ea typeface="Calibri"/>
                <a:cs typeface="Calibri"/>
                <a:sym typeface="Calibri"/>
              </a:rPr>
              <a:t>1300 </a:t>
            </a:r>
            <a:r>
              <a:rPr lang="en-US" sz="1800">
                <a:solidFill>
                  <a:srgbClr val="262626"/>
                </a:solidFill>
                <a:latin typeface="Calibri"/>
                <a:ea typeface="Calibri"/>
                <a:cs typeface="Calibri"/>
                <a:sym typeface="Calibri"/>
              </a:rPr>
              <a:t>millones de personas —el 16 % de la población— padecen una discapacidad significativa. La accesibilidad para todos a las instalaciones, los productos y los servicios turísticos debe ser un elemento central de cualquier política turística responsable y sostenible. La accesibilidad no es solo una cuestión de derechos humanos. Es una oportunidad de negocio para que los destinos y las empresas acojan a todos los visitantes y aumenten sus ingresos.»</a:t>
            </a:r>
            <a:endParaRPr/>
          </a:p>
          <a:p>
            <a:pPr indent="0" lvl="0" marL="0" marR="0" rtl="0" algn="l">
              <a:spcBef>
                <a:spcPts val="0"/>
              </a:spcBef>
              <a:spcAft>
                <a:spcPts val="0"/>
              </a:spcAft>
              <a:buNone/>
            </a:pPr>
            <a:r>
              <a:t/>
            </a:r>
            <a:endParaRPr sz="1800">
              <a:solidFill>
                <a:srgbClr val="262626"/>
              </a:solidFill>
              <a:latin typeface="Calibri"/>
              <a:ea typeface="Calibri"/>
              <a:cs typeface="Calibri"/>
              <a:sym typeface="Calibri"/>
            </a:endParaRPr>
          </a:p>
          <a:p>
            <a:pPr indent="0" lvl="0" marL="0" marR="0" rtl="0" algn="l">
              <a:spcBef>
                <a:spcPts val="0"/>
              </a:spcBef>
              <a:spcAft>
                <a:spcPts val="0"/>
              </a:spcAft>
              <a:buNone/>
            </a:pPr>
            <a:r>
              <a:rPr lang="en-US" sz="1800" u="sng">
                <a:solidFill>
                  <a:srgbClr val="262626"/>
                </a:solidFill>
                <a:latin typeface="Calibri"/>
                <a:ea typeface="Calibri"/>
                <a:cs typeface="Calibri"/>
                <a:sym typeface="Calibri"/>
                <a:hlinkClick r:id="rId3">
                  <a:extLst>
                    <a:ext uri="{A12FA001-AC4F-418D-AE19-62706E023703}">
                      <ahyp:hlinkClr val="tx"/>
                    </a:ext>
                  </a:extLst>
                </a:hlinkClick>
              </a:rPr>
              <a:t>https://www.untourism.int/accessibility-tourism</a:t>
            </a:r>
            <a:endParaRPr sz="1800">
              <a:solidFill>
                <a:srgbClr val="262626"/>
              </a:solidFill>
              <a:latin typeface="Calibri"/>
              <a:ea typeface="Calibri"/>
              <a:cs typeface="Calibri"/>
              <a:sym typeface="Calibri"/>
            </a:endParaRPr>
          </a:p>
          <a:p>
            <a:pPr indent="0" lvl="0" marL="0" marR="0" rtl="0" algn="l">
              <a:spcBef>
                <a:spcPts val="0"/>
              </a:spcBef>
              <a:spcAft>
                <a:spcPts val="0"/>
              </a:spcAft>
              <a:buNone/>
            </a:pPr>
            <a:r>
              <a:t/>
            </a:r>
            <a:endParaRPr sz="1800">
              <a:solidFill>
                <a:srgbClr val="262626"/>
              </a:solidFill>
              <a:latin typeface="Calibri"/>
              <a:ea typeface="Calibri"/>
              <a:cs typeface="Calibri"/>
              <a:sym typeface="Calibri"/>
            </a:endParaRPr>
          </a:p>
        </p:txBody>
      </p:sp>
      <p:sp>
        <p:nvSpPr>
          <p:cNvPr id="1248" name="Google Shape;1248;p33"/>
          <p:cNvSpPr txBox="1"/>
          <p:nvPr/>
        </p:nvSpPr>
        <p:spPr>
          <a:xfrm>
            <a:off x="5405515" y="1120942"/>
            <a:ext cx="10213800" cy="615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400">
                <a:solidFill>
                  <a:schemeClr val="lt1"/>
                </a:solidFill>
                <a:latin typeface="Calibri"/>
                <a:ea typeface="Calibri"/>
                <a:cs typeface="Calibri"/>
                <a:sym typeface="Calibri"/>
              </a:rPr>
              <a:t>Más información:</a:t>
            </a:r>
            <a:endParaRPr/>
          </a:p>
        </p:txBody>
      </p:sp>
      <p:sp>
        <p:nvSpPr>
          <p:cNvPr id="1249" name="Google Shape;1249;p33"/>
          <p:cNvSpPr/>
          <p:nvPr/>
        </p:nvSpPr>
        <p:spPr>
          <a:xfrm rot="5400000">
            <a:off x="1314218" y="984992"/>
            <a:ext cx="108000" cy="1685648"/>
          </a:xfrm>
          <a:custGeom>
            <a:rect b="b" l="l" r="r" t="t"/>
            <a:pathLst>
              <a:path extrusionOk="0" h="260044" w="30700">
                <a:moveTo>
                  <a:pt x="0" y="0"/>
                </a:moveTo>
                <a:lnTo>
                  <a:pt x="30701" y="0"/>
                </a:lnTo>
                <a:lnTo>
                  <a:pt x="30701" y="260044"/>
                </a:lnTo>
                <a:lnTo>
                  <a:pt x="0" y="260044"/>
                </a:lnTo>
                <a:close/>
              </a:path>
            </a:pathLst>
          </a:custGeom>
          <a:solidFill>
            <a:srgbClr val="0289AE"/>
          </a:solidFill>
          <a:ln cap="flat" cmpd="sng" w="9525">
            <a:solidFill>
              <a:srgbClr val="009AC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50" name="Google Shape;1250;p33"/>
          <p:cNvSpPr/>
          <p:nvPr/>
        </p:nvSpPr>
        <p:spPr>
          <a:xfrm>
            <a:off x="5836840" y="5998985"/>
            <a:ext cx="4222789" cy="306000"/>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251" name="Google Shape;1251;p33"/>
          <p:cNvSpPr txBox="1"/>
          <p:nvPr/>
        </p:nvSpPr>
        <p:spPr>
          <a:xfrm>
            <a:off x="5962839" y="5985319"/>
            <a:ext cx="756000" cy="369332"/>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200">
                <a:solidFill>
                  <a:srgbClr val="0289AE"/>
                </a:solidFill>
                <a:latin typeface="Calibri"/>
                <a:ea typeface="Calibri"/>
                <a:cs typeface="Calibri"/>
                <a:sym typeface="Calibri"/>
              </a:rPr>
              <a:t>Véase también ›</a:t>
            </a:r>
            <a:endParaRPr/>
          </a:p>
        </p:txBody>
      </p:sp>
      <p:sp>
        <p:nvSpPr>
          <p:cNvPr id="1252" name="Google Shape;1252;p33"/>
          <p:cNvSpPr txBox="1"/>
          <p:nvPr/>
        </p:nvSpPr>
        <p:spPr>
          <a:xfrm>
            <a:off x="6718840" y="6062263"/>
            <a:ext cx="61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262626"/>
                </a:solidFill>
                <a:latin typeface="Calibri"/>
                <a:ea typeface="Calibri"/>
                <a:cs typeface="Calibri"/>
                <a:sym typeface="Calibri"/>
              </a:rPr>
              <a:t>C3 M2</a:t>
            </a:r>
            <a:endParaRPr b="1" i="0" sz="1400">
              <a:solidFill>
                <a:srgbClr val="262626"/>
              </a:solidFill>
              <a:latin typeface="Calibri"/>
              <a:ea typeface="Calibri"/>
              <a:cs typeface="Calibri"/>
              <a:sym typeface="Calibri"/>
            </a:endParaRPr>
          </a:p>
        </p:txBody>
      </p:sp>
      <p:sp>
        <p:nvSpPr>
          <p:cNvPr id="1253" name="Google Shape;1253;p33"/>
          <p:cNvSpPr txBox="1"/>
          <p:nvPr/>
        </p:nvSpPr>
        <p:spPr>
          <a:xfrm>
            <a:off x="7312839" y="6077652"/>
            <a:ext cx="3492000" cy="184666"/>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lang="en-US" sz="1200">
                <a:solidFill>
                  <a:srgbClr val="262626"/>
                </a:solidFill>
                <a:latin typeface="Calibri"/>
                <a:ea typeface="Calibri"/>
                <a:cs typeface="Calibri"/>
                <a:sym typeface="Calibri"/>
              </a:rPr>
              <a:t>- Marketing digital para la sostenibilidad</a:t>
            </a:r>
            <a:endParaRPr/>
          </a:p>
        </p:txBody>
      </p:sp>
      <p:pic>
        <p:nvPicPr>
          <p:cNvPr id="1254" name="Google Shape;1254;p33"/>
          <p:cNvPicPr preferRelativeResize="0"/>
          <p:nvPr/>
        </p:nvPicPr>
        <p:blipFill>
          <a:blip r:embed="rId4">
            <a:alphaModFix/>
          </a:blip>
          <a:stretch>
            <a:fillRect/>
          </a:stretch>
        </p:blipFill>
        <p:spPr>
          <a:xfrm>
            <a:off x="-1659450" y="-90412"/>
            <a:ext cx="8704575" cy="4116600"/>
          </a:xfrm>
          <a:prstGeom prst="rect">
            <a:avLst/>
          </a:prstGeom>
          <a:noFill/>
          <a:ln>
            <a:noFill/>
          </a:ln>
        </p:spPr>
      </p:pic>
      <p:pic>
        <p:nvPicPr>
          <p:cNvPr id="1255" name="Google Shape;1255;p33"/>
          <p:cNvPicPr preferRelativeResize="0"/>
          <p:nvPr/>
        </p:nvPicPr>
        <p:blipFill rotWithShape="1">
          <a:blip r:embed="rId5">
            <a:alphaModFix/>
          </a:blip>
          <a:srcRect b="0" l="0" r="-30005" t="0"/>
          <a:stretch/>
        </p:blipFill>
        <p:spPr>
          <a:xfrm flipH="1">
            <a:off x="-1975387" y="1198113"/>
            <a:ext cx="8556599" cy="4879526"/>
          </a:xfrm>
          <a:prstGeom prst="rect">
            <a:avLst/>
          </a:prstGeom>
          <a:noFill/>
          <a:ln>
            <a:noFill/>
          </a:ln>
        </p:spPr>
      </p:pic>
      <p:pic>
        <p:nvPicPr>
          <p:cNvPr id="1256" name="Google Shape;1256;p33"/>
          <p:cNvPicPr preferRelativeResize="0"/>
          <p:nvPr/>
        </p:nvPicPr>
        <p:blipFill rotWithShape="1">
          <a:blip r:embed="rId6">
            <a:alphaModFix/>
          </a:blip>
          <a:srcRect b="0" l="0" r="19256" t="0"/>
          <a:stretch/>
        </p:blipFill>
        <p:spPr>
          <a:xfrm>
            <a:off x="0" y="1524225"/>
            <a:ext cx="5170051" cy="3939175"/>
          </a:xfrm>
          <a:prstGeom prst="rect">
            <a:avLst/>
          </a:prstGeom>
          <a:solidFill>
            <a:srgbClr val="D8D8D8"/>
          </a:solid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1" name="Shape 1261"/>
        <p:cNvGrpSpPr/>
        <p:nvPr/>
      </p:nvGrpSpPr>
      <p:grpSpPr>
        <a:xfrm>
          <a:off x="0" y="0"/>
          <a:ext cx="0" cy="0"/>
          <a:chOff x="0" y="0"/>
          <a:chExt cx="0" cy="0"/>
        </a:xfrm>
      </p:grpSpPr>
      <p:sp>
        <p:nvSpPr>
          <p:cNvPr id="1262" name="Google Shape;1262;p34"/>
          <p:cNvSpPr txBox="1"/>
          <p:nvPr/>
        </p:nvSpPr>
        <p:spPr>
          <a:xfrm>
            <a:off x="570087" y="2814370"/>
            <a:ext cx="292344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u="sng">
                <a:solidFill>
                  <a:srgbClr val="262626"/>
                </a:solidFill>
                <a:latin typeface="Calibri"/>
                <a:ea typeface="Calibri"/>
                <a:cs typeface="Calibri"/>
                <a:sym typeface="Calibri"/>
                <a:hlinkClick r:id="rId3">
                  <a:extLst>
                    <a:ext uri="{A12FA001-AC4F-418D-AE19-62706E023703}">
                      <ahyp:hlinkClr val="tx"/>
                    </a:ext>
                  </a:extLst>
                </a:hlinkClick>
              </a:rPr>
              <a:t>https://www.untourism.int/accessibility-tourism</a:t>
            </a:r>
            <a:endParaRPr sz="1800">
              <a:solidFill>
                <a:srgbClr val="262626"/>
              </a:solidFill>
              <a:latin typeface="Calibri"/>
              <a:ea typeface="Calibri"/>
              <a:cs typeface="Calibri"/>
              <a:sym typeface="Calibri"/>
            </a:endParaRPr>
          </a:p>
        </p:txBody>
      </p:sp>
      <p:sp>
        <p:nvSpPr>
          <p:cNvPr id="1263" name="Google Shape;1263;p34"/>
          <p:cNvSpPr txBox="1"/>
          <p:nvPr/>
        </p:nvSpPr>
        <p:spPr>
          <a:xfrm>
            <a:off x="570087" y="2244280"/>
            <a:ext cx="5301324" cy="605294"/>
          </a:xfrm>
          <a:prstGeom prst="rect">
            <a:avLst/>
          </a:prstGeom>
          <a:noFill/>
          <a:ln>
            <a:noFill/>
          </a:ln>
        </p:spPr>
        <p:txBody>
          <a:bodyPr anchorCtr="0" anchor="t" bIns="45700" lIns="91425" spcFirstLastPara="1" rIns="91425" wrap="square" tIns="45700">
            <a:spAutoFit/>
          </a:bodyPr>
          <a:lstStyle/>
          <a:p>
            <a:pPr indent="0" lvl="0" marL="0" marR="0" rtl="0" algn="l">
              <a:lnSpc>
                <a:spcPct val="61250"/>
              </a:lnSpc>
              <a:spcBef>
                <a:spcPts val="0"/>
              </a:spcBef>
              <a:spcAft>
                <a:spcPts val="0"/>
              </a:spcAft>
              <a:buNone/>
            </a:pPr>
            <a:r>
              <a:rPr b="1" lang="en-US" sz="3200">
                <a:solidFill>
                  <a:srgbClr val="0289AE"/>
                </a:solidFill>
                <a:latin typeface="Calibri"/>
                <a:ea typeface="Calibri"/>
                <a:cs typeface="Calibri"/>
                <a:sym typeface="Calibri"/>
              </a:rPr>
              <a:t>¿Sabías que...</a:t>
            </a:r>
            <a:endParaRPr/>
          </a:p>
          <a:p>
            <a:pPr indent="0" lvl="0" marL="0" marR="0" rtl="0" algn="l">
              <a:lnSpc>
                <a:spcPct val="108888"/>
              </a:lnSpc>
              <a:spcBef>
                <a:spcPts val="0"/>
              </a:spcBef>
              <a:spcAft>
                <a:spcPts val="0"/>
              </a:spcAft>
              <a:buNone/>
            </a:pPr>
            <a:r>
              <a:t/>
            </a:r>
            <a:endParaRPr sz="1800">
              <a:solidFill>
                <a:srgbClr val="262626"/>
              </a:solidFill>
              <a:latin typeface="Calibri"/>
              <a:ea typeface="Calibri"/>
              <a:cs typeface="Calibri"/>
              <a:sym typeface="Calibri"/>
            </a:endParaRPr>
          </a:p>
        </p:txBody>
      </p:sp>
      <p:sp>
        <p:nvSpPr>
          <p:cNvPr id="1264" name="Google Shape;1264;p34"/>
          <p:cNvSpPr txBox="1"/>
          <p:nvPr/>
        </p:nvSpPr>
        <p:spPr>
          <a:xfrm>
            <a:off x="468670" y="286228"/>
            <a:ext cx="46980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06677F"/>
              </a:buClr>
              <a:buSzPts val="3400"/>
              <a:buFont typeface="Arial"/>
              <a:buNone/>
            </a:pPr>
            <a:r>
              <a:rPr b="1" lang="en-US" sz="3400">
                <a:solidFill>
                  <a:srgbClr val="06677F"/>
                </a:solidFill>
                <a:latin typeface="Calibri"/>
                <a:ea typeface="Calibri"/>
                <a:cs typeface="Calibri"/>
                <a:sym typeface="Calibri"/>
              </a:rPr>
              <a:t>Cartografía para la inclusión y la accesibilidad</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1265" name="Google Shape;1265;p34"/>
          <p:cNvCxnSpPr/>
          <p:nvPr/>
        </p:nvCxnSpPr>
        <p:spPr>
          <a:xfrm>
            <a:off x="0" y="1901175"/>
            <a:ext cx="4027990" cy="0"/>
          </a:xfrm>
          <a:prstGeom prst="straightConnector1">
            <a:avLst/>
          </a:prstGeom>
          <a:noFill/>
          <a:ln cap="flat" cmpd="sng" w="34925">
            <a:solidFill>
              <a:srgbClr val="62A844"/>
            </a:solidFill>
            <a:prstDash val="dot"/>
            <a:miter lim="8000"/>
            <a:headEnd len="sm" w="sm" type="none"/>
            <a:tailEnd len="sm" w="sm" type="none"/>
          </a:ln>
        </p:spPr>
      </p:cxnSp>
      <p:sp>
        <p:nvSpPr>
          <p:cNvPr id="1266" name="Google Shape;1266;p34"/>
          <p:cNvSpPr/>
          <p:nvPr/>
        </p:nvSpPr>
        <p:spPr>
          <a:xfrm>
            <a:off x="3138233" y="3454867"/>
            <a:ext cx="1779514" cy="1011670"/>
          </a:xfrm>
          <a:custGeom>
            <a:rect b="b" l="l" r="r" t="t"/>
            <a:pathLst>
              <a:path extrusionOk="0" h="589562" w="1037030">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267" name="Google Shape;1267;p34"/>
          <p:cNvGrpSpPr/>
          <p:nvPr/>
        </p:nvGrpSpPr>
        <p:grpSpPr>
          <a:xfrm>
            <a:off x="3493528" y="0"/>
            <a:ext cx="8698472" cy="6695457"/>
            <a:chOff x="3889094" y="182689"/>
            <a:chExt cx="8302906" cy="6390979"/>
          </a:xfrm>
        </p:grpSpPr>
        <p:pic>
          <p:nvPicPr>
            <p:cNvPr id="1268" name="Google Shape;1268;p34"/>
            <p:cNvPicPr preferRelativeResize="0"/>
            <p:nvPr/>
          </p:nvPicPr>
          <p:blipFill rotWithShape="1">
            <a:blip r:embed="rId4">
              <a:alphaModFix/>
            </a:blip>
            <a:srcRect b="16922" l="-761" r="29196" t="12298"/>
            <a:stretch/>
          </p:blipFill>
          <p:spPr>
            <a:xfrm>
              <a:off x="3889094" y="182689"/>
              <a:ext cx="8302906" cy="6390979"/>
            </a:xfrm>
            <a:prstGeom prst="rect">
              <a:avLst/>
            </a:prstGeom>
            <a:noFill/>
            <a:ln>
              <a:noFill/>
            </a:ln>
          </p:spPr>
        </p:pic>
        <p:sp>
          <p:nvSpPr>
            <p:cNvPr id="1269" name="Google Shape;1269;p34"/>
            <p:cNvSpPr/>
            <p:nvPr/>
          </p:nvSpPr>
          <p:spPr>
            <a:xfrm>
              <a:off x="5871410" y="694482"/>
              <a:ext cx="6320589" cy="484979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The image depicts statistics and facts regarding travel accessibility and preferences among people with disabilities, including percentages and references to studies and reports.&#10;&#10;KI-generierte Inhalte können fehlerhaft sein." id="1270" name="Google Shape;1270;p34"/>
            <p:cNvPicPr preferRelativeResize="0"/>
            <p:nvPr/>
          </p:nvPicPr>
          <p:blipFill rotWithShape="1">
            <a:blip r:embed="rId5">
              <a:alphaModFix/>
            </a:blip>
            <a:srcRect b="-5928" l="-1713" r="-1713" t="-9162"/>
            <a:stretch/>
          </p:blipFill>
          <p:spPr>
            <a:xfrm>
              <a:off x="5871411" y="694482"/>
              <a:ext cx="6320589" cy="4943600"/>
            </a:xfrm>
            <a:prstGeom prst="rect">
              <a:avLst/>
            </a:prstGeom>
            <a:noFill/>
            <a:ln>
              <a:noFill/>
            </a:ln>
          </p:spPr>
        </p:pic>
      </p:grpSp>
      <p:pic>
        <p:nvPicPr>
          <p:cNvPr id="1271" name="Google Shape;1271;p34"/>
          <p:cNvPicPr preferRelativeResize="0"/>
          <p:nvPr/>
        </p:nvPicPr>
        <p:blipFill rotWithShape="1">
          <a:blip r:embed="rId6">
            <a:alphaModFix/>
          </a:blip>
          <a:srcRect b="0" l="0" r="0" t="0"/>
          <a:stretch/>
        </p:blipFill>
        <p:spPr>
          <a:xfrm>
            <a:off x="5570286" y="536177"/>
            <a:ext cx="6977009" cy="5080844"/>
          </a:xfrm>
          <a:prstGeom prst="rect">
            <a:avLst/>
          </a:prstGeom>
          <a:noFill/>
          <a:ln>
            <a:noFill/>
          </a:ln>
        </p:spPr>
      </p:pic>
      <p:pic>
        <p:nvPicPr>
          <p:cNvPr id="1272" name="Google Shape;1272;p34"/>
          <p:cNvPicPr preferRelativeResize="0"/>
          <p:nvPr/>
        </p:nvPicPr>
        <p:blipFill>
          <a:blip r:embed="rId7">
            <a:alphaModFix/>
          </a:blip>
          <a:stretch>
            <a:fillRect/>
          </a:stretch>
        </p:blipFill>
        <p:spPr>
          <a:xfrm>
            <a:off x="17800" y="3348613"/>
            <a:ext cx="5552475" cy="3509387"/>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7" name="Shape 1277"/>
        <p:cNvGrpSpPr/>
        <p:nvPr/>
      </p:nvGrpSpPr>
      <p:grpSpPr>
        <a:xfrm>
          <a:off x="0" y="0"/>
          <a:ext cx="0" cy="0"/>
          <a:chOff x="0" y="0"/>
          <a:chExt cx="0" cy="0"/>
        </a:xfrm>
      </p:grpSpPr>
      <p:cxnSp>
        <p:nvCxnSpPr>
          <p:cNvPr id="1278" name="Google Shape;1278;p35"/>
          <p:cNvCxnSpPr/>
          <p:nvPr/>
        </p:nvCxnSpPr>
        <p:spPr>
          <a:xfrm>
            <a:off x="770021" y="3740044"/>
            <a:ext cx="0" cy="1232419"/>
          </a:xfrm>
          <a:prstGeom prst="straightConnector1">
            <a:avLst/>
          </a:prstGeom>
          <a:noFill/>
          <a:ln cap="flat" cmpd="sng" w="25400">
            <a:solidFill>
              <a:srgbClr val="0289AE"/>
            </a:solidFill>
            <a:prstDash val="dot"/>
            <a:miter lim="8000"/>
            <a:headEnd len="sm" w="sm" type="none"/>
            <a:tailEnd len="sm" w="sm" type="none"/>
          </a:ln>
        </p:spPr>
      </p:cxnSp>
      <p:cxnSp>
        <p:nvCxnSpPr>
          <p:cNvPr id="1279" name="Google Shape;1279;p35"/>
          <p:cNvCxnSpPr>
            <a:endCxn id="1280" idx="6"/>
          </p:cNvCxnSpPr>
          <p:nvPr/>
        </p:nvCxnSpPr>
        <p:spPr>
          <a:xfrm flipH="1">
            <a:off x="4307165" y="3995868"/>
            <a:ext cx="9600" cy="1144200"/>
          </a:xfrm>
          <a:prstGeom prst="straightConnector1">
            <a:avLst/>
          </a:prstGeom>
          <a:noFill/>
          <a:ln cap="flat" cmpd="sng" w="25400">
            <a:solidFill>
              <a:srgbClr val="EABB22"/>
            </a:solidFill>
            <a:prstDash val="dot"/>
            <a:miter lim="8000"/>
            <a:headEnd len="sm" w="sm" type="none"/>
            <a:tailEnd len="sm" w="sm" type="none"/>
          </a:ln>
        </p:spPr>
      </p:cxnSp>
      <p:cxnSp>
        <p:nvCxnSpPr>
          <p:cNvPr id="1281" name="Google Shape;1281;p35"/>
          <p:cNvCxnSpPr/>
          <p:nvPr/>
        </p:nvCxnSpPr>
        <p:spPr>
          <a:xfrm>
            <a:off x="7805440" y="3995983"/>
            <a:ext cx="0" cy="1144085"/>
          </a:xfrm>
          <a:prstGeom prst="straightConnector1">
            <a:avLst/>
          </a:prstGeom>
          <a:noFill/>
          <a:ln cap="flat" cmpd="sng" w="25400">
            <a:solidFill>
              <a:srgbClr val="62A844"/>
            </a:solidFill>
            <a:prstDash val="dot"/>
            <a:miter lim="8000"/>
            <a:headEnd len="sm" w="sm" type="none"/>
            <a:tailEnd len="sm" w="sm" type="none"/>
          </a:ln>
        </p:spPr>
      </p:cxnSp>
      <p:sp>
        <p:nvSpPr>
          <p:cNvPr id="1282" name="Google Shape;1282;p35"/>
          <p:cNvSpPr txBox="1"/>
          <p:nvPr/>
        </p:nvSpPr>
        <p:spPr>
          <a:xfrm>
            <a:off x="902905" y="5050061"/>
            <a:ext cx="3290100" cy="20688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2222"/>
              </a:lnSpc>
              <a:spcBef>
                <a:spcPts val="0"/>
              </a:spcBef>
              <a:spcAft>
                <a:spcPts val="0"/>
              </a:spcAft>
              <a:buClr>
                <a:srgbClr val="0289AE"/>
              </a:buClr>
              <a:buSzPts val="1800"/>
              <a:buFont typeface="Calibri"/>
              <a:buChar char="•"/>
            </a:pPr>
            <a:r>
              <a:rPr lang="en-US" sz="1800">
                <a:solidFill>
                  <a:srgbClr val="262626"/>
                </a:solidFill>
                <a:latin typeface="Calibri"/>
                <a:ea typeface="Calibri"/>
                <a:cs typeface="Calibri"/>
                <a:sym typeface="Calibri"/>
              </a:rPr>
              <a:t>Hotel boutique</a:t>
            </a:r>
            <a:endParaRPr/>
          </a:p>
          <a:p>
            <a:pPr indent="-285750" lvl="0" marL="285750" marR="0" rtl="0" algn="l">
              <a:lnSpc>
                <a:spcPct val="102222"/>
              </a:lnSpc>
              <a:spcBef>
                <a:spcPts val="0"/>
              </a:spcBef>
              <a:spcAft>
                <a:spcPts val="0"/>
              </a:spcAft>
              <a:buClr>
                <a:srgbClr val="0289AE"/>
              </a:buClr>
              <a:buSzPts val="1800"/>
              <a:buFont typeface="Calibri"/>
              <a:buChar char="•"/>
            </a:pPr>
            <a:r>
              <a:rPr lang="en-US" sz="1800">
                <a:solidFill>
                  <a:srgbClr val="262626"/>
                </a:solidFill>
                <a:latin typeface="Calibri"/>
                <a:ea typeface="Calibri"/>
                <a:cs typeface="Calibri"/>
                <a:sym typeface="Calibri"/>
              </a:rPr>
              <a:t>Alojamiento y desayuno</a:t>
            </a:r>
            <a:endParaRPr/>
          </a:p>
          <a:p>
            <a:pPr indent="-285750" lvl="0" marL="285750" marR="0" rtl="0" algn="l">
              <a:lnSpc>
                <a:spcPct val="102222"/>
              </a:lnSpc>
              <a:spcBef>
                <a:spcPts val="0"/>
              </a:spcBef>
              <a:spcAft>
                <a:spcPts val="0"/>
              </a:spcAft>
              <a:buClr>
                <a:srgbClr val="0289AE"/>
              </a:buClr>
              <a:buSzPts val="1800"/>
              <a:buFont typeface="Calibri"/>
              <a:buChar char="•"/>
            </a:pPr>
            <a:r>
              <a:rPr lang="en-US" sz="1800">
                <a:solidFill>
                  <a:srgbClr val="262626"/>
                </a:solidFill>
                <a:latin typeface="Calibri"/>
                <a:ea typeface="Calibri"/>
                <a:cs typeface="Calibri"/>
                <a:sym typeface="Calibri"/>
              </a:rPr>
              <a:t>Cafetería</a:t>
            </a:r>
            <a:endParaRPr/>
          </a:p>
          <a:p>
            <a:pPr indent="-285750" lvl="0" marL="285750" marR="0" rtl="0" algn="l">
              <a:lnSpc>
                <a:spcPct val="102222"/>
              </a:lnSpc>
              <a:spcBef>
                <a:spcPts val="0"/>
              </a:spcBef>
              <a:spcAft>
                <a:spcPts val="0"/>
              </a:spcAft>
              <a:buClr>
                <a:srgbClr val="0289AE"/>
              </a:buClr>
              <a:buSzPts val="1800"/>
              <a:buFont typeface="Calibri"/>
              <a:buChar char="•"/>
            </a:pPr>
            <a:r>
              <a:rPr lang="en-US" sz="1800">
                <a:solidFill>
                  <a:srgbClr val="262626"/>
                </a:solidFill>
                <a:latin typeface="Calibri"/>
                <a:ea typeface="Calibri"/>
                <a:cs typeface="Calibri"/>
                <a:sym typeface="Calibri"/>
              </a:rPr>
              <a:t>Complejo turístico</a:t>
            </a:r>
            <a:endParaRPr/>
          </a:p>
          <a:p>
            <a:pPr indent="-285750" lvl="0" marL="285750" marR="0" rtl="0" algn="l">
              <a:lnSpc>
                <a:spcPct val="102222"/>
              </a:lnSpc>
              <a:spcBef>
                <a:spcPts val="0"/>
              </a:spcBef>
              <a:spcAft>
                <a:spcPts val="0"/>
              </a:spcAft>
              <a:buClr>
                <a:srgbClr val="0289AE"/>
              </a:buClr>
              <a:buSzPts val="1800"/>
              <a:buFont typeface="Calibri"/>
              <a:buChar char="•"/>
            </a:pPr>
            <a:r>
              <a:rPr lang="en-US" sz="1800">
                <a:solidFill>
                  <a:srgbClr val="262626"/>
                </a:solidFill>
                <a:latin typeface="Calibri"/>
                <a:ea typeface="Calibri"/>
                <a:cs typeface="Calibri"/>
                <a:sym typeface="Calibri"/>
              </a:rPr>
              <a:t>Casa rural</a:t>
            </a:r>
            <a:endParaRPr/>
          </a:p>
          <a:p>
            <a:pPr indent="-285750" lvl="0" marL="285750" marR="0" rtl="0" algn="l">
              <a:lnSpc>
                <a:spcPct val="102222"/>
              </a:lnSpc>
              <a:spcBef>
                <a:spcPts val="0"/>
              </a:spcBef>
              <a:spcAft>
                <a:spcPts val="0"/>
              </a:spcAft>
              <a:buClr>
                <a:srgbClr val="0289AE"/>
              </a:buClr>
              <a:buSzPts val="1800"/>
              <a:buFont typeface="Calibri"/>
              <a:buChar char="•"/>
            </a:pPr>
            <a:r>
              <a:rPr lang="en-US" sz="1800">
                <a:solidFill>
                  <a:srgbClr val="262626"/>
                </a:solidFill>
                <a:latin typeface="Calibri"/>
                <a:ea typeface="Calibri"/>
                <a:cs typeface="Calibri"/>
                <a:sym typeface="Calibri"/>
              </a:rPr>
              <a:t>Restaurante</a:t>
            </a:r>
            <a:endParaRPr/>
          </a:p>
          <a:p>
            <a:pPr indent="-171450" lvl="0" marL="285750" marR="0" rtl="0" algn="l">
              <a:lnSpc>
                <a:spcPct val="102222"/>
              </a:lnSpc>
              <a:spcBef>
                <a:spcPts val="0"/>
              </a:spcBef>
              <a:spcAft>
                <a:spcPts val="0"/>
              </a:spcAft>
              <a:buClr>
                <a:srgbClr val="0289AE"/>
              </a:buClr>
              <a:buSzPts val="1800"/>
              <a:buFont typeface="Arial"/>
              <a:buNone/>
            </a:pPr>
            <a:r>
              <a:t/>
            </a:r>
            <a:endParaRPr sz="1800">
              <a:solidFill>
                <a:srgbClr val="262626"/>
              </a:solidFill>
              <a:latin typeface="Calibri"/>
              <a:ea typeface="Calibri"/>
              <a:cs typeface="Calibri"/>
              <a:sym typeface="Calibri"/>
            </a:endParaRPr>
          </a:p>
        </p:txBody>
      </p:sp>
      <p:sp>
        <p:nvSpPr>
          <p:cNvPr id="1283" name="Google Shape;1283;p35"/>
          <p:cNvSpPr txBox="1"/>
          <p:nvPr/>
        </p:nvSpPr>
        <p:spPr>
          <a:xfrm>
            <a:off x="868963" y="4641352"/>
            <a:ext cx="2789400" cy="415500"/>
          </a:xfrm>
          <a:prstGeom prst="rect">
            <a:avLst/>
          </a:prstGeom>
          <a:noFill/>
          <a:ln>
            <a:noFill/>
          </a:ln>
        </p:spPr>
        <p:txBody>
          <a:bodyPr anchorCtr="0" anchor="t" bIns="45700" lIns="91425" spcFirstLastPara="1" rIns="91425" wrap="square" tIns="45700">
            <a:spAutoFit/>
          </a:bodyPr>
          <a:lstStyle/>
          <a:p>
            <a:pPr indent="0" lvl="0" marL="0" marR="0" rtl="0" algn="l">
              <a:lnSpc>
                <a:spcPct val="100952"/>
              </a:lnSpc>
              <a:spcBef>
                <a:spcPts val="0"/>
              </a:spcBef>
              <a:spcAft>
                <a:spcPts val="0"/>
              </a:spcAft>
              <a:buNone/>
            </a:pPr>
            <a:r>
              <a:rPr b="1" lang="en-US" sz="2100">
                <a:solidFill>
                  <a:srgbClr val="0289AE"/>
                </a:solidFill>
                <a:latin typeface="Calibri"/>
                <a:ea typeface="Calibri"/>
                <a:cs typeface="Calibri"/>
                <a:sym typeface="Calibri"/>
              </a:rPr>
              <a:t>Elige una ubicación:</a:t>
            </a:r>
            <a:endParaRPr/>
          </a:p>
        </p:txBody>
      </p:sp>
      <p:grpSp>
        <p:nvGrpSpPr>
          <p:cNvPr id="1284" name="Google Shape;1284;p35"/>
          <p:cNvGrpSpPr/>
          <p:nvPr/>
        </p:nvGrpSpPr>
        <p:grpSpPr>
          <a:xfrm>
            <a:off x="573495" y="2684450"/>
            <a:ext cx="10717798" cy="1956909"/>
            <a:chOff x="429116" y="2174281"/>
            <a:chExt cx="10717798" cy="2295377"/>
          </a:xfrm>
        </p:grpSpPr>
        <p:grpSp>
          <p:nvGrpSpPr>
            <p:cNvPr id="1285" name="Google Shape;1285;p35"/>
            <p:cNvGrpSpPr/>
            <p:nvPr/>
          </p:nvGrpSpPr>
          <p:grpSpPr>
            <a:xfrm rot="-5400000">
              <a:off x="2051088" y="552309"/>
              <a:ext cx="2295377" cy="5539321"/>
              <a:chOff x="9515475" y="838200"/>
              <a:chExt cx="4584700" cy="12065000"/>
            </a:xfrm>
          </p:grpSpPr>
          <p:sp>
            <p:nvSpPr>
              <p:cNvPr id="1286" name="Google Shape;1286;p35"/>
              <p:cNvSpPr/>
              <p:nvPr/>
            </p:nvSpPr>
            <p:spPr>
              <a:xfrm flipH="1">
                <a:off x="9515475" y="4578350"/>
                <a:ext cx="4564063" cy="4564063"/>
              </a:xfrm>
              <a:prstGeom prst="ellipse">
                <a:avLst/>
              </a:prstGeom>
              <a:solidFill>
                <a:srgbClr val="62A844">
                  <a:alpha val="71372"/>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287" name="Google Shape;1287;p35"/>
              <p:cNvSpPr/>
              <p:nvPr/>
            </p:nvSpPr>
            <p:spPr>
              <a:xfrm>
                <a:off x="9536113" y="8340725"/>
                <a:ext cx="4564062" cy="4562475"/>
              </a:xfrm>
              <a:prstGeom prst="ellipse">
                <a:avLst/>
              </a:prstGeom>
              <a:solidFill>
                <a:srgbClr val="EABB22">
                  <a:alpha val="42745"/>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288" name="Google Shape;1288;p35"/>
              <p:cNvSpPr/>
              <p:nvPr/>
            </p:nvSpPr>
            <p:spPr>
              <a:xfrm>
                <a:off x="9536113" y="838200"/>
                <a:ext cx="4564062" cy="4564063"/>
              </a:xfrm>
              <a:prstGeom prst="ellipse">
                <a:avLst/>
              </a:prstGeom>
              <a:solidFill>
                <a:srgbClr val="0289AE">
                  <a:alpha val="58039"/>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289" name="Google Shape;1289;p35"/>
              <p:cNvSpPr/>
              <p:nvPr/>
            </p:nvSpPr>
            <p:spPr>
              <a:xfrm>
                <a:off x="9536113" y="838200"/>
                <a:ext cx="2271712" cy="4562475"/>
              </a:xfrm>
              <a:custGeom>
                <a:rect b="b" l="l" r="r" t="t"/>
                <a:pathLst>
                  <a:path extrusionOk="0" h="3599152" w="1791607">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290" name="Google Shape;1290;p35"/>
              <p:cNvSpPr/>
              <p:nvPr/>
            </p:nvSpPr>
            <p:spPr>
              <a:xfrm flipH="1">
                <a:off x="11807825" y="4578350"/>
                <a:ext cx="2271713" cy="4562475"/>
              </a:xfrm>
              <a:custGeom>
                <a:rect b="b" l="l" r="r" t="t"/>
                <a:pathLst>
                  <a:path extrusionOk="0" h="3599152" w="1791607">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291" name="Google Shape;1291;p35"/>
              <p:cNvSpPr/>
              <p:nvPr/>
            </p:nvSpPr>
            <p:spPr>
              <a:xfrm>
                <a:off x="10337800" y="1639888"/>
                <a:ext cx="2959100" cy="2959100"/>
              </a:xfrm>
              <a:prstGeom prst="ellipse">
                <a:avLst/>
              </a:prstGeom>
              <a:solidFill>
                <a:schemeClr val="lt1"/>
              </a:solidFill>
              <a:ln>
                <a:noFill/>
              </a:ln>
              <a:effectLst>
                <a:outerShdw blurRad="4699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292" name="Google Shape;1292;p35"/>
              <p:cNvSpPr/>
              <p:nvPr/>
            </p:nvSpPr>
            <p:spPr>
              <a:xfrm>
                <a:off x="9536113" y="8340725"/>
                <a:ext cx="2271712" cy="4562475"/>
              </a:xfrm>
              <a:custGeom>
                <a:rect b="b" l="l" r="r" t="t"/>
                <a:pathLst>
                  <a:path extrusionOk="0" h="3599152" w="1791607">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EABB2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293" name="Google Shape;1293;p35"/>
              <p:cNvSpPr/>
              <p:nvPr/>
            </p:nvSpPr>
            <p:spPr>
              <a:xfrm>
                <a:off x="10337800" y="9142413"/>
                <a:ext cx="2959100" cy="2959100"/>
              </a:xfrm>
              <a:prstGeom prst="ellipse">
                <a:avLst/>
              </a:prstGeom>
              <a:solidFill>
                <a:schemeClr val="lt1"/>
              </a:solidFill>
              <a:ln>
                <a:noFill/>
              </a:ln>
              <a:effectLst>
                <a:outerShdw blurRad="4699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294" name="Google Shape;1294;p35"/>
              <p:cNvSpPr/>
              <p:nvPr/>
            </p:nvSpPr>
            <p:spPr>
              <a:xfrm flipH="1">
                <a:off x="10337800" y="5381625"/>
                <a:ext cx="2959100" cy="2959100"/>
              </a:xfrm>
              <a:prstGeom prst="ellipse">
                <a:avLst/>
              </a:prstGeom>
              <a:solidFill>
                <a:schemeClr val="lt1"/>
              </a:solidFill>
              <a:ln>
                <a:noFill/>
              </a:ln>
              <a:effectLst>
                <a:outerShdw blurRad="4699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grpSp>
        <p:grpSp>
          <p:nvGrpSpPr>
            <p:cNvPr id="1295" name="Google Shape;1295;p35"/>
            <p:cNvGrpSpPr/>
            <p:nvPr/>
          </p:nvGrpSpPr>
          <p:grpSpPr>
            <a:xfrm flipH="1" rot="-5400000">
              <a:off x="7229565" y="552309"/>
              <a:ext cx="2295377" cy="5539321"/>
              <a:chOff x="9515475" y="838200"/>
              <a:chExt cx="4584700" cy="12065000"/>
            </a:xfrm>
          </p:grpSpPr>
          <p:sp>
            <p:nvSpPr>
              <p:cNvPr id="1296" name="Google Shape;1296;p35"/>
              <p:cNvSpPr/>
              <p:nvPr/>
            </p:nvSpPr>
            <p:spPr>
              <a:xfrm flipH="1">
                <a:off x="9515475" y="4578350"/>
                <a:ext cx="4564063" cy="4564063"/>
              </a:xfrm>
              <a:prstGeom prst="ellipse">
                <a:avLst/>
              </a:prstGeom>
              <a:solidFill>
                <a:srgbClr val="62A844">
                  <a:alpha val="71372"/>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297" name="Google Shape;1297;p35"/>
              <p:cNvSpPr/>
              <p:nvPr/>
            </p:nvSpPr>
            <p:spPr>
              <a:xfrm>
                <a:off x="9536113" y="8340725"/>
                <a:ext cx="4564062" cy="4562475"/>
              </a:xfrm>
              <a:prstGeom prst="ellipse">
                <a:avLst/>
              </a:prstGeom>
              <a:solidFill>
                <a:srgbClr val="EABB22">
                  <a:alpha val="42745"/>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298" name="Google Shape;1298;p35"/>
              <p:cNvSpPr/>
              <p:nvPr/>
            </p:nvSpPr>
            <p:spPr>
              <a:xfrm>
                <a:off x="9536113" y="838200"/>
                <a:ext cx="4564062" cy="4564063"/>
              </a:xfrm>
              <a:prstGeom prst="ellipse">
                <a:avLst/>
              </a:prstGeom>
              <a:solidFill>
                <a:srgbClr val="0289AE">
                  <a:alpha val="58039"/>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299" name="Google Shape;1299;p35"/>
              <p:cNvSpPr/>
              <p:nvPr/>
            </p:nvSpPr>
            <p:spPr>
              <a:xfrm>
                <a:off x="9536113" y="838200"/>
                <a:ext cx="2271712" cy="4562475"/>
              </a:xfrm>
              <a:custGeom>
                <a:rect b="b" l="l" r="r" t="t"/>
                <a:pathLst>
                  <a:path extrusionOk="0" h="3599152" w="1791607">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300" name="Google Shape;1300;p35"/>
              <p:cNvSpPr/>
              <p:nvPr/>
            </p:nvSpPr>
            <p:spPr>
              <a:xfrm flipH="1">
                <a:off x="11807825" y="4578350"/>
                <a:ext cx="2271713" cy="4562475"/>
              </a:xfrm>
              <a:custGeom>
                <a:rect b="b" l="l" r="r" t="t"/>
                <a:pathLst>
                  <a:path extrusionOk="0" h="3599152" w="1791607">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301" name="Google Shape;1301;p35"/>
              <p:cNvSpPr/>
              <p:nvPr/>
            </p:nvSpPr>
            <p:spPr>
              <a:xfrm>
                <a:off x="10337800" y="1639888"/>
                <a:ext cx="2959100" cy="2959100"/>
              </a:xfrm>
              <a:prstGeom prst="ellipse">
                <a:avLst/>
              </a:prstGeom>
              <a:solidFill>
                <a:schemeClr val="lt1"/>
              </a:solidFill>
              <a:ln>
                <a:noFill/>
              </a:ln>
              <a:effectLst>
                <a:outerShdw blurRad="4699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302" name="Google Shape;1302;p35"/>
              <p:cNvSpPr/>
              <p:nvPr/>
            </p:nvSpPr>
            <p:spPr>
              <a:xfrm>
                <a:off x="9536113" y="8340725"/>
                <a:ext cx="2271712" cy="4562475"/>
              </a:xfrm>
              <a:custGeom>
                <a:rect b="b" l="l" r="r" t="t"/>
                <a:pathLst>
                  <a:path extrusionOk="0" h="3599152" w="1791607">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EABB2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303" name="Google Shape;1303;p35"/>
              <p:cNvSpPr/>
              <p:nvPr/>
            </p:nvSpPr>
            <p:spPr>
              <a:xfrm>
                <a:off x="10337800" y="9142413"/>
                <a:ext cx="2959100" cy="2959100"/>
              </a:xfrm>
              <a:prstGeom prst="ellipse">
                <a:avLst/>
              </a:prstGeom>
              <a:solidFill>
                <a:schemeClr val="lt1"/>
              </a:solidFill>
              <a:ln>
                <a:noFill/>
              </a:ln>
              <a:effectLst>
                <a:outerShdw blurRad="4699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304" name="Google Shape;1304;p35"/>
              <p:cNvSpPr/>
              <p:nvPr/>
            </p:nvSpPr>
            <p:spPr>
              <a:xfrm flipH="1">
                <a:off x="10337800" y="5381625"/>
                <a:ext cx="2959100" cy="2959100"/>
              </a:xfrm>
              <a:prstGeom prst="ellipse">
                <a:avLst/>
              </a:prstGeom>
              <a:solidFill>
                <a:schemeClr val="lt1"/>
              </a:solidFill>
              <a:ln>
                <a:noFill/>
              </a:ln>
              <a:effectLst>
                <a:outerShdw blurRad="4699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grpSp>
      </p:grpSp>
      <p:sp>
        <p:nvSpPr>
          <p:cNvPr id="1305" name="Google Shape;1305;p35"/>
          <p:cNvSpPr txBox="1"/>
          <p:nvPr/>
        </p:nvSpPr>
        <p:spPr>
          <a:xfrm>
            <a:off x="1021905" y="3523407"/>
            <a:ext cx="1224138" cy="543354"/>
          </a:xfrm>
          <a:prstGeom prst="rect">
            <a:avLst/>
          </a:prstGeom>
          <a:noFill/>
          <a:ln>
            <a:noFill/>
          </a:ln>
        </p:spPr>
        <p:txBody>
          <a:bodyPr anchorCtr="0" anchor="t" bIns="45700" lIns="91425" spcFirstLastPara="1" rIns="91425" wrap="square" tIns="45700">
            <a:spAutoFit/>
          </a:bodyPr>
          <a:lstStyle/>
          <a:p>
            <a:pPr indent="0" lvl="0" marL="0" marR="0" rtl="0" algn="ctr">
              <a:lnSpc>
                <a:spcPct val="62916"/>
              </a:lnSpc>
              <a:spcBef>
                <a:spcPts val="0"/>
              </a:spcBef>
              <a:spcAft>
                <a:spcPts val="0"/>
              </a:spcAft>
              <a:buNone/>
            </a:pPr>
            <a:r>
              <a:rPr b="1" lang="en-US" sz="4800">
                <a:solidFill>
                  <a:srgbClr val="0289AE"/>
                </a:solidFill>
                <a:latin typeface="Calibri"/>
                <a:ea typeface="Calibri"/>
                <a:cs typeface="Calibri"/>
                <a:sym typeface="Calibri"/>
              </a:rPr>
              <a:t>01</a:t>
            </a:r>
            <a:endParaRPr/>
          </a:p>
        </p:txBody>
      </p:sp>
      <p:sp>
        <p:nvSpPr>
          <p:cNvPr id="1306" name="Google Shape;1306;p35"/>
          <p:cNvSpPr txBox="1"/>
          <p:nvPr/>
        </p:nvSpPr>
        <p:spPr>
          <a:xfrm>
            <a:off x="4421355" y="4827040"/>
            <a:ext cx="2309700" cy="1471500"/>
          </a:xfrm>
          <a:prstGeom prst="rect">
            <a:avLst/>
          </a:prstGeom>
          <a:noFill/>
          <a:ln>
            <a:noFill/>
          </a:ln>
        </p:spPr>
        <p:txBody>
          <a:bodyPr anchorCtr="0" anchor="t" bIns="45700" lIns="91425" spcFirstLastPara="1" rIns="91425" wrap="square" tIns="45700">
            <a:spAutoFit/>
          </a:bodyPr>
          <a:lstStyle/>
          <a:p>
            <a:pPr indent="0" lvl="0" marL="0" marR="0" rtl="0" algn="l">
              <a:lnSpc>
                <a:spcPct val="100952"/>
              </a:lnSpc>
              <a:spcBef>
                <a:spcPts val="0"/>
              </a:spcBef>
              <a:spcAft>
                <a:spcPts val="0"/>
              </a:spcAft>
              <a:buNone/>
            </a:pPr>
            <a:r>
              <a:rPr b="1" lang="en-US" sz="2100">
                <a:solidFill>
                  <a:srgbClr val="EABB22"/>
                </a:solidFill>
                <a:latin typeface="Calibri"/>
                <a:ea typeface="Calibri"/>
                <a:cs typeface="Calibri"/>
                <a:sym typeface="Calibri"/>
              </a:rPr>
              <a:t>Traza las seis etapas del viaje. </a:t>
            </a:r>
            <a:endParaRPr/>
          </a:p>
          <a:p>
            <a:pPr indent="0" lvl="0" marL="0" marR="0" rtl="0" algn="l">
              <a:spcBef>
                <a:spcPts val="0"/>
              </a:spcBef>
              <a:spcAft>
                <a:spcPts val="0"/>
              </a:spcAft>
              <a:buNone/>
            </a:pPr>
            <a:r>
              <a:t/>
            </a:r>
            <a:endParaRPr b="1" sz="800">
              <a:solidFill>
                <a:srgbClr val="EABB22"/>
              </a:solidFill>
              <a:latin typeface="Calibri"/>
              <a:ea typeface="Calibri"/>
              <a:cs typeface="Calibri"/>
              <a:sym typeface="Calibri"/>
            </a:endParaRPr>
          </a:p>
          <a:p>
            <a:pPr indent="0" lvl="0" marL="0" marR="0" rtl="0" algn="l">
              <a:lnSpc>
                <a:spcPct val="117777"/>
              </a:lnSpc>
              <a:spcBef>
                <a:spcPts val="0"/>
              </a:spcBef>
              <a:spcAft>
                <a:spcPts val="0"/>
              </a:spcAft>
              <a:buNone/>
            </a:pPr>
            <a:r>
              <a:rPr lang="en-US" sz="1800">
                <a:solidFill>
                  <a:srgbClr val="262626"/>
                </a:solidFill>
                <a:latin typeface="Calibri"/>
                <a:ea typeface="Calibri"/>
                <a:cs typeface="Calibri"/>
                <a:sym typeface="Calibri"/>
              </a:rPr>
              <a:t>(véase la diapositiva 24)</a:t>
            </a:r>
            <a:endParaRPr/>
          </a:p>
        </p:txBody>
      </p:sp>
      <p:sp>
        <p:nvSpPr>
          <p:cNvPr id="1307" name="Google Shape;1307;p35"/>
          <p:cNvSpPr txBox="1"/>
          <p:nvPr/>
        </p:nvSpPr>
        <p:spPr>
          <a:xfrm>
            <a:off x="9812525" y="1041459"/>
            <a:ext cx="1975294" cy="1018869"/>
          </a:xfrm>
          <a:prstGeom prst="rect">
            <a:avLst/>
          </a:prstGeom>
          <a:noFill/>
          <a:ln>
            <a:noFill/>
          </a:ln>
        </p:spPr>
        <p:txBody>
          <a:bodyPr anchorCtr="0" anchor="t" bIns="45700" lIns="91425" spcFirstLastPara="1" rIns="91425" wrap="square" tIns="45700">
            <a:spAutoFit/>
          </a:bodyPr>
          <a:lstStyle/>
          <a:p>
            <a:pPr indent="0" lvl="0" marL="0" marR="0" rtl="0" algn="l">
              <a:lnSpc>
                <a:spcPct val="102222"/>
              </a:lnSpc>
              <a:spcBef>
                <a:spcPts val="0"/>
              </a:spcBef>
              <a:spcAft>
                <a:spcPts val="0"/>
              </a:spcAft>
              <a:buClr>
                <a:srgbClr val="0289AE"/>
              </a:buClr>
              <a:buSzPts val="1800"/>
              <a:buFont typeface="Calibri"/>
              <a:buNone/>
            </a:pPr>
            <a:r>
              <a:rPr lang="en-US" sz="1800">
                <a:solidFill>
                  <a:srgbClr val="262626"/>
                </a:solidFill>
                <a:latin typeface="Calibri"/>
                <a:ea typeface="Calibri"/>
                <a:cs typeface="Calibri"/>
                <a:sym typeface="Calibri"/>
              </a:rPr>
              <a:t>Un primer borrador del mapa del recorrido para debatir en equipo.</a:t>
            </a:r>
            <a:endParaRPr/>
          </a:p>
          <a:p>
            <a:pPr indent="-171450" lvl="0" marL="285750" marR="0" rtl="0" algn="l">
              <a:lnSpc>
                <a:spcPct val="102222"/>
              </a:lnSpc>
              <a:spcBef>
                <a:spcPts val="0"/>
              </a:spcBef>
              <a:spcAft>
                <a:spcPts val="0"/>
              </a:spcAft>
              <a:buClr>
                <a:srgbClr val="0289AE"/>
              </a:buClr>
              <a:buSzPts val="1800"/>
              <a:buFont typeface="Arial"/>
              <a:buNone/>
            </a:pPr>
            <a:r>
              <a:t/>
            </a:r>
            <a:endParaRPr sz="1800">
              <a:solidFill>
                <a:srgbClr val="262626"/>
              </a:solidFill>
              <a:latin typeface="Calibri"/>
              <a:ea typeface="Calibri"/>
              <a:cs typeface="Calibri"/>
              <a:sym typeface="Calibri"/>
            </a:endParaRPr>
          </a:p>
        </p:txBody>
      </p:sp>
      <p:sp>
        <p:nvSpPr>
          <p:cNvPr id="1308" name="Google Shape;1308;p35"/>
          <p:cNvSpPr txBox="1"/>
          <p:nvPr/>
        </p:nvSpPr>
        <p:spPr>
          <a:xfrm>
            <a:off x="7886091" y="4886727"/>
            <a:ext cx="3085253" cy="903965"/>
          </a:xfrm>
          <a:prstGeom prst="rect">
            <a:avLst/>
          </a:prstGeom>
          <a:noFill/>
          <a:ln>
            <a:noFill/>
          </a:ln>
        </p:spPr>
        <p:txBody>
          <a:bodyPr anchorCtr="0" anchor="t" bIns="45700" lIns="91425" spcFirstLastPara="1" rIns="91425" wrap="square" tIns="45700">
            <a:spAutoFit/>
          </a:bodyPr>
          <a:lstStyle/>
          <a:p>
            <a:pPr indent="0" lvl="0" marL="0" marR="0" rtl="0" algn="l">
              <a:lnSpc>
                <a:spcPct val="100952"/>
              </a:lnSpc>
              <a:spcBef>
                <a:spcPts val="0"/>
              </a:spcBef>
              <a:spcAft>
                <a:spcPts val="0"/>
              </a:spcAft>
              <a:buNone/>
            </a:pPr>
            <a:r>
              <a:rPr b="1" lang="en-US" sz="2100">
                <a:solidFill>
                  <a:srgbClr val="62A844"/>
                </a:solidFill>
                <a:latin typeface="Calibri"/>
                <a:ea typeface="Calibri"/>
                <a:cs typeface="Calibri"/>
                <a:sym typeface="Calibri"/>
              </a:rPr>
              <a:t>Destaque las tres oportunidades de mejora más importantes.</a:t>
            </a:r>
            <a:endParaRPr/>
          </a:p>
        </p:txBody>
      </p:sp>
      <p:cxnSp>
        <p:nvCxnSpPr>
          <p:cNvPr id="1309" name="Google Shape;1309;p35"/>
          <p:cNvCxnSpPr/>
          <p:nvPr/>
        </p:nvCxnSpPr>
        <p:spPr>
          <a:xfrm>
            <a:off x="3762728" y="864168"/>
            <a:ext cx="0" cy="1926830"/>
          </a:xfrm>
          <a:prstGeom prst="straightConnector1">
            <a:avLst/>
          </a:prstGeom>
          <a:noFill/>
          <a:ln cap="flat" cmpd="sng" w="25400">
            <a:solidFill>
              <a:srgbClr val="62A844"/>
            </a:solidFill>
            <a:prstDash val="dot"/>
            <a:miter lim="8000"/>
            <a:headEnd len="sm" w="sm" type="none"/>
            <a:tailEnd len="sm" w="sm" type="none"/>
          </a:ln>
        </p:spPr>
      </p:cxnSp>
      <p:cxnSp>
        <p:nvCxnSpPr>
          <p:cNvPr id="1310" name="Google Shape;1310;p35"/>
          <p:cNvCxnSpPr/>
          <p:nvPr/>
        </p:nvCxnSpPr>
        <p:spPr>
          <a:xfrm>
            <a:off x="6070086" y="876528"/>
            <a:ext cx="0" cy="3359364"/>
          </a:xfrm>
          <a:prstGeom prst="straightConnector1">
            <a:avLst/>
          </a:prstGeom>
          <a:noFill/>
          <a:ln cap="flat" cmpd="sng" w="25400">
            <a:solidFill>
              <a:srgbClr val="0289AE"/>
            </a:solidFill>
            <a:prstDash val="dot"/>
            <a:miter lim="8000"/>
            <a:headEnd len="sm" w="sm" type="none"/>
            <a:tailEnd len="sm" w="sm" type="none"/>
          </a:ln>
        </p:spPr>
      </p:cxnSp>
      <p:cxnSp>
        <p:nvCxnSpPr>
          <p:cNvPr id="1311" name="Google Shape;1311;p35"/>
          <p:cNvCxnSpPr/>
          <p:nvPr/>
        </p:nvCxnSpPr>
        <p:spPr>
          <a:xfrm>
            <a:off x="9752364" y="864168"/>
            <a:ext cx="0" cy="1926830"/>
          </a:xfrm>
          <a:prstGeom prst="straightConnector1">
            <a:avLst/>
          </a:prstGeom>
          <a:noFill/>
          <a:ln cap="flat" cmpd="sng" w="25400">
            <a:solidFill>
              <a:srgbClr val="EABB22"/>
            </a:solidFill>
            <a:prstDash val="dot"/>
            <a:miter lim="8000"/>
            <a:headEnd len="sm" w="sm" type="none"/>
            <a:tailEnd len="sm" w="sm" type="none"/>
          </a:ln>
        </p:spPr>
      </p:cxnSp>
      <p:sp>
        <p:nvSpPr>
          <p:cNvPr id="1312" name="Google Shape;1312;p35"/>
          <p:cNvSpPr txBox="1"/>
          <p:nvPr/>
        </p:nvSpPr>
        <p:spPr>
          <a:xfrm>
            <a:off x="3822887" y="607550"/>
            <a:ext cx="1789640" cy="1173270"/>
          </a:xfrm>
          <a:prstGeom prst="rect">
            <a:avLst/>
          </a:prstGeom>
          <a:noFill/>
          <a:ln>
            <a:noFill/>
          </a:ln>
        </p:spPr>
        <p:txBody>
          <a:bodyPr anchorCtr="0" anchor="t" bIns="45700" lIns="91425" spcFirstLastPara="1" rIns="91425" wrap="square" tIns="45700">
            <a:spAutoFit/>
          </a:bodyPr>
          <a:lstStyle/>
          <a:p>
            <a:pPr indent="0" lvl="0" marL="0" marR="0" rtl="0" algn="l">
              <a:lnSpc>
                <a:spcPct val="100952"/>
              </a:lnSpc>
              <a:spcBef>
                <a:spcPts val="0"/>
              </a:spcBef>
              <a:spcAft>
                <a:spcPts val="0"/>
              </a:spcAft>
              <a:buNone/>
            </a:pPr>
            <a:r>
              <a:rPr b="1" lang="en-US" sz="2100">
                <a:solidFill>
                  <a:srgbClr val="62A844"/>
                </a:solidFill>
                <a:latin typeface="Calibri"/>
                <a:ea typeface="Calibri"/>
                <a:cs typeface="Calibri"/>
                <a:sym typeface="Calibri"/>
              </a:rPr>
              <a:t>Defina al cliente y el escenario.</a:t>
            </a:r>
            <a:endParaRPr/>
          </a:p>
          <a:p>
            <a:pPr indent="0" lvl="0" marL="0" marR="0" rtl="0" algn="l">
              <a:lnSpc>
                <a:spcPct val="100952"/>
              </a:lnSpc>
              <a:spcBef>
                <a:spcPts val="0"/>
              </a:spcBef>
              <a:spcAft>
                <a:spcPts val="0"/>
              </a:spcAft>
              <a:buNone/>
            </a:pPr>
            <a:r>
              <a:t/>
            </a:r>
            <a:endParaRPr b="1" sz="2100">
              <a:solidFill>
                <a:srgbClr val="0289AE"/>
              </a:solidFill>
              <a:latin typeface="Calibri"/>
              <a:ea typeface="Calibri"/>
              <a:cs typeface="Calibri"/>
              <a:sym typeface="Calibri"/>
            </a:endParaRPr>
          </a:p>
        </p:txBody>
      </p:sp>
      <p:sp>
        <p:nvSpPr>
          <p:cNvPr id="1313" name="Google Shape;1313;p35"/>
          <p:cNvSpPr txBox="1"/>
          <p:nvPr/>
        </p:nvSpPr>
        <p:spPr>
          <a:xfrm>
            <a:off x="6172608" y="631672"/>
            <a:ext cx="3170324" cy="365356"/>
          </a:xfrm>
          <a:prstGeom prst="rect">
            <a:avLst/>
          </a:prstGeom>
          <a:noFill/>
          <a:ln>
            <a:noFill/>
          </a:ln>
        </p:spPr>
        <p:txBody>
          <a:bodyPr anchorCtr="0" anchor="t" bIns="45700" lIns="91425" spcFirstLastPara="1" rIns="91425" wrap="square" tIns="45700">
            <a:spAutoFit/>
          </a:bodyPr>
          <a:lstStyle/>
          <a:p>
            <a:pPr indent="0" lvl="0" marL="0" marR="0" rtl="0" algn="l">
              <a:lnSpc>
                <a:spcPct val="100952"/>
              </a:lnSpc>
              <a:spcBef>
                <a:spcPts val="0"/>
              </a:spcBef>
              <a:spcAft>
                <a:spcPts val="0"/>
              </a:spcAft>
              <a:buNone/>
            </a:pPr>
            <a:r>
              <a:rPr b="1" lang="en-US" sz="2100">
                <a:solidFill>
                  <a:srgbClr val="0289AE"/>
                </a:solidFill>
                <a:latin typeface="Calibri"/>
                <a:ea typeface="Calibri"/>
                <a:cs typeface="Calibri"/>
                <a:sym typeface="Calibri"/>
              </a:rPr>
              <a:t>En cada etapa, identifica:</a:t>
            </a:r>
            <a:endParaRPr/>
          </a:p>
        </p:txBody>
      </p:sp>
      <p:sp>
        <p:nvSpPr>
          <p:cNvPr id="1314" name="Google Shape;1314;p35"/>
          <p:cNvSpPr txBox="1"/>
          <p:nvPr/>
        </p:nvSpPr>
        <p:spPr>
          <a:xfrm>
            <a:off x="9812524" y="631672"/>
            <a:ext cx="2586849" cy="365356"/>
          </a:xfrm>
          <a:prstGeom prst="rect">
            <a:avLst/>
          </a:prstGeom>
          <a:noFill/>
          <a:ln>
            <a:noFill/>
          </a:ln>
        </p:spPr>
        <p:txBody>
          <a:bodyPr anchorCtr="0" anchor="t" bIns="45700" lIns="91425" spcFirstLastPara="1" rIns="91425" wrap="square" tIns="45700">
            <a:spAutoFit/>
          </a:bodyPr>
          <a:lstStyle/>
          <a:p>
            <a:pPr indent="0" lvl="0" marL="0" marR="0" rtl="0" algn="l">
              <a:lnSpc>
                <a:spcPct val="100952"/>
              </a:lnSpc>
              <a:spcBef>
                <a:spcPts val="0"/>
              </a:spcBef>
              <a:spcAft>
                <a:spcPts val="0"/>
              </a:spcAft>
              <a:buNone/>
            </a:pPr>
            <a:r>
              <a:rPr b="1" lang="en-US" sz="2100">
                <a:solidFill>
                  <a:srgbClr val="EABB22"/>
                </a:solidFill>
                <a:latin typeface="Calibri"/>
                <a:ea typeface="Calibri"/>
                <a:cs typeface="Calibri"/>
                <a:sym typeface="Calibri"/>
              </a:rPr>
              <a:t>Resultado:</a:t>
            </a:r>
            <a:endParaRPr/>
          </a:p>
        </p:txBody>
      </p:sp>
      <p:sp>
        <p:nvSpPr>
          <p:cNvPr id="1315" name="Google Shape;1315;p35"/>
          <p:cNvSpPr txBox="1"/>
          <p:nvPr/>
        </p:nvSpPr>
        <p:spPr>
          <a:xfrm>
            <a:off x="2716798" y="3523407"/>
            <a:ext cx="1224138" cy="543354"/>
          </a:xfrm>
          <a:prstGeom prst="rect">
            <a:avLst/>
          </a:prstGeom>
          <a:noFill/>
          <a:ln>
            <a:noFill/>
          </a:ln>
        </p:spPr>
        <p:txBody>
          <a:bodyPr anchorCtr="0" anchor="t" bIns="45700" lIns="91425" spcFirstLastPara="1" rIns="91425" wrap="square" tIns="45700">
            <a:spAutoFit/>
          </a:bodyPr>
          <a:lstStyle/>
          <a:p>
            <a:pPr indent="0" lvl="0" marL="0" marR="0" rtl="0" algn="ctr">
              <a:lnSpc>
                <a:spcPct val="62916"/>
              </a:lnSpc>
              <a:spcBef>
                <a:spcPts val="0"/>
              </a:spcBef>
              <a:spcAft>
                <a:spcPts val="0"/>
              </a:spcAft>
              <a:buNone/>
            </a:pPr>
            <a:r>
              <a:rPr b="1" lang="en-US" sz="4800">
                <a:solidFill>
                  <a:srgbClr val="62A844"/>
                </a:solidFill>
                <a:latin typeface="Calibri"/>
                <a:ea typeface="Calibri"/>
                <a:cs typeface="Calibri"/>
                <a:sym typeface="Calibri"/>
              </a:rPr>
              <a:t>02</a:t>
            </a:r>
            <a:endParaRPr/>
          </a:p>
        </p:txBody>
      </p:sp>
      <p:sp>
        <p:nvSpPr>
          <p:cNvPr id="1316" name="Google Shape;1316;p35"/>
          <p:cNvSpPr txBox="1"/>
          <p:nvPr/>
        </p:nvSpPr>
        <p:spPr>
          <a:xfrm>
            <a:off x="4459818" y="3523407"/>
            <a:ext cx="1224138" cy="543354"/>
          </a:xfrm>
          <a:prstGeom prst="rect">
            <a:avLst/>
          </a:prstGeom>
          <a:noFill/>
          <a:ln>
            <a:noFill/>
          </a:ln>
        </p:spPr>
        <p:txBody>
          <a:bodyPr anchorCtr="0" anchor="t" bIns="45700" lIns="91425" spcFirstLastPara="1" rIns="91425" wrap="square" tIns="45700">
            <a:spAutoFit/>
          </a:bodyPr>
          <a:lstStyle/>
          <a:p>
            <a:pPr indent="0" lvl="0" marL="0" marR="0" rtl="0" algn="ctr">
              <a:lnSpc>
                <a:spcPct val="62916"/>
              </a:lnSpc>
              <a:spcBef>
                <a:spcPts val="0"/>
              </a:spcBef>
              <a:spcAft>
                <a:spcPts val="0"/>
              </a:spcAft>
              <a:buNone/>
            </a:pPr>
            <a:r>
              <a:rPr b="1" lang="en-US" sz="4800">
                <a:solidFill>
                  <a:srgbClr val="EABB22"/>
                </a:solidFill>
                <a:latin typeface="Calibri"/>
                <a:ea typeface="Calibri"/>
                <a:cs typeface="Calibri"/>
                <a:sym typeface="Calibri"/>
              </a:rPr>
              <a:t>03</a:t>
            </a:r>
            <a:endParaRPr/>
          </a:p>
        </p:txBody>
      </p:sp>
      <p:sp>
        <p:nvSpPr>
          <p:cNvPr id="1317" name="Google Shape;1317;p35"/>
          <p:cNvSpPr txBox="1"/>
          <p:nvPr/>
        </p:nvSpPr>
        <p:spPr>
          <a:xfrm>
            <a:off x="6190806" y="3523407"/>
            <a:ext cx="1224138" cy="543354"/>
          </a:xfrm>
          <a:prstGeom prst="rect">
            <a:avLst/>
          </a:prstGeom>
          <a:noFill/>
          <a:ln>
            <a:noFill/>
          </a:ln>
        </p:spPr>
        <p:txBody>
          <a:bodyPr anchorCtr="0" anchor="t" bIns="45700" lIns="91425" spcFirstLastPara="1" rIns="91425" wrap="square" tIns="45700">
            <a:spAutoFit/>
          </a:bodyPr>
          <a:lstStyle/>
          <a:p>
            <a:pPr indent="0" lvl="0" marL="0" marR="0" rtl="0" algn="ctr">
              <a:lnSpc>
                <a:spcPct val="62916"/>
              </a:lnSpc>
              <a:spcBef>
                <a:spcPts val="0"/>
              </a:spcBef>
              <a:spcAft>
                <a:spcPts val="0"/>
              </a:spcAft>
              <a:buNone/>
            </a:pPr>
            <a:r>
              <a:rPr b="1" lang="en-US" sz="4800">
                <a:solidFill>
                  <a:srgbClr val="0289AE"/>
                </a:solidFill>
                <a:latin typeface="Calibri"/>
                <a:ea typeface="Calibri"/>
                <a:cs typeface="Calibri"/>
                <a:sym typeface="Calibri"/>
              </a:rPr>
              <a:t>04</a:t>
            </a:r>
            <a:endParaRPr/>
          </a:p>
        </p:txBody>
      </p:sp>
      <p:sp>
        <p:nvSpPr>
          <p:cNvPr id="1318" name="Google Shape;1318;p35"/>
          <p:cNvSpPr txBox="1"/>
          <p:nvPr/>
        </p:nvSpPr>
        <p:spPr>
          <a:xfrm>
            <a:off x="7933826" y="3523407"/>
            <a:ext cx="1224138" cy="543354"/>
          </a:xfrm>
          <a:prstGeom prst="rect">
            <a:avLst/>
          </a:prstGeom>
          <a:noFill/>
          <a:ln>
            <a:noFill/>
          </a:ln>
        </p:spPr>
        <p:txBody>
          <a:bodyPr anchorCtr="0" anchor="t" bIns="45700" lIns="91425" spcFirstLastPara="1" rIns="91425" wrap="square" tIns="45700">
            <a:spAutoFit/>
          </a:bodyPr>
          <a:lstStyle/>
          <a:p>
            <a:pPr indent="0" lvl="0" marL="0" marR="0" rtl="0" algn="ctr">
              <a:lnSpc>
                <a:spcPct val="62916"/>
              </a:lnSpc>
              <a:spcBef>
                <a:spcPts val="0"/>
              </a:spcBef>
              <a:spcAft>
                <a:spcPts val="0"/>
              </a:spcAft>
              <a:buNone/>
            </a:pPr>
            <a:r>
              <a:rPr b="1" lang="en-US" sz="4800">
                <a:solidFill>
                  <a:srgbClr val="62A844"/>
                </a:solidFill>
                <a:latin typeface="Calibri"/>
                <a:ea typeface="Calibri"/>
                <a:cs typeface="Calibri"/>
                <a:sym typeface="Calibri"/>
              </a:rPr>
              <a:t>05</a:t>
            </a:r>
            <a:endParaRPr/>
          </a:p>
        </p:txBody>
      </p:sp>
      <p:sp>
        <p:nvSpPr>
          <p:cNvPr id="1319" name="Google Shape;1319;p35"/>
          <p:cNvSpPr txBox="1"/>
          <p:nvPr/>
        </p:nvSpPr>
        <p:spPr>
          <a:xfrm>
            <a:off x="9676845" y="3523407"/>
            <a:ext cx="1224138" cy="543354"/>
          </a:xfrm>
          <a:prstGeom prst="rect">
            <a:avLst/>
          </a:prstGeom>
          <a:noFill/>
          <a:ln>
            <a:noFill/>
          </a:ln>
        </p:spPr>
        <p:txBody>
          <a:bodyPr anchorCtr="0" anchor="t" bIns="45700" lIns="91425" spcFirstLastPara="1" rIns="91425" wrap="square" tIns="45700">
            <a:spAutoFit/>
          </a:bodyPr>
          <a:lstStyle/>
          <a:p>
            <a:pPr indent="0" lvl="0" marL="0" marR="0" rtl="0" algn="ctr">
              <a:lnSpc>
                <a:spcPct val="62916"/>
              </a:lnSpc>
              <a:spcBef>
                <a:spcPts val="0"/>
              </a:spcBef>
              <a:spcAft>
                <a:spcPts val="0"/>
              </a:spcAft>
              <a:buNone/>
            </a:pPr>
            <a:r>
              <a:rPr b="1" lang="en-US" sz="4800">
                <a:solidFill>
                  <a:srgbClr val="EABB22"/>
                </a:solidFill>
                <a:latin typeface="Calibri"/>
                <a:ea typeface="Calibri"/>
                <a:cs typeface="Calibri"/>
                <a:sym typeface="Calibri"/>
              </a:rPr>
              <a:t>06</a:t>
            </a:r>
            <a:endParaRPr/>
          </a:p>
        </p:txBody>
      </p:sp>
      <p:sp>
        <p:nvSpPr>
          <p:cNvPr id="1320" name="Google Shape;1320;p35"/>
          <p:cNvSpPr txBox="1"/>
          <p:nvPr/>
        </p:nvSpPr>
        <p:spPr>
          <a:xfrm>
            <a:off x="6207489" y="958547"/>
            <a:ext cx="3161056" cy="1480534"/>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2222"/>
              </a:lnSpc>
              <a:spcBef>
                <a:spcPts val="0"/>
              </a:spcBef>
              <a:spcAft>
                <a:spcPts val="0"/>
              </a:spcAft>
              <a:buClr>
                <a:srgbClr val="0289AE"/>
              </a:buClr>
              <a:buSzPts val="1800"/>
              <a:buFont typeface="Calibri"/>
              <a:buChar char="•"/>
            </a:pPr>
            <a:r>
              <a:rPr lang="en-US" sz="1800">
                <a:solidFill>
                  <a:srgbClr val="262626"/>
                </a:solidFill>
                <a:latin typeface="Calibri"/>
                <a:ea typeface="Calibri"/>
                <a:cs typeface="Calibri"/>
                <a:sym typeface="Calibri"/>
              </a:rPr>
              <a:t>Un punto de contacto clave</a:t>
            </a:r>
            <a:endParaRPr sz="1800">
              <a:solidFill>
                <a:srgbClr val="262626"/>
              </a:solidFill>
              <a:latin typeface="Calibri"/>
              <a:ea typeface="Calibri"/>
              <a:cs typeface="Calibri"/>
              <a:sym typeface="Calibri"/>
            </a:endParaRPr>
          </a:p>
          <a:p>
            <a:pPr indent="-285750" lvl="0" marL="285750" marR="0" rtl="0" algn="l">
              <a:lnSpc>
                <a:spcPct val="102222"/>
              </a:lnSpc>
              <a:spcBef>
                <a:spcPts val="0"/>
              </a:spcBef>
              <a:spcAft>
                <a:spcPts val="0"/>
              </a:spcAft>
              <a:buClr>
                <a:srgbClr val="0289AE"/>
              </a:buClr>
              <a:buSzPts val="1800"/>
              <a:buFont typeface="Calibri"/>
              <a:buChar char="•"/>
            </a:pPr>
            <a:r>
              <a:rPr lang="en-US" sz="1800">
                <a:solidFill>
                  <a:srgbClr val="262626"/>
                </a:solidFill>
                <a:latin typeface="Calibri"/>
                <a:ea typeface="Calibri"/>
                <a:cs typeface="Calibri"/>
                <a:sym typeface="Calibri"/>
              </a:rPr>
              <a:t>Una necesidad del huésped</a:t>
            </a:r>
            <a:endParaRPr sz="1800">
              <a:solidFill>
                <a:srgbClr val="262626"/>
              </a:solidFill>
              <a:latin typeface="Calibri"/>
              <a:ea typeface="Calibri"/>
              <a:cs typeface="Calibri"/>
              <a:sym typeface="Calibri"/>
            </a:endParaRPr>
          </a:p>
          <a:p>
            <a:pPr indent="-285750" lvl="0" marL="285750" marR="0" rtl="0" algn="l">
              <a:lnSpc>
                <a:spcPct val="102222"/>
              </a:lnSpc>
              <a:spcBef>
                <a:spcPts val="0"/>
              </a:spcBef>
              <a:spcAft>
                <a:spcPts val="0"/>
              </a:spcAft>
              <a:buClr>
                <a:srgbClr val="0289AE"/>
              </a:buClr>
              <a:buSzPts val="1800"/>
              <a:buFont typeface="Calibri"/>
              <a:buChar char="•"/>
            </a:pPr>
            <a:r>
              <a:rPr lang="en-US" sz="1800">
                <a:solidFill>
                  <a:srgbClr val="262626"/>
                </a:solidFill>
                <a:latin typeface="Calibri"/>
                <a:ea typeface="Calibri"/>
                <a:cs typeface="Calibri"/>
                <a:sym typeface="Calibri"/>
              </a:rPr>
              <a:t>Una oportunidad de sostenibilidad</a:t>
            </a:r>
            <a:endParaRPr sz="1800">
              <a:solidFill>
                <a:srgbClr val="262626"/>
              </a:solidFill>
              <a:latin typeface="Calibri"/>
              <a:ea typeface="Calibri"/>
              <a:cs typeface="Calibri"/>
              <a:sym typeface="Calibri"/>
            </a:endParaRPr>
          </a:p>
          <a:p>
            <a:pPr indent="-285750" lvl="0" marL="285750" marR="0" rtl="0" algn="l">
              <a:lnSpc>
                <a:spcPct val="102222"/>
              </a:lnSpc>
              <a:spcBef>
                <a:spcPts val="0"/>
              </a:spcBef>
              <a:spcAft>
                <a:spcPts val="0"/>
              </a:spcAft>
              <a:buClr>
                <a:srgbClr val="0289AE"/>
              </a:buClr>
              <a:buSzPts val="1800"/>
              <a:buFont typeface="Calibri"/>
              <a:buChar char="•"/>
            </a:pPr>
            <a:r>
              <a:rPr lang="en-US" sz="1800">
                <a:solidFill>
                  <a:srgbClr val="262626"/>
                </a:solidFill>
                <a:latin typeface="Calibri"/>
                <a:ea typeface="Calibri"/>
                <a:cs typeface="Calibri"/>
                <a:sym typeface="Calibri"/>
              </a:rPr>
              <a:t>Un posible punto de fricción</a:t>
            </a:r>
            <a:endParaRPr sz="1800">
              <a:solidFill>
                <a:srgbClr val="262626"/>
              </a:solidFill>
              <a:latin typeface="Calibri"/>
              <a:ea typeface="Calibri"/>
              <a:cs typeface="Calibri"/>
              <a:sym typeface="Calibri"/>
            </a:endParaRPr>
          </a:p>
          <a:p>
            <a:pPr indent="-171450" lvl="0" marL="285750" marR="0" rtl="0" algn="l">
              <a:lnSpc>
                <a:spcPct val="102222"/>
              </a:lnSpc>
              <a:spcBef>
                <a:spcPts val="0"/>
              </a:spcBef>
              <a:spcAft>
                <a:spcPts val="0"/>
              </a:spcAft>
              <a:buClr>
                <a:srgbClr val="0289AE"/>
              </a:buClr>
              <a:buSzPts val="1800"/>
              <a:buFont typeface="Arial"/>
              <a:buNone/>
            </a:pPr>
            <a:r>
              <a:t/>
            </a:r>
            <a:endParaRPr sz="1800">
              <a:solidFill>
                <a:srgbClr val="262626"/>
              </a:solidFill>
              <a:latin typeface="Calibri"/>
              <a:ea typeface="Calibri"/>
              <a:cs typeface="Calibri"/>
              <a:sym typeface="Calibri"/>
            </a:endParaRPr>
          </a:p>
        </p:txBody>
      </p:sp>
      <p:sp>
        <p:nvSpPr>
          <p:cNvPr id="1321" name="Google Shape;1321;p35"/>
          <p:cNvSpPr txBox="1"/>
          <p:nvPr/>
        </p:nvSpPr>
        <p:spPr>
          <a:xfrm>
            <a:off x="403456" y="544329"/>
            <a:ext cx="3454548"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06677F"/>
              </a:buClr>
              <a:buSzPts val="3400"/>
              <a:buFont typeface="Arial"/>
              <a:buNone/>
            </a:pPr>
            <a:r>
              <a:rPr b="1" lang="en-US" sz="3400">
                <a:solidFill>
                  <a:srgbClr val="06677F"/>
                </a:solidFill>
                <a:latin typeface="Calibri"/>
                <a:ea typeface="Calibri"/>
                <a:cs typeface="Calibri"/>
                <a:sym typeface="Calibri"/>
              </a:rPr>
              <a:t>Actividad: Trazar el recorrido del huésped</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sp>
        <p:nvSpPr>
          <p:cNvPr id="1322" name="Google Shape;1322;p35"/>
          <p:cNvSpPr/>
          <p:nvPr/>
        </p:nvSpPr>
        <p:spPr>
          <a:xfrm rot="1860512">
            <a:off x="2279733" y="1819953"/>
            <a:ext cx="926896" cy="526949"/>
          </a:xfrm>
          <a:custGeom>
            <a:rect b="b" l="l" r="r" t="t"/>
            <a:pathLst>
              <a:path extrusionOk="0" h="589562" w="1037030">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23" name="Google Shape;1323;p35"/>
          <p:cNvSpPr/>
          <p:nvPr/>
        </p:nvSpPr>
        <p:spPr>
          <a:xfrm flipH="1" rot="-5400000">
            <a:off x="3678004" y="684168"/>
            <a:ext cx="180000" cy="180000"/>
          </a:xfrm>
          <a:prstGeom prst="ellipse">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324" name="Google Shape;1324;p35"/>
          <p:cNvSpPr/>
          <p:nvPr/>
        </p:nvSpPr>
        <p:spPr>
          <a:xfrm flipH="1" rot="-5400000">
            <a:off x="7715440" y="4965628"/>
            <a:ext cx="180000" cy="180000"/>
          </a:xfrm>
          <a:prstGeom prst="ellipse">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325" name="Google Shape;1325;p35"/>
          <p:cNvSpPr/>
          <p:nvPr/>
        </p:nvSpPr>
        <p:spPr>
          <a:xfrm flipH="1" rot="-5400000">
            <a:off x="5985490" y="684168"/>
            <a:ext cx="180000" cy="180000"/>
          </a:xfrm>
          <a:prstGeom prst="ellipse">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326" name="Google Shape;1326;p35"/>
          <p:cNvSpPr/>
          <p:nvPr/>
        </p:nvSpPr>
        <p:spPr>
          <a:xfrm flipH="1" rot="-5400000">
            <a:off x="653105" y="4720252"/>
            <a:ext cx="180000" cy="180000"/>
          </a:xfrm>
          <a:prstGeom prst="ellipse">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280" name="Google Shape;1280;p35"/>
          <p:cNvSpPr/>
          <p:nvPr/>
        </p:nvSpPr>
        <p:spPr>
          <a:xfrm flipH="1" rot="-5400000">
            <a:off x="4217165" y="4960068"/>
            <a:ext cx="180000" cy="180000"/>
          </a:xfrm>
          <a:prstGeom prst="ellipse">
            <a:avLst/>
          </a:prstGeom>
          <a:solidFill>
            <a:srgbClr val="EABB2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327" name="Google Shape;1327;p35"/>
          <p:cNvSpPr/>
          <p:nvPr/>
        </p:nvSpPr>
        <p:spPr>
          <a:xfrm flipH="1" rot="-5400000">
            <a:off x="9656349" y="684168"/>
            <a:ext cx="180000" cy="180000"/>
          </a:xfrm>
          <a:prstGeom prst="ellipse">
            <a:avLst/>
          </a:prstGeom>
          <a:solidFill>
            <a:srgbClr val="EABB2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2" name="Shape 1332"/>
        <p:cNvGrpSpPr/>
        <p:nvPr/>
      </p:nvGrpSpPr>
      <p:grpSpPr>
        <a:xfrm>
          <a:off x="0" y="0"/>
          <a:ext cx="0" cy="0"/>
          <a:chOff x="0" y="0"/>
          <a:chExt cx="0" cy="0"/>
        </a:xfrm>
      </p:grpSpPr>
      <p:sp>
        <p:nvSpPr>
          <p:cNvPr id="1333" name="Google Shape;1333;p36"/>
          <p:cNvSpPr txBox="1"/>
          <p:nvPr/>
        </p:nvSpPr>
        <p:spPr>
          <a:xfrm>
            <a:off x="309226" y="421380"/>
            <a:ext cx="6492546"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06677F"/>
              </a:buClr>
              <a:buSzPts val="3400"/>
              <a:buFont typeface="Arial"/>
              <a:buNone/>
            </a:pPr>
            <a:r>
              <a:rPr b="1" lang="en-US" sz="3400">
                <a:solidFill>
                  <a:srgbClr val="06677F"/>
                </a:solidFill>
                <a:latin typeface="Calibri"/>
                <a:ea typeface="Calibri"/>
                <a:cs typeface="Calibri"/>
                <a:sym typeface="Calibri"/>
              </a:rPr>
              <a:t>Vídeo: Gestión del recorrido con Marc Stickdorn</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1334" name="Google Shape;1334;p36"/>
          <p:cNvCxnSpPr/>
          <p:nvPr/>
        </p:nvCxnSpPr>
        <p:spPr>
          <a:xfrm>
            <a:off x="0" y="1536819"/>
            <a:ext cx="6840638" cy="0"/>
          </a:xfrm>
          <a:prstGeom prst="straightConnector1">
            <a:avLst/>
          </a:prstGeom>
          <a:noFill/>
          <a:ln cap="flat" cmpd="sng" w="34925">
            <a:solidFill>
              <a:srgbClr val="62A844"/>
            </a:solidFill>
            <a:prstDash val="dot"/>
            <a:miter lim="8000"/>
            <a:headEnd len="sm" w="sm" type="none"/>
            <a:tailEnd len="sm" w="sm" type="none"/>
          </a:ln>
        </p:spPr>
      </p:cxnSp>
      <p:sp>
        <p:nvSpPr>
          <p:cNvPr id="1335" name="Google Shape;1335;p36"/>
          <p:cNvSpPr/>
          <p:nvPr/>
        </p:nvSpPr>
        <p:spPr>
          <a:xfrm flipH="1">
            <a:off x="309226" y="1536819"/>
            <a:ext cx="5500154" cy="4632037"/>
          </a:xfrm>
          <a:prstGeom prst="rect">
            <a:avLst/>
          </a:prstGeom>
          <a:noFill/>
          <a:ln>
            <a:noFill/>
          </a:ln>
        </p:spPr>
        <p:txBody>
          <a:bodyPr anchorCtr="0" anchor="t" bIns="45700" lIns="91425" spcFirstLastPara="1" rIns="91425" wrap="square" tIns="45700">
            <a:spAutoFit/>
          </a:bodyPr>
          <a:lstStyle/>
          <a:p>
            <a:pPr indent="0" lvl="0" marL="0" marR="0" rtl="0" algn="l">
              <a:lnSpc>
                <a:spcPct val="110000"/>
              </a:lnSpc>
              <a:spcBef>
                <a:spcPts val="0"/>
              </a:spcBef>
              <a:spcAft>
                <a:spcPts val="0"/>
              </a:spcAft>
              <a:buNone/>
            </a:pPr>
            <a:r>
              <a:rPr lang="en-US" sz="1900">
                <a:solidFill>
                  <a:srgbClr val="262626"/>
                </a:solidFill>
                <a:latin typeface="Calibri"/>
                <a:ea typeface="Calibri"/>
                <a:cs typeface="Calibri"/>
                <a:sym typeface="Calibri"/>
              </a:rPr>
              <a:t>Vea los momentos destacados del seminario web </a:t>
            </a:r>
            <a:r>
              <a:rPr b="1" lang="en-US" sz="1900">
                <a:solidFill>
                  <a:srgbClr val="262626"/>
                </a:solidFill>
                <a:latin typeface="Calibri"/>
                <a:ea typeface="Calibri"/>
                <a:cs typeface="Calibri"/>
                <a:sym typeface="Calibri"/>
              </a:rPr>
              <a:t>de Service Design Network </a:t>
            </a:r>
            <a:r>
              <a:rPr lang="en-US" sz="1900">
                <a:solidFill>
                  <a:srgbClr val="262626"/>
                </a:solidFill>
                <a:latin typeface="Calibri"/>
                <a:ea typeface="Calibri"/>
                <a:cs typeface="Calibri"/>
                <a:sym typeface="Calibri"/>
              </a:rPr>
              <a:t>sobre </a:t>
            </a:r>
            <a:r>
              <a:rPr b="1" lang="en-US" sz="1900">
                <a:solidFill>
                  <a:srgbClr val="262626"/>
                </a:solidFill>
                <a:latin typeface="Calibri"/>
                <a:ea typeface="Calibri"/>
                <a:cs typeface="Calibri"/>
                <a:sym typeface="Calibri"/>
              </a:rPr>
              <a:t>«Los orígenes y el futuro de la gestión del recorrido» </a:t>
            </a:r>
            <a:r>
              <a:rPr lang="en-US" sz="1900">
                <a:solidFill>
                  <a:srgbClr val="262626"/>
                </a:solidFill>
                <a:latin typeface="Calibri"/>
                <a:ea typeface="Calibri"/>
                <a:cs typeface="Calibri"/>
                <a:sym typeface="Calibri"/>
              </a:rPr>
              <a:t>con Marc Stickdorn.</a:t>
            </a:r>
            <a:endParaRPr sz="1300"/>
          </a:p>
          <a:p>
            <a:pPr indent="0" lvl="0" marL="0" marR="0" rtl="0" algn="l">
              <a:lnSpc>
                <a:spcPct val="105555"/>
              </a:lnSpc>
              <a:spcBef>
                <a:spcPts val="0"/>
              </a:spcBef>
              <a:spcAft>
                <a:spcPts val="0"/>
              </a:spcAft>
              <a:buNone/>
            </a:pPr>
            <a:r>
              <a:t/>
            </a:r>
            <a:endParaRPr sz="1700">
              <a:solidFill>
                <a:srgbClr val="262626"/>
              </a:solidFill>
              <a:latin typeface="Calibri"/>
              <a:ea typeface="Calibri"/>
              <a:cs typeface="Calibri"/>
              <a:sym typeface="Calibri"/>
            </a:endParaRPr>
          </a:p>
          <a:p>
            <a:pPr indent="0" lvl="0" marL="0" marR="0" rtl="0" algn="l">
              <a:lnSpc>
                <a:spcPct val="95000"/>
              </a:lnSpc>
              <a:spcBef>
                <a:spcPts val="0"/>
              </a:spcBef>
              <a:spcAft>
                <a:spcPts val="0"/>
              </a:spcAft>
              <a:buNone/>
            </a:pPr>
            <a:r>
              <a:rPr b="1" lang="en-US" sz="1900">
                <a:solidFill>
                  <a:srgbClr val="0289AE"/>
                </a:solidFill>
                <a:latin typeface="Calibri"/>
                <a:ea typeface="Calibri"/>
                <a:cs typeface="Calibri"/>
                <a:sym typeface="Calibri"/>
              </a:rPr>
              <a:t>No te lo pierdas:</a:t>
            </a:r>
            <a:endParaRPr sz="1300"/>
          </a:p>
          <a:p>
            <a:pPr indent="-279400" lvl="0" marL="285750" marR="0" rtl="0" algn="l">
              <a:lnSpc>
                <a:spcPct val="105555"/>
              </a:lnSpc>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por qué los mapas de recorrido son más que simples diagramas</a:t>
            </a:r>
            <a:endParaRPr sz="1300"/>
          </a:p>
          <a:p>
            <a:pPr indent="-279400" lvl="0" marL="285750" marR="0" rtl="0" algn="l">
              <a:lnSpc>
                <a:spcPct val="105555"/>
              </a:lnSpc>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cómo las organizaciones utilizan el enfoque del recorrido para mejorar los servicios</a:t>
            </a:r>
            <a:endParaRPr sz="1300"/>
          </a:p>
          <a:p>
            <a:pPr indent="-279400" lvl="0" marL="285750" marR="0" rtl="0" algn="l">
              <a:lnSpc>
                <a:spcPct val="105555"/>
              </a:lnSpc>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por qué la implementación es tan importante como la elaboración de mapas</a:t>
            </a:r>
            <a:endParaRPr sz="1300"/>
          </a:p>
          <a:p>
            <a:pPr indent="0" lvl="0" marL="0" marR="0" rtl="0" algn="l">
              <a:lnSpc>
                <a:spcPct val="95000"/>
              </a:lnSpc>
              <a:spcBef>
                <a:spcPts val="0"/>
              </a:spcBef>
              <a:spcAft>
                <a:spcPts val="0"/>
              </a:spcAft>
              <a:buNone/>
            </a:pPr>
            <a:r>
              <a:t/>
            </a:r>
            <a:endParaRPr b="1" sz="1900">
              <a:solidFill>
                <a:srgbClr val="0289AE"/>
              </a:solidFill>
              <a:latin typeface="Calibri"/>
              <a:ea typeface="Calibri"/>
              <a:cs typeface="Calibri"/>
              <a:sym typeface="Calibri"/>
            </a:endParaRPr>
          </a:p>
          <a:p>
            <a:pPr indent="0" lvl="0" marL="0" marR="0" rtl="0" algn="l">
              <a:lnSpc>
                <a:spcPct val="95000"/>
              </a:lnSpc>
              <a:spcBef>
                <a:spcPts val="0"/>
              </a:spcBef>
              <a:spcAft>
                <a:spcPts val="0"/>
              </a:spcAft>
              <a:buNone/>
            </a:pPr>
            <a:r>
              <a:rPr b="1" lang="en-US" sz="1900">
                <a:solidFill>
                  <a:srgbClr val="0289AE"/>
                </a:solidFill>
                <a:latin typeface="Calibri"/>
                <a:ea typeface="Calibri"/>
                <a:cs typeface="Calibri"/>
                <a:sym typeface="Calibri"/>
              </a:rPr>
              <a:t>Tu tarea - Nota:</a:t>
            </a:r>
            <a:endParaRPr sz="1300"/>
          </a:p>
          <a:p>
            <a:pPr indent="-279400" lvl="0" marL="285750" marR="0" rtl="0" algn="l">
              <a:lnSpc>
                <a:spcPct val="105555"/>
              </a:lnSpc>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una idea que se aplique al sector hotelero</a:t>
            </a:r>
            <a:endParaRPr sz="1300"/>
          </a:p>
          <a:p>
            <a:pPr indent="-279400" lvl="0" marL="285750" marR="0" rtl="0" algn="l">
              <a:lnSpc>
                <a:spcPct val="105555"/>
              </a:lnSpc>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una etapa del recorrido que a menudo se ignora en tu contexto</a:t>
            </a:r>
            <a:endParaRPr sz="1300"/>
          </a:p>
          <a:p>
            <a:pPr indent="-279400" lvl="0" marL="285750" marR="0" rtl="0" algn="l">
              <a:lnSpc>
                <a:spcPct val="105555"/>
              </a:lnSpc>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una forma de utilizar la cartografía más allá del aula</a:t>
            </a:r>
            <a:endParaRPr sz="1300"/>
          </a:p>
        </p:txBody>
      </p:sp>
      <p:pic>
        <p:nvPicPr>
          <p:cNvPr id="1336" name="Google Shape;1336;p36">
            <a:hlinkClick r:id="rId3"/>
          </p:cNvPr>
          <p:cNvPicPr preferRelativeResize="0"/>
          <p:nvPr/>
        </p:nvPicPr>
        <p:blipFill rotWithShape="1">
          <a:blip r:embed="rId4">
            <a:alphaModFix/>
          </a:blip>
          <a:srcRect b="0" l="1485" r="30517" t="0"/>
          <a:stretch/>
        </p:blipFill>
        <p:spPr>
          <a:xfrm>
            <a:off x="7425705" y="1472406"/>
            <a:ext cx="4743265" cy="3913188"/>
          </a:xfrm>
          <a:prstGeom prst="rect">
            <a:avLst/>
          </a:prstGeom>
          <a:solidFill>
            <a:srgbClr val="D8D8D8"/>
          </a:solidFill>
          <a:ln>
            <a:noFill/>
          </a:ln>
        </p:spPr>
      </p:pic>
      <p:grpSp>
        <p:nvGrpSpPr>
          <p:cNvPr id="1337" name="Google Shape;1337;p36"/>
          <p:cNvGrpSpPr/>
          <p:nvPr/>
        </p:nvGrpSpPr>
        <p:grpSpPr>
          <a:xfrm>
            <a:off x="4942040" y="899006"/>
            <a:ext cx="7226945" cy="5562708"/>
            <a:chOff x="3889094" y="182689"/>
            <a:chExt cx="8303016" cy="6390979"/>
          </a:xfrm>
        </p:grpSpPr>
        <p:pic>
          <p:nvPicPr>
            <p:cNvPr id="1338" name="Google Shape;1338;p36"/>
            <p:cNvPicPr preferRelativeResize="0"/>
            <p:nvPr/>
          </p:nvPicPr>
          <p:blipFill rotWithShape="1">
            <a:blip r:embed="rId5">
              <a:alphaModFix/>
            </a:blip>
            <a:srcRect b="16924" l="-759" r="29192" t="12295"/>
            <a:stretch/>
          </p:blipFill>
          <p:spPr>
            <a:xfrm>
              <a:off x="3889094" y="182689"/>
              <a:ext cx="8302906" cy="6390979"/>
            </a:xfrm>
            <a:prstGeom prst="rect">
              <a:avLst/>
            </a:prstGeom>
            <a:noFill/>
            <a:ln>
              <a:noFill/>
            </a:ln>
          </p:spPr>
        </p:pic>
        <p:sp>
          <p:nvSpPr>
            <p:cNvPr id="1339" name="Google Shape;1339;p36"/>
            <p:cNvSpPr/>
            <p:nvPr/>
          </p:nvSpPr>
          <p:spPr>
            <a:xfrm>
              <a:off x="5871410" y="694482"/>
              <a:ext cx="6320700" cy="4849800"/>
            </a:xfrm>
            <a:prstGeom prst="rect">
              <a:avLst/>
            </a:prstGeom>
            <a:solidFill>
              <a:schemeClr val="lt1"/>
            </a:solidFill>
            <a:ln>
              <a:noFill/>
            </a:ln>
          </p:spPr>
          <p:txBody>
            <a:bodyPr anchorCtr="0" anchor="ctr" bIns="37975" lIns="75950" spcFirstLastPara="1" rIns="75950" wrap="square" tIns="37975">
              <a:noAutofit/>
            </a:bodyPr>
            <a:lstStyle/>
            <a:p>
              <a:pPr indent="0" lvl="0" marL="0" marR="0" rtl="0" algn="ctr">
                <a:spcBef>
                  <a:spcPts val="0"/>
                </a:spcBef>
                <a:spcAft>
                  <a:spcPts val="0"/>
                </a:spcAft>
                <a:buNone/>
              </a:pPr>
              <a:r>
                <a:t/>
              </a:r>
              <a:endParaRPr sz="1495">
                <a:solidFill>
                  <a:schemeClr val="lt1"/>
                </a:solidFill>
                <a:latin typeface="Calibri"/>
                <a:ea typeface="Calibri"/>
                <a:cs typeface="Calibri"/>
                <a:sym typeface="Calibri"/>
              </a:endParaRPr>
            </a:p>
          </p:txBody>
        </p:sp>
        <p:pic>
          <p:nvPicPr>
            <p:cNvPr descr="The image depicts statistics and facts regarding travel accessibility and preferences among people with disabilities, including percentages and references to studies and reports.&#10;&#10;KI-generierte Inhalte können fehlerhaft sein." id="1340" name="Google Shape;1340;p36"/>
            <p:cNvPicPr preferRelativeResize="0"/>
            <p:nvPr/>
          </p:nvPicPr>
          <p:blipFill rotWithShape="1">
            <a:blip r:embed="rId6">
              <a:alphaModFix/>
            </a:blip>
            <a:srcRect b="-5927" l="-1717" r="-1706" t="-9161"/>
            <a:stretch/>
          </p:blipFill>
          <p:spPr>
            <a:xfrm>
              <a:off x="5871411" y="694482"/>
              <a:ext cx="6320589" cy="4943601"/>
            </a:xfrm>
            <a:prstGeom prst="rect">
              <a:avLst/>
            </a:prstGeom>
            <a:noFill/>
            <a:ln>
              <a:noFill/>
            </a:ln>
          </p:spPr>
        </p:pic>
      </p:grpSp>
      <p:pic>
        <p:nvPicPr>
          <p:cNvPr id="1341" name="Google Shape;1341;p36"/>
          <p:cNvPicPr preferRelativeResize="0"/>
          <p:nvPr/>
        </p:nvPicPr>
        <p:blipFill>
          <a:blip r:embed="rId7">
            <a:alphaModFix/>
          </a:blip>
          <a:stretch>
            <a:fillRect/>
          </a:stretch>
        </p:blipFill>
        <p:spPr>
          <a:xfrm>
            <a:off x="6668825" y="1306975"/>
            <a:ext cx="5523176" cy="4426200"/>
          </a:xfrm>
          <a:prstGeom prst="rect">
            <a:avLst/>
          </a:prstGeom>
          <a:noFill/>
          <a:ln>
            <a:noFill/>
          </a:ln>
        </p:spPr>
      </p:pic>
      <p:grpSp>
        <p:nvGrpSpPr>
          <p:cNvPr id="1342" name="Google Shape;1342;p36"/>
          <p:cNvGrpSpPr/>
          <p:nvPr/>
        </p:nvGrpSpPr>
        <p:grpSpPr>
          <a:xfrm rot="-454406">
            <a:off x="5733109" y="3893748"/>
            <a:ext cx="1456234" cy="1406733"/>
            <a:chOff x="6304488" y="4171700"/>
            <a:chExt cx="1456200" cy="1406700"/>
          </a:xfrm>
        </p:grpSpPr>
        <p:sp>
          <p:nvSpPr>
            <p:cNvPr id="1343" name="Google Shape;1343;p36"/>
            <p:cNvSpPr/>
            <p:nvPr/>
          </p:nvSpPr>
          <p:spPr>
            <a:xfrm>
              <a:off x="6341074" y="4171700"/>
              <a:ext cx="1406700" cy="1406700"/>
            </a:xfrm>
            <a:prstGeom prst="ellipse">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44" name="Google Shape;1344;p36"/>
            <p:cNvSpPr txBox="1"/>
            <p:nvPr/>
          </p:nvSpPr>
          <p:spPr>
            <a:xfrm>
              <a:off x="6304488" y="4565437"/>
              <a:ext cx="1456200" cy="797400"/>
            </a:xfrm>
            <a:prstGeom prst="rect">
              <a:avLst/>
            </a:prstGeom>
            <a:noFill/>
            <a:ln>
              <a:noFill/>
            </a:ln>
          </p:spPr>
          <p:txBody>
            <a:bodyPr anchorCtr="0" anchor="t" bIns="45700" lIns="91425" spcFirstLastPara="1" rIns="91425" wrap="square" tIns="45700">
              <a:spAutoFit/>
            </a:bodyPr>
            <a:lstStyle/>
            <a:p>
              <a:pPr indent="0" lvl="0" marL="0" marR="0" rtl="0" algn="ctr">
                <a:lnSpc>
                  <a:spcPct val="129000"/>
                </a:lnSpc>
                <a:spcBef>
                  <a:spcPts val="0"/>
                </a:spcBef>
                <a:spcAft>
                  <a:spcPts val="0"/>
                </a:spcAft>
                <a:buNone/>
              </a:pPr>
              <a:r>
                <a:rPr b="1" lang="en-US" sz="2000">
                  <a:solidFill>
                    <a:schemeClr val="lt1"/>
                  </a:solidFill>
                  <a:latin typeface="Calibri"/>
                  <a:ea typeface="Calibri"/>
                  <a:cs typeface="Calibri"/>
                  <a:sym typeface="Calibri"/>
                </a:rPr>
                <a:t>HAGA CLIC PARA </a:t>
              </a:r>
              <a:r>
                <a:rPr b="1" lang="en-US" sz="2000" u="sng">
                  <a:solidFill>
                    <a:schemeClr val="lt1"/>
                  </a:solidFill>
                  <a:latin typeface="Calibri"/>
                  <a:ea typeface="Calibri"/>
                  <a:cs typeface="Calibri"/>
                  <a:sym typeface="Calibri"/>
                  <a:hlinkClick r:id="rId8">
                    <a:extLst>
                      <a:ext uri="{A12FA001-AC4F-418D-AE19-62706E023703}">
                        <ahyp:hlinkClr val="tx"/>
                      </a:ext>
                    </a:extLst>
                  </a:hlinkClick>
                </a:rPr>
                <a:t>VER</a:t>
              </a:r>
              <a:endParaRPr b="1" sz="2000">
                <a:solidFill>
                  <a:schemeClr val="lt1"/>
                </a:solidFill>
                <a:latin typeface="Calibri"/>
                <a:ea typeface="Calibri"/>
                <a:cs typeface="Calibri"/>
                <a:sym typeface="Calibri"/>
              </a:endParaRPr>
            </a:p>
          </p:txBody>
        </p:sp>
      </p:gr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9" name="Shape 1349"/>
        <p:cNvGrpSpPr/>
        <p:nvPr/>
      </p:nvGrpSpPr>
      <p:grpSpPr>
        <a:xfrm>
          <a:off x="0" y="0"/>
          <a:ext cx="0" cy="0"/>
          <a:chOff x="0" y="0"/>
          <a:chExt cx="0" cy="0"/>
        </a:xfrm>
      </p:grpSpPr>
      <p:sp>
        <p:nvSpPr>
          <p:cNvPr id="1350" name="Google Shape;1350;p37"/>
          <p:cNvSpPr/>
          <p:nvPr/>
        </p:nvSpPr>
        <p:spPr>
          <a:xfrm flipH="1">
            <a:off x="688773" y="1069584"/>
            <a:ext cx="3541678" cy="1169936"/>
          </a:xfrm>
          <a:prstGeom prst="rect">
            <a:avLst/>
          </a:prstGeom>
          <a:noFill/>
          <a:ln>
            <a:noFill/>
          </a:ln>
        </p:spPr>
        <p:txBody>
          <a:bodyPr anchorCtr="0" anchor="t" bIns="45700" lIns="91425" spcFirstLastPara="1" rIns="91425" wrap="square" tIns="45700">
            <a:spAutoFit/>
          </a:bodyPr>
          <a:lstStyle/>
          <a:p>
            <a:pPr indent="0" lvl="0" marL="0" marR="0" rtl="0" algn="l">
              <a:lnSpc>
                <a:spcPct val="116666"/>
              </a:lnSpc>
              <a:spcBef>
                <a:spcPts val="0"/>
              </a:spcBef>
              <a:spcAft>
                <a:spcPts val="0"/>
              </a:spcAft>
              <a:buNone/>
            </a:pPr>
            <a:r>
              <a:rPr lang="en-US" sz="1800">
                <a:solidFill>
                  <a:srgbClr val="262626"/>
                </a:solidFill>
                <a:latin typeface="Calibri"/>
                <a:ea typeface="Calibri"/>
                <a:cs typeface="Calibri"/>
                <a:sym typeface="Calibri"/>
              </a:rPr>
              <a:t>Los clientes disfrutan de una experiencia integrada, no de departamentos independientes.</a:t>
            </a:r>
            <a:endParaRPr/>
          </a:p>
          <a:p>
            <a:pPr indent="0" lvl="0" marL="0" marR="0" rtl="0" algn="l">
              <a:lnSpc>
                <a:spcPct val="104999"/>
              </a:lnSpc>
              <a:spcBef>
                <a:spcPts val="0"/>
              </a:spcBef>
              <a:spcAft>
                <a:spcPts val="0"/>
              </a:spcAft>
              <a:buNone/>
            </a:pPr>
            <a:r>
              <a:t/>
            </a:r>
            <a:endParaRPr sz="2000">
              <a:solidFill>
                <a:srgbClr val="262626"/>
              </a:solidFill>
              <a:latin typeface="Calibri"/>
              <a:ea typeface="Calibri"/>
              <a:cs typeface="Calibri"/>
              <a:sym typeface="Calibri"/>
            </a:endParaRPr>
          </a:p>
        </p:txBody>
      </p:sp>
      <p:sp>
        <p:nvSpPr>
          <p:cNvPr id="1351" name="Google Shape;1351;p37"/>
          <p:cNvSpPr/>
          <p:nvPr/>
        </p:nvSpPr>
        <p:spPr>
          <a:xfrm flipH="1">
            <a:off x="736274" y="3014393"/>
            <a:ext cx="2691998" cy="1708545"/>
          </a:xfrm>
          <a:prstGeom prst="rect">
            <a:avLst/>
          </a:prstGeom>
          <a:noFill/>
          <a:ln>
            <a:noFill/>
          </a:ln>
        </p:spPr>
        <p:txBody>
          <a:bodyPr anchorCtr="0" anchor="t" bIns="45700" lIns="91425" spcFirstLastPara="1" rIns="91425" wrap="square" tIns="45700">
            <a:spAutoFit/>
          </a:bodyPr>
          <a:lstStyle/>
          <a:p>
            <a:pPr indent="0" lvl="0" marL="0" marR="0" rtl="0" algn="l">
              <a:lnSpc>
                <a:spcPct val="116666"/>
              </a:lnSpc>
              <a:spcBef>
                <a:spcPts val="0"/>
              </a:spcBef>
              <a:spcAft>
                <a:spcPts val="0"/>
              </a:spcAft>
              <a:buNone/>
            </a:pPr>
            <a:r>
              <a:rPr lang="en-US" sz="1800">
                <a:solidFill>
                  <a:srgbClr val="262626"/>
                </a:solidFill>
                <a:latin typeface="Calibri"/>
                <a:ea typeface="Calibri"/>
                <a:cs typeface="Calibri"/>
                <a:sym typeface="Calibri"/>
              </a:rPr>
              <a:t>Los mapas de recorrido ayudan a los equipos a visualizar la experiencia a lo largo del tiempo y en todos los canales.</a:t>
            </a:r>
            <a:endParaRPr/>
          </a:p>
          <a:p>
            <a:pPr indent="0" lvl="0" marL="0" marR="0" rtl="0" algn="l">
              <a:lnSpc>
                <a:spcPct val="104999"/>
              </a:lnSpc>
              <a:spcBef>
                <a:spcPts val="0"/>
              </a:spcBef>
              <a:spcAft>
                <a:spcPts val="0"/>
              </a:spcAft>
              <a:buNone/>
            </a:pPr>
            <a:r>
              <a:t/>
            </a:r>
            <a:endParaRPr sz="2000">
              <a:solidFill>
                <a:srgbClr val="262626"/>
              </a:solidFill>
              <a:latin typeface="Calibri"/>
              <a:ea typeface="Calibri"/>
              <a:cs typeface="Calibri"/>
              <a:sym typeface="Calibri"/>
            </a:endParaRPr>
          </a:p>
        </p:txBody>
      </p:sp>
      <p:sp>
        <p:nvSpPr>
          <p:cNvPr id="1352" name="Google Shape;1352;p37"/>
          <p:cNvSpPr/>
          <p:nvPr/>
        </p:nvSpPr>
        <p:spPr>
          <a:xfrm flipH="1">
            <a:off x="688773" y="5394152"/>
            <a:ext cx="3168251" cy="1439240"/>
          </a:xfrm>
          <a:prstGeom prst="rect">
            <a:avLst/>
          </a:prstGeom>
          <a:noFill/>
          <a:ln>
            <a:noFill/>
          </a:ln>
        </p:spPr>
        <p:txBody>
          <a:bodyPr anchorCtr="0" anchor="t" bIns="45700" lIns="91425" spcFirstLastPara="1" rIns="91425" wrap="square" tIns="45700">
            <a:spAutoFit/>
          </a:bodyPr>
          <a:lstStyle/>
          <a:p>
            <a:pPr indent="0" lvl="0" marL="0" marR="0" rtl="0" algn="l">
              <a:lnSpc>
                <a:spcPct val="116666"/>
              </a:lnSpc>
              <a:spcBef>
                <a:spcPts val="0"/>
              </a:spcBef>
              <a:spcAft>
                <a:spcPts val="0"/>
              </a:spcAft>
              <a:buNone/>
            </a:pPr>
            <a:r>
              <a:rPr lang="en-US" sz="1800">
                <a:solidFill>
                  <a:srgbClr val="262626"/>
                </a:solidFill>
                <a:latin typeface="Calibri"/>
                <a:ea typeface="Calibri"/>
                <a:cs typeface="Calibri"/>
                <a:sym typeface="Calibri"/>
              </a:rPr>
              <a:t>Existen oportunidades de diseño sostenible antes, durante y después de la estancia.</a:t>
            </a:r>
            <a:endParaRPr/>
          </a:p>
          <a:p>
            <a:pPr indent="0" lvl="0" marL="0" marR="0" rtl="0" algn="l">
              <a:lnSpc>
                <a:spcPct val="104999"/>
              </a:lnSpc>
              <a:spcBef>
                <a:spcPts val="0"/>
              </a:spcBef>
              <a:spcAft>
                <a:spcPts val="0"/>
              </a:spcAft>
              <a:buNone/>
            </a:pPr>
            <a:r>
              <a:t/>
            </a:r>
            <a:endParaRPr sz="2000">
              <a:solidFill>
                <a:srgbClr val="262626"/>
              </a:solidFill>
              <a:latin typeface="Calibri"/>
              <a:ea typeface="Calibri"/>
              <a:cs typeface="Calibri"/>
              <a:sym typeface="Calibri"/>
            </a:endParaRPr>
          </a:p>
        </p:txBody>
      </p:sp>
      <p:sp>
        <p:nvSpPr>
          <p:cNvPr id="1353" name="Google Shape;1353;p37"/>
          <p:cNvSpPr/>
          <p:nvPr/>
        </p:nvSpPr>
        <p:spPr>
          <a:xfrm>
            <a:off x="5311215" y="3801936"/>
            <a:ext cx="930604" cy="1363306"/>
          </a:xfrm>
          <a:custGeom>
            <a:rect b="b" l="l" r="r" t="t"/>
            <a:pathLst>
              <a:path extrusionOk="0" h="514" w="351">
                <a:moveTo>
                  <a:pt x="351" y="514"/>
                </a:moveTo>
                <a:cubicBezTo>
                  <a:pt x="351" y="316"/>
                  <a:pt x="351" y="316"/>
                  <a:pt x="351" y="316"/>
                </a:cubicBezTo>
                <a:cubicBezTo>
                  <a:pt x="351" y="283"/>
                  <a:pt x="322" y="257"/>
                  <a:pt x="286" y="257"/>
                </a:cubicBezTo>
                <a:cubicBezTo>
                  <a:pt x="66" y="257"/>
                  <a:pt x="66" y="257"/>
                  <a:pt x="66" y="257"/>
                </a:cubicBezTo>
                <a:cubicBezTo>
                  <a:pt x="30" y="257"/>
                  <a:pt x="0" y="231"/>
                  <a:pt x="0" y="199"/>
                </a:cubicBezTo>
                <a:cubicBezTo>
                  <a:pt x="0" y="0"/>
                  <a:pt x="0" y="0"/>
                  <a:pt x="0"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54" name="Google Shape;1354;p37"/>
          <p:cNvSpPr/>
          <p:nvPr/>
        </p:nvSpPr>
        <p:spPr>
          <a:xfrm>
            <a:off x="6419642" y="3801937"/>
            <a:ext cx="930604" cy="1363306"/>
          </a:xfrm>
          <a:custGeom>
            <a:rect b="b" l="l" r="r" t="t"/>
            <a:pathLst>
              <a:path extrusionOk="0" h="514" w="351">
                <a:moveTo>
                  <a:pt x="0" y="514"/>
                </a:moveTo>
                <a:cubicBezTo>
                  <a:pt x="0" y="316"/>
                  <a:pt x="0" y="316"/>
                  <a:pt x="0" y="316"/>
                </a:cubicBezTo>
                <a:cubicBezTo>
                  <a:pt x="0" y="283"/>
                  <a:pt x="29" y="257"/>
                  <a:pt x="65" y="257"/>
                </a:cubicBezTo>
                <a:cubicBezTo>
                  <a:pt x="285" y="257"/>
                  <a:pt x="285" y="257"/>
                  <a:pt x="285" y="257"/>
                </a:cubicBezTo>
                <a:cubicBezTo>
                  <a:pt x="321" y="257"/>
                  <a:pt x="351" y="231"/>
                  <a:pt x="351" y="199"/>
                </a:cubicBezTo>
                <a:cubicBezTo>
                  <a:pt x="351" y="0"/>
                  <a:pt x="351" y="0"/>
                  <a:pt x="351"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55" name="Google Shape;1355;p37"/>
          <p:cNvSpPr/>
          <p:nvPr/>
        </p:nvSpPr>
        <p:spPr>
          <a:xfrm>
            <a:off x="4026943" y="2405042"/>
            <a:ext cx="624355" cy="910845"/>
          </a:xfrm>
          <a:custGeom>
            <a:rect b="b" l="l" r="r" t="t"/>
            <a:pathLst>
              <a:path extrusionOk="0" h="344" w="235">
                <a:moveTo>
                  <a:pt x="235" y="344"/>
                </a:moveTo>
                <a:cubicBezTo>
                  <a:pt x="235" y="211"/>
                  <a:pt x="235" y="211"/>
                  <a:pt x="235" y="211"/>
                </a:cubicBezTo>
                <a:cubicBezTo>
                  <a:pt x="235" y="189"/>
                  <a:pt x="215" y="172"/>
                  <a:pt x="191" y="172"/>
                </a:cubicBezTo>
                <a:cubicBezTo>
                  <a:pt x="44" y="172"/>
                  <a:pt x="44" y="172"/>
                  <a:pt x="44" y="172"/>
                </a:cubicBezTo>
                <a:cubicBezTo>
                  <a:pt x="20" y="172"/>
                  <a:pt x="0" y="154"/>
                  <a:pt x="0" y="133"/>
                </a:cubicBezTo>
                <a:cubicBezTo>
                  <a:pt x="0" y="0"/>
                  <a:pt x="0" y="0"/>
                  <a:pt x="0"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56" name="Google Shape;1356;p37"/>
          <p:cNvSpPr/>
          <p:nvPr/>
        </p:nvSpPr>
        <p:spPr>
          <a:xfrm>
            <a:off x="8166251" y="2974076"/>
            <a:ext cx="620403" cy="912823"/>
          </a:xfrm>
          <a:custGeom>
            <a:rect b="b" l="l" r="r" t="t"/>
            <a:pathLst>
              <a:path extrusionOk="0" h="344" w="234">
                <a:moveTo>
                  <a:pt x="0" y="344"/>
                </a:moveTo>
                <a:cubicBezTo>
                  <a:pt x="0" y="211"/>
                  <a:pt x="0" y="211"/>
                  <a:pt x="0" y="211"/>
                </a:cubicBezTo>
                <a:cubicBezTo>
                  <a:pt x="0" y="190"/>
                  <a:pt x="19" y="172"/>
                  <a:pt x="43" y="172"/>
                </a:cubicBezTo>
                <a:cubicBezTo>
                  <a:pt x="191" y="172"/>
                  <a:pt x="191" y="172"/>
                  <a:pt x="191" y="172"/>
                </a:cubicBezTo>
                <a:cubicBezTo>
                  <a:pt x="215" y="172"/>
                  <a:pt x="234" y="154"/>
                  <a:pt x="234" y="133"/>
                </a:cubicBezTo>
                <a:cubicBezTo>
                  <a:pt x="234" y="0"/>
                  <a:pt x="234" y="0"/>
                  <a:pt x="234"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57" name="Google Shape;1357;p37"/>
          <p:cNvSpPr/>
          <p:nvPr/>
        </p:nvSpPr>
        <p:spPr>
          <a:xfrm>
            <a:off x="7022262" y="1128670"/>
            <a:ext cx="622377" cy="910845"/>
          </a:xfrm>
          <a:custGeom>
            <a:rect b="b" l="l" r="r" t="t"/>
            <a:pathLst>
              <a:path extrusionOk="0" h="343" w="235">
                <a:moveTo>
                  <a:pt x="0" y="343"/>
                </a:moveTo>
                <a:cubicBezTo>
                  <a:pt x="0" y="210"/>
                  <a:pt x="0" y="210"/>
                  <a:pt x="0" y="210"/>
                </a:cubicBezTo>
                <a:cubicBezTo>
                  <a:pt x="0" y="189"/>
                  <a:pt x="20" y="171"/>
                  <a:pt x="44" y="171"/>
                </a:cubicBezTo>
                <a:cubicBezTo>
                  <a:pt x="191" y="171"/>
                  <a:pt x="191" y="171"/>
                  <a:pt x="191" y="171"/>
                </a:cubicBezTo>
                <a:cubicBezTo>
                  <a:pt x="215" y="171"/>
                  <a:pt x="235" y="154"/>
                  <a:pt x="235" y="132"/>
                </a:cubicBezTo>
                <a:cubicBezTo>
                  <a:pt x="235" y="0"/>
                  <a:pt x="235" y="0"/>
                  <a:pt x="235"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358" name="Google Shape;1358;p37"/>
          <p:cNvCxnSpPr/>
          <p:nvPr/>
        </p:nvCxnSpPr>
        <p:spPr>
          <a:xfrm>
            <a:off x="6332707" y="3517419"/>
            <a:ext cx="0" cy="2305765"/>
          </a:xfrm>
          <a:prstGeom prst="straightConnector1">
            <a:avLst/>
          </a:prstGeom>
          <a:noFill/>
          <a:ln cap="flat" cmpd="sng" w="41275">
            <a:solidFill>
              <a:srgbClr val="06677F"/>
            </a:solidFill>
            <a:prstDash val="solid"/>
            <a:miter lim="8000"/>
            <a:headEnd len="med" w="med" type="none"/>
            <a:tailEnd len="med" w="med" type="none"/>
          </a:ln>
        </p:spPr>
      </p:cxnSp>
      <p:sp>
        <p:nvSpPr>
          <p:cNvPr id="1359" name="Google Shape;1359;p37"/>
          <p:cNvSpPr/>
          <p:nvPr/>
        </p:nvSpPr>
        <p:spPr>
          <a:xfrm>
            <a:off x="5034603" y="1391452"/>
            <a:ext cx="2594231" cy="1641895"/>
          </a:xfrm>
          <a:custGeom>
            <a:rect b="b" l="l" r="r" t="t"/>
            <a:pathLst>
              <a:path extrusionOk="0" h="619" w="978">
                <a:moveTo>
                  <a:pt x="781" y="619"/>
                </a:moveTo>
                <a:cubicBezTo>
                  <a:pt x="890" y="619"/>
                  <a:pt x="978" y="531"/>
                  <a:pt x="978" y="422"/>
                </a:cubicBezTo>
                <a:cubicBezTo>
                  <a:pt x="978" y="313"/>
                  <a:pt x="890" y="225"/>
                  <a:pt x="781" y="225"/>
                </a:cubicBezTo>
                <a:cubicBezTo>
                  <a:pt x="775" y="225"/>
                  <a:pt x="770" y="226"/>
                  <a:pt x="764" y="226"/>
                </a:cubicBezTo>
                <a:cubicBezTo>
                  <a:pt x="743" y="98"/>
                  <a:pt x="632" y="0"/>
                  <a:pt x="498" y="0"/>
                </a:cubicBezTo>
                <a:cubicBezTo>
                  <a:pt x="363" y="0"/>
                  <a:pt x="251" y="99"/>
                  <a:pt x="231" y="228"/>
                </a:cubicBezTo>
                <a:cubicBezTo>
                  <a:pt x="220" y="226"/>
                  <a:pt x="208" y="225"/>
                  <a:pt x="197" y="225"/>
                </a:cubicBezTo>
                <a:cubicBezTo>
                  <a:pt x="88" y="225"/>
                  <a:pt x="0" y="313"/>
                  <a:pt x="0" y="422"/>
                </a:cubicBezTo>
                <a:cubicBezTo>
                  <a:pt x="0" y="531"/>
                  <a:pt x="88" y="619"/>
                  <a:pt x="197" y="619"/>
                </a:cubicBezTo>
                <a:lnTo>
                  <a:pt x="781" y="619"/>
                </a:lnTo>
                <a:close/>
              </a:path>
            </a:pathLst>
          </a:cu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60" name="Google Shape;1360;p37"/>
          <p:cNvSpPr/>
          <p:nvPr/>
        </p:nvSpPr>
        <p:spPr>
          <a:xfrm>
            <a:off x="5809120" y="2434677"/>
            <a:ext cx="2594231" cy="1639916"/>
          </a:xfrm>
          <a:custGeom>
            <a:rect b="b" l="l" r="r" t="t"/>
            <a:pathLst>
              <a:path extrusionOk="0" h="619" w="978">
                <a:moveTo>
                  <a:pt x="781" y="619"/>
                </a:moveTo>
                <a:cubicBezTo>
                  <a:pt x="890" y="619"/>
                  <a:pt x="978" y="531"/>
                  <a:pt x="978" y="423"/>
                </a:cubicBezTo>
                <a:cubicBezTo>
                  <a:pt x="978" y="314"/>
                  <a:pt x="890" y="226"/>
                  <a:pt x="781" y="226"/>
                </a:cubicBezTo>
                <a:cubicBezTo>
                  <a:pt x="776" y="226"/>
                  <a:pt x="770" y="226"/>
                  <a:pt x="764" y="227"/>
                </a:cubicBezTo>
                <a:cubicBezTo>
                  <a:pt x="743" y="98"/>
                  <a:pt x="632" y="0"/>
                  <a:pt x="498" y="0"/>
                </a:cubicBezTo>
                <a:cubicBezTo>
                  <a:pt x="363" y="0"/>
                  <a:pt x="251" y="99"/>
                  <a:pt x="231" y="229"/>
                </a:cubicBezTo>
                <a:cubicBezTo>
                  <a:pt x="220" y="227"/>
                  <a:pt x="209" y="226"/>
                  <a:pt x="197" y="226"/>
                </a:cubicBezTo>
                <a:cubicBezTo>
                  <a:pt x="88" y="226"/>
                  <a:pt x="0" y="314"/>
                  <a:pt x="0" y="423"/>
                </a:cubicBezTo>
                <a:cubicBezTo>
                  <a:pt x="0" y="531"/>
                  <a:pt x="88" y="619"/>
                  <a:pt x="197" y="619"/>
                </a:cubicBezTo>
                <a:lnTo>
                  <a:pt x="781" y="619"/>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61" name="Google Shape;1361;p37"/>
          <p:cNvSpPr/>
          <p:nvPr/>
        </p:nvSpPr>
        <p:spPr>
          <a:xfrm>
            <a:off x="4260089" y="2434677"/>
            <a:ext cx="2594231" cy="1639916"/>
          </a:xfrm>
          <a:custGeom>
            <a:rect b="b" l="l" r="r" t="t"/>
            <a:pathLst>
              <a:path extrusionOk="0" h="619" w="978">
                <a:moveTo>
                  <a:pt x="781" y="619"/>
                </a:moveTo>
                <a:cubicBezTo>
                  <a:pt x="890" y="619"/>
                  <a:pt x="978" y="531"/>
                  <a:pt x="978" y="423"/>
                </a:cubicBezTo>
                <a:cubicBezTo>
                  <a:pt x="978" y="314"/>
                  <a:pt x="890" y="226"/>
                  <a:pt x="781" y="226"/>
                </a:cubicBezTo>
                <a:cubicBezTo>
                  <a:pt x="775" y="226"/>
                  <a:pt x="770" y="226"/>
                  <a:pt x="764" y="227"/>
                </a:cubicBezTo>
                <a:cubicBezTo>
                  <a:pt x="743" y="98"/>
                  <a:pt x="632" y="0"/>
                  <a:pt x="497" y="0"/>
                </a:cubicBezTo>
                <a:cubicBezTo>
                  <a:pt x="362" y="0"/>
                  <a:pt x="251" y="99"/>
                  <a:pt x="231" y="229"/>
                </a:cubicBezTo>
                <a:cubicBezTo>
                  <a:pt x="220" y="227"/>
                  <a:pt x="208" y="226"/>
                  <a:pt x="197" y="226"/>
                </a:cubicBezTo>
                <a:cubicBezTo>
                  <a:pt x="88" y="226"/>
                  <a:pt x="0" y="314"/>
                  <a:pt x="0" y="423"/>
                </a:cubicBezTo>
                <a:cubicBezTo>
                  <a:pt x="0" y="531"/>
                  <a:pt x="88" y="619"/>
                  <a:pt x="197" y="619"/>
                </a:cubicBezTo>
                <a:lnTo>
                  <a:pt x="781" y="619"/>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62" name="Google Shape;1362;p37"/>
          <p:cNvSpPr/>
          <p:nvPr/>
        </p:nvSpPr>
        <p:spPr>
          <a:xfrm>
            <a:off x="5795287" y="3005686"/>
            <a:ext cx="1072862" cy="1068912"/>
          </a:xfrm>
          <a:prstGeom prst="ellipse">
            <a:avLst/>
          </a:prstGeom>
          <a:solidFill>
            <a:srgbClr val="06677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63" name="Google Shape;1363;p37"/>
          <p:cNvSpPr/>
          <p:nvPr/>
        </p:nvSpPr>
        <p:spPr>
          <a:xfrm>
            <a:off x="8280849" y="2335890"/>
            <a:ext cx="1013589" cy="638184"/>
          </a:xfrm>
          <a:custGeom>
            <a:rect b="b" l="l" r="r" t="t"/>
            <a:pathLst>
              <a:path extrusionOk="0" h="241" w="382">
                <a:moveTo>
                  <a:pt x="305" y="241"/>
                </a:moveTo>
                <a:cubicBezTo>
                  <a:pt x="348" y="241"/>
                  <a:pt x="382" y="207"/>
                  <a:pt x="382" y="164"/>
                </a:cubicBezTo>
                <a:cubicBezTo>
                  <a:pt x="382" y="122"/>
                  <a:pt x="348" y="88"/>
                  <a:pt x="305" y="88"/>
                </a:cubicBezTo>
                <a:cubicBezTo>
                  <a:pt x="303" y="88"/>
                  <a:pt x="301" y="88"/>
                  <a:pt x="299" y="88"/>
                </a:cubicBezTo>
                <a:cubicBezTo>
                  <a:pt x="290" y="38"/>
                  <a:pt x="247" y="0"/>
                  <a:pt x="195" y="0"/>
                </a:cubicBezTo>
                <a:cubicBezTo>
                  <a:pt x="142" y="0"/>
                  <a:pt x="98" y="38"/>
                  <a:pt x="90" y="89"/>
                </a:cubicBezTo>
                <a:cubicBezTo>
                  <a:pt x="86" y="88"/>
                  <a:pt x="82" y="88"/>
                  <a:pt x="77" y="88"/>
                </a:cubicBezTo>
                <a:cubicBezTo>
                  <a:pt x="35" y="88"/>
                  <a:pt x="0" y="122"/>
                  <a:pt x="0" y="164"/>
                </a:cubicBezTo>
                <a:cubicBezTo>
                  <a:pt x="0" y="207"/>
                  <a:pt x="35" y="241"/>
                  <a:pt x="77" y="241"/>
                </a:cubicBezTo>
                <a:lnTo>
                  <a:pt x="305" y="241"/>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64" name="Google Shape;1364;p37"/>
          <p:cNvSpPr/>
          <p:nvPr/>
        </p:nvSpPr>
        <p:spPr>
          <a:xfrm>
            <a:off x="3523111" y="1996050"/>
            <a:ext cx="1011613" cy="640161"/>
          </a:xfrm>
          <a:custGeom>
            <a:rect b="b" l="l" r="r" t="t"/>
            <a:pathLst>
              <a:path extrusionOk="0" h="241" w="381">
                <a:moveTo>
                  <a:pt x="304" y="241"/>
                </a:moveTo>
                <a:cubicBezTo>
                  <a:pt x="347" y="241"/>
                  <a:pt x="381" y="207"/>
                  <a:pt x="381" y="165"/>
                </a:cubicBezTo>
                <a:cubicBezTo>
                  <a:pt x="381" y="122"/>
                  <a:pt x="347" y="88"/>
                  <a:pt x="304" y="88"/>
                </a:cubicBezTo>
                <a:cubicBezTo>
                  <a:pt x="302" y="88"/>
                  <a:pt x="300" y="88"/>
                  <a:pt x="298" y="88"/>
                </a:cubicBezTo>
                <a:cubicBezTo>
                  <a:pt x="290" y="38"/>
                  <a:pt x="246" y="0"/>
                  <a:pt x="194" y="0"/>
                </a:cubicBezTo>
                <a:cubicBezTo>
                  <a:pt x="141" y="0"/>
                  <a:pt x="97" y="38"/>
                  <a:pt x="90" y="89"/>
                </a:cubicBezTo>
                <a:cubicBezTo>
                  <a:pt x="85" y="88"/>
                  <a:pt x="81" y="88"/>
                  <a:pt x="76" y="88"/>
                </a:cubicBezTo>
                <a:cubicBezTo>
                  <a:pt x="34" y="88"/>
                  <a:pt x="0" y="122"/>
                  <a:pt x="0" y="165"/>
                </a:cubicBezTo>
                <a:cubicBezTo>
                  <a:pt x="0" y="207"/>
                  <a:pt x="34" y="241"/>
                  <a:pt x="76" y="241"/>
                </a:cubicBezTo>
                <a:lnTo>
                  <a:pt x="304" y="241"/>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65" name="Google Shape;1365;p37"/>
          <p:cNvSpPr/>
          <p:nvPr/>
        </p:nvSpPr>
        <p:spPr>
          <a:xfrm>
            <a:off x="7138837" y="739436"/>
            <a:ext cx="1011613" cy="642137"/>
          </a:xfrm>
          <a:custGeom>
            <a:rect b="b" l="l" r="r" t="t"/>
            <a:pathLst>
              <a:path extrusionOk="0" h="242" w="382">
                <a:moveTo>
                  <a:pt x="305" y="242"/>
                </a:moveTo>
                <a:cubicBezTo>
                  <a:pt x="347" y="242"/>
                  <a:pt x="382" y="207"/>
                  <a:pt x="382" y="165"/>
                </a:cubicBezTo>
                <a:cubicBezTo>
                  <a:pt x="382" y="122"/>
                  <a:pt x="347" y="88"/>
                  <a:pt x="305" y="88"/>
                </a:cubicBezTo>
                <a:cubicBezTo>
                  <a:pt x="303" y="88"/>
                  <a:pt x="300" y="88"/>
                  <a:pt x="298" y="88"/>
                </a:cubicBezTo>
                <a:cubicBezTo>
                  <a:pt x="290" y="38"/>
                  <a:pt x="247" y="0"/>
                  <a:pt x="194" y="0"/>
                </a:cubicBezTo>
                <a:cubicBezTo>
                  <a:pt x="142" y="0"/>
                  <a:pt x="98" y="39"/>
                  <a:pt x="90" y="89"/>
                </a:cubicBezTo>
                <a:cubicBezTo>
                  <a:pt x="86" y="88"/>
                  <a:pt x="81" y="88"/>
                  <a:pt x="77" y="88"/>
                </a:cubicBezTo>
                <a:cubicBezTo>
                  <a:pt x="34" y="88"/>
                  <a:pt x="0" y="122"/>
                  <a:pt x="0" y="165"/>
                </a:cubicBezTo>
                <a:cubicBezTo>
                  <a:pt x="0" y="207"/>
                  <a:pt x="34" y="242"/>
                  <a:pt x="77" y="242"/>
                </a:cubicBezTo>
                <a:lnTo>
                  <a:pt x="305" y="242"/>
                </a:lnTo>
                <a:close/>
              </a:path>
            </a:pathLst>
          </a:cu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66" name="Google Shape;1366;p37"/>
          <p:cNvSpPr/>
          <p:nvPr/>
        </p:nvSpPr>
        <p:spPr>
          <a:xfrm>
            <a:off x="4617710" y="1061493"/>
            <a:ext cx="507781" cy="507781"/>
          </a:xfrm>
          <a:prstGeom prst="ellipse">
            <a:avLst/>
          </a:prstGeom>
          <a:solidFill>
            <a:srgbClr val="EABB2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67" name="Google Shape;1367;p37"/>
          <p:cNvSpPr/>
          <p:nvPr/>
        </p:nvSpPr>
        <p:spPr>
          <a:xfrm>
            <a:off x="8174160" y="1806372"/>
            <a:ext cx="377378" cy="375403"/>
          </a:xfrm>
          <a:prstGeom prst="ellipse">
            <a:avLst/>
          </a:prstGeom>
          <a:solidFill>
            <a:srgbClr val="3D824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68" name="Google Shape;1368;p37"/>
          <p:cNvSpPr/>
          <p:nvPr/>
        </p:nvSpPr>
        <p:spPr>
          <a:xfrm>
            <a:off x="5698475" y="707824"/>
            <a:ext cx="375403" cy="377379"/>
          </a:xfrm>
          <a:prstGeom prst="ellipse">
            <a:avLst/>
          </a:pr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69" name="Google Shape;1369;p37"/>
          <p:cNvSpPr/>
          <p:nvPr/>
        </p:nvSpPr>
        <p:spPr>
          <a:xfrm>
            <a:off x="4256137" y="4444072"/>
            <a:ext cx="375403" cy="375403"/>
          </a:xfrm>
          <a:prstGeom prst="ellipse">
            <a:avLst/>
          </a:prstGeom>
          <a:solidFill>
            <a:srgbClr val="3D824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70" name="Google Shape;1370;p37"/>
          <p:cNvSpPr/>
          <p:nvPr/>
        </p:nvSpPr>
        <p:spPr>
          <a:xfrm>
            <a:off x="7956820" y="4444072"/>
            <a:ext cx="377378" cy="375403"/>
          </a:xfrm>
          <a:prstGeom prst="ellipse">
            <a:avLst/>
          </a:pr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71" name="Google Shape;1371;p37"/>
          <p:cNvSpPr/>
          <p:nvPr/>
        </p:nvSpPr>
        <p:spPr>
          <a:xfrm>
            <a:off x="4779726" y="3064958"/>
            <a:ext cx="444557" cy="335888"/>
          </a:xfrm>
          <a:custGeom>
            <a:rect b="b" l="l" r="r" t="t"/>
            <a:pathLst>
              <a:path extrusionOk="0" h="127" w="167">
                <a:moveTo>
                  <a:pt x="151" y="22"/>
                </a:moveTo>
                <a:cubicBezTo>
                  <a:pt x="142" y="8"/>
                  <a:pt x="126" y="0"/>
                  <a:pt x="110" y="0"/>
                </a:cubicBezTo>
                <a:cubicBezTo>
                  <a:pt x="110" y="15"/>
                  <a:pt x="110" y="15"/>
                  <a:pt x="110" y="15"/>
                </a:cubicBezTo>
                <a:cubicBezTo>
                  <a:pt x="121" y="15"/>
                  <a:pt x="132" y="20"/>
                  <a:pt x="139" y="30"/>
                </a:cubicBezTo>
                <a:cubicBezTo>
                  <a:pt x="150" y="47"/>
                  <a:pt x="145" y="68"/>
                  <a:pt x="129" y="79"/>
                </a:cubicBezTo>
                <a:cubicBezTo>
                  <a:pt x="123" y="83"/>
                  <a:pt x="116" y="85"/>
                  <a:pt x="110" y="85"/>
                </a:cubicBezTo>
                <a:cubicBezTo>
                  <a:pt x="110" y="100"/>
                  <a:pt x="110" y="100"/>
                  <a:pt x="110" y="100"/>
                </a:cubicBezTo>
                <a:cubicBezTo>
                  <a:pt x="119" y="100"/>
                  <a:pt x="129" y="97"/>
                  <a:pt x="137" y="91"/>
                </a:cubicBezTo>
                <a:cubicBezTo>
                  <a:pt x="160" y="76"/>
                  <a:pt x="167" y="45"/>
                  <a:pt x="151" y="22"/>
                </a:cubicBezTo>
                <a:close/>
                <a:moveTo>
                  <a:pt x="110" y="0"/>
                </a:moveTo>
                <a:cubicBezTo>
                  <a:pt x="100" y="0"/>
                  <a:pt x="91" y="3"/>
                  <a:pt x="82" y="8"/>
                </a:cubicBezTo>
                <a:cubicBezTo>
                  <a:pt x="61" y="22"/>
                  <a:pt x="54" y="50"/>
                  <a:pt x="65" y="72"/>
                </a:cubicBezTo>
                <a:cubicBezTo>
                  <a:pt x="57" y="77"/>
                  <a:pt x="57" y="77"/>
                  <a:pt x="57" y="77"/>
                </a:cubicBezTo>
                <a:cubicBezTo>
                  <a:pt x="57" y="76"/>
                  <a:pt x="57" y="76"/>
                  <a:pt x="57" y="76"/>
                </a:cubicBezTo>
                <a:cubicBezTo>
                  <a:pt x="57" y="76"/>
                  <a:pt x="57" y="76"/>
                  <a:pt x="57" y="76"/>
                </a:cubicBezTo>
                <a:cubicBezTo>
                  <a:pt x="57" y="76"/>
                  <a:pt x="57" y="76"/>
                  <a:pt x="57" y="76"/>
                </a:cubicBezTo>
                <a:cubicBezTo>
                  <a:pt x="57" y="76"/>
                  <a:pt x="57" y="76"/>
                  <a:pt x="57" y="76"/>
                </a:cubicBezTo>
                <a:cubicBezTo>
                  <a:pt x="54" y="75"/>
                  <a:pt x="50" y="76"/>
                  <a:pt x="47" y="78"/>
                </a:cubicBezTo>
                <a:cubicBezTo>
                  <a:pt x="7" y="105"/>
                  <a:pt x="7" y="105"/>
                  <a:pt x="7" y="105"/>
                </a:cubicBezTo>
                <a:cubicBezTo>
                  <a:pt x="1" y="108"/>
                  <a:pt x="0" y="115"/>
                  <a:pt x="3" y="121"/>
                </a:cubicBezTo>
                <a:cubicBezTo>
                  <a:pt x="7" y="126"/>
                  <a:pt x="14" y="127"/>
                  <a:pt x="19" y="124"/>
                </a:cubicBezTo>
                <a:cubicBezTo>
                  <a:pt x="60" y="97"/>
                  <a:pt x="60" y="97"/>
                  <a:pt x="60" y="97"/>
                </a:cubicBezTo>
                <a:cubicBezTo>
                  <a:pt x="63" y="95"/>
                  <a:pt x="65" y="92"/>
                  <a:pt x="65" y="88"/>
                </a:cubicBezTo>
                <a:cubicBezTo>
                  <a:pt x="65" y="88"/>
                  <a:pt x="65" y="88"/>
                  <a:pt x="65" y="88"/>
                </a:cubicBezTo>
                <a:cubicBezTo>
                  <a:pt x="65" y="88"/>
                  <a:pt x="65" y="88"/>
                  <a:pt x="65" y="88"/>
                </a:cubicBezTo>
                <a:cubicBezTo>
                  <a:pt x="72" y="83"/>
                  <a:pt x="72" y="83"/>
                  <a:pt x="72" y="83"/>
                </a:cubicBezTo>
                <a:cubicBezTo>
                  <a:pt x="82" y="94"/>
                  <a:pt x="96" y="100"/>
                  <a:pt x="110" y="100"/>
                </a:cubicBezTo>
                <a:cubicBezTo>
                  <a:pt x="110" y="85"/>
                  <a:pt x="110" y="85"/>
                  <a:pt x="110" y="85"/>
                </a:cubicBezTo>
                <a:cubicBezTo>
                  <a:pt x="98" y="85"/>
                  <a:pt x="87" y="79"/>
                  <a:pt x="81" y="69"/>
                </a:cubicBezTo>
                <a:cubicBezTo>
                  <a:pt x="81" y="69"/>
                  <a:pt x="81" y="69"/>
                  <a:pt x="81" y="69"/>
                </a:cubicBezTo>
                <a:cubicBezTo>
                  <a:pt x="70" y="53"/>
                  <a:pt x="74" y="31"/>
                  <a:pt x="90" y="21"/>
                </a:cubicBezTo>
                <a:cubicBezTo>
                  <a:pt x="96" y="17"/>
                  <a:pt x="103" y="15"/>
                  <a:pt x="110" y="15"/>
                </a:cubicBezTo>
                <a:lnTo>
                  <a:pt x="110"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372" name="Google Shape;1372;p37"/>
          <p:cNvGrpSpPr/>
          <p:nvPr/>
        </p:nvGrpSpPr>
        <p:grpSpPr>
          <a:xfrm>
            <a:off x="9294438" y="3053102"/>
            <a:ext cx="507781" cy="509758"/>
            <a:chOff x="8859766" y="3475927"/>
            <a:chExt cx="507781" cy="509758"/>
          </a:xfrm>
        </p:grpSpPr>
        <p:sp>
          <p:nvSpPr>
            <p:cNvPr id="1373" name="Google Shape;1373;p37"/>
            <p:cNvSpPr/>
            <p:nvPr/>
          </p:nvSpPr>
          <p:spPr>
            <a:xfrm>
              <a:off x="8859766" y="3475927"/>
              <a:ext cx="507781" cy="509758"/>
            </a:xfrm>
            <a:prstGeom prst="ellipse">
              <a:avLst/>
            </a:prstGeom>
            <a:solidFill>
              <a:srgbClr val="EABB2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74" name="Google Shape;1374;p37"/>
            <p:cNvSpPr/>
            <p:nvPr/>
          </p:nvSpPr>
          <p:spPr>
            <a:xfrm>
              <a:off x="8972385" y="3738711"/>
              <a:ext cx="132379" cy="132379"/>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75" name="Google Shape;1375;p37"/>
            <p:cNvSpPr/>
            <p:nvPr/>
          </p:nvSpPr>
          <p:spPr>
            <a:xfrm>
              <a:off x="9039562" y="3554960"/>
              <a:ext cx="248952" cy="248952"/>
            </a:xfrm>
            <a:custGeom>
              <a:rect b="b" l="l" r="r" t="t"/>
              <a:pathLst>
                <a:path extrusionOk="0" h="94" w="94">
                  <a:moveTo>
                    <a:pt x="30" y="64"/>
                  </a:moveTo>
                  <a:cubicBezTo>
                    <a:pt x="38" y="71"/>
                    <a:pt x="42" y="82"/>
                    <a:pt x="42" y="94"/>
                  </a:cubicBezTo>
                  <a:cubicBezTo>
                    <a:pt x="59" y="94"/>
                    <a:pt x="59" y="94"/>
                    <a:pt x="59" y="94"/>
                  </a:cubicBezTo>
                  <a:cubicBezTo>
                    <a:pt x="59" y="72"/>
                    <a:pt x="47" y="53"/>
                    <a:pt x="30" y="42"/>
                  </a:cubicBezTo>
                  <a:cubicBezTo>
                    <a:pt x="30" y="64"/>
                    <a:pt x="30" y="64"/>
                    <a:pt x="30" y="64"/>
                  </a:cubicBezTo>
                  <a:close/>
                  <a:moveTo>
                    <a:pt x="30" y="23"/>
                  </a:moveTo>
                  <a:cubicBezTo>
                    <a:pt x="30" y="5"/>
                    <a:pt x="30" y="5"/>
                    <a:pt x="30" y="5"/>
                  </a:cubicBezTo>
                  <a:cubicBezTo>
                    <a:pt x="67" y="18"/>
                    <a:pt x="94" y="53"/>
                    <a:pt x="94" y="94"/>
                  </a:cubicBezTo>
                  <a:cubicBezTo>
                    <a:pt x="77" y="94"/>
                    <a:pt x="77" y="94"/>
                    <a:pt x="77" y="94"/>
                  </a:cubicBezTo>
                  <a:cubicBezTo>
                    <a:pt x="77" y="62"/>
                    <a:pt x="57" y="34"/>
                    <a:pt x="30" y="23"/>
                  </a:cubicBezTo>
                  <a:close/>
                  <a:moveTo>
                    <a:pt x="0" y="51"/>
                  </a:moveTo>
                  <a:cubicBezTo>
                    <a:pt x="11" y="51"/>
                    <a:pt x="22" y="56"/>
                    <a:pt x="30" y="64"/>
                  </a:cubicBezTo>
                  <a:cubicBezTo>
                    <a:pt x="30" y="42"/>
                    <a:pt x="30" y="42"/>
                    <a:pt x="30" y="42"/>
                  </a:cubicBezTo>
                  <a:cubicBezTo>
                    <a:pt x="21" y="37"/>
                    <a:pt x="11" y="35"/>
                    <a:pt x="0" y="35"/>
                  </a:cubicBezTo>
                  <a:cubicBezTo>
                    <a:pt x="0" y="51"/>
                    <a:pt x="0" y="51"/>
                    <a:pt x="0" y="51"/>
                  </a:cubicBezTo>
                  <a:close/>
                  <a:moveTo>
                    <a:pt x="30" y="5"/>
                  </a:moveTo>
                  <a:cubicBezTo>
                    <a:pt x="30" y="23"/>
                    <a:pt x="30" y="23"/>
                    <a:pt x="30" y="23"/>
                  </a:cubicBezTo>
                  <a:cubicBezTo>
                    <a:pt x="20" y="19"/>
                    <a:pt x="10" y="17"/>
                    <a:pt x="0" y="17"/>
                  </a:cubicBezTo>
                  <a:cubicBezTo>
                    <a:pt x="0" y="0"/>
                    <a:pt x="0" y="0"/>
                    <a:pt x="0" y="0"/>
                  </a:cubicBezTo>
                  <a:cubicBezTo>
                    <a:pt x="10" y="0"/>
                    <a:pt x="20" y="2"/>
                    <a:pt x="30" y="5"/>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376" name="Google Shape;1376;p37"/>
          <p:cNvSpPr/>
          <p:nvPr/>
        </p:nvSpPr>
        <p:spPr>
          <a:xfrm>
            <a:off x="5846661" y="1753025"/>
            <a:ext cx="367500" cy="367500"/>
          </a:xfrm>
          <a:custGeom>
            <a:rect b="b" l="l" r="r" t="t"/>
            <a:pathLst>
              <a:path extrusionOk="0" h="139" w="139">
                <a:moveTo>
                  <a:pt x="69" y="10"/>
                </a:moveTo>
                <a:cubicBezTo>
                  <a:pt x="71" y="10"/>
                  <a:pt x="74" y="10"/>
                  <a:pt x="76" y="10"/>
                </a:cubicBezTo>
                <a:cubicBezTo>
                  <a:pt x="79" y="0"/>
                  <a:pt x="79" y="0"/>
                  <a:pt x="79" y="0"/>
                </a:cubicBezTo>
                <a:cubicBezTo>
                  <a:pt x="100" y="6"/>
                  <a:pt x="100" y="6"/>
                  <a:pt x="100" y="6"/>
                </a:cubicBezTo>
                <a:cubicBezTo>
                  <a:pt x="97" y="16"/>
                  <a:pt x="97" y="16"/>
                  <a:pt x="97" y="16"/>
                </a:cubicBezTo>
                <a:cubicBezTo>
                  <a:pt x="105" y="20"/>
                  <a:pt x="111" y="26"/>
                  <a:pt x="116" y="32"/>
                </a:cubicBezTo>
                <a:cubicBezTo>
                  <a:pt x="125" y="27"/>
                  <a:pt x="125" y="27"/>
                  <a:pt x="125" y="27"/>
                </a:cubicBezTo>
                <a:cubicBezTo>
                  <a:pt x="136" y="47"/>
                  <a:pt x="136" y="47"/>
                  <a:pt x="136" y="47"/>
                </a:cubicBezTo>
                <a:cubicBezTo>
                  <a:pt x="127" y="52"/>
                  <a:pt x="127" y="52"/>
                  <a:pt x="127" y="52"/>
                </a:cubicBezTo>
                <a:cubicBezTo>
                  <a:pt x="129" y="59"/>
                  <a:pt x="130" y="68"/>
                  <a:pt x="129" y="76"/>
                </a:cubicBezTo>
                <a:cubicBezTo>
                  <a:pt x="139" y="79"/>
                  <a:pt x="139" y="79"/>
                  <a:pt x="139" y="79"/>
                </a:cubicBezTo>
                <a:cubicBezTo>
                  <a:pt x="133" y="100"/>
                  <a:pt x="133" y="100"/>
                  <a:pt x="133" y="100"/>
                </a:cubicBezTo>
                <a:cubicBezTo>
                  <a:pt x="123" y="97"/>
                  <a:pt x="123" y="97"/>
                  <a:pt x="123" y="97"/>
                </a:cubicBezTo>
                <a:cubicBezTo>
                  <a:pt x="119" y="105"/>
                  <a:pt x="113" y="112"/>
                  <a:pt x="107" y="117"/>
                </a:cubicBezTo>
                <a:cubicBezTo>
                  <a:pt x="112" y="126"/>
                  <a:pt x="112" y="126"/>
                  <a:pt x="112" y="126"/>
                </a:cubicBezTo>
                <a:cubicBezTo>
                  <a:pt x="92" y="136"/>
                  <a:pt x="92" y="136"/>
                  <a:pt x="92" y="136"/>
                </a:cubicBezTo>
                <a:cubicBezTo>
                  <a:pt x="87" y="127"/>
                  <a:pt x="87" y="127"/>
                  <a:pt x="87" y="127"/>
                </a:cubicBezTo>
                <a:cubicBezTo>
                  <a:pt x="82" y="129"/>
                  <a:pt x="76" y="130"/>
                  <a:pt x="69" y="130"/>
                </a:cubicBezTo>
                <a:cubicBezTo>
                  <a:pt x="69" y="110"/>
                  <a:pt x="69" y="110"/>
                  <a:pt x="69" y="110"/>
                </a:cubicBezTo>
                <a:cubicBezTo>
                  <a:pt x="87" y="110"/>
                  <a:pt x="103" y="99"/>
                  <a:pt x="108" y="81"/>
                </a:cubicBezTo>
                <a:cubicBezTo>
                  <a:pt x="114" y="60"/>
                  <a:pt x="102" y="38"/>
                  <a:pt x="81" y="31"/>
                </a:cubicBezTo>
                <a:cubicBezTo>
                  <a:pt x="77" y="30"/>
                  <a:pt x="73" y="29"/>
                  <a:pt x="69" y="29"/>
                </a:cubicBezTo>
                <a:lnTo>
                  <a:pt x="69" y="10"/>
                </a:lnTo>
                <a:close/>
                <a:moveTo>
                  <a:pt x="32" y="23"/>
                </a:moveTo>
                <a:cubicBezTo>
                  <a:pt x="27" y="14"/>
                  <a:pt x="27" y="14"/>
                  <a:pt x="27" y="14"/>
                </a:cubicBezTo>
                <a:cubicBezTo>
                  <a:pt x="46" y="3"/>
                  <a:pt x="46" y="3"/>
                  <a:pt x="46" y="3"/>
                </a:cubicBezTo>
                <a:cubicBezTo>
                  <a:pt x="51" y="12"/>
                  <a:pt x="51" y="12"/>
                  <a:pt x="51" y="12"/>
                </a:cubicBezTo>
                <a:cubicBezTo>
                  <a:pt x="57" y="11"/>
                  <a:pt x="63" y="10"/>
                  <a:pt x="69" y="10"/>
                </a:cubicBezTo>
                <a:cubicBezTo>
                  <a:pt x="69" y="29"/>
                  <a:pt x="69" y="29"/>
                  <a:pt x="69" y="29"/>
                </a:cubicBezTo>
                <a:cubicBezTo>
                  <a:pt x="52" y="29"/>
                  <a:pt x="36" y="41"/>
                  <a:pt x="31" y="58"/>
                </a:cubicBezTo>
                <a:cubicBezTo>
                  <a:pt x="24" y="79"/>
                  <a:pt x="36" y="102"/>
                  <a:pt x="58" y="108"/>
                </a:cubicBezTo>
                <a:cubicBezTo>
                  <a:pt x="58" y="108"/>
                  <a:pt x="58" y="108"/>
                  <a:pt x="58" y="108"/>
                </a:cubicBezTo>
                <a:cubicBezTo>
                  <a:pt x="61" y="109"/>
                  <a:pt x="65" y="110"/>
                  <a:pt x="69" y="110"/>
                </a:cubicBezTo>
                <a:cubicBezTo>
                  <a:pt x="69" y="130"/>
                  <a:pt x="69" y="130"/>
                  <a:pt x="69" y="130"/>
                </a:cubicBezTo>
                <a:cubicBezTo>
                  <a:pt x="67" y="130"/>
                  <a:pt x="65" y="130"/>
                  <a:pt x="63" y="129"/>
                </a:cubicBezTo>
                <a:cubicBezTo>
                  <a:pt x="60" y="139"/>
                  <a:pt x="60" y="139"/>
                  <a:pt x="60" y="139"/>
                </a:cubicBezTo>
                <a:cubicBezTo>
                  <a:pt x="39" y="133"/>
                  <a:pt x="39" y="133"/>
                  <a:pt x="39" y="133"/>
                </a:cubicBezTo>
                <a:cubicBezTo>
                  <a:pt x="42" y="123"/>
                  <a:pt x="42" y="123"/>
                  <a:pt x="42" y="123"/>
                </a:cubicBezTo>
                <a:cubicBezTo>
                  <a:pt x="34" y="119"/>
                  <a:pt x="27" y="114"/>
                  <a:pt x="22" y="107"/>
                </a:cubicBezTo>
                <a:cubicBezTo>
                  <a:pt x="13" y="112"/>
                  <a:pt x="13" y="112"/>
                  <a:pt x="13" y="112"/>
                </a:cubicBezTo>
                <a:cubicBezTo>
                  <a:pt x="3" y="93"/>
                  <a:pt x="3" y="93"/>
                  <a:pt x="3" y="93"/>
                </a:cubicBezTo>
                <a:cubicBezTo>
                  <a:pt x="12" y="88"/>
                  <a:pt x="12" y="88"/>
                  <a:pt x="12" y="88"/>
                </a:cubicBezTo>
                <a:cubicBezTo>
                  <a:pt x="10" y="80"/>
                  <a:pt x="9" y="72"/>
                  <a:pt x="10" y="63"/>
                </a:cubicBezTo>
                <a:cubicBezTo>
                  <a:pt x="0" y="60"/>
                  <a:pt x="0" y="60"/>
                  <a:pt x="0" y="60"/>
                </a:cubicBezTo>
                <a:cubicBezTo>
                  <a:pt x="6" y="39"/>
                  <a:pt x="6" y="39"/>
                  <a:pt x="6" y="39"/>
                </a:cubicBezTo>
                <a:cubicBezTo>
                  <a:pt x="16" y="42"/>
                  <a:pt x="16" y="42"/>
                  <a:pt x="16" y="42"/>
                </a:cubicBezTo>
                <a:cubicBezTo>
                  <a:pt x="20" y="34"/>
                  <a:pt x="25" y="28"/>
                  <a:pt x="32" y="23"/>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77" name="Google Shape;1377;p37"/>
          <p:cNvSpPr/>
          <p:nvPr/>
        </p:nvSpPr>
        <p:spPr>
          <a:xfrm>
            <a:off x="6109443" y="2260805"/>
            <a:ext cx="389234" cy="375403"/>
          </a:xfrm>
          <a:custGeom>
            <a:rect b="b" l="l" r="r" t="t"/>
            <a:pathLst>
              <a:path extrusionOk="0" h="141" w="147">
                <a:moveTo>
                  <a:pt x="74" y="0"/>
                </a:moveTo>
                <a:cubicBezTo>
                  <a:pt x="114" y="0"/>
                  <a:pt x="147" y="28"/>
                  <a:pt x="147" y="63"/>
                </a:cubicBezTo>
                <a:cubicBezTo>
                  <a:pt x="147" y="84"/>
                  <a:pt x="135" y="103"/>
                  <a:pt x="117" y="115"/>
                </a:cubicBezTo>
                <a:cubicBezTo>
                  <a:pt x="128" y="141"/>
                  <a:pt x="128" y="141"/>
                  <a:pt x="128" y="141"/>
                </a:cubicBezTo>
                <a:cubicBezTo>
                  <a:pt x="102" y="122"/>
                  <a:pt x="102" y="122"/>
                  <a:pt x="102" y="122"/>
                </a:cubicBezTo>
                <a:cubicBezTo>
                  <a:pt x="93" y="125"/>
                  <a:pt x="84" y="127"/>
                  <a:pt x="74" y="127"/>
                </a:cubicBezTo>
                <a:cubicBezTo>
                  <a:pt x="33" y="127"/>
                  <a:pt x="0" y="98"/>
                  <a:pt x="0" y="63"/>
                </a:cubicBezTo>
                <a:cubicBezTo>
                  <a:pt x="0" y="28"/>
                  <a:pt x="33" y="0"/>
                  <a:pt x="74"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78" name="Google Shape;1378;p37"/>
          <p:cNvSpPr/>
          <p:nvPr/>
        </p:nvSpPr>
        <p:spPr>
          <a:xfrm>
            <a:off x="6364322" y="2407017"/>
            <a:ext cx="51371" cy="51371"/>
          </a:xfrm>
          <a:prstGeom prst="ellipse">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79" name="Google Shape;1379;p37"/>
          <p:cNvSpPr/>
          <p:nvPr/>
        </p:nvSpPr>
        <p:spPr>
          <a:xfrm>
            <a:off x="6279362" y="2407017"/>
            <a:ext cx="53346" cy="51371"/>
          </a:xfrm>
          <a:prstGeom prst="ellipse">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80" name="Google Shape;1380;p37"/>
          <p:cNvSpPr/>
          <p:nvPr/>
        </p:nvSpPr>
        <p:spPr>
          <a:xfrm>
            <a:off x="6190452" y="2407017"/>
            <a:ext cx="53346" cy="51371"/>
          </a:xfrm>
          <a:prstGeom prst="ellipse">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81" name="Google Shape;1381;p37"/>
          <p:cNvSpPr/>
          <p:nvPr/>
        </p:nvSpPr>
        <p:spPr>
          <a:xfrm>
            <a:off x="4799483" y="1185969"/>
            <a:ext cx="217338" cy="258831"/>
          </a:xfrm>
          <a:custGeom>
            <a:rect b="b" l="l" r="r" t="t"/>
            <a:pathLst>
              <a:path extrusionOk="0" h="131" w="110">
                <a:moveTo>
                  <a:pt x="0" y="0"/>
                </a:moveTo>
                <a:lnTo>
                  <a:pt x="110" y="65"/>
                </a:lnTo>
                <a:lnTo>
                  <a:pt x="0" y="131"/>
                </a:lnTo>
                <a:lnTo>
                  <a:pt x="0"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82" name="Google Shape;1382;p37"/>
          <p:cNvSpPr/>
          <p:nvPr/>
        </p:nvSpPr>
        <p:spPr>
          <a:xfrm>
            <a:off x="6158837" y="3547057"/>
            <a:ext cx="177823" cy="146209"/>
          </a:xfrm>
          <a:custGeom>
            <a:rect b="b" l="l" r="r" t="t"/>
            <a:pathLst>
              <a:path extrusionOk="0" h="74" w="90">
                <a:moveTo>
                  <a:pt x="0" y="66"/>
                </a:moveTo>
                <a:lnTo>
                  <a:pt x="84" y="0"/>
                </a:lnTo>
                <a:lnTo>
                  <a:pt x="90" y="8"/>
                </a:lnTo>
                <a:lnTo>
                  <a:pt x="7" y="74"/>
                </a:lnTo>
                <a:lnTo>
                  <a:pt x="0" y="66"/>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83" name="Google Shape;1383;p37"/>
          <p:cNvSpPr/>
          <p:nvPr/>
        </p:nvSpPr>
        <p:spPr>
          <a:xfrm>
            <a:off x="6324805" y="3547057"/>
            <a:ext cx="179798" cy="146209"/>
          </a:xfrm>
          <a:custGeom>
            <a:rect b="b" l="l" r="r" t="t"/>
            <a:pathLst>
              <a:path extrusionOk="0" h="74" w="91">
                <a:moveTo>
                  <a:pt x="84" y="74"/>
                </a:moveTo>
                <a:lnTo>
                  <a:pt x="0" y="8"/>
                </a:lnTo>
                <a:lnTo>
                  <a:pt x="6" y="0"/>
                </a:lnTo>
                <a:lnTo>
                  <a:pt x="91" y="66"/>
                </a:lnTo>
                <a:lnTo>
                  <a:pt x="84" y="74"/>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84" name="Google Shape;1384;p37"/>
          <p:cNvSpPr/>
          <p:nvPr/>
        </p:nvSpPr>
        <p:spPr>
          <a:xfrm>
            <a:off x="6320854" y="3343548"/>
            <a:ext cx="21734" cy="211411"/>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85" name="Google Shape;1385;p37"/>
          <p:cNvSpPr/>
          <p:nvPr/>
        </p:nvSpPr>
        <p:spPr>
          <a:xfrm>
            <a:off x="6243798" y="3256613"/>
            <a:ext cx="175846" cy="173871"/>
          </a:xfrm>
          <a:custGeom>
            <a:rect b="b" l="l" r="r" t="t"/>
            <a:pathLst>
              <a:path extrusionOk="0" h="66" w="66">
                <a:moveTo>
                  <a:pt x="45" y="44"/>
                </a:moveTo>
                <a:cubicBezTo>
                  <a:pt x="55" y="48"/>
                  <a:pt x="63" y="56"/>
                  <a:pt x="66" y="66"/>
                </a:cubicBezTo>
                <a:cubicBezTo>
                  <a:pt x="0" y="66"/>
                  <a:pt x="0" y="66"/>
                  <a:pt x="0" y="66"/>
                </a:cubicBezTo>
                <a:cubicBezTo>
                  <a:pt x="3" y="56"/>
                  <a:pt x="11" y="48"/>
                  <a:pt x="21" y="44"/>
                </a:cubicBezTo>
                <a:cubicBezTo>
                  <a:pt x="16" y="40"/>
                  <a:pt x="13" y="33"/>
                  <a:pt x="13" y="24"/>
                </a:cubicBezTo>
                <a:cubicBezTo>
                  <a:pt x="13" y="11"/>
                  <a:pt x="22" y="0"/>
                  <a:pt x="33" y="0"/>
                </a:cubicBezTo>
                <a:cubicBezTo>
                  <a:pt x="44" y="0"/>
                  <a:pt x="53" y="11"/>
                  <a:pt x="53" y="24"/>
                </a:cubicBezTo>
                <a:cubicBezTo>
                  <a:pt x="53" y="33"/>
                  <a:pt x="50" y="40"/>
                  <a:pt x="45" y="4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86" name="Google Shape;1386;p37"/>
          <p:cNvSpPr/>
          <p:nvPr/>
        </p:nvSpPr>
        <p:spPr>
          <a:xfrm>
            <a:off x="6077830" y="3562860"/>
            <a:ext cx="173871" cy="175846"/>
          </a:xfrm>
          <a:custGeom>
            <a:rect b="b" l="l" r="r" t="t"/>
            <a:pathLst>
              <a:path extrusionOk="0" h="66" w="66">
                <a:moveTo>
                  <a:pt x="44" y="44"/>
                </a:moveTo>
                <a:cubicBezTo>
                  <a:pt x="55" y="48"/>
                  <a:pt x="63" y="56"/>
                  <a:pt x="66" y="66"/>
                </a:cubicBezTo>
                <a:cubicBezTo>
                  <a:pt x="0" y="66"/>
                  <a:pt x="0" y="66"/>
                  <a:pt x="0" y="66"/>
                </a:cubicBezTo>
                <a:cubicBezTo>
                  <a:pt x="2" y="56"/>
                  <a:pt x="10" y="48"/>
                  <a:pt x="21" y="44"/>
                </a:cubicBezTo>
                <a:cubicBezTo>
                  <a:pt x="16" y="40"/>
                  <a:pt x="13" y="32"/>
                  <a:pt x="13" y="24"/>
                </a:cubicBezTo>
                <a:cubicBezTo>
                  <a:pt x="13" y="11"/>
                  <a:pt x="22" y="0"/>
                  <a:pt x="33" y="0"/>
                </a:cubicBezTo>
                <a:cubicBezTo>
                  <a:pt x="44" y="0"/>
                  <a:pt x="53" y="11"/>
                  <a:pt x="53" y="24"/>
                </a:cubicBezTo>
                <a:cubicBezTo>
                  <a:pt x="53" y="32"/>
                  <a:pt x="49" y="40"/>
                  <a:pt x="44" y="4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87" name="Google Shape;1387;p37"/>
          <p:cNvSpPr/>
          <p:nvPr/>
        </p:nvSpPr>
        <p:spPr>
          <a:xfrm>
            <a:off x="6411741" y="3562860"/>
            <a:ext cx="173871" cy="175846"/>
          </a:xfrm>
          <a:custGeom>
            <a:rect b="b" l="l" r="r" t="t"/>
            <a:pathLst>
              <a:path extrusionOk="0" h="66" w="66">
                <a:moveTo>
                  <a:pt x="45" y="44"/>
                </a:moveTo>
                <a:cubicBezTo>
                  <a:pt x="56" y="48"/>
                  <a:pt x="64" y="56"/>
                  <a:pt x="66" y="66"/>
                </a:cubicBezTo>
                <a:cubicBezTo>
                  <a:pt x="0" y="66"/>
                  <a:pt x="0" y="66"/>
                  <a:pt x="0" y="66"/>
                </a:cubicBezTo>
                <a:cubicBezTo>
                  <a:pt x="3" y="56"/>
                  <a:pt x="11" y="48"/>
                  <a:pt x="22" y="44"/>
                </a:cubicBezTo>
                <a:cubicBezTo>
                  <a:pt x="17" y="40"/>
                  <a:pt x="13" y="32"/>
                  <a:pt x="13" y="24"/>
                </a:cubicBezTo>
                <a:cubicBezTo>
                  <a:pt x="13" y="11"/>
                  <a:pt x="22" y="0"/>
                  <a:pt x="33" y="0"/>
                </a:cubicBezTo>
                <a:cubicBezTo>
                  <a:pt x="44" y="0"/>
                  <a:pt x="53" y="11"/>
                  <a:pt x="53" y="24"/>
                </a:cubicBezTo>
                <a:cubicBezTo>
                  <a:pt x="53" y="32"/>
                  <a:pt x="50" y="40"/>
                  <a:pt x="45" y="4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88" name="Google Shape;1388;p37"/>
          <p:cNvSpPr/>
          <p:nvPr/>
        </p:nvSpPr>
        <p:spPr>
          <a:xfrm>
            <a:off x="6279362" y="3499637"/>
            <a:ext cx="104718" cy="108669"/>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89" name="Google Shape;1389;p37"/>
          <p:cNvSpPr/>
          <p:nvPr/>
        </p:nvSpPr>
        <p:spPr>
          <a:xfrm>
            <a:off x="7559683" y="3215122"/>
            <a:ext cx="217338" cy="252903"/>
          </a:xfrm>
          <a:custGeom>
            <a:rect b="b" l="l" r="r" t="t"/>
            <a:pathLst>
              <a:path extrusionOk="0" h="128" w="110">
                <a:moveTo>
                  <a:pt x="0" y="21"/>
                </a:moveTo>
                <a:lnTo>
                  <a:pt x="24" y="0"/>
                </a:lnTo>
                <a:lnTo>
                  <a:pt x="110" y="108"/>
                </a:lnTo>
                <a:lnTo>
                  <a:pt x="86" y="128"/>
                </a:lnTo>
                <a:lnTo>
                  <a:pt x="0" y="2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90" name="Google Shape;1390;p37"/>
          <p:cNvSpPr/>
          <p:nvPr/>
        </p:nvSpPr>
        <p:spPr>
          <a:xfrm>
            <a:off x="7575491" y="3234879"/>
            <a:ext cx="185726" cy="215363"/>
          </a:xfrm>
          <a:custGeom>
            <a:rect b="b" l="l" r="r" t="t"/>
            <a:pathLst>
              <a:path extrusionOk="0" h="109" w="94">
                <a:moveTo>
                  <a:pt x="0" y="12"/>
                </a:moveTo>
                <a:lnTo>
                  <a:pt x="79" y="109"/>
                </a:lnTo>
                <a:lnTo>
                  <a:pt x="94" y="96"/>
                </a:lnTo>
                <a:lnTo>
                  <a:pt x="16" y="0"/>
                </a:lnTo>
                <a:lnTo>
                  <a:pt x="0" y="1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91" name="Google Shape;1391;p37"/>
          <p:cNvSpPr/>
          <p:nvPr/>
        </p:nvSpPr>
        <p:spPr>
          <a:xfrm>
            <a:off x="7490529" y="3140042"/>
            <a:ext cx="163992" cy="163992"/>
          </a:xfrm>
          <a:custGeom>
            <a:rect b="b" l="l" r="r" t="t"/>
            <a:pathLst>
              <a:path extrusionOk="0" h="62" w="62">
                <a:moveTo>
                  <a:pt x="26" y="1"/>
                </a:moveTo>
                <a:cubicBezTo>
                  <a:pt x="35" y="0"/>
                  <a:pt x="45" y="4"/>
                  <a:pt x="52" y="12"/>
                </a:cubicBezTo>
                <a:cubicBezTo>
                  <a:pt x="62" y="24"/>
                  <a:pt x="60" y="42"/>
                  <a:pt x="47" y="52"/>
                </a:cubicBezTo>
                <a:cubicBezTo>
                  <a:pt x="35" y="62"/>
                  <a:pt x="17" y="60"/>
                  <a:pt x="7" y="47"/>
                </a:cubicBezTo>
                <a:cubicBezTo>
                  <a:pt x="1" y="39"/>
                  <a:pt x="0" y="29"/>
                  <a:pt x="3" y="20"/>
                </a:cubicBezTo>
                <a:cubicBezTo>
                  <a:pt x="13" y="33"/>
                  <a:pt x="13" y="33"/>
                  <a:pt x="13" y="33"/>
                </a:cubicBezTo>
                <a:cubicBezTo>
                  <a:pt x="18" y="39"/>
                  <a:pt x="18" y="39"/>
                  <a:pt x="18" y="39"/>
                </a:cubicBezTo>
                <a:cubicBezTo>
                  <a:pt x="27" y="38"/>
                  <a:pt x="27" y="38"/>
                  <a:pt x="27" y="38"/>
                </a:cubicBezTo>
                <a:cubicBezTo>
                  <a:pt x="35" y="37"/>
                  <a:pt x="35" y="37"/>
                  <a:pt x="35" y="37"/>
                </a:cubicBezTo>
                <a:cubicBezTo>
                  <a:pt x="38" y="29"/>
                  <a:pt x="38" y="29"/>
                  <a:pt x="38" y="29"/>
                </a:cubicBezTo>
                <a:cubicBezTo>
                  <a:pt x="41" y="21"/>
                  <a:pt x="41" y="21"/>
                  <a:pt x="41" y="21"/>
                </a:cubicBezTo>
                <a:cubicBezTo>
                  <a:pt x="36" y="14"/>
                  <a:pt x="36" y="14"/>
                  <a:pt x="36" y="14"/>
                </a:cubicBezTo>
                <a:lnTo>
                  <a:pt x="26" y="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92" name="Google Shape;1392;p37"/>
          <p:cNvSpPr/>
          <p:nvPr/>
        </p:nvSpPr>
        <p:spPr>
          <a:xfrm>
            <a:off x="7684160" y="3381089"/>
            <a:ext cx="163992" cy="163992"/>
          </a:xfrm>
          <a:custGeom>
            <a:rect b="b" l="l" r="r" t="t"/>
            <a:pathLst>
              <a:path extrusionOk="0" h="62" w="62">
                <a:moveTo>
                  <a:pt x="59" y="42"/>
                </a:moveTo>
                <a:cubicBezTo>
                  <a:pt x="62" y="33"/>
                  <a:pt x="60" y="23"/>
                  <a:pt x="54" y="15"/>
                </a:cubicBezTo>
                <a:cubicBezTo>
                  <a:pt x="44" y="2"/>
                  <a:pt x="26" y="0"/>
                  <a:pt x="14" y="10"/>
                </a:cubicBezTo>
                <a:cubicBezTo>
                  <a:pt x="2" y="20"/>
                  <a:pt x="0" y="38"/>
                  <a:pt x="10" y="50"/>
                </a:cubicBezTo>
                <a:cubicBezTo>
                  <a:pt x="16" y="58"/>
                  <a:pt x="26" y="62"/>
                  <a:pt x="35" y="61"/>
                </a:cubicBezTo>
                <a:cubicBezTo>
                  <a:pt x="25" y="48"/>
                  <a:pt x="25" y="48"/>
                  <a:pt x="25" y="48"/>
                </a:cubicBezTo>
                <a:cubicBezTo>
                  <a:pt x="20" y="41"/>
                  <a:pt x="20" y="41"/>
                  <a:pt x="20" y="41"/>
                </a:cubicBezTo>
                <a:cubicBezTo>
                  <a:pt x="23" y="33"/>
                  <a:pt x="23" y="33"/>
                  <a:pt x="23" y="33"/>
                </a:cubicBezTo>
                <a:cubicBezTo>
                  <a:pt x="26" y="25"/>
                  <a:pt x="26" y="25"/>
                  <a:pt x="26" y="25"/>
                </a:cubicBezTo>
                <a:cubicBezTo>
                  <a:pt x="35" y="24"/>
                  <a:pt x="35" y="24"/>
                  <a:pt x="35" y="24"/>
                </a:cubicBezTo>
                <a:cubicBezTo>
                  <a:pt x="43" y="23"/>
                  <a:pt x="43" y="23"/>
                  <a:pt x="43" y="23"/>
                </a:cubicBezTo>
                <a:cubicBezTo>
                  <a:pt x="48" y="29"/>
                  <a:pt x="48" y="29"/>
                  <a:pt x="48" y="29"/>
                </a:cubicBezTo>
                <a:lnTo>
                  <a:pt x="59" y="4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93" name="Google Shape;1393;p37"/>
          <p:cNvSpPr/>
          <p:nvPr/>
        </p:nvSpPr>
        <p:spPr>
          <a:xfrm>
            <a:off x="7697991" y="3392943"/>
            <a:ext cx="134355" cy="132379"/>
          </a:xfrm>
          <a:custGeom>
            <a:rect b="b" l="l" r="r" t="t"/>
            <a:pathLst>
              <a:path extrusionOk="0" h="50" w="51">
                <a:moveTo>
                  <a:pt x="51" y="26"/>
                </a:moveTo>
                <a:cubicBezTo>
                  <a:pt x="50" y="21"/>
                  <a:pt x="49" y="16"/>
                  <a:pt x="45" y="12"/>
                </a:cubicBezTo>
                <a:cubicBezTo>
                  <a:pt x="37" y="2"/>
                  <a:pt x="22" y="0"/>
                  <a:pt x="12" y="9"/>
                </a:cubicBezTo>
                <a:cubicBezTo>
                  <a:pt x="2" y="17"/>
                  <a:pt x="0" y="32"/>
                  <a:pt x="8" y="42"/>
                </a:cubicBezTo>
                <a:cubicBezTo>
                  <a:pt x="11" y="46"/>
                  <a:pt x="16" y="49"/>
                  <a:pt x="20" y="50"/>
                </a:cubicBezTo>
                <a:cubicBezTo>
                  <a:pt x="10" y="37"/>
                  <a:pt x="10" y="37"/>
                  <a:pt x="10" y="37"/>
                </a:cubicBezTo>
                <a:cubicBezTo>
                  <a:pt x="18" y="16"/>
                  <a:pt x="18" y="16"/>
                  <a:pt x="18" y="16"/>
                </a:cubicBezTo>
                <a:cubicBezTo>
                  <a:pt x="40" y="13"/>
                  <a:pt x="40" y="13"/>
                  <a:pt x="40" y="13"/>
                </a:cubicBezTo>
                <a:lnTo>
                  <a:pt x="51" y="26"/>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94" name="Google Shape;1394;p37"/>
          <p:cNvSpPr/>
          <p:nvPr/>
        </p:nvSpPr>
        <p:spPr>
          <a:xfrm>
            <a:off x="7506337" y="3155847"/>
            <a:ext cx="132379" cy="132379"/>
          </a:xfrm>
          <a:custGeom>
            <a:rect b="b" l="l" r="r" t="t"/>
            <a:pathLst>
              <a:path extrusionOk="0" h="50" w="50">
                <a:moveTo>
                  <a:pt x="0" y="25"/>
                </a:moveTo>
                <a:cubicBezTo>
                  <a:pt x="0" y="30"/>
                  <a:pt x="2" y="34"/>
                  <a:pt x="5" y="38"/>
                </a:cubicBezTo>
                <a:cubicBezTo>
                  <a:pt x="13" y="49"/>
                  <a:pt x="28" y="50"/>
                  <a:pt x="38" y="42"/>
                </a:cubicBezTo>
                <a:cubicBezTo>
                  <a:pt x="49" y="34"/>
                  <a:pt x="50" y="19"/>
                  <a:pt x="42" y="9"/>
                </a:cubicBezTo>
                <a:cubicBezTo>
                  <a:pt x="39" y="5"/>
                  <a:pt x="35" y="2"/>
                  <a:pt x="30" y="0"/>
                </a:cubicBezTo>
                <a:cubicBezTo>
                  <a:pt x="40" y="14"/>
                  <a:pt x="40" y="14"/>
                  <a:pt x="40" y="14"/>
                </a:cubicBezTo>
                <a:cubicBezTo>
                  <a:pt x="32" y="35"/>
                  <a:pt x="32" y="35"/>
                  <a:pt x="32" y="35"/>
                </a:cubicBezTo>
                <a:cubicBezTo>
                  <a:pt x="10" y="38"/>
                  <a:pt x="10" y="38"/>
                  <a:pt x="10" y="38"/>
                </a:cubicBezTo>
                <a:lnTo>
                  <a:pt x="0" y="25"/>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395" name="Google Shape;1395;p37"/>
          <p:cNvGrpSpPr/>
          <p:nvPr/>
        </p:nvGrpSpPr>
        <p:grpSpPr>
          <a:xfrm>
            <a:off x="8721459" y="612987"/>
            <a:ext cx="509758" cy="507781"/>
            <a:chOff x="8760971" y="1116818"/>
            <a:chExt cx="509758" cy="507781"/>
          </a:xfrm>
        </p:grpSpPr>
        <p:sp>
          <p:nvSpPr>
            <p:cNvPr id="1396" name="Google Shape;1396;p37"/>
            <p:cNvSpPr/>
            <p:nvPr/>
          </p:nvSpPr>
          <p:spPr>
            <a:xfrm>
              <a:off x="8760971" y="1116818"/>
              <a:ext cx="509758" cy="507781"/>
            </a:xfrm>
            <a:prstGeom prst="ellipse">
              <a:avLst/>
            </a:pr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97" name="Google Shape;1397;p37"/>
            <p:cNvSpPr/>
            <p:nvPr/>
          </p:nvSpPr>
          <p:spPr>
            <a:xfrm>
              <a:off x="8893352" y="1257097"/>
              <a:ext cx="245000" cy="227217"/>
            </a:xfrm>
            <a:custGeom>
              <a:rect b="b" l="l" r="r" t="t"/>
              <a:pathLst>
                <a:path extrusionOk="0" h="86" w="92">
                  <a:moveTo>
                    <a:pt x="16" y="86"/>
                  </a:moveTo>
                  <a:cubicBezTo>
                    <a:pt x="24" y="86"/>
                    <a:pt x="31" y="79"/>
                    <a:pt x="31" y="71"/>
                  </a:cubicBezTo>
                  <a:cubicBezTo>
                    <a:pt x="31" y="71"/>
                    <a:pt x="31" y="71"/>
                    <a:pt x="31" y="71"/>
                  </a:cubicBezTo>
                  <a:cubicBezTo>
                    <a:pt x="31" y="20"/>
                    <a:pt x="31" y="20"/>
                    <a:pt x="31" y="20"/>
                  </a:cubicBezTo>
                  <a:cubicBezTo>
                    <a:pt x="82" y="20"/>
                    <a:pt x="82" y="20"/>
                    <a:pt x="82" y="20"/>
                  </a:cubicBezTo>
                  <a:cubicBezTo>
                    <a:pt x="82" y="56"/>
                    <a:pt x="82" y="56"/>
                    <a:pt x="82" y="56"/>
                  </a:cubicBezTo>
                  <a:cubicBezTo>
                    <a:pt x="80" y="55"/>
                    <a:pt x="78" y="55"/>
                    <a:pt x="76" y="55"/>
                  </a:cubicBezTo>
                  <a:cubicBezTo>
                    <a:pt x="67" y="55"/>
                    <a:pt x="60" y="62"/>
                    <a:pt x="60" y="71"/>
                  </a:cubicBezTo>
                  <a:cubicBezTo>
                    <a:pt x="60" y="79"/>
                    <a:pt x="67" y="86"/>
                    <a:pt x="76" y="86"/>
                  </a:cubicBezTo>
                  <a:cubicBezTo>
                    <a:pt x="85" y="86"/>
                    <a:pt x="92" y="79"/>
                    <a:pt x="92" y="71"/>
                  </a:cubicBezTo>
                  <a:cubicBezTo>
                    <a:pt x="92" y="71"/>
                    <a:pt x="92" y="71"/>
                    <a:pt x="92" y="71"/>
                  </a:cubicBezTo>
                  <a:cubicBezTo>
                    <a:pt x="92" y="71"/>
                    <a:pt x="92" y="71"/>
                    <a:pt x="92" y="71"/>
                  </a:cubicBezTo>
                  <a:cubicBezTo>
                    <a:pt x="92" y="20"/>
                    <a:pt x="92" y="20"/>
                    <a:pt x="92" y="20"/>
                  </a:cubicBezTo>
                  <a:cubicBezTo>
                    <a:pt x="92" y="0"/>
                    <a:pt x="92" y="0"/>
                    <a:pt x="92" y="0"/>
                  </a:cubicBezTo>
                  <a:cubicBezTo>
                    <a:pt x="82" y="0"/>
                    <a:pt x="82" y="0"/>
                    <a:pt x="82" y="0"/>
                  </a:cubicBezTo>
                  <a:cubicBezTo>
                    <a:pt x="31" y="0"/>
                    <a:pt x="31" y="0"/>
                    <a:pt x="31" y="0"/>
                  </a:cubicBezTo>
                  <a:cubicBezTo>
                    <a:pt x="21" y="0"/>
                    <a:pt x="21" y="0"/>
                    <a:pt x="21" y="0"/>
                  </a:cubicBezTo>
                  <a:cubicBezTo>
                    <a:pt x="21" y="20"/>
                    <a:pt x="21" y="20"/>
                    <a:pt x="21" y="20"/>
                  </a:cubicBezTo>
                  <a:cubicBezTo>
                    <a:pt x="21" y="56"/>
                    <a:pt x="21" y="56"/>
                    <a:pt x="21" y="56"/>
                  </a:cubicBezTo>
                  <a:cubicBezTo>
                    <a:pt x="20" y="55"/>
                    <a:pt x="18" y="55"/>
                    <a:pt x="16" y="55"/>
                  </a:cubicBezTo>
                  <a:cubicBezTo>
                    <a:pt x="7" y="55"/>
                    <a:pt x="0" y="62"/>
                    <a:pt x="0" y="71"/>
                  </a:cubicBezTo>
                  <a:cubicBezTo>
                    <a:pt x="0" y="79"/>
                    <a:pt x="7" y="86"/>
                    <a:pt x="16" y="86"/>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398" name="Google Shape;1398;p37"/>
          <p:cNvGrpSpPr/>
          <p:nvPr/>
        </p:nvGrpSpPr>
        <p:grpSpPr>
          <a:xfrm>
            <a:off x="3898517" y="510601"/>
            <a:ext cx="377378" cy="375403"/>
            <a:chOff x="3554727" y="1101010"/>
            <a:chExt cx="377378" cy="375403"/>
          </a:xfrm>
        </p:grpSpPr>
        <p:sp>
          <p:nvSpPr>
            <p:cNvPr id="1399" name="Google Shape;1399;p37"/>
            <p:cNvSpPr/>
            <p:nvPr/>
          </p:nvSpPr>
          <p:spPr>
            <a:xfrm>
              <a:off x="3554727" y="1101010"/>
              <a:ext cx="377378" cy="375403"/>
            </a:xfrm>
            <a:prstGeom prst="ellipse">
              <a:avLst/>
            </a:prstGeom>
            <a:solidFill>
              <a:srgbClr val="3D824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00" name="Google Shape;1400;p37"/>
            <p:cNvSpPr/>
            <p:nvPr/>
          </p:nvSpPr>
          <p:spPr>
            <a:xfrm>
              <a:off x="3625856" y="1185969"/>
              <a:ext cx="231169" cy="171894"/>
            </a:xfrm>
            <a:custGeom>
              <a:rect b="b" l="l" r="r" t="t"/>
              <a:pathLst>
                <a:path extrusionOk="0" h="65" w="87">
                  <a:moveTo>
                    <a:pt x="44" y="0"/>
                  </a:moveTo>
                  <a:cubicBezTo>
                    <a:pt x="20" y="0"/>
                    <a:pt x="0" y="19"/>
                    <a:pt x="0" y="43"/>
                  </a:cubicBezTo>
                  <a:cubicBezTo>
                    <a:pt x="0" y="51"/>
                    <a:pt x="2" y="58"/>
                    <a:pt x="5" y="64"/>
                  </a:cubicBezTo>
                  <a:cubicBezTo>
                    <a:pt x="5" y="53"/>
                    <a:pt x="5" y="53"/>
                    <a:pt x="5" y="53"/>
                  </a:cubicBezTo>
                  <a:cubicBezTo>
                    <a:pt x="5" y="51"/>
                    <a:pt x="6" y="49"/>
                    <a:pt x="7" y="47"/>
                  </a:cubicBezTo>
                  <a:cubicBezTo>
                    <a:pt x="7" y="46"/>
                    <a:pt x="7" y="45"/>
                    <a:pt x="7" y="43"/>
                  </a:cubicBezTo>
                  <a:cubicBezTo>
                    <a:pt x="7" y="23"/>
                    <a:pt x="24" y="7"/>
                    <a:pt x="44" y="7"/>
                  </a:cubicBezTo>
                  <a:cubicBezTo>
                    <a:pt x="64" y="7"/>
                    <a:pt x="80" y="23"/>
                    <a:pt x="80" y="43"/>
                  </a:cubicBezTo>
                  <a:cubicBezTo>
                    <a:pt x="80" y="45"/>
                    <a:pt x="80" y="46"/>
                    <a:pt x="80" y="47"/>
                  </a:cubicBezTo>
                  <a:cubicBezTo>
                    <a:pt x="81" y="49"/>
                    <a:pt x="82" y="51"/>
                    <a:pt x="82" y="53"/>
                  </a:cubicBezTo>
                  <a:cubicBezTo>
                    <a:pt x="82" y="65"/>
                    <a:pt x="82" y="65"/>
                    <a:pt x="82" y="65"/>
                  </a:cubicBezTo>
                  <a:cubicBezTo>
                    <a:pt x="85" y="58"/>
                    <a:pt x="87" y="51"/>
                    <a:pt x="87" y="43"/>
                  </a:cubicBezTo>
                  <a:cubicBezTo>
                    <a:pt x="87" y="19"/>
                    <a:pt x="68" y="0"/>
                    <a:pt x="44"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01" name="Google Shape;1401;p37"/>
            <p:cNvSpPr/>
            <p:nvPr/>
          </p:nvSpPr>
          <p:spPr>
            <a:xfrm>
              <a:off x="3647590" y="1302541"/>
              <a:ext cx="51371" cy="88911"/>
            </a:xfrm>
            <a:custGeom>
              <a:rect b="b" l="l" r="r" t="t"/>
              <a:pathLst>
                <a:path extrusionOk="0" h="34" w="19">
                  <a:moveTo>
                    <a:pt x="0" y="7"/>
                  </a:moveTo>
                  <a:cubicBezTo>
                    <a:pt x="0" y="7"/>
                    <a:pt x="0" y="8"/>
                    <a:pt x="0" y="9"/>
                  </a:cubicBezTo>
                  <a:cubicBezTo>
                    <a:pt x="0" y="20"/>
                    <a:pt x="0" y="20"/>
                    <a:pt x="0" y="20"/>
                  </a:cubicBezTo>
                  <a:cubicBezTo>
                    <a:pt x="0" y="25"/>
                    <a:pt x="0" y="25"/>
                    <a:pt x="0" y="25"/>
                  </a:cubicBezTo>
                  <a:cubicBezTo>
                    <a:pt x="0" y="30"/>
                    <a:pt x="6" y="34"/>
                    <a:pt x="13" y="34"/>
                  </a:cubicBezTo>
                  <a:cubicBezTo>
                    <a:pt x="19" y="34"/>
                    <a:pt x="19" y="34"/>
                    <a:pt x="19" y="34"/>
                  </a:cubicBezTo>
                  <a:cubicBezTo>
                    <a:pt x="19" y="0"/>
                    <a:pt x="19" y="0"/>
                    <a:pt x="19" y="0"/>
                  </a:cubicBezTo>
                  <a:cubicBezTo>
                    <a:pt x="13" y="0"/>
                    <a:pt x="13" y="0"/>
                    <a:pt x="13" y="0"/>
                  </a:cubicBezTo>
                  <a:cubicBezTo>
                    <a:pt x="7" y="0"/>
                    <a:pt x="1" y="3"/>
                    <a:pt x="0" y="7"/>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02" name="Google Shape;1402;p37"/>
            <p:cNvSpPr/>
            <p:nvPr/>
          </p:nvSpPr>
          <p:spPr>
            <a:xfrm>
              <a:off x="3785895" y="1302541"/>
              <a:ext cx="51371" cy="88911"/>
            </a:xfrm>
            <a:custGeom>
              <a:rect b="b" l="l" r="r" t="t"/>
              <a:pathLst>
                <a:path extrusionOk="0" h="34" w="19">
                  <a:moveTo>
                    <a:pt x="19" y="25"/>
                  </a:moveTo>
                  <a:cubicBezTo>
                    <a:pt x="19" y="20"/>
                    <a:pt x="19" y="20"/>
                    <a:pt x="19" y="20"/>
                  </a:cubicBezTo>
                  <a:cubicBezTo>
                    <a:pt x="19" y="9"/>
                    <a:pt x="19" y="9"/>
                    <a:pt x="19" y="9"/>
                  </a:cubicBezTo>
                  <a:cubicBezTo>
                    <a:pt x="19" y="8"/>
                    <a:pt x="19" y="8"/>
                    <a:pt x="19" y="8"/>
                  </a:cubicBezTo>
                  <a:cubicBezTo>
                    <a:pt x="18" y="3"/>
                    <a:pt x="13" y="0"/>
                    <a:pt x="6" y="0"/>
                  </a:cubicBezTo>
                  <a:cubicBezTo>
                    <a:pt x="0" y="0"/>
                    <a:pt x="0" y="0"/>
                    <a:pt x="0" y="0"/>
                  </a:cubicBezTo>
                  <a:cubicBezTo>
                    <a:pt x="0" y="34"/>
                    <a:pt x="0" y="34"/>
                    <a:pt x="0" y="34"/>
                  </a:cubicBezTo>
                  <a:cubicBezTo>
                    <a:pt x="6" y="34"/>
                    <a:pt x="6" y="34"/>
                    <a:pt x="6" y="34"/>
                  </a:cubicBezTo>
                  <a:cubicBezTo>
                    <a:pt x="13" y="34"/>
                    <a:pt x="19" y="30"/>
                    <a:pt x="19" y="25"/>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403" name="Google Shape;1403;p37"/>
          <p:cNvGrpSpPr/>
          <p:nvPr/>
        </p:nvGrpSpPr>
        <p:grpSpPr>
          <a:xfrm>
            <a:off x="3262678" y="3885498"/>
            <a:ext cx="509758" cy="507781"/>
            <a:chOff x="3368999" y="3590525"/>
            <a:chExt cx="509758" cy="507781"/>
          </a:xfrm>
        </p:grpSpPr>
        <p:sp>
          <p:nvSpPr>
            <p:cNvPr id="1404" name="Google Shape;1404;p37"/>
            <p:cNvSpPr/>
            <p:nvPr/>
          </p:nvSpPr>
          <p:spPr>
            <a:xfrm>
              <a:off x="3368999" y="3590525"/>
              <a:ext cx="509758" cy="507781"/>
            </a:xfrm>
            <a:prstGeom prst="ellipse">
              <a:avLst/>
            </a:pr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05" name="Google Shape;1405;p37"/>
            <p:cNvSpPr/>
            <p:nvPr/>
          </p:nvSpPr>
          <p:spPr>
            <a:xfrm>
              <a:off x="3493478" y="3703144"/>
              <a:ext cx="260806" cy="260806"/>
            </a:xfrm>
            <a:custGeom>
              <a:rect b="b" l="l" r="r" t="t"/>
              <a:pathLst>
                <a:path extrusionOk="0" h="132" w="132">
                  <a:moveTo>
                    <a:pt x="72" y="51"/>
                  </a:moveTo>
                  <a:lnTo>
                    <a:pt x="72" y="41"/>
                  </a:lnTo>
                  <a:lnTo>
                    <a:pt x="97" y="41"/>
                  </a:lnTo>
                  <a:lnTo>
                    <a:pt x="97" y="0"/>
                  </a:lnTo>
                  <a:lnTo>
                    <a:pt x="35" y="0"/>
                  </a:lnTo>
                  <a:lnTo>
                    <a:pt x="35" y="41"/>
                  </a:lnTo>
                  <a:lnTo>
                    <a:pt x="61" y="41"/>
                  </a:lnTo>
                  <a:lnTo>
                    <a:pt x="61" y="51"/>
                  </a:lnTo>
                  <a:lnTo>
                    <a:pt x="26" y="51"/>
                  </a:lnTo>
                  <a:lnTo>
                    <a:pt x="26" y="46"/>
                  </a:lnTo>
                  <a:lnTo>
                    <a:pt x="11" y="46"/>
                  </a:lnTo>
                  <a:lnTo>
                    <a:pt x="11" y="51"/>
                  </a:lnTo>
                  <a:lnTo>
                    <a:pt x="0" y="51"/>
                  </a:lnTo>
                  <a:lnTo>
                    <a:pt x="0" y="132"/>
                  </a:lnTo>
                  <a:lnTo>
                    <a:pt x="132" y="132"/>
                  </a:lnTo>
                  <a:lnTo>
                    <a:pt x="132" y="51"/>
                  </a:lnTo>
                  <a:lnTo>
                    <a:pt x="72" y="5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06" name="Google Shape;1406;p37"/>
            <p:cNvSpPr/>
            <p:nvPr/>
          </p:nvSpPr>
          <p:spPr>
            <a:xfrm>
              <a:off x="3702912" y="3823669"/>
              <a:ext cx="29637" cy="9879"/>
            </a:xfrm>
            <a:custGeom>
              <a:rect b="b" l="l" r="r" t="t"/>
              <a:pathLst>
                <a:path extrusionOk="0" h="5" w="15">
                  <a:moveTo>
                    <a:pt x="15" y="5"/>
                  </a:moveTo>
                  <a:lnTo>
                    <a:pt x="15" y="5"/>
                  </a:lnTo>
                  <a:lnTo>
                    <a:pt x="0" y="5"/>
                  </a:lnTo>
                  <a:lnTo>
                    <a:pt x="0" y="0"/>
                  </a:lnTo>
                  <a:lnTo>
                    <a:pt x="15" y="0"/>
                  </a:lnTo>
                  <a:lnTo>
                    <a:pt x="15" y="5"/>
                  </a:lnTo>
                  <a:close/>
                </a:path>
              </a:pathLst>
            </a:custGeom>
            <a:solidFill>
              <a:srgbClr val="DA89DA"/>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07" name="Google Shape;1407;p37"/>
            <p:cNvSpPr/>
            <p:nvPr/>
          </p:nvSpPr>
          <p:spPr>
            <a:xfrm>
              <a:off x="3574484" y="3833546"/>
              <a:ext cx="100766" cy="100766"/>
            </a:xfrm>
            <a:custGeom>
              <a:rect b="b" l="l" r="r" t="t"/>
              <a:pathLst>
                <a:path extrusionOk="0" h="38" w="38">
                  <a:moveTo>
                    <a:pt x="19" y="38"/>
                  </a:moveTo>
                  <a:cubicBezTo>
                    <a:pt x="19" y="38"/>
                    <a:pt x="19" y="38"/>
                    <a:pt x="19" y="38"/>
                  </a:cubicBezTo>
                  <a:cubicBezTo>
                    <a:pt x="9" y="38"/>
                    <a:pt x="0" y="29"/>
                    <a:pt x="0" y="19"/>
                  </a:cubicBezTo>
                  <a:cubicBezTo>
                    <a:pt x="0" y="9"/>
                    <a:pt x="9" y="0"/>
                    <a:pt x="19" y="0"/>
                  </a:cubicBezTo>
                  <a:cubicBezTo>
                    <a:pt x="29" y="0"/>
                    <a:pt x="38" y="9"/>
                    <a:pt x="38" y="19"/>
                  </a:cubicBezTo>
                  <a:cubicBezTo>
                    <a:pt x="38" y="29"/>
                    <a:pt x="29" y="38"/>
                    <a:pt x="19" y="38"/>
                  </a:cubicBezTo>
                  <a:close/>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08" name="Google Shape;1408;p37"/>
            <p:cNvSpPr/>
            <p:nvPr/>
          </p:nvSpPr>
          <p:spPr>
            <a:xfrm>
              <a:off x="3578436" y="3716975"/>
              <a:ext cx="90888" cy="55323"/>
            </a:xfrm>
            <a:custGeom>
              <a:rect b="b" l="l" r="r" t="t"/>
              <a:pathLst>
                <a:path extrusionOk="0" h="28" w="46">
                  <a:moveTo>
                    <a:pt x="0" y="28"/>
                  </a:moveTo>
                  <a:lnTo>
                    <a:pt x="0" y="28"/>
                  </a:lnTo>
                  <a:lnTo>
                    <a:pt x="0" y="0"/>
                  </a:lnTo>
                  <a:lnTo>
                    <a:pt x="46" y="0"/>
                  </a:lnTo>
                  <a:lnTo>
                    <a:pt x="46" y="28"/>
                  </a:lnTo>
                  <a:lnTo>
                    <a:pt x="0" y="28"/>
                  </a:lnTo>
                  <a:close/>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409" name="Google Shape;1409;p37"/>
          <p:cNvSpPr/>
          <p:nvPr/>
        </p:nvSpPr>
        <p:spPr>
          <a:xfrm>
            <a:off x="7318636" y="3624111"/>
            <a:ext cx="333911" cy="163992"/>
          </a:xfrm>
          <a:custGeom>
            <a:rect b="b" l="l" r="r" t="t"/>
            <a:pathLst>
              <a:path extrusionOk="0" h="62" w="126">
                <a:moveTo>
                  <a:pt x="108" y="44"/>
                </a:moveTo>
                <a:cubicBezTo>
                  <a:pt x="118" y="42"/>
                  <a:pt x="126" y="33"/>
                  <a:pt x="126" y="22"/>
                </a:cubicBezTo>
                <a:cubicBezTo>
                  <a:pt x="126" y="11"/>
                  <a:pt x="118" y="2"/>
                  <a:pt x="108" y="0"/>
                </a:cubicBezTo>
                <a:cubicBezTo>
                  <a:pt x="108" y="10"/>
                  <a:pt x="108" y="10"/>
                  <a:pt x="108" y="10"/>
                </a:cubicBezTo>
                <a:cubicBezTo>
                  <a:pt x="113" y="12"/>
                  <a:pt x="116" y="17"/>
                  <a:pt x="116" y="22"/>
                </a:cubicBezTo>
                <a:cubicBezTo>
                  <a:pt x="116" y="27"/>
                  <a:pt x="113" y="32"/>
                  <a:pt x="108" y="34"/>
                </a:cubicBezTo>
                <a:lnTo>
                  <a:pt x="108" y="44"/>
                </a:lnTo>
                <a:close/>
                <a:moveTo>
                  <a:pt x="53" y="62"/>
                </a:moveTo>
                <a:cubicBezTo>
                  <a:pt x="70" y="62"/>
                  <a:pt x="85" y="54"/>
                  <a:pt x="94" y="42"/>
                </a:cubicBezTo>
                <a:cubicBezTo>
                  <a:pt x="97" y="44"/>
                  <a:pt x="100" y="44"/>
                  <a:pt x="104" y="44"/>
                </a:cubicBezTo>
                <a:cubicBezTo>
                  <a:pt x="105" y="44"/>
                  <a:pt x="107" y="44"/>
                  <a:pt x="108" y="44"/>
                </a:cubicBezTo>
                <a:cubicBezTo>
                  <a:pt x="108" y="34"/>
                  <a:pt x="108" y="34"/>
                  <a:pt x="108" y="34"/>
                </a:cubicBezTo>
                <a:cubicBezTo>
                  <a:pt x="107" y="34"/>
                  <a:pt x="105" y="35"/>
                  <a:pt x="104" y="35"/>
                </a:cubicBezTo>
                <a:cubicBezTo>
                  <a:pt x="102" y="35"/>
                  <a:pt x="101" y="34"/>
                  <a:pt x="100" y="34"/>
                </a:cubicBezTo>
                <a:cubicBezTo>
                  <a:pt x="103" y="27"/>
                  <a:pt x="106" y="18"/>
                  <a:pt x="106" y="10"/>
                </a:cubicBezTo>
                <a:cubicBezTo>
                  <a:pt x="106" y="10"/>
                  <a:pt x="106" y="10"/>
                  <a:pt x="106" y="10"/>
                </a:cubicBezTo>
                <a:cubicBezTo>
                  <a:pt x="106" y="10"/>
                  <a:pt x="106" y="10"/>
                  <a:pt x="106" y="10"/>
                </a:cubicBezTo>
                <a:cubicBezTo>
                  <a:pt x="106" y="10"/>
                  <a:pt x="107" y="10"/>
                  <a:pt x="108" y="10"/>
                </a:cubicBezTo>
                <a:cubicBezTo>
                  <a:pt x="108" y="0"/>
                  <a:pt x="108" y="0"/>
                  <a:pt x="108" y="0"/>
                </a:cubicBezTo>
                <a:cubicBezTo>
                  <a:pt x="107" y="0"/>
                  <a:pt x="106" y="0"/>
                  <a:pt x="105" y="0"/>
                </a:cubicBezTo>
                <a:cubicBezTo>
                  <a:pt x="105" y="0"/>
                  <a:pt x="105" y="0"/>
                  <a:pt x="105" y="0"/>
                </a:cubicBezTo>
                <a:cubicBezTo>
                  <a:pt x="1" y="0"/>
                  <a:pt x="1" y="0"/>
                  <a:pt x="1" y="0"/>
                </a:cubicBezTo>
                <a:cubicBezTo>
                  <a:pt x="1" y="3"/>
                  <a:pt x="0" y="6"/>
                  <a:pt x="0" y="10"/>
                </a:cubicBezTo>
                <a:cubicBezTo>
                  <a:pt x="0" y="39"/>
                  <a:pt x="24" y="62"/>
                  <a:pt x="53" y="62"/>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10" name="Google Shape;1410;p37"/>
          <p:cNvSpPr/>
          <p:nvPr/>
        </p:nvSpPr>
        <p:spPr>
          <a:xfrm>
            <a:off x="7318636" y="3803912"/>
            <a:ext cx="302298" cy="23709"/>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11" name="Google Shape;1411;p37"/>
          <p:cNvSpPr/>
          <p:nvPr/>
        </p:nvSpPr>
        <p:spPr>
          <a:xfrm>
            <a:off x="7387789" y="3475927"/>
            <a:ext cx="55323" cy="138308"/>
          </a:xfrm>
          <a:custGeom>
            <a:rect b="b" l="l" r="r" t="t"/>
            <a:pathLst>
              <a:path extrusionOk="0" h="52" w="21">
                <a:moveTo>
                  <a:pt x="7" y="40"/>
                </a:moveTo>
                <a:cubicBezTo>
                  <a:pt x="1" y="42"/>
                  <a:pt x="4" y="52"/>
                  <a:pt x="10" y="50"/>
                </a:cubicBezTo>
                <a:cubicBezTo>
                  <a:pt x="18" y="47"/>
                  <a:pt x="21" y="40"/>
                  <a:pt x="19" y="32"/>
                </a:cubicBezTo>
                <a:cubicBezTo>
                  <a:pt x="18" y="28"/>
                  <a:pt x="16" y="25"/>
                  <a:pt x="14" y="21"/>
                </a:cubicBezTo>
                <a:cubicBezTo>
                  <a:pt x="13" y="19"/>
                  <a:pt x="11" y="15"/>
                  <a:pt x="13" y="13"/>
                </a:cubicBezTo>
                <a:cubicBezTo>
                  <a:pt x="19" y="10"/>
                  <a:pt x="14" y="0"/>
                  <a:pt x="8" y="4"/>
                </a:cubicBezTo>
                <a:cubicBezTo>
                  <a:pt x="2" y="8"/>
                  <a:pt x="0" y="16"/>
                  <a:pt x="3" y="22"/>
                </a:cubicBezTo>
                <a:cubicBezTo>
                  <a:pt x="3" y="25"/>
                  <a:pt x="12" y="38"/>
                  <a:pt x="7" y="4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12" name="Google Shape;1412;p37"/>
          <p:cNvSpPr/>
          <p:nvPr/>
        </p:nvSpPr>
        <p:spPr>
          <a:xfrm>
            <a:off x="7466820" y="3475927"/>
            <a:ext cx="53346" cy="138308"/>
          </a:xfrm>
          <a:custGeom>
            <a:rect b="b" l="l" r="r" t="t"/>
            <a:pathLst>
              <a:path extrusionOk="0" h="52" w="20">
                <a:moveTo>
                  <a:pt x="7" y="40"/>
                </a:moveTo>
                <a:cubicBezTo>
                  <a:pt x="0" y="42"/>
                  <a:pt x="3" y="52"/>
                  <a:pt x="10" y="50"/>
                </a:cubicBezTo>
                <a:cubicBezTo>
                  <a:pt x="18" y="47"/>
                  <a:pt x="20" y="40"/>
                  <a:pt x="18" y="32"/>
                </a:cubicBezTo>
                <a:cubicBezTo>
                  <a:pt x="17" y="28"/>
                  <a:pt x="15" y="25"/>
                  <a:pt x="13" y="21"/>
                </a:cubicBezTo>
                <a:cubicBezTo>
                  <a:pt x="12" y="19"/>
                  <a:pt x="10" y="15"/>
                  <a:pt x="13" y="13"/>
                </a:cubicBezTo>
                <a:cubicBezTo>
                  <a:pt x="19" y="10"/>
                  <a:pt x="14" y="0"/>
                  <a:pt x="8" y="4"/>
                </a:cubicBezTo>
                <a:cubicBezTo>
                  <a:pt x="1" y="8"/>
                  <a:pt x="0" y="16"/>
                  <a:pt x="2" y="22"/>
                </a:cubicBezTo>
                <a:cubicBezTo>
                  <a:pt x="3" y="25"/>
                  <a:pt x="12" y="38"/>
                  <a:pt x="7" y="4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13" name="Google Shape;1413;p37"/>
          <p:cNvSpPr/>
          <p:nvPr/>
        </p:nvSpPr>
        <p:spPr>
          <a:xfrm>
            <a:off x="7709846" y="919235"/>
            <a:ext cx="136331" cy="138308"/>
          </a:xfrm>
          <a:custGeom>
            <a:rect b="b" l="l" r="r" t="t"/>
            <a:pathLst>
              <a:path extrusionOk="0" h="52" w="51">
                <a:moveTo>
                  <a:pt x="11" y="48"/>
                </a:moveTo>
                <a:cubicBezTo>
                  <a:pt x="15" y="50"/>
                  <a:pt x="20" y="52"/>
                  <a:pt x="25" y="52"/>
                </a:cubicBezTo>
                <a:cubicBezTo>
                  <a:pt x="39" y="52"/>
                  <a:pt x="51" y="40"/>
                  <a:pt x="51" y="26"/>
                </a:cubicBezTo>
                <a:cubicBezTo>
                  <a:pt x="51" y="12"/>
                  <a:pt x="39" y="0"/>
                  <a:pt x="25" y="0"/>
                </a:cubicBezTo>
                <a:cubicBezTo>
                  <a:pt x="12" y="0"/>
                  <a:pt x="2" y="10"/>
                  <a:pt x="0" y="22"/>
                </a:cubicBezTo>
                <a:cubicBezTo>
                  <a:pt x="25" y="22"/>
                  <a:pt x="25" y="22"/>
                  <a:pt x="25" y="22"/>
                </a:cubicBezTo>
                <a:cubicBezTo>
                  <a:pt x="34" y="22"/>
                  <a:pt x="34" y="22"/>
                  <a:pt x="34" y="22"/>
                </a:cubicBezTo>
                <a:cubicBezTo>
                  <a:pt x="28" y="29"/>
                  <a:pt x="28" y="29"/>
                  <a:pt x="28" y="29"/>
                </a:cubicBezTo>
                <a:lnTo>
                  <a:pt x="11" y="48"/>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14" name="Google Shape;1414;p37"/>
          <p:cNvSpPr/>
          <p:nvPr/>
        </p:nvSpPr>
        <p:spPr>
          <a:xfrm>
            <a:off x="7496458" y="988389"/>
            <a:ext cx="280565" cy="264758"/>
          </a:xfrm>
          <a:custGeom>
            <a:rect b="b" l="l" r="r" t="t"/>
            <a:pathLst>
              <a:path extrusionOk="0" h="100" w="106">
                <a:moveTo>
                  <a:pt x="47" y="54"/>
                </a:moveTo>
                <a:cubicBezTo>
                  <a:pt x="47" y="56"/>
                  <a:pt x="47" y="56"/>
                  <a:pt x="47" y="56"/>
                </a:cubicBezTo>
                <a:cubicBezTo>
                  <a:pt x="47" y="59"/>
                  <a:pt x="47" y="59"/>
                  <a:pt x="47" y="59"/>
                </a:cubicBezTo>
                <a:cubicBezTo>
                  <a:pt x="47" y="91"/>
                  <a:pt x="47" y="91"/>
                  <a:pt x="47" y="91"/>
                </a:cubicBezTo>
                <a:cubicBezTo>
                  <a:pt x="40" y="92"/>
                  <a:pt x="35" y="96"/>
                  <a:pt x="35" y="100"/>
                </a:cubicBezTo>
                <a:cubicBezTo>
                  <a:pt x="70" y="100"/>
                  <a:pt x="70" y="100"/>
                  <a:pt x="70" y="100"/>
                </a:cubicBezTo>
                <a:cubicBezTo>
                  <a:pt x="70" y="96"/>
                  <a:pt x="65" y="93"/>
                  <a:pt x="59" y="91"/>
                </a:cubicBezTo>
                <a:cubicBezTo>
                  <a:pt x="59" y="59"/>
                  <a:pt x="59" y="59"/>
                  <a:pt x="59" y="59"/>
                </a:cubicBezTo>
                <a:cubicBezTo>
                  <a:pt x="59" y="56"/>
                  <a:pt x="59" y="56"/>
                  <a:pt x="59" y="56"/>
                </a:cubicBezTo>
                <a:cubicBezTo>
                  <a:pt x="59" y="54"/>
                  <a:pt x="59" y="54"/>
                  <a:pt x="59" y="54"/>
                </a:cubicBezTo>
                <a:cubicBezTo>
                  <a:pt x="89" y="19"/>
                  <a:pt x="89" y="19"/>
                  <a:pt x="89" y="19"/>
                </a:cubicBezTo>
                <a:cubicBezTo>
                  <a:pt x="106" y="0"/>
                  <a:pt x="106" y="0"/>
                  <a:pt x="106" y="0"/>
                </a:cubicBezTo>
                <a:cubicBezTo>
                  <a:pt x="80" y="0"/>
                  <a:pt x="80" y="0"/>
                  <a:pt x="80" y="0"/>
                </a:cubicBezTo>
                <a:cubicBezTo>
                  <a:pt x="0" y="0"/>
                  <a:pt x="0" y="0"/>
                  <a:pt x="0" y="0"/>
                </a:cubicBezTo>
                <a:lnTo>
                  <a:pt x="47" y="54"/>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15" name="Google Shape;1415;p37"/>
          <p:cNvSpPr/>
          <p:nvPr/>
        </p:nvSpPr>
        <p:spPr>
          <a:xfrm>
            <a:off x="3760211" y="2284517"/>
            <a:ext cx="515684" cy="53346"/>
          </a:xfrm>
          <a:custGeom>
            <a:rect b="b" l="l" r="r" t="t"/>
            <a:pathLst>
              <a:path extrusionOk="0" h="20" w="195">
                <a:moveTo>
                  <a:pt x="171" y="20"/>
                </a:moveTo>
                <a:cubicBezTo>
                  <a:pt x="177" y="20"/>
                  <a:pt x="177" y="20"/>
                  <a:pt x="177" y="20"/>
                </a:cubicBezTo>
                <a:cubicBezTo>
                  <a:pt x="194" y="20"/>
                  <a:pt x="195" y="0"/>
                  <a:pt x="177" y="0"/>
                </a:cubicBezTo>
                <a:cubicBezTo>
                  <a:pt x="171" y="0"/>
                  <a:pt x="171" y="0"/>
                  <a:pt x="171" y="0"/>
                </a:cubicBezTo>
                <a:cubicBezTo>
                  <a:pt x="171" y="2"/>
                  <a:pt x="171" y="2"/>
                  <a:pt x="171" y="2"/>
                </a:cubicBezTo>
                <a:cubicBezTo>
                  <a:pt x="175" y="2"/>
                  <a:pt x="179" y="5"/>
                  <a:pt x="179" y="10"/>
                </a:cubicBezTo>
                <a:cubicBezTo>
                  <a:pt x="179" y="15"/>
                  <a:pt x="175" y="18"/>
                  <a:pt x="171" y="18"/>
                </a:cubicBezTo>
                <a:lnTo>
                  <a:pt x="171" y="20"/>
                </a:lnTo>
                <a:close/>
                <a:moveTo>
                  <a:pt x="25" y="20"/>
                </a:moveTo>
                <a:cubicBezTo>
                  <a:pt x="171" y="20"/>
                  <a:pt x="171" y="20"/>
                  <a:pt x="171" y="20"/>
                </a:cubicBezTo>
                <a:cubicBezTo>
                  <a:pt x="171" y="18"/>
                  <a:pt x="171" y="18"/>
                  <a:pt x="171" y="18"/>
                </a:cubicBezTo>
                <a:cubicBezTo>
                  <a:pt x="166" y="18"/>
                  <a:pt x="162" y="15"/>
                  <a:pt x="162" y="10"/>
                </a:cubicBezTo>
                <a:cubicBezTo>
                  <a:pt x="162" y="5"/>
                  <a:pt x="166" y="2"/>
                  <a:pt x="171" y="2"/>
                </a:cubicBezTo>
                <a:cubicBezTo>
                  <a:pt x="171" y="0"/>
                  <a:pt x="171" y="0"/>
                  <a:pt x="171" y="0"/>
                </a:cubicBezTo>
                <a:cubicBezTo>
                  <a:pt x="122" y="0"/>
                  <a:pt x="73" y="0"/>
                  <a:pt x="25" y="0"/>
                </a:cubicBezTo>
                <a:cubicBezTo>
                  <a:pt x="25" y="2"/>
                  <a:pt x="25" y="2"/>
                  <a:pt x="25" y="2"/>
                </a:cubicBezTo>
                <a:cubicBezTo>
                  <a:pt x="29" y="2"/>
                  <a:pt x="33" y="5"/>
                  <a:pt x="33" y="10"/>
                </a:cubicBezTo>
                <a:cubicBezTo>
                  <a:pt x="33" y="15"/>
                  <a:pt x="29" y="18"/>
                  <a:pt x="25" y="18"/>
                </a:cubicBezTo>
                <a:lnTo>
                  <a:pt x="25" y="20"/>
                </a:lnTo>
                <a:close/>
                <a:moveTo>
                  <a:pt x="19" y="20"/>
                </a:moveTo>
                <a:cubicBezTo>
                  <a:pt x="25" y="20"/>
                  <a:pt x="25" y="20"/>
                  <a:pt x="25" y="20"/>
                </a:cubicBezTo>
                <a:cubicBezTo>
                  <a:pt x="25" y="18"/>
                  <a:pt x="25" y="18"/>
                  <a:pt x="25" y="18"/>
                </a:cubicBezTo>
                <a:cubicBezTo>
                  <a:pt x="20" y="18"/>
                  <a:pt x="16" y="15"/>
                  <a:pt x="16" y="10"/>
                </a:cubicBezTo>
                <a:cubicBezTo>
                  <a:pt x="16" y="5"/>
                  <a:pt x="20" y="2"/>
                  <a:pt x="25" y="2"/>
                </a:cubicBezTo>
                <a:cubicBezTo>
                  <a:pt x="25" y="0"/>
                  <a:pt x="25" y="0"/>
                  <a:pt x="25" y="0"/>
                </a:cubicBezTo>
                <a:cubicBezTo>
                  <a:pt x="19" y="0"/>
                  <a:pt x="19" y="0"/>
                  <a:pt x="19" y="0"/>
                </a:cubicBezTo>
                <a:cubicBezTo>
                  <a:pt x="0" y="0"/>
                  <a:pt x="1" y="20"/>
                  <a:pt x="19" y="2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16" name="Google Shape;1416;p37"/>
          <p:cNvSpPr/>
          <p:nvPr/>
        </p:nvSpPr>
        <p:spPr>
          <a:xfrm>
            <a:off x="4024968" y="2102742"/>
            <a:ext cx="45443" cy="45443"/>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17" name="Google Shape;1417;p37"/>
          <p:cNvSpPr/>
          <p:nvPr/>
        </p:nvSpPr>
        <p:spPr>
          <a:xfrm>
            <a:off x="4050655" y="2132379"/>
            <a:ext cx="171894" cy="189677"/>
          </a:xfrm>
          <a:custGeom>
            <a:rect b="b" l="l" r="r" t="t"/>
            <a:pathLst>
              <a:path extrusionOk="0" h="72" w="65">
                <a:moveTo>
                  <a:pt x="64" y="66"/>
                </a:moveTo>
                <a:cubicBezTo>
                  <a:pt x="6" y="2"/>
                  <a:pt x="6" y="2"/>
                  <a:pt x="6" y="2"/>
                </a:cubicBezTo>
                <a:cubicBezTo>
                  <a:pt x="5" y="0"/>
                  <a:pt x="3" y="0"/>
                  <a:pt x="1" y="1"/>
                </a:cubicBezTo>
                <a:cubicBezTo>
                  <a:pt x="1" y="1"/>
                  <a:pt x="1" y="1"/>
                  <a:pt x="1" y="1"/>
                </a:cubicBezTo>
                <a:cubicBezTo>
                  <a:pt x="0" y="3"/>
                  <a:pt x="0" y="5"/>
                  <a:pt x="1" y="6"/>
                </a:cubicBezTo>
                <a:cubicBezTo>
                  <a:pt x="58" y="71"/>
                  <a:pt x="58" y="71"/>
                  <a:pt x="58" y="71"/>
                </a:cubicBezTo>
                <a:cubicBezTo>
                  <a:pt x="60" y="72"/>
                  <a:pt x="62" y="72"/>
                  <a:pt x="64" y="71"/>
                </a:cubicBezTo>
                <a:cubicBezTo>
                  <a:pt x="64" y="71"/>
                  <a:pt x="64" y="71"/>
                  <a:pt x="64" y="71"/>
                </a:cubicBezTo>
                <a:cubicBezTo>
                  <a:pt x="65" y="70"/>
                  <a:pt x="65" y="67"/>
                  <a:pt x="64" y="66"/>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18" name="Google Shape;1418;p37"/>
          <p:cNvSpPr/>
          <p:nvPr/>
        </p:nvSpPr>
        <p:spPr>
          <a:xfrm>
            <a:off x="3965694" y="2102742"/>
            <a:ext cx="45443" cy="45443"/>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19" name="Google Shape;1419;p37"/>
          <p:cNvSpPr/>
          <p:nvPr/>
        </p:nvSpPr>
        <p:spPr>
          <a:xfrm>
            <a:off x="3811581" y="2116573"/>
            <a:ext cx="189677" cy="205483"/>
          </a:xfrm>
          <a:custGeom>
            <a:rect b="b" l="l" r="r" t="t"/>
            <a:pathLst>
              <a:path extrusionOk="0" h="78" w="71">
                <a:moveTo>
                  <a:pt x="1" y="72"/>
                </a:moveTo>
                <a:cubicBezTo>
                  <a:pt x="64" y="2"/>
                  <a:pt x="64" y="2"/>
                  <a:pt x="64" y="2"/>
                </a:cubicBezTo>
                <a:cubicBezTo>
                  <a:pt x="65" y="0"/>
                  <a:pt x="68" y="0"/>
                  <a:pt x="69" y="1"/>
                </a:cubicBezTo>
                <a:cubicBezTo>
                  <a:pt x="69" y="1"/>
                  <a:pt x="69" y="1"/>
                  <a:pt x="69" y="1"/>
                </a:cubicBezTo>
                <a:cubicBezTo>
                  <a:pt x="71" y="3"/>
                  <a:pt x="71" y="5"/>
                  <a:pt x="69" y="7"/>
                </a:cubicBezTo>
                <a:cubicBezTo>
                  <a:pt x="7" y="77"/>
                  <a:pt x="7" y="77"/>
                  <a:pt x="7" y="77"/>
                </a:cubicBezTo>
                <a:cubicBezTo>
                  <a:pt x="5" y="78"/>
                  <a:pt x="3" y="78"/>
                  <a:pt x="2" y="77"/>
                </a:cubicBezTo>
                <a:cubicBezTo>
                  <a:pt x="2" y="77"/>
                  <a:pt x="2" y="77"/>
                  <a:pt x="2" y="77"/>
                </a:cubicBezTo>
                <a:cubicBezTo>
                  <a:pt x="0" y="76"/>
                  <a:pt x="0" y="73"/>
                  <a:pt x="1" y="72"/>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20" name="Google Shape;1420;p37"/>
          <p:cNvSpPr/>
          <p:nvPr/>
        </p:nvSpPr>
        <p:spPr>
          <a:xfrm>
            <a:off x="3811581" y="2353669"/>
            <a:ext cx="414920" cy="162015"/>
          </a:xfrm>
          <a:custGeom>
            <a:rect b="b" l="l" r="r" t="t"/>
            <a:pathLst>
              <a:path extrusionOk="0" h="61" w="156">
                <a:moveTo>
                  <a:pt x="126" y="0"/>
                </a:moveTo>
                <a:cubicBezTo>
                  <a:pt x="156" y="0"/>
                  <a:pt x="156" y="0"/>
                  <a:pt x="156" y="0"/>
                </a:cubicBezTo>
                <a:cubicBezTo>
                  <a:pt x="148" y="44"/>
                  <a:pt x="148" y="44"/>
                  <a:pt x="148" y="44"/>
                </a:cubicBezTo>
                <a:cubicBezTo>
                  <a:pt x="146" y="54"/>
                  <a:pt x="142" y="61"/>
                  <a:pt x="127" y="61"/>
                </a:cubicBezTo>
                <a:cubicBezTo>
                  <a:pt x="126" y="61"/>
                  <a:pt x="126" y="61"/>
                  <a:pt x="126" y="61"/>
                </a:cubicBezTo>
                <a:cubicBezTo>
                  <a:pt x="126" y="48"/>
                  <a:pt x="126" y="48"/>
                  <a:pt x="126" y="48"/>
                </a:cubicBezTo>
                <a:cubicBezTo>
                  <a:pt x="128" y="47"/>
                  <a:pt x="130" y="45"/>
                  <a:pt x="130" y="42"/>
                </a:cubicBezTo>
                <a:cubicBezTo>
                  <a:pt x="131" y="37"/>
                  <a:pt x="132" y="32"/>
                  <a:pt x="132" y="27"/>
                </a:cubicBezTo>
                <a:cubicBezTo>
                  <a:pt x="133" y="22"/>
                  <a:pt x="134" y="17"/>
                  <a:pt x="134" y="12"/>
                </a:cubicBezTo>
                <a:cubicBezTo>
                  <a:pt x="135" y="9"/>
                  <a:pt x="132" y="6"/>
                  <a:pt x="129" y="6"/>
                </a:cubicBezTo>
                <a:cubicBezTo>
                  <a:pt x="129" y="6"/>
                  <a:pt x="129" y="6"/>
                  <a:pt x="129" y="6"/>
                </a:cubicBezTo>
                <a:cubicBezTo>
                  <a:pt x="128" y="6"/>
                  <a:pt x="127" y="6"/>
                  <a:pt x="126" y="6"/>
                </a:cubicBezTo>
                <a:lnTo>
                  <a:pt x="126" y="0"/>
                </a:lnTo>
                <a:close/>
                <a:moveTo>
                  <a:pt x="102" y="0"/>
                </a:moveTo>
                <a:cubicBezTo>
                  <a:pt x="126" y="0"/>
                  <a:pt x="126" y="0"/>
                  <a:pt x="126" y="0"/>
                </a:cubicBezTo>
                <a:cubicBezTo>
                  <a:pt x="126" y="6"/>
                  <a:pt x="126" y="6"/>
                  <a:pt x="126" y="6"/>
                </a:cubicBezTo>
                <a:cubicBezTo>
                  <a:pt x="124" y="7"/>
                  <a:pt x="121" y="9"/>
                  <a:pt x="121" y="12"/>
                </a:cubicBezTo>
                <a:cubicBezTo>
                  <a:pt x="121" y="17"/>
                  <a:pt x="120" y="22"/>
                  <a:pt x="120" y="27"/>
                </a:cubicBezTo>
                <a:cubicBezTo>
                  <a:pt x="119" y="32"/>
                  <a:pt x="119" y="37"/>
                  <a:pt x="118" y="42"/>
                </a:cubicBezTo>
                <a:cubicBezTo>
                  <a:pt x="118" y="46"/>
                  <a:pt x="120" y="48"/>
                  <a:pt x="123" y="48"/>
                </a:cubicBezTo>
                <a:cubicBezTo>
                  <a:pt x="123" y="48"/>
                  <a:pt x="123" y="48"/>
                  <a:pt x="123" y="48"/>
                </a:cubicBezTo>
                <a:cubicBezTo>
                  <a:pt x="124" y="48"/>
                  <a:pt x="125" y="48"/>
                  <a:pt x="126" y="48"/>
                </a:cubicBezTo>
                <a:cubicBezTo>
                  <a:pt x="126" y="61"/>
                  <a:pt x="126" y="61"/>
                  <a:pt x="126" y="61"/>
                </a:cubicBezTo>
                <a:cubicBezTo>
                  <a:pt x="102" y="61"/>
                  <a:pt x="102" y="61"/>
                  <a:pt x="102" y="61"/>
                </a:cubicBezTo>
                <a:cubicBezTo>
                  <a:pt x="102" y="48"/>
                  <a:pt x="102" y="48"/>
                  <a:pt x="102" y="48"/>
                </a:cubicBezTo>
                <a:cubicBezTo>
                  <a:pt x="105" y="48"/>
                  <a:pt x="107" y="45"/>
                  <a:pt x="107" y="42"/>
                </a:cubicBezTo>
                <a:cubicBezTo>
                  <a:pt x="107" y="37"/>
                  <a:pt x="108" y="32"/>
                  <a:pt x="108" y="27"/>
                </a:cubicBezTo>
                <a:cubicBezTo>
                  <a:pt x="109" y="22"/>
                  <a:pt x="109" y="17"/>
                  <a:pt x="109" y="12"/>
                </a:cubicBezTo>
                <a:cubicBezTo>
                  <a:pt x="110" y="9"/>
                  <a:pt x="107" y="6"/>
                  <a:pt x="103" y="6"/>
                </a:cubicBezTo>
                <a:cubicBezTo>
                  <a:pt x="103" y="6"/>
                  <a:pt x="103" y="6"/>
                  <a:pt x="103" y="6"/>
                </a:cubicBezTo>
                <a:cubicBezTo>
                  <a:pt x="103" y="6"/>
                  <a:pt x="102" y="6"/>
                  <a:pt x="102" y="6"/>
                </a:cubicBezTo>
                <a:lnTo>
                  <a:pt x="102" y="0"/>
                </a:lnTo>
                <a:close/>
                <a:moveTo>
                  <a:pt x="78" y="0"/>
                </a:moveTo>
                <a:cubicBezTo>
                  <a:pt x="102" y="0"/>
                  <a:pt x="102" y="0"/>
                  <a:pt x="102" y="0"/>
                </a:cubicBezTo>
                <a:cubicBezTo>
                  <a:pt x="102" y="6"/>
                  <a:pt x="102" y="6"/>
                  <a:pt x="102" y="6"/>
                </a:cubicBezTo>
                <a:cubicBezTo>
                  <a:pt x="99" y="6"/>
                  <a:pt x="96" y="9"/>
                  <a:pt x="96" y="12"/>
                </a:cubicBezTo>
                <a:cubicBezTo>
                  <a:pt x="96" y="17"/>
                  <a:pt x="96" y="22"/>
                  <a:pt x="95" y="27"/>
                </a:cubicBezTo>
                <a:cubicBezTo>
                  <a:pt x="95" y="32"/>
                  <a:pt x="95" y="37"/>
                  <a:pt x="95" y="42"/>
                </a:cubicBezTo>
                <a:cubicBezTo>
                  <a:pt x="95" y="46"/>
                  <a:pt x="97" y="48"/>
                  <a:pt x="100" y="48"/>
                </a:cubicBezTo>
                <a:cubicBezTo>
                  <a:pt x="100" y="48"/>
                  <a:pt x="100" y="48"/>
                  <a:pt x="100" y="48"/>
                </a:cubicBezTo>
                <a:cubicBezTo>
                  <a:pt x="101" y="48"/>
                  <a:pt x="102" y="48"/>
                  <a:pt x="102" y="48"/>
                </a:cubicBezTo>
                <a:cubicBezTo>
                  <a:pt x="102" y="61"/>
                  <a:pt x="102" y="61"/>
                  <a:pt x="102" y="61"/>
                </a:cubicBezTo>
                <a:cubicBezTo>
                  <a:pt x="78" y="61"/>
                  <a:pt x="78" y="61"/>
                  <a:pt x="78" y="61"/>
                </a:cubicBezTo>
                <a:cubicBezTo>
                  <a:pt x="78" y="48"/>
                  <a:pt x="78" y="48"/>
                  <a:pt x="78" y="48"/>
                </a:cubicBezTo>
                <a:cubicBezTo>
                  <a:pt x="81" y="48"/>
                  <a:pt x="84" y="46"/>
                  <a:pt x="84" y="42"/>
                </a:cubicBezTo>
                <a:cubicBezTo>
                  <a:pt x="84" y="37"/>
                  <a:pt x="84" y="32"/>
                  <a:pt x="84" y="27"/>
                </a:cubicBezTo>
                <a:cubicBezTo>
                  <a:pt x="84" y="22"/>
                  <a:pt x="84" y="17"/>
                  <a:pt x="84" y="12"/>
                </a:cubicBezTo>
                <a:cubicBezTo>
                  <a:pt x="84" y="9"/>
                  <a:pt x="81" y="6"/>
                  <a:pt x="78" y="6"/>
                </a:cubicBezTo>
                <a:cubicBezTo>
                  <a:pt x="78" y="6"/>
                  <a:pt x="78" y="6"/>
                  <a:pt x="78" y="6"/>
                </a:cubicBezTo>
                <a:cubicBezTo>
                  <a:pt x="78" y="6"/>
                  <a:pt x="78" y="6"/>
                  <a:pt x="78" y="6"/>
                </a:cubicBezTo>
                <a:lnTo>
                  <a:pt x="78" y="0"/>
                </a:lnTo>
                <a:close/>
                <a:moveTo>
                  <a:pt x="53" y="0"/>
                </a:moveTo>
                <a:cubicBezTo>
                  <a:pt x="78" y="0"/>
                  <a:pt x="78" y="0"/>
                  <a:pt x="78" y="0"/>
                </a:cubicBezTo>
                <a:cubicBezTo>
                  <a:pt x="78" y="6"/>
                  <a:pt x="78" y="6"/>
                  <a:pt x="78" y="6"/>
                </a:cubicBezTo>
                <a:cubicBezTo>
                  <a:pt x="74" y="6"/>
                  <a:pt x="71" y="9"/>
                  <a:pt x="71" y="12"/>
                </a:cubicBezTo>
                <a:cubicBezTo>
                  <a:pt x="71" y="17"/>
                  <a:pt x="71" y="22"/>
                  <a:pt x="71" y="27"/>
                </a:cubicBezTo>
                <a:cubicBezTo>
                  <a:pt x="71" y="32"/>
                  <a:pt x="71" y="37"/>
                  <a:pt x="71" y="42"/>
                </a:cubicBezTo>
                <a:cubicBezTo>
                  <a:pt x="72" y="46"/>
                  <a:pt x="74" y="48"/>
                  <a:pt x="78" y="48"/>
                </a:cubicBezTo>
                <a:cubicBezTo>
                  <a:pt x="78" y="48"/>
                  <a:pt x="78" y="48"/>
                  <a:pt x="78" y="48"/>
                </a:cubicBezTo>
                <a:cubicBezTo>
                  <a:pt x="78" y="48"/>
                  <a:pt x="78" y="48"/>
                  <a:pt x="78" y="48"/>
                </a:cubicBezTo>
                <a:cubicBezTo>
                  <a:pt x="78" y="61"/>
                  <a:pt x="78" y="61"/>
                  <a:pt x="78" y="61"/>
                </a:cubicBezTo>
                <a:cubicBezTo>
                  <a:pt x="53" y="61"/>
                  <a:pt x="53" y="61"/>
                  <a:pt x="53" y="61"/>
                </a:cubicBezTo>
                <a:cubicBezTo>
                  <a:pt x="53" y="48"/>
                  <a:pt x="53" y="48"/>
                  <a:pt x="53" y="48"/>
                </a:cubicBezTo>
                <a:cubicBezTo>
                  <a:pt x="54" y="48"/>
                  <a:pt x="54" y="48"/>
                  <a:pt x="55" y="48"/>
                </a:cubicBezTo>
                <a:cubicBezTo>
                  <a:pt x="55" y="48"/>
                  <a:pt x="55" y="48"/>
                  <a:pt x="55" y="48"/>
                </a:cubicBezTo>
                <a:cubicBezTo>
                  <a:pt x="58" y="48"/>
                  <a:pt x="61" y="46"/>
                  <a:pt x="60" y="42"/>
                </a:cubicBezTo>
                <a:cubicBezTo>
                  <a:pt x="60" y="37"/>
                  <a:pt x="60" y="32"/>
                  <a:pt x="60" y="27"/>
                </a:cubicBezTo>
                <a:cubicBezTo>
                  <a:pt x="60" y="22"/>
                  <a:pt x="59" y="17"/>
                  <a:pt x="59" y="12"/>
                </a:cubicBezTo>
                <a:cubicBezTo>
                  <a:pt x="59" y="9"/>
                  <a:pt x="56" y="6"/>
                  <a:pt x="53" y="6"/>
                </a:cubicBezTo>
                <a:lnTo>
                  <a:pt x="53" y="0"/>
                </a:lnTo>
                <a:close/>
                <a:moveTo>
                  <a:pt x="29" y="0"/>
                </a:moveTo>
                <a:cubicBezTo>
                  <a:pt x="53" y="0"/>
                  <a:pt x="53" y="0"/>
                  <a:pt x="53" y="0"/>
                </a:cubicBezTo>
                <a:cubicBezTo>
                  <a:pt x="53" y="6"/>
                  <a:pt x="53" y="6"/>
                  <a:pt x="53" y="6"/>
                </a:cubicBezTo>
                <a:cubicBezTo>
                  <a:pt x="53" y="6"/>
                  <a:pt x="52" y="6"/>
                  <a:pt x="52" y="6"/>
                </a:cubicBezTo>
                <a:cubicBezTo>
                  <a:pt x="52" y="6"/>
                  <a:pt x="52" y="6"/>
                  <a:pt x="52" y="6"/>
                </a:cubicBezTo>
                <a:cubicBezTo>
                  <a:pt x="48" y="6"/>
                  <a:pt x="46" y="9"/>
                  <a:pt x="46" y="12"/>
                </a:cubicBezTo>
                <a:cubicBezTo>
                  <a:pt x="46" y="17"/>
                  <a:pt x="47" y="22"/>
                  <a:pt x="47" y="27"/>
                </a:cubicBezTo>
                <a:cubicBezTo>
                  <a:pt x="47" y="32"/>
                  <a:pt x="48" y="37"/>
                  <a:pt x="48" y="42"/>
                </a:cubicBezTo>
                <a:cubicBezTo>
                  <a:pt x="48" y="45"/>
                  <a:pt x="50" y="48"/>
                  <a:pt x="53" y="48"/>
                </a:cubicBezTo>
                <a:cubicBezTo>
                  <a:pt x="53" y="61"/>
                  <a:pt x="53" y="61"/>
                  <a:pt x="53" y="61"/>
                </a:cubicBezTo>
                <a:cubicBezTo>
                  <a:pt x="29" y="61"/>
                  <a:pt x="29" y="61"/>
                  <a:pt x="29" y="61"/>
                </a:cubicBezTo>
                <a:cubicBezTo>
                  <a:pt x="29" y="48"/>
                  <a:pt x="29" y="48"/>
                  <a:pt x="29" y="48"/>
                </a:cubicBezTo>
                <a:cubicBezTo>
                  <a:pt x="30" y="48"/>
                  <a:pt x="31" y="48"/>
                  <a:pt x="32" y="48"/>
                </a:cubicBezTo>
                <a:cubicBezTo>
                  <a:pt x="32" y="48"/>
                  <a:pt x="32" y="48"/>
                  <a:pt x="32" y="48"/>
                </a:cubicBezTo>
                <a:cubicBezTo>
                  <a:pt x="35" y="48"/>
                  <a:pt x="38" y="46"/>
                  <a:pt x="37" y="42"/>
                </a:cubicBezTo>
                <a:cubicBezTo>
                  <a:pt x="37" y="37"/>
                  <a:pt x="36" y="32"/>
                  <a:pt x="36" y="27"/>
                </a:cubicBezTo>
                <a:cubicBezTo>
                  <a:pt x="35" y="22"/>
                  <a:pt x="34" y="17"/>
                  <a:pt x="34" y="12"/>
                </a:cubicBezTo>
                <a:cubicBezTo>
                  <a:pt x="34" y="9"/>
                  <a:pt x="32" y="7"/>
                  <a:pt x="29" y="6"/>
                </a:cubicBezTo>
                <a:lnTo>
                  <a:pt x="29" y="0"/>
                </a:lnTo>
                <a:close/>
                <a:moveTo>
                  <a:pt x="28" y="61"/>
                </a:moveTo>
                <a:cubicBezTo>
                  <a:pt x="14" y="61"/>
                  <a:pt x="9" y="54"/>
                  <a:pt x="7" y="44"/>
                </a:cubicBezTo>
                <a:cubicBezTo>
                  <a:pt x="0" y="0"/>
                  <a:pt x="0" y="0"/>
                  <a:pt x="0" y="0"/>
                </a:cubicBezTo>
                <a:cubicBezTo>
                  <a:pt x="29" y="0"/>
                  <a:pt x="29" y="0"/>
                  <a:pt x="29" y="0"/>
                </a:cubicBezTo>
                <a:cubicBezTo>
                  <a:pt x="29" y="6"/>
                  <a:pt x="29" y="6"/>
                  <a:pt x="29" y="6"/>
                </a:cubicBezTo>
                <a:cubicBezTo>
                  <a:pt x="28" y="6"/>
                  <a:pt x="27" y="6"/>
                  <a:pt x="27" y="6"/>
                </a:cubicBezTo>
                <a:cubicBezTo>
                  <a:pt x="27" y="6"/>
                  <a:pt x="27" y="6"/>
                  <a:pt x="27" y="6"/>
                </a:cubicBezTo>
                <a:cubicBezTo>
                  <a:pt x="23" y="6"/>
                  <a:pt x="20" y="9"/>
                  <a:pt x="21" y="12"/>
                </a:cubicBezTo>
                <a:cubicBezTo>
                  <a:pt x="21" y="17"/>
                  <a:pt x="22" y="22"/>
                  <a:pt x="23" y="27"/>
                </a:cubicBezTo>
                <a:cubicBezTo>
                  <a:pt x="24" y="32"/>
                  <a:pt x="24" y="37"/>
                  <a:pt x="25" y="42"/>
                </a:cubicBezTo>
                <a:cubicBezTo>
                  <a:pt x="25" y="45"/>
                  <a:pt x="27" y="47"/>
                  <a:pt x="29" y="48"/>
                </a:cubicBezTo>
                <a:cubicBezTo>
                  <a:pt x="29" y="61"/>
                  <a:pt x="29" y="61"/>
                  <a:pt x="29" y="61"/>
                </a:cubicBezTo>
                <a:lnTo>
                  <a:pt x="28" y="6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21" name="Google Shape;1421;p37"/>
          <p:cNvSpPr/>
          <p:nvPr/>
        </p:nvSpPr>
        <p:spPr>
          <a:xfrm>
            <a:off x="6992627" y="3207217"/>
            <a:ext cx="239072" cy="359597"/>
          </a:xfrm>
          <a:custGeom>
            <a:rect b="b" l="l" r="r" t="t"/>
            <a:pathLst>
              <a:path extrusionOk="0" h="135" w="90">
                <a:moveTo>
                  <a:pt x="45" y="135"/>
                </a:moveTo>
                <a:cubicBezTo>
                  <a:pt x="6" y="68"/>
                  <a:pt x="6" y="68"/>
                  <a:pt x="6" y="68"/>
                </a:cubicBezTo>
                <a:cubicBezTo>
                  <a:pt x="3" y="61"/>
                  <a:pt x="0" y="53"/>
                  <a:pt x="0" y="45"/>
                </a:cubicBezTo>
                <a:cubicBezTo>
                  <a:pt x="0" y="20"/>
                  <a:pt x="20" y="0"/>
                  <a:pt x="45" y="0"/>
                </a:cubicBezTo>
                <a:cubicBezTo>
                  <a:pt x="70" y="0"/>
                  <a:pt x="90" y="20"/>
                  <a:pt x="90" y="45"/>
                </a:cubicBezTo>
                <a:cubicBezTo>
                  <a:pt x="90" y="53"/>
                  <a:pt x="88" y="61"/>
                  <a:pt x="84" y="68"/>
                </a:cubicBezTo>
                <a:lnTo>
                  <a:pt x="45" y="135"/>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22" name="Google Shape;1422;p37"/>
          <p:cNvSpPr/>
          <p:nvPr/>
        </p:nvSpPr>
        <p:spPr>
          <a:xfrm>
            <a:off x="7026216" y="3242782"/>
            <a:ext cx="169920" cy="169920"/>
          </a:xfrm>
          <a:prstGeom prst="ellipse">
            <a:avLst/>
          </a:pr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23" name="Google Shape;1423;p37"/>
          <p:cNvSpPr/>
          <p:nvPr/>
        </p:nvSpPr>
        <p:spPr>
          <a:xfrm>
            <a:off x="5445572" y="2776489"/>
            <a:ext cx="333911" cy="84959"/>
          </a:xfrm>
          <a:custGeom>
            <a:rect b="b" l="l" r="r" t="t"/>
            <a:pathLst>
              <a:path extrusionOk="0" h="43" w="169">
                <a:moveTo>
                  <a:pt x="110" y="23"/>
                </a:moveTo>
                <a:lnTo>
                  <a:pt x="59" y="23"/>
                </a:lnTo>
                <a:lnTo>
                  <a:pt x="59" y="0"/>
                </a:lnTo>
                <a:lnTo>
                  <a:pt x="0" y="0"/>
                </a:lnTo>
                <a:lnTo>
                  <a:pt x="0" y="43"/>
                </a:lnTo>
                <a:lnTo>
                  <a:pt x="169" y="43"/>
                </a:lnTo>
                <a:lnTo>
                  <a:pt x="169" y="0"/>
                </a:lnTo>
                <a:lnTo>
                  <a:pt x="110" y="0"/>
                </a:lnTo>
                <a:lnTo>
                  <a:pt x="110" y="23"/>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24" name="Google Shape;1424;p37"/>
          <p:cNvSpPr/>
          <p:nvPr/>
        </p:nvSpPr>
        <p:spPr>
          <a:xfrm>
            <a:off x="5581902" y="2776489"/>
            <a:ext cx="63225" cy="23709"/>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25" name="Google Shape;1425;p37"/>
          <p:cNvSpPr/>
          <p:nvPr/>
        </p:nvSpPr>
        <p:spPr>
          <a:xfrm>
            <a:off x="5445572" y="2582864"/>
            <a:ext cx="333911" cy="173871"/>
          </a:xfrm>
          <a:custGeom>
            <a:rect b="b" l="l" r="r" t="t"/>
            <a:pathLst>
              <a:path extrusionOk="0" h="88" w="169">
                <a:moveTo>
                  <a:pt x="126" y="0"/>
                </a:moveTo>
                <a:lnTo>
                  <a:pt x="85" y="0"/>
                </a:lnTo>
                <a:lnTo>
                  <a:pt x="85" y="15"/>
                </a:lnTo>
                <a:lnTo>
                  <a:pt x="112" y="15"/>
                </a:lnTo>
                <a:lnTo>
                  <a:pt x="112" y="32"/>
                </a:lnTo>
                <a:lnTo>
                  <a:pt x="85" y="32"/>
                </a:lnTo>
                <a:lnTo>
                  <a:pt x="85" y="88"/>
                </a:lnTo>
                <a:lnTo>
                  <a:pt x="110" y="88"/>
                </a:lnTo>
                <a:lnTo>
                  <a:pt x="169" y="88"/>
                </a:lnTo>
                <a:lnTo>
                  <a:pt x="169" y="32"/>
                </a:lnTo>
                <a:lnTo>
                  <a:pt x="126" y="32"/>
                </a:lnTo>
                <a:lnTo>
                  <a:pt x="126" y="0"/>
                </a:lnTo>
                <a:close/>
                <a:moveTo>
                  <a:pt x="85" y="0"/>
                </a:moveTo>
                <a:lnTo>
                  <a:pt x="43" y="0"/>
                </a:lnTo>
                <a:lnTo>
                  <a:pt x="43" y="32"/>
                </a:lnTo>
                <a:lnTo>
                  <a:pt x="0" y="32"/>
                </a:lnTo>
                <a:lnTo>
                  <a:pt x="0" y="88"/>
                </a:lnTo>
                <a:lnTo>
                  <a:pt x="59" y="88"/>
                </a:lnTo>
                <a:lnTo>
                  <a:pt x="85" y="88"/>
                </a:lnTo>
                <a:lnTo>
                  <a:pt x="85" y="32"/>
                </a:lnTo>
                <a:lnTo>
                  <a:pt x="58" y="32"/>
                </a:lnTo>
                <a:lnTo>
                  <a:pt x="58" y="32"/>
                </a:lnTo>
                <a:lnTo>
                  <a:pt x="58" y="15"/>
                </a:lnTo>
                <a:lnTo>
                  <a:pt x="85" y="15"/>
                </a:lnTo>
                <a:lnTo>
                  <a:pt x="85"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26" name="Google Shape;1426;p37"/>
          <p:cNvSpPr/>
          <p:nvPr/>
        </p:nvSpPr>
        <p:spPr>
          <a:xfrm>
            <a:off x="6846417" y="2667823"/>
            <a:ext cx="339838" cy="35565"/>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27" name="Google Shape;1427;p37"/>
          <p:cNvSpPr/>
          <p:nvPr/>
        </p:nvSpPr>
        <p:spPr>
          <a:xfrm>
            <a:off x="6846417" y="2746856"/>
            <a:ext cx="339838" cy="138308"/>
          </a:xfrm>
          <a:custGeom>
            <a:rect b="b" l="l" r="r" t="t"/>
            <a:pathLst>
              <a:path extrusionOk="0" h="70" w="172">
                <a:moveTo>
                  <a:pt x="146" y="70"/>
                </a:moveTo>
                <a:lnTo>
                  <a:pt x="172" y="70"/>
                </a:lnTo>
                <a:lnTo>
                  <a:pt x="172" y="0"/>
                </a:lnTo>
                <a:lnTo>
                  <a:pt x="146" y="0"/>
                </a:lnTo>
                <a:lnTo>
                  <a:pt x="146" y="33"/>
                </a:lnTo>
                <a:lnTo>
                  <a:pt x="146" y="33"/>
                </a:lnTo>
                <a:lnTo>
                  <a:pt x="160" y="47"/>
                </a:lnTo>
                <a:lnTo>
                  <a:pt x="146" y="59"/>
                </a:lnTo>
                <a:lnTo>
                  <a:pt x="146" y="70"/>
                </a:lnTo>
                <a:close/>
                <a:moveTo>
                  <a:pt x="0" y="70"/>
                </a:moveTo>
                <a:lnTo>
                  <a:pt x="146" y="70"/>
                </a:lnTo>
                <a:lnTo>
                  <a:pt x="146" y="59"/>
                </a:lnTo>
                <a:lnTo>
                  <a:pt x="134" y="47"/>
                </a:lnTo>
                <a:lnTo>
                  <a:pt x="146" y="33"/>
                </a:lnTo>
                <a:lnTo>
                  <a:pt x="146" y="0"/>
                </a:lnTo>
                <a:lnTo>
                  <a:pt x="0" y="0"/>
                </a:lnTo>
                <a:lnTo>
                  <a:pt x="0" y="70"/>
                </a:lnTo>
                <a:lnTo>
                  <a:pt x="0" y="70"/>
                </a:lnTo>
                <a:close/>
                <a:moveTo>
                  <a:pt x="146" y="33"/>
                </a:moveTo>
                <a:lnTo>
                  <a:pt x="146" y="33"/>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28" name="Google Shape;1428;p37"/>
          <p:cNvSpPr/>
          <p:nvPr/>
        </p:nvSpPr>
        <p:spPr>
          <a:xfrm>
            <a:off x="6846417" y="2746856"/>
            <a:ext cx="339838" cy="138308"/>
          </a:xfrm>
          <a:custGeom>
            <a:rect b="b" l="l" r="r" t="t"/>
            <a:pathLst>
              <a:path extrusionOk="0" h="70" w="172">
                <a:moveTo>
                  <a:pt x="146" y="70"/>
                </a:moveTo>
                <a:lnTo>
                  <a:pt x="172" y="70"/>
                </a:lnTo>
                <a:lnTo>
                  <a:pt x="172" y="0"/>
                </a:lnTo>
                <a:lnTo>
                  <a:pt x="146" y="0"/>
                </a:lnTo>
                <a:lnTo>
                  <a:pt x="146" y="33"/>
                </a:lnTo>
                <a:lnTo>
                  <a:pt x="146" y="33"/>
                </a:lnTo>
                <a:lnTo>
                  <a:pt x="160" y="47"/>
                </a:lnTo>
                <a:lnTo>
                  <a:pt x="146" y="59"/>
                </a:lnTo>
                <a:lnTo>
                  <a:pt x="146" y="70"/>
                </a:lnTo>
                <a:moveTo>
                  <a:pt x="0" y="70"/>
                </a:moveTo>
                <a:lnTo>
                  <a:pt x="146" y="70"/>
                </a:lnTo>
                <a:lnTo>
                  <a:pt x="146" y="59"/>
                </a:lnTo>
                <a:lnTo>
                  <a:pt x="134" y="47"/>
                </a:lnTo>
                <a:lnTo>
                  <a:pt x="146" y="33"/>
                </a:lnTo>
                <a:lnTo>
                  <a:pt x="146" y="0"/>
                </a:lnTo>
                <a:lnTo>
                  <a:pt x="0" y="0"/>
                </a:lnTo>
                <a:lnTo>
                  <a:pt x="0" y="70"/>
                </a:lnTo>
                <a:lnTo>
                  <a:pt x="0" y="70"/>
                </a:lnTo>
                <a:moveTo>
                  <a:pt x="146" y="33"/>
                </a:moveTo>
                <a:lnTo>
                  <a:pt x="146" y="33"/>
                </a:lnTo>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29" name="Google Shape;1429;p37"/>
          <p:cNvSpPr/>
          <p:nvPr/>
        </p:nvSpPr>
        <p:spPr>
          <a:xfrm>
            <a:off x="8583150" y="2491976"/>
            <a:ext cx="448509" cy="403065"/>
          </a:xfrm>
          <a:custGeom>
            <a:rect b="b" l="l" r="r" t="t"/>
            <a:pathLst>
              <a:path extrusionOk="0" h="152" w="169">
                <a:moveTo>
                  <a:pt x="166" y="43"/>
                </a:moveTo>
                <a:cubicBezTo>
                  <a:pt x="162" y="34"/>
                  <a:pt x="136" y="36"/>
                  <a:pt x="127" y="39"/>
                </a:cubicBezTo>
                <a:cubicBezTo>
                  <a:pt x="104" y="48"/>
                  <a:pt x="104" y="48"/>
                  <a:pt x="104" y="48"/>
                </a:cubicBezTo>
                <a:cubicBezTo>
                  <a:pt x="58" y="0"/>
                  <a:pt x="58" y="0"/>
                  <a:pt x="58" y="0"/>
                </a:cubicBezTo>
                <a:cubicBezTo>
                  <a:pt x="42" y="6"/>
                  <a:pt x="42" y="6"/>
                  <a:pt x="42" y="6"/>
                </a:cubicBezTo>
                <a:cubicBezTo>
                  <a:pt x="75" y="59"/>
                  <a:pt x="75" y="59"/>
                  <a:pt x="75" y="59"/>
                </a:cubicBezTo>
                <a:cubicBezTo>
                  <a:pt x="43" y="71"/>
                  <a:pt x="43" y="71"/>
                  <a:pt x="43" y="71"/>
                </a:cubicBezTo>
                <a:cubicBezTo>
                  <a:pt x="16" y="54"/>
                  <a:pt x="16" y="54"/>
                  <a:pt x="16" y="54"/>
                </a:cubicBezTo>
                <a:cubicBezTo>
                  <a:pt x="0" y="60"/>
                  <a:pt x="0" y="60"/>
                  <a:pt x="0" y="60"/>
                </a:cubicBezTo>
                <a:cubicBezTo>
                  <a:pt x="30" y="95"/>
                  <a:pt x="30" y="95"/>
                  <a:pt x="30" y="95"/>
                </a:cubicBezTo>
                <a:cubicBezTo>
                  <a:pt x="31" y="140"/>
                  <a:pt x="31" y="140"/>
                  <a:pt x="31" y="140"/>
                </a:cubicBezTo>
                <a:cubicBezTo>
                  <a:pt x="47" y="134"/>
                  <a:pt x="47" y="134"/>
                  <a:pt x="47" y="134"/>
                </a:cubicBezTo>
                <a:cubicBezTo>
                  <a:pt x="55" y="104"/>
                  <a:pt x="55" y="104"/>
                  <a:pt x="55" y="104"/>
                </a:cubicBezTo>
                <a:cubicBezTo>
                  <a:pt x="87" y="92"/>
                  <a:pt x="87" y="92"/>
                  <a:pt x="87" y="92"/>
                </a:cubicBezTo>
                <a:cubicBezTo>
                  <a:pt x="98" y="152"/>
                  <a:pt x="98" y="152"/>
                  <a:pt x="98" y="152"/>
                </a:cubicBezTo>
                <a:cubicBezTo>
                  <a:pt x="114" y="146"/>
                  <a:pt x="114" y="146"/>
                  <a:pt x="114" y="146"/>
                </a:cubicBezTo>
                <a:cubicBezTo>
                  <a:pt x="117" y="81"/>
                  <a:pt x="117" y="81"/>
                  <a:pt x="117" y="81"/>
                </a:cubicBezTo>
                <a:cubicBezTo>
                  <a:pt x="139" y="72"/>
                  <a:pt x="139" y="72"/>
                  <a:pt x="139" y="72"/>
                </a:cubicBezTo>
                <a:cubicBezTo>
                  <a:pt x="148" y="68"/>
                  <a:pt x="169" y="52"/>
                  <a:pt x="166" y="43"/>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30" name="Google Shape;1430;p37"/>
          <p:cNvSpPr/>
          <p:nvPr/>
        </p:nvSpPr>
        <p:spPr>
          <a:xfrm>
            <a:off x="6484845" y="1689799"/>
            <a:ext cx="235121" cy="466291"/>
          </a:xfrm>
          <a:custGeom>
            <a:rect b="b" l="l" r="r" t="t"/>
            <a:pathLst>
              <a:path extrusionOk="0" h="176" w="88">
                <a:moveTo>
                  <a:pt x="18" y="0"/>
                </a:moveTo>
                <a:cubicBezTo>
                  <a:pt x="70" y="0"/>
                  <a:pt x="70" y="0"/>
                  <a:pt x="70" y="0"/>
                </a:cubicBezTo>
                <a:cubicBezTo>
                  <a:pt x="80" y="0"/>
                  <a:pt x="88" y="8"/>
                  <a:pt x="88" y="18"/>
                </a:cubicBezTo>
                <a:cubicBezTo>
                  <a:pt x="88" y="158"/>
                  <a:pt x="88" y="158"/>
                  <a:pt x="88" y="158"/>
                </a:cubicBezTo>
                <a:cubicBezTo>
                  <a:pt x="88" y="168"/>
                  <a:pt x="80" y="176"/>
                  <a:pt x="70" y="176"/>
                </a:cubicBezTo>
                <a:cubicBezTo>
                  <a:pt x="18" y="176"/>
                  <a:pt x="18" y="176"/>
                  <a:pt x="18" y="176"/>
                </a:cubicBezTo>
                <a:cubicBezTo>
                  <a:pt x="8" y="176"/>
                  <a:pt x="0" y="168"/>
                  <a:pt x="0" y="158"/>
                </a:cubicBezTo>
                <a:cubicBezTo>
                  <a:pt x="0" y="18"/>
                  <a:pt x="0" y="18"/>
                  <a:pt x="0" y="18"/>
                </a:cubicBezTo>
                <a:cubicBezTo>
                  <a:pt x="0" y="8"/>
                  <a:pt x="8" y="0"/>
                  <a:pt x="18"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31" name="Google Shape;1431;p37"/>
          <p:cNvSpPr/>
          <p:nvPr/>
        </p:nvSpPr>
        <p:spPr>
          <a:xfrm>
            <a:off x="6512506" y="1739195"/>
            <a:ext cx="181775" cy="349717"/>
          </a:xfrm>
          <a:prstGeom prst="rect">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32" name="Google Shape;1432;p37"/>
          <p:cNvSpPr/>
          <p:nvPr/>
        </p:nvSpPr>
        <p:spPr>
          <a:xfrm>
            <a:off x="6553999" y="1707582"/>
            <a:ext cx="98790" cy="7903"/>
          </a:xfrm>
          <a:custGeom>
            <a:rect b="b" l="l" r="r" t="t"/>
            <a:pathLst>
              <a:path extrusionOk="0" h="3" w="37">
                <a:moveTo>
                  <a:pt x="1" y="3"/>
                </a:moveTo>
                <a:cubicBezTo>
                  <a:pt x="35" y="3"/>
                  <a:pt x="35" y="3"/>
                  <a:pt x="35" y="3"/>
                </a:cubicBezTo>
                <a:cubicBezTo>
                  <a:pt x="36" y="3"/>
                  <a:pt x="37" y="2"/>
                  <a:pt x="37" y="1"/>
                </a:cubicBezTo>
                <a:cubicBezTo>
                  <a:pt x="37" y="1"/>
                  <a:pt x="37" y="1"/>
                  <a:pt x="37" y="1"/>
                </a:cubicBezTo>
                <a:cubicBezTo>
                  <a:pt x="37" y="0"/>
                  <a:pt x="36" y="0"/>
                  <a:pt x="35" y="0"/>
                </a:cubicBezTo>
                <a:cubicBezTo>
                  <a:pt x="1" y="0"/>
                  <a:pt x="1" y="0"/>
                  <a:pt x="1" y="0"/>
                </a:cubicBezTo>
                <a:cubicBezTo>
                  <a:pt x="0" y="0"/>
                  <a:pt x="0" y="0"/>
                  <a:pt x="0" y="1"/>
                </a:cubicBezTo>
                <a:cubicBezTo>
                  <a:pt x="0" y="1"/>
                  <a:pt x="0" y="1"/>
                  <a:pt x="0" y="1"/>
                </a:cubicBezTo>
                <a:cubicBezTo>
                  <a:pt x="0" y="2"/>
                  <a:pt x="0" y="3"/>
                  <a:pt x="1" y="3"/>
                </a:cubicBezTo>
                <a:close/>
              </a:path>
            </a:pathLst>
          </a:custGeom>
          <a:solidFill>
            <a:srgbClr val="E5615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33" name="Google Shape;1433;p37"/>
          <p:cNvSpPr/>
          <p:nvPr/>
        </p:nvSpPr>
        <p:spPr>
          <a:xfrm>
            <a:off x="6520410" y="2116573"/>
            <a:ext cx="163992" cy="11855"/>
          </a:xfrm>
          <a:custGeom>
            <a:rect b="b" l="l" r="r" t="t"/>
            <a:pathLst>
              <a:path extrusionOk="0" h="5" w="62">
                <a:moveTo>
                  <a:pt x="3" y="5"/>
                </a:moveTo>
                <a:cubicBezTo>
                  <a:pt x="60" y="5"/>
                  <a:pt x="60" y="5"/>
                  <a:pt x="60" y="5"/>
                </a:cubicBezTo>
                <a:cubicBezTo>
                  <a:pt x="61" y="5"/>
                  <a:pt x="62" y="4"/>
                  <a:pt x="62" y="3"/>
                </a:cubicBezTo>
                <a:cubicBezTo>
                  <a:pt x="62" y="3"/>
                  <a:pt x="62" y="3"/>
                  <a:pt x="62" y="3"/>
                </a:cubicBezTo>
                <a:cubicBezTo>
                  <a:pt x="62" y="1"/>
                  <a:pt x="61" y="0"/>
                  <a:pt x="60" y="0"/>
                </a:cubicBezTo>
                <a:cubicBezTo>
                  <a:pt x="3" y="0"/>
                  <a:pt x="3" y="0"/>
                  <a:pt x="3" y="0"/>
                </a:cubicBezTo>
                <a:cubicBezTo>
                  <a:pt x="1" y="0"/>
                  <a:pt x="0" y="1"/>
                  <a:pt x="0" y="3"/>
                </a:cubicBezTo>
                <a:cubicBezTo>
                  <a:pt x="0" y="3"/>
                  <a:pt x="0" y="3"/>
                  <a:pt x="0" y="3"/>
                </a:cubicBezTo>
                <a:cubicBezTo>
                  <a:pt x="0" y="4"/>
                  <a:pt x="1" y="5"/>
                  <a:pt x="3" y="5"/>
                </a:cubicBezTo>
                <a:close/>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34" name="Google Shape;1434;p37"/>
          <p:cNvSpPr/>
          <p:nvPr/>
        </p:nvSpPr>
        <p:spPr>
          <a:xfrm>
            <a:off x="6575733" y="2096816"/>
            <a:ext cx="53346" cy="53346"/>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35" name="Google Shape;1435;p37"/>
          <p:cNvSpPr/>
          <p:nvPr/>
        </p:nvSpPr>
        <p:spPr>
          <a:xfrm>
            <a:off x="6583636" y="2104719"/>
            <a:ext cx="37541" cy="37541"/>
          </a:xfrm>
          <a:prstGeom prst="ellipse">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36" name="Google Shape;1436;p37"/>
          <p:cNvSpPr/>
          <p:nvPr/>
        </p:nvSpPr>
        <p:spPr>
          <a:xfrm>
            <a:off x="5779484" y="834276"/>
            <a:ext cx="61249" cy="122500"/>
          </a:xfrm>
          <a:custGeom>
            <a:rect b="b" l="l" r="r" t="t"/>
            <a:pathLst>
              <a:path extrusionOk="0" h="62" w="31">
                <a:moveTo>
                  <a:pt x="0" y="62"/>
                </a:moveTo>
                <a:lnTo>
                  <a:pt x="31" y="25"/>
                </a:lnTo>
                <a:lnTo>
                  <a:pt x="0" y="0"/>
                </a:lnTo>
                <a:lnTo>
                  <a:pt x="0" y="6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37" name="Google Shape;1437;p37"/>
          <p:cNvSpPr/>
          <p:nvPr/>
        </p:nvSpPr>
        <p:spPr>
          <a:xfrm>
            <a:off x="5929644" y="834276"/>
            <a:ext cx="59275" cy="122500"/>
          </a:xfrm>
          <a:custGeom>
            <a:rect b="b" l="l" r="r" t="t"/>
            <a:pathLst>
              <a:path extrusionOk="0" h="62" w="30">
                <a:moveTo>
                  <a:pt x="30" y="62"/>
                </a:moveTo>
                <a:lnTo>
                  <a:pt x="30" y="0"/>
                </a:lnTo>
                <a:lnTo>
                  <a:pt x="0" y="25"/>
                </a:lnTo>
                <a:lnTo>
                  <a:pt x="30" y="6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38" name="Google Shape;1438;p37"/>
          <p:cNvSpPr/>
          <p:nvPr/>
        </p:nvSpPr>
        <p:spPr>
          <a:xfrm>
            <a:off x="5988919" y="962703"/>
            <a:ext cx="1976" cy="1976"/>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39" name="Google Shape;1439;p37"/>
          <p:cNvSpPr/>
          <p:nvPr/>
        </p:nvSpPr>
        <p:spPr>
          <a:xfrm>
            <a:off x="5779484" y="962703"/>
            <a:ext cx="1976" cy="1976"/>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40" name="Google Shape;1440;p37"/>
          <p:cNvSpPr/>
          <p:nvPr/>
        </p:nvSpPr>
        <p:spPr>
          <a:xfrm>
            <a:off x="5783435" y="887623"/>
            <a:ext cx="203509" cy="75080"/>
          </a:xfrm>
          <a:custGeom>
            <a:rect b="b" l="l" r="r" t="t"/>
            <a:pathLst>
              <a:path extrusionOk="0" h="38" w="103">
                <a:moveTo>
                  <a:pt x="103" y="38"/>
                </a:moveTo>
                <a:lnTo>
                  <a:pt x="103" y="38"/>
                </a:lnTo>
                <a:lnTo>
                  <a:pt x="71" y="0"/>
                </a:lnTo>
                <a:lnTo>
                  <a:pt x="52" y="15"/>
                </a:lnTo>
                <a:lnTo>
                  <a:pt x="32" y="0"/>
                </a:lnTo>
                <a:lnTo>
                  <a:pt x="1" y="38"/>
                </a:lnTo>
                <a:lnTo>
                  <a:pt x="0" y="38"/>
                </a:lnTo>
                <a:lnTo>
                  <a:pt x="103" y="38"/>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41" name="Google Shape;1441;p37"/>
          <p:cNvSpPr/>
          <p:nvPr/>
        </p:nvSpPr>
        <p:spPr>
          <a:xfrm>
            <a:off x="5785410" y="830324"/>
            <a:ext cx="199557" cy="79032"/>
          </a:xfrm>
          <a:custGeom>
            <a:rect b="b" l="l" r="r" t="t"/>
            <a:pathLst>
              <a:path extrusionOk="0" h="40" w="101">
                <a:moveTo>
                  <a:pt x="31" y="24"/>
                </a:moveTo>
                <a:lnTo>
                  <a:pt x="32" y="25"/>
                </a:lnTo>
                <a:lnTo>
                  <a:pt x="34" y="27"/>
                </a:lnTo>
                <a:lnTo>
                  <a:pt x="51" y="40"/>
                </a:lnTo>
                <a:lnTo>
                  <a:pt x="69" y="27"/>
                </a:lnTo>
                <a:lnTo>
                  <a:pt x="70" y="25"/>
                </a:lnTo>
                <a:lnTo>
                  <a:pt x="71" y="24"/>
                </a:lnTo>
                <a:lnTo>
                  <a:pt x="101" y="0"/>
                </a:lnTo>
                <a:lnTo>
                  <a:pt x="0" y="0"/>
                </a:lnTo>
                <a:lnTo>
                  <a:pt x="31" y="24"/>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42" name="Google Shape;1442;p37"/>
          <p:cNvSpPr/>
          <p:nvPr/>
        </p:nvSpPr>
        <p:spPr>
          <a:xfrm>
            <a:off x="8041781" y="4509274"/>
            <a:ext cx="88911" cy="248952"/>
          </a:xfrm>
          <a:custGeom>
            <a:rect b="b" l="l" r="r" t="t"/>
            <a:pathLst>
              <a:path extrusionOk="0" h="94" w="33">
                <a:moveTo>
                  <a:pt x="4" y="11"/>
                </a:moveTo>
                <a:cubicBezTo>
                  <a:pt x="3" y="15"/>
                  <a:pt x="1" y="18"/>
                  <a:pt x="1" y="23"/>
                </a:cubicBezTo>
                <a:cubicBezTo>
                  <a:pt x="0" y="26"/>
                  <a:pt x="1" y="29"/>
                  <a:pt x="3" y="32"/>
                </a:cubicBezTo>
                <a:cubicBezTo>
                  <a:pt x="5" y="36"/>
                  <a:pt x="8" y="40"/>
                  <a:pt x="12" y="43"/>
                </a:cubicBezTo>
                <a:cubicBezTo>
                  <a:pt x="12" y="94"/>
                  <a:pt x="12" y="94"/>
                  <a:pt x="12" y="94"/>
                </a:cubicBezTo>
                <a:cubicBezTo>
                  <a:pt x="21" y="94"/>
                  <a:pt x="21" y="94"/>
                  <a:pt x="21" y="94"/>
                </a:cubicBezTo>
                <a:cubicBezTo>
                  <a:pt x="21" y="43"/>
                  <a:pt x="21" y="43"/>
                  <a:pt x="21" y="43"/>
                </a:cubicBezTo>
                <a:cubicBezTo>
                  <a:pt x="25" y="41"/>
                  <a:pt x="29" y="36"/>
                  <a:pt x="30" y="32"/>
                </a:cubicBezTo>
                <a:cubicBezTo>
                  <a:pt x="32" y="29"/>
                  <a:pt x="33" y="26"/>
                  <a:pt x="33" y="23"/>
                </a:cubicBezTo>
                <a:cubicBezTo>
                  <a:pt x="32" y="18"/>
                  <a:pt x="31" y="15"/>
                  <a:pt x="29" y="11"/>
                </a:cubicBezTo>
                <a:cubicBezTo>
                  <a:pt x="28" y="8"/>
                  <a:pt x="26" y="0"/>
                  <a:pt x="22" y="0"/>
                </a:cubicBezTo>
                <a:cubicBezTo>
                  <a:pt x="25" y="22"/>
                  <a:pt x="25" y="22"/>
                  <a:pt x="25" y="22"/>
                </a:cubicBezTo>
                <a:cubicBezTo>
                  <a:pt x="22" y="22"/>
                  <a:pt x="22" y="22"/>
                  <a:pt x="22" y="22"/>
                </a:cubicBezTo>
                <a:cubicBezTo>
                  <a:pt x="19" y="0"/>
                  <a:pt x="19" y="0"/>
                  <a:pt x="19" y="0"/>
                </a:cubicBezTo>
                <a:cubicBezTo>
                  <a:pt x="17" y="0"/>
                  <a:pt x="17" y="0"/>
                  <a:pt x="17" y="0"/>
                </a:cubicBezTo>
                <a:cubicBezTo>
                  <a:pt x="15" y="0"/>
                  <a:pt x="15" y="0"/>
                  <a:pt x="15" y="0"/>
                </a:cubicBezTo>
                <a:cubicBezTo>
                  <a:pt x="12" y="22"/>
                  <a:pt x="12" y="22"/>
                  <a:pt x="12" y="22"/>
                </a:cubicBezTo>
                <a:cubicBezTo>
                  <a:pt x="9" y="22"/>
                  <a:pt x="9" y="22"/>
                  <a:pt x="9" y="22"/>
                </a:cubicBezTo>
                <a:cubicBezTo>
                  <a:pt x="12" y="0"/>
                  <a:pt x="12" y="0"/>
                  <a:pt x="12" y="0"/>
                </a:cubicBezTo>
                <a:cubicBezTo>
                  <a:pt x="8" y="0"/>
                  <a:pt x="5" y="8"/>
                  <a:pt x="4" y="11"/>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43" name="Google Shape;1443;p37"/>
          <p:cNvSpPr/>
          <p:nvPr/>
        </p:nvSpPr>
        <p:spPr>
          <a:xfrm>
            <a:off x="8156376" y="4505321"/>
            <a:ext cx="92863" cy="252903"/>
          </a:xfrm>
          <a:custGeom>
            <a:rect b="b" l="l" r="r" t="t"/>
            <a:pathLst>
              <a:path extrusionOk="0" h="96" w="35">
                <a:moveTo>
                  <a:pt x="22" y="96"/>
                </a:moveTo>
                <a:cubicBezTo>
                  <a:pt x="22" y="46"/>
                  <a:pt x="22" y="46"/>
                  <a:pt x="22" y="46"/>
                </a:cubicBezTo>
                <a:cubicBezTo>
                  <a:pt x="29" y="43"/>
                  <a:pt x="35" y="35"/>
                  <a:pt x="35" y="25"/>
                </a:cubicBezTo>
                <a:cubicBezTo>
                  <a:pt x="35" y="14"/>
                  <a:pt x="27" y="0"/>
                  <a:pt x="18" y="0"/>
                </a:cubicBezTo>
                <a:cubicBezTo>
                  <a:pt x="8" y="0"/>
                  <a:pt x="0" y="14"/>
                  <a:pt x="0" y="25"/>
                </a:cubicBezTo>
                <a:cubicBezTo>
                  <a:pt x="0" y="35"/>
                  <a:pt x="6" y="43"/>
                  <a:pt x="13" y="45"/>
                </a:cubicBezTo>
                <a:cubicBezTo>
                  <a:pt x="13" y="96"/>
                  <a:pt x="13" y="96"/>
                  <a:pt x="13" y="96"/>
                </a:cubicBezTo>
                <a:lnTo>
                  <a:pt x="22" y="96"/>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44" name="Google Shape;1444;p37"/>
          <p:cNvSpPr/>
          <p:nvPr/>
        </p:nvSpPr>
        <p:spPr>
          <a:xfrm>
            <a:off x="4848880" y="3485806"/>
            <a:ext cx="175846" cy="369477"/>
          </a:xfrm>
          <a:custGeom>
            <a:rect b="b" l="l" r="r" t="t"/>
            <a:pathLst>
              <a:path extrusionOk="0" h="139" w="66">
                <a:moveTo>
                  <a:pt x="33" y="119"/>
                </a:moveTo>
                <a:cubicBezTo>
                  <a:pt x="49" y="119"/>
                  <a:pt x="61" y="123"/>
                  <a:pt x="65" y="135"/>
                </a:cubicBez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6" y="63"/>
                  <a:pt x="56" y="64"/>
                  <a:pt x="55" y="64"/>
                </a:cubicBezTo>
                <a:cubicBezTo>
                  <a:pt x="55" y="64"/>
                  <a:pt x="54" y="64"/>
                  <a:pt x="54" y="63"/>
                </a:cubicBezTo>
                <a:cubicBezTo>
                  <a:pt x="53" y="63"/>
                  <a:pt x="51" y="62"/>
                  <a:pt x="50" y="62"/>
                </a:cubicBezTo>
                <a:cubicBezTo>
                  <a:pt x="45" y="60"/>
                  <a:pt x="40" y="60"/>
                  <a:pt x="33" y="60"/>
                </a:cubicBezTo>
                <a:lnTo>
                  <a:pt x="33" y="119"/>
                </a:lnTo>
                <a:close/>
                <a:moveTo>
                  <a:pt x="1" y="135"/>
                </a:moveTo>
                <a:cubicBezTo>
                  <a:pt x="5" y="123"/>
                  <a:pt x="18" y="119"/>
                  <a:pt x="33" y="119"/>
                </a:cubicBezTo>
                <a:cubicBezTo>
                  <a:pt x="33" y="60"/>
                  <a:pt x="33" y="60"/>
                  <a:pt x="33" y="60"/>
                </a:cubicBezTo>
                <a:cubicBezTo>
                  <a:pt x="27" y="60"/>
                  <a:pt x="21" y="60"/>
                  <a:pt x="17" y="62"/>
                </a:cubicBezTo>
                <a:cubicBezTo>
                  <a:pt x="15" y="62"/>
                  <a:pt x="14" y="63"/>
                  <a:pt x="12" y="63"/>
                </a:cubicBezTo>
                <a:cubicBezTo>
                  <a:pt x="11" y="64"/>
                  <a:pt x="10" y="63"/>
                  <a:pt x="10" y="62"/>
                </a:cubicBezTo>
                <a:cubicBezTo>
                  <a:pt x="9" y="62"/>
                  <a:pt x="10" y="60"/>
                  <a:pt x="11" y="60"/>
                </a:cubicBezTo>
                <a:cubicBezTo>
                  <a:pt x="11" y="60"/>
                  <a:pt x="11" y="60"/>
                  <a:pt x="11" y="60"/>
                </a:cubicBezTo>
                <a:cubicBezTo>
                  <a:pt x="16" y="57"/>
                  <a:pt x="24" y="56"/>
                  <a:pt x="33" y="56"/>
                </a:cubicBezTo>
                <a:cubicBezTo>
                  <a:pt x="33" y="41"/>
                  <a:pt x="33" y="41"/>
                  <a:pt x="33" y="41"/>
                </a:cubicBezTo>
                <a:cubicBezTo>
                  <a:pt x="27" y="41"/>
                  <a:pt x="21" y="42"/>
                  <a:pt x="17" y="43"/>
                </a:cubicBezTo>
                <a:cubicBezTo>
                  <a:pt x="15" y="43"/>
                  <a:pt x="14" y="44"/>
                  <a:pt x="12" y="45"/>
                </a:cubicBezTo>
                <a:cubicBezTo>
                  <a:pt x="11" y="45"/>
                  <a:pt x="10" y="45"/>
                  <a:pt x="10" y="44"/>
                </a:cubicBezTo>
                <a:cubicBezTo>
                  <a:pt x="9" y="43"/>
                  <a:pt x="10" y="42"/>
                  <a:pt x="11" y="41"/>
                </a:cubicBezTo>
                <a:cubicBezTo>
                  <a:pt x="11" y="41"/>
                  <a:pt x="11" y="41"/>
                  <a:pt x="11" y="41"/>
                </a:cubicBezTo>
                <a:cubicBezTo>
                  <a:pt x="16" y="38"/>
                  <a:pt x="24" y="37"/>
                  <a:pt x="33" y="37"/>
                </a:cubicBezTo>
                <a:cubicBezTo>
                  <a:pt x="33" y="22"/>
                  <a:pt x="33" y="22"/>
                  <a:pt x="33" y="22"/>
                </a:cubicBezTo>
                <a:cubicBezTo>
                  <a:pt x="27" y="22"/>
                  <a:pt x="21" y="23"/>
                  <a:pt x="17" y="24"/>
                </a:cubicBezTo>
                <a:cubicBezTo>
                  <a:pt x="15" y="25"/>
                  <a:pt x="14" y="25"/>
                  <a:pt x="12" y="26"/>
                </a:cubicBezTo>
                <a:cubicBezTo>
                  <a:pt x="11" y="26"/>
                  <a:pt x="10" y="26"/>
                  <a:pt x="10" y="25"/>
                </a:cubicBezTo>
                <a:cubicBezTo>
                  <a:pt x="9" y="24"/>
                  <a:pt x="10" y="23"/>
                  <a:pt x="11" y="23"/>
                </a:cubicBezTo>
                <a:cubicBezTo>
                  <a:pt x="11" y="23"/>
                  <a:pt x="11" y="23"/>
                  <a:pt x="11" y="23"/>
                </a:cubicBezTo>
                <a:cubicBezTo>
                  <a:pt x="16" y="20"/>
                  <a:pt x="24" y="18"/>
                  <a:pt x="33" y="18"/>
                </a:cubicBezTo>
                <a:cubicBezTo>
                  <a:pt x="33" y="0"/>
                  <a:pt x="33" y="0"/>
                  <a:pt x="33" y="0"/>
                </a:cubicBezTo>
                <a:cubicBezTo>
                  <a:pt x="18" y="0"/>
                  <a:pt x="6" y="3"/>
                  <a:pt x="2" y="14"/>
                </a:cubicBezTo>
                <a:cubicBezTo>
                  <a:pt x="0" y="18"/>
                  <a:pt x="0" y="25"/>
                  <a:pt x="0" y="30"/>
                </a:cubicBezTo>
                <a:cubicBezTo>
                  <a:pt x="0" y="51"/>
                  <a:pt x="0" y="113"/>
                  <a:pt x="0" y="134"/>
                </a:cubicBezTo>
                <a:cubicBezTo>
                  <a:pt x="0" y="139"/>
                  <a:pt x="0" y="139"/>
                  <a:pt x="1" y="135"/>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45" name="Google Shape;1445;p37"/>
          <p:cNvSpPr/>
          <p:nvPr/>
        </p:nvSpPr>
        <p:spPr>
          <a:xfrm>
            <a:off x="5040532" y="3485806"/>
            <a:ext cx="173871" cy="369477"/>
          </a:xfrm>
          <a:custGeom>
            <a:rect b="b" l="l" r="r" t="t"/>
            <a:pathLst>
              <a:path extrusionOk="0" h="139" w="66">
                <a:moveTo>
                  <a:pt x="65" y="135"/>
                </a:move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7" y="25"/>
                  <a:pt x="57" y="25"/>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7" y="44"/>
                  <a:pt x="57" y="44"/>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7" y="62"/>
                  <a:pt x="57" y="62"/>
                  <a:pt x="57" y="62"/>
                </a:cubicBezTo>
                <a:cubicBezTo>
                  <a:pt x="56" y="63"/>
                  <a:pt x="56" y="64"/>
                  <a:pt x="55" y="64"/>
                </a:cubicBezTo>
                <a:cubicBezTo>
                  <a:pt x="55" y="64"/>
                  <a:pt x="54" y="64"/>
                  <a:pt x="54" y="63"/>
                </a:cubicBezTo>
                <a:cubicBezTo>
                  <a:pt x="53" y="63"/>
                  <a:pt x="51" y="62"/>
                  <a:pt x="50" y="62"/>
                </a:cubicBezTo>
                <a:cubicBezTo>
                  <a:pt x="45" y="60"/>
                  <a:pt x="40" y="60"/>
                  <a:pt x="33" y="60"/>
                </a:cubicBezTo>
                <a:cubicBezTo>
                  <a:pt x="33" y="119"/>
                  <a:pt x="33" y="119"/>
                  <a:pt x="33" y="119"/>
                </a:cubicBezTo>
                <a:cubicBezTo>
                  <a:pt x="33" y="119"/>
                  <a:pt x="33" y="119"/>
                  <a:pt x="33" y="119"/>
                </a:cubicBezTo>
                <a:cubicBezTo>
                  <a:pt x="48" y="119"/>
                  <a:pt x="61" y="123"/>
                  <a:pt x="65" y="135"/>
                </a:cubicBezTo>
                <a:close/>
                <a:moveTo>
                  <a:pt x="33" y="0"/>
                </a:moveTo>
                <a:cubicBezTo>
                  <a:pt x="33" y="0"/>
                  <a:pt x="33" y="0"/>
                  <a:pt x="33" y="0"/>
                </a:cubicBezTo>
                <a:cubicBezTo>
                  <a:pt x="18" y="0"/>
                  <a:pt x="5" y="3"/>
                  <a:pt x="2" y="14"/>
                </a:cubicBezTo>
                <a:cubicBezTo>
                  <a:pt x="0" y="18"/>
                  <a:pt x="0" y="25"/>
                  <a:pt x="0" y="30"/>
                </a:cubicBezTo>
                <a:cubicBezTo>
                  <a:pt x="0" y="51"/>
                  <a:pt x="0" y="113"/>
                  <a:pt x="0" y="134"/>
                </a:cubicBezTo>
                <a:cubicBezTo>
                  <a:pt x="0" y="139"/>
                  <a:pt x="0" y="139"/>
                  <a:pt x="1" y="135"/>
                </a:cubicBezTo>
                <a:cubicBezTo>
                  <a:pt x="5" y="123"/>
                  <a:pt x="18" y="119"/>
                  <a:pt x="33" y="119"/>
                </a:cubicBezTo>
                <a:cubicBezTo>
                  <a:pt x="33" y="60"/>
                  <a:pt x="33" y="60"/>
                  <a:pt x="33" y="60"/>
                </a:cubicBezTo>
                <a:cubicBezTo>
                  <a:pt x="33" y="60"/>
                  <a:pt x="33" y="60"/>
                  <a:pt x="33" y="60"/>
                </a:cubicBezTo>
                <a:cubicBezTo>
                  <a:pt x="26" y="60"/>
                  <a:pt x="21" y="60"/>
                  <a:pt x="17" y="62"/>
                </a:cubicBezTo>
                <a:cubicBezTo>
                  <a:pt x="15" y="62"/>
                  <a:pt x="14" y="63"/>
                  <a:pt x="12" y="63"/>
                </a:cubicBezTo>
                <a:cubicBezTo>
                  <a:pt x="11" y="64"/>
                  <a:pt x="10" y="63"/>
                  <a:pt x="10" y="62"/>
                </a:cubicBezTo>
                <a:cubicBezTo>
                  <a:pt x="9" y="62"/>
                  <a:pt x="10" y="60"/>
                  <a:pt x="10" y="60"/>
                </a:cubicBezTo>
                <a:cubicBezTo>
                  <a:pt x="16" y="57"/>
                  <a:pt x="23" y="56"/>
                  <a:pt x="33" y="56"/>
                </a:cubicBezTo>
                <a:cubicBezTo>
                  <a:pt x="33" y="56"/>
                  <a:pt x="33" y="56"/>
                  <a:pt x="33" y="56"/>
                </a:cubicBezTo>
                <a:cubicBezTo>
                  <a:pt x="33" y="41"/>
                  <a:pt x="33" y="41"/>
                  <a:pt x="33" y="41"/>
                </a:cubicBezTo>
                <a:cubicBezTo>
                  <a:pt x="33" y="41"/>
                  <a:pt x="33" y="41"/>
                  <a:pt x="33" y="41"/>
                </a:cubicBezTo>
                <a:cubicBezTo>
                  <a:pt x="26" y="41"/>
                  <a:pt x="21" y="42"/>
                  <a:pt x="17" y="43"/>
                </a:cubicBezTo>
                <a:cubicBezTo>
                  <a:pt x="15" y="43"/>
                  <a:pt x="14" y="44"/>
                  <a:pt x="12" y="45"/>
                </a:cubicBezTo>
                <a:cubicBezTo>
                  <a:pt x="11" y="45"/>
                  <a:pt x="10" y="45"/>
                  <a:pt x="10" y="44"/>
                </a:cubicBezTo>
                <a:cubicBezTo>
                  <a:pt x="9" y="43"/>
                  <a:pt x="10" y="42"/>
                  <a:pt x="10" y="41"/>
                </a:cubicBezTo>
                <a:cubicBezTo>
                  <a:pt x="16" y="38"/>
                  <a:pt x="23" y="37"/>
                  <a:pt x="33" y="37"/>
                </a:cubicBezTo>
                <a:cubicBezTo>
                  <a:pt x="33" y="37"/>
                  <a:pt x="33" y="37"/>
                  <a:pt x="33" y="37"/>
                </a:cubicBezTo>
                <a:cubicBezTo>
                  <a:pt x="33" y="22"/>
                  <a:pt x="33" y="22"/>
                  <a:pt x="33" y="22"/>
                </a:cubicBezTo>
                <a:cubicBezTo>
                  <a:pt x="33" y="22"/>
                  <a:pt x="33" y="22"/>
                  <a:pt x="33" y="22"/>
                </a:cubicBezTo>
                <a:cubicBezTo>
                  <a:pt x="26" y="22"/>
                  <a:pt x="21" y="23"/>
                  <a:pt x="17" y="24"/>
                </a:cubicBezTo>
                <a:cubicBezTo>
                  <a:pt x="15" y="25"/>
                  <a:pt x="14" y="25"/>
                  <a:pt x="12" y="26"/>
                </a:cubicBezTo>
                <a:cubicBezTo>
                  <a:pt x="11" y="26"/>
                  <a:pt x="10" y="26"/>
                  <a:pt x="10" y="25"/>
                </a:cubicBezTo>
                <a:cubicBezTo>
                  <a:pt x="9" y="24"/>
                  <a:pt x="10" y="23"/>
                  <a:pt x="10" y="23"/>
                </a:cubicBezTo>
                <a:cubicBezTo>
                  <a:pt x="16" y="20"/>
                  <a:pt x="23" y="18"/>
                  <a:pt x="33" y="18"/>
                </a:cubicBezTo>
                <a:cubicBezTo>
                  <a:pt x="33" y="18"/>
                  <a:pt x="33" y="18"/>
                  <a:pt x="33" y="18"/>
                </a:cubicBezTo>
                <a:lnTo>
                  <a:pt x="33"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46" name="Google Shape;1446;p37"/>
          <p:cNvSpPr/>
          <p:nvPr/>
        </p:nvSpPr>
        <p:spPr>
          <a:xfrm>
            <a:off x="4305533" y="4493464"/>
            <a:ext cx="272660" cy="272660"/>
          </a:xfrm>
          <a:custGeom>
            <a:rect b="b" l="l" r="r" t="t"/>
            <a:pathLst>
              <a:path extrusionOk="0" h="103" w="103">
                <a:moveTo>
                  <a:pt x="55" y="103"/>
                </a:moveTo>
                <a:cubicBezTo>
                  <a:pt x="58" y="103"/>
                  <a:pt x="61" y="103"/>
                  <a:pt x="63" y="102"/>
                </a:cubicBezTo>
                <a:cubicBezTo>
                  <a:pt x="65" y="102"/>
                  <a:pt x="67" y="101"/>
                  <a:pt x="68" y="101"/>
                </a:cubicBezTo>
                <a:cubicBezTo>
                  <a:pt x="69" y="100"/>
                  <a:pt x="70" y="100"/>
                  <a:pt x="71" y="100"/>
                </a:cubicBezTo>
                <a:cubicBezTo>
                  <a:pt x="72" y="99"/>
                  <a:pt x="74" y="98"/>
                  <a:pt x="75" y="98"/>
                </a:cubicBezTo>
                <a:cubicBezTo>
                  <a:pt x="76" y="97"/>
                  <a:pt x="77" y="97"/>
                  <a:pt x="78" y="96"/>
                </a:cubicBezTo>
                <a:cubicBezTo>
                  <a:pt x="81" y="95"/>
                  <a:pt x="84" y="92"/>
                  <a:pt x="87" y="90"/>
                </a:cubicBezTo>
                <a:cubicBezTo>
                  <a:pt x="87" y="89"/>
                  <a:pt x="88" y="89"/>
                  <a:pt x="88" y="88"/>
                </a:cubicBezTo>
                <a:cubicBezTo>
                  <a:pt x="89" y="88"/>
                  <a:pt x="89" y="87"/>
                  <a:pt x="90" y="86"/>
                </a:cubicBezTo>
                <a:cubicBezTo>
                  <a:pt x="91" y="86"/>
                  <a:pt x="92" y="85"/>
                  <a:pt x="92" y="84"/>
                </a:cubicBezTo>
                <a:cubicBezTo>
                  <a:pt x="94" y="82"/>
                  <a:pt x="95" y="80"/>
                  <a:pt x="96" y="79"/>
                </a:cubicBezTo>
                <a:cubicBezTo>
                  <a:pt x="96" y="78"/>
                  <a:pt x="96" y="78"/>
                  <a:pt x="97" y="77"/>
                </a:cubicBezTo>
                <a:cubicBezTo>
                  <a:pt x="97" y="77"/>
                  <a:pt x="97" y="76"/>
                  <a:pt x="98" y="75"/>
                </a:cubicBezTo>
                <a:cubicBezTo>
                  <a:pt x="98" y="75"/>
                  <a:pt x="98" y="75"/>
                  <a:pt x="98" y="74"/>
                </a:cubicBezTo>
                <a:cubicBezTo>
                  <a:pt x="99" y="73"/>
                  <a:pt x="99" y="73"/>
                  <a:pt x="99" y="72"/>
                </a:cubicBezTo>
                <a:cubicBezTo>
                  <a:pt x="100" y="71"/>
                  <a:pt x="100" y="70"/>
                  <a:pt x="100" y="70"/>
                </a:cubicBezTo>
                <a:cubicBezTo>
                  <a:pt x="101" y="68"/>
                  <a:pt x="101" y="66"/>
                  <a:pt x="102" y="65"/>
                </a:cubicBezTo>
                <a:cubicBezTo>
                  <a:pt x="102" y="64"/>
                  <a:pt x="102" y="63"/>
                  <a:pt x="102" y="62"/>
                </a:cubicBezTo>
                <a:cubicBezTo>
                  <a:pt x="103" y="61"/>
                  <a:pt x="103" y="61"/>
                  <a:pt x="103" y="60"/>
                </a:cubicBezTo>
                <a:cubicBezTo>
                  <a:pt x="103" y="59"/>
                  <a:pt x="103" y="58"/>
                  <a:pt x="103" y="57"/>
                </a:cubicBezTo>
                <a:cubicBezTo>
                  <a:pt x="103" y="55"/>
                  <a:pt x="103" y="54"/>
                  <a:pt x="103" y="52"/>
                </a:cubicBezTo>
                <a:cubicBezTo>
                  <a:pt x="103" y="50"/>
                  <a:pt x="103" y="48"/>
                  <a:pt x="103" y="47"/>
                </a:cubicBezTo>
                <a:cubicBezTo>
                  <a:pt x="103" y="46"/>
                  <a:pt x="103" y="45"/>
                  <a:pt x="103" y="44"/>
                </a:cubicBezTo>
                <a:cubicBezTo>
                  <a:pt x="103" y="43"/>
                  <a:pt x="103" y="42"/>
                  <a:pt x="102" y="41"/>
                </a:cubicBezTo>
                <a:cubicBezTo>
                  <a:pt x="102" y="41"/>
                  <a:pt x="102" y="40"/>
                  <a:pt x="102" y="39"/>
                </a:cubicBezTo>
                <a:cubicBezTo>
                  <a:pt x="101" y="37"/>
                  <a:pt x="101" y="36"/>
                  <a:pt x="100" y="34"/>
                </a:cubicBezTo>
                <a:cubicBezTo>
                  <a:pt x="100" y="34"/>
                  <a:pt x="100" y="33"/>
                  <a:pt x="100" y="33"/>
                </a:cubicBezTo>
                <a:cubicBezTo>
                  <a:pt x="99" y="32"/>
                  <a:pt x="99" y="31"/>
                  <a:pt x="98" y="29"/>
                </a:cubicBezTo>
                <a:cubicBezTo>
                  <a:pt x="98" y="29"/>
                  <a:pt x="98" y="29"/>
                  <a:pt x="98" y="28"/>
                </a:cubicBezTo>
                <a:cubicBezTo>
                  <a:pt x="97" y="28"/>
                  <a:pt x="97" y="27"/>
                  <a:pt x="97" y="26"/>
                </a:cubicBezTo>
                <a:cubicBezTo>
                  <a:pt x="95" y="24"/>
                  <a:pt x="94" y="22"/>
                  <a:pt x="92" y="20"/>
                </a:cubicBezTo>
                <a:cubicBezTo>
                  <a:pt x="92" y="19"/>
                  <a:pt x="91" y="18"/>
                  <a:pt x="90" y="17"/>
                </a:cubicBezTo>
                <a:cubicBezTo>
                  <a:pt x="89" y="17"/>
                  <a:pt x="89" y="16"/>
                  <a:pt x="88" y="15"/>
                </a:cubicBezTo>
                <a:cubicBezTo>
                  <a:pt x="88" y="15"/>
                  <a:pt x="87" y="14"/>
                  <a:pt x="87" y="14"/>
                </a:cubicBezTo>
                <a:cubicBezTo>
                  <a:pt x="85" y="13"/>
                  <a:pt x="84" y="12"/>
                  <a:pt x="83" y="11"/>
                </a:cubicBezTo>
                <a:cubicBezTo>
                  <a:pt x="81" y="9"/>
                  <a:pt x="79" y="8"/>
                  <a:pt x="78" y="7"/>
                </a:cubicBezTo>
                <a:cubicBezTo>
                  <a:pt x="77" y="7"/>
                  <a:pt x="76" y="6"/>
                  <a:pt x="75" y="6"/>
                </a:cubicBezTo>
                <a:cubicBezTo>
                  <a:pt x="75" y="6"/>
                  <a:pt x="75" y="6"/>
                  <a:pt x="74" y="5"/>
                </a:cubicBezTo>
                <a:cubicBezTo>
                  <a:pt x="74" y="5"/>
                  <a:pt x="74" y="5"/>
                  <a:pt x="73" y="5"/>
                </a:cubicBezTo>
                <a:cubicBezTo>
                  <a:pt x="73" y="5"/>
                  <a:pt x="73" y="5"/>
                  <a:pt x="73" y="5"/>
                </a:cubicBezTo>
                <a:cubicBezTo>
                  <a:pt x="72" y="4"/>
                  <a:pt x="71" y="4"/>
                  <a:pt x="71" y="4"/>
                </a:cubicBezTo>
                <a:cubicBezTo>
                  <a:pt x="71" y="4"/>
                  <a:pt x="71" y="4"/>
                  <a:pt x="71" y="4"/>
                </a:cubicBezTo>
                <a:cubicBezTo>
                  <a:pt x="70" y="4"/>
                  <a:pt x="69" y="3"/>
                  <a:pt x="69" y="3"/>
                </a:cubicBezTo>
                <a:cubicBezTo>
                  <a:pt x="69" y="3"/>
                  <a:pt x="69" y="3"/>
                  <a:pt x="68" y="3"/>
                </a:cubicBezTo>
                <a:cubicBezTo>
                  <a:pt x="67" y="2"/>
                  <a:pt x="65" y="2"/>
                  <a:pt x="64" y="2"/>
                </a:cubicBezTo>
                <a:cubicBezTo>
                  <a:pt x="63" y="2"/>
                  <a:pt x="63" y="1"/>
                  <a:pt x="62" y="1"/>
                </a:cubicBezTo>
                <a:cubicBezTo>
                  <a:pt x="62" y="1"/>
                  <a:pt x="62" y="1"/>
                  <a:pt x="61" y="1"/>
                </a:cubicBezTo>
                <a:cubicBezTo>
                  <a:pt x="59" y="1"/>
                  <a:pt x="57" y="1"/>
                  <a:pt x="55" y="0"/>
                </a:cubicBezTo>
                <a:cubicBezTo>
                  <a:pt x="55" y="3"/>
                  <a:pt x="55" y="3"/>
                  <a:pt x="55" y="3"/>
                </a:cubicBezTo>
                <a:cubicBezTo>
                  <a:pt x="58" y="3"/>
                  <a:pt x="60" y="4"/>
                  <a:pt x="62" y="4"/>
                </a:cubicBezTo>
                <a:cubicBezTo>
                  <a:pt x="62" y="4"/>
                  <a:pt x="61" y="4"/>
                  <a:pt x="61" y="4"/>
                </a:cubicBezTo>
                <a:cubicBezTo>
                  <a:pt x="60" y="5"/>
                  <a:pt x="60" y="5"/>
                  <a:pt x="60" y="5"/>
                </a:cubicBezTo>
                <a:cubicBezTo>
                  <a:pt x="59" y="5"/>
                  <a:pt x="58" y="5"/>
                  <a:pt x="57" y="5"/>
                </a:cubicBezTo>
                <a:cubicBezTo>
                  <a:pt x="57" y="5"/>
                  <a:pt x="58" y="5"/>
                  <a:pt x="58" y="5"/>
                </a:cubicBezTo>
                <a:cubicBezTo>
                  <a:pt x="59" y="6"/>
                  <a:pt x="59" y="6"/>
                  <a:pt x="60" y="6"/>
                </a:cubicBezTo>
                <a:cubicBezTo>
                  <a:pt x="61" y="6"/>
                  <a:pt x="62" y="6"/>
                  <a:pt x="62" y="6"/>
                </a:cubicBezTo>
                <a:cubicBezTo>
                  <a:pt x="62" y="5"/>
                  <a:pt x="62" y="5"/>
                  <a:pt x="63" y="5"/>
                </a:cubicBezTo>
                <a:cubicBezTo>
                  <a:pt x="63" y="5"/>
                  <a:pt x="63" y="4"/>
                  <a:pt x="63" y="4"/>
                </a:cubicBezTo>
                <a:cubicBezTo>
                  <a:pt x="64" y="4"/>
                  <a:pt x="64" y="5"/>
                  <a:pt x="65" y="5"/>
                </a:cubicBezTo>
                <a:cubicBezTo>
                  <a:pt x="65" y="5"/>
                  <a:pt x="64" y="5"/>
                  <a:pt x="64" y="6"/>
                </a:cubicBezTo>
                <a:cubicBezTo>
                  <a:pt x="64" y="6"/>
                  <a:pt x="65" y="5"/>
                  <a:pt x="66" y="5"/>
                </a:cubicBezTo>
                <a:cubicBezTo>
                  <a:pt x="66" y="5"/>
                  <a:pt x="66" y="5"/>
                  <a:pt x="66" y="5"/>
                </a:cubicBezTo>
                <a:cubicBezTo>
                  <a:pt x="67" y="5"/>
                  <a:pt x="68" y="6"/>
                  <a:pt x="68" y="6"/>
                </a:cubicBezTo>
                <a:cubicBezTo>
                  <a:pt x="69" y="6"/>
                  <a:pt x="71" y="7"/>
                  <a:pt x="72" y="7"/>
                </a:cubicBezTo>
                <a:cubicBezTo>
                  <a:pt x="71" y="7"/>
                  <a:pt x="71" y="7"/>
                  <a:pt x="71" y="7"/>
                </a:cubicBezTo>
                <a:cubicBezTo>
                  <a:pt x="71" y="7"/>
                  <a:pt x="70" y="7"/>
                  <a:pt x="70" y="7"/>
                </a:cubicBezTo>
                <a:cubicBezTo>
                  <a:pt x="70" y="8"/>
                  <a:pt x="70" y="8"/>
                  <a:pt x="71" y="8"/>
                </a:cubicBezTo>
                <a:cubicBezTo>
                  <a:pt x="71" y="8"/>
                  <a:pt x="72" y="9"/>
                  <a:pt x="72" y="9"/>
                </a:cubicBezTo>
                <a:cubicBezTo>
                  <a:pt x="72" y="10"/>
                  <a:pt x="71" y="9"/>
                  <a:pt x="70" y="9"/>
                </a:cubicBezTo>
                <a:cubicBezTo>
                  <a:pt x="69" y="9"/>
                  <a:pt x="68" y="11"/>
                  <a:pt x="68" y="10"/>
                </a:cubicBezTo>
                <a:cubicBezTo>
                  <a:pt x="68" y="9"/>
                  <a:pt x="68" y="9"/>
                  <a:pt x="69" y="8"/>
                </a:cubicBezTo>
                <a:cubicBezTo>
                  <a:pt x="68" y="8"/>
                  <a:pt x="68" y="8"/>
                  <a:pt x="68" y="8"/>
                </a:cubicBezTo>
                <a:cubicBezTo>
                  <a:pt x="68" y="8"/>
                  <a:pt x="68" y="9"/>
                  <a:pt x="67" y="9"/>
                </a:cubicBezTo>
                <a:cubicBezTo>
                  <a:pt x="67" y="9"/>
                  <a:pt x="67" y="9"/>
                  <a:pt x="66" y="9"/>
                </a:cubicBezTo>
                <a:cubicBezTo>
                  <a:pt x="66" y="9"/>
                  <a:pt x="65" y="9"/>
                  <a:pt x="65" y="9"/>
                </a:cubicBezTo>
                <a:cubicBezTo>
                  <a:pt x="64" y="10"/>
                  <a:pt x="64" y="10"/>
                  <a:pt x="63" y="10"/>
                </a:cubicBezTo>
                <a:cubicBezTo>
                  <a:pt x="63" y="10"/>
                  <a:pt x="63" y="10"/>
                  <a:pt x="62" y="10"/>
                </a:cubicBezTo>
                <a:cubicBezTo>
                  <a:pt x="62" y="11"/>
                  <a:pt x="61" y="11"/>
                  <a:pt x="60" y="11"/>
                </a:cubicBezTo>
                <a:cubicBezTo>
                  <a:pt x="60" y="12"/>
                  <a:pt x="59" y="12"/>
                  <a:pt x="58" y="13"/>
                </a:cubicBezTo>
                <a:cubicBezTo>
                  <a:pt x="58" y="13"/>
                  <a:pt x="57" y="13"/>
                  <a:pt x="57" y="14"/>
                </a:cubicBezTo>
                <a:cubicBezTo>
                  <a:pt x="57" y="14"/>
                  <a:pt x="58" y="14"/>
                  <a:pt x="58" y="14"/>
                </a:cubicBezTo>
                <a:cubicBezTo>
                  <a:pt x="58" y="15"/>
                  <a:pt x="58" y="15"/>
                  <a:pt x="58" y="15"/>
                </a:cubicBezTo>
                <a:cubicBezTo>
                  <a:pt x="58" y="16"/>
                  <a:pt x="59" y="15"/>
                  <a:pt x="59" y="16"/>
                </a:cubicBezTo>
                <a:cubicBezTo>
                  <a:pt x="60" y="16"/>
                  <a:pt x="61" y="16"/>
                  <a:pt x="61" y="17"/>
                </a:cubicBezTo>
                <a:cubicBezTo>
                  <a:pt x="62" y="17"/>
                  <a:pt x="62" y="17"/>
                  <a:pt x="63" y="17"/>
                </a:cubicBezTo>
                <a:cubicBezTo>
                  <a:pt x="64" y="17"/>
                  <a:pt x="65" y="17"/>
                  <a:pt x="65" y="18"/>
                </a:cubicBezTo>
                <a:cubicBezTo>
                  <a:pt x="65" y="18"/>
                  <a:pt x="64" y="19"/>
                  <a:pt x="64" y="19"/>
                </a:cubicBezTo>
                <a:cubicBezTo>
                  <a:pt x="64" y="19"/>
                  <a:pt x="64" y="20"/>
                  <a:pt x="64" y="20"/>
                </a:cubicBezTo>
                <a:cubicBezTo>
                  <a:pt x="64" y="21"/>
                  <a:pt x="64" y="21"/>
                  <a:pt x="65" y="21"/>
                </a:cubicBezTo>
                <a:cubicBezTo>
                  <a:pt x="65" y="21"/>
                  <a:pt x="66" y="21"/>
                  <a:pt x="66" y="20"/>
                </a:cubicBezTo>
                <a:cubicBezTo>
                  <a:pt x="66" y="19"/>
                  <a:pt x="66" y="19"/>
                  <a:pt x="67" y="18"/>
                </a:cubicBezTo>
                <a:cubicBezTo>
                  <a:pt x="69" y="18"/>
                  <a:pt x="72" y="17"/>
                  <a:pt x="71" y="14"/>
                </a:cubicBezTo>
                <a:cubicBezTo>
                  <a:pt x="71" y="14"/>
                  <a:pt x="71" y="14"/>
                  <a:pt x="71" y="13"/>
                </a:cubicBezTo>
                <a:cubicBezTo>
                  <a:pt x="71" y="13"/>
                  <a:pt x="72" y="13"/>
                  <a:pt x="72" y="12"/>
                </a:cubicBezTo>
                <a:cubicBezTo>
                  <a:pt x="72" y="12"/>
                  <a:pt x="72" y="12"/>
                  <a:pt x="73" y="11"/>
                </a:cubicBezTo>
                <a:cubicBezTo>
                  <a:pt x="73" y="11"/>
                  <a:pt x="73" y="11"/>
                  <a:pt x="73" y="11"/>
                </a:cubicBezTo>
                <a:cubicBezTo>
                  <a:pt x="73" y="10"/>
                  <a:pt x="73" y="10"/>
                  <a:pt x="73" y="10"/>
                </a:cubicBezTo>
                <a:cubicBezTo>
                  <a:pt x="74" y="10"/>
                  <a:pt x="74" y="10"/>
                  <a:pt x="74" y="11"/>
                </a:cubicBezTo>
                <a:cubicBezTo>
                  <a:pt x="75" y="11"/>
                  <a:pt x="75" y="11"/>
                  <a:pt x="76" y="11"/>
                </a:cubicBezTo>
                <a:cubicBezTo>
                  <a:pt x="76" y="11"/>
                  <a:pt x="76" y="11"/>
                  <a:pt x="76" y="11"/>
                </a:cubicBezTo>
                <a:cubicBezTo>
                  <a:pt x="77" y="11"/>
                  <a:pt x="77" y="11"/>
                  <a:pt x="78" y="12"/>
                </a:cubicBezTo>
                <a:cubicBezTo>
                  <a:pt x="78" y="12"/>
                  <a:pt x="78" y="12"/>
                  <a:pt x="79" y="12"/>
                </a:cubicBezTo>
                <a:cubicBezTo>
                  <a:pt x="78" y="13"/>
                  <a:pt x="78" y="13"/>
                  <a:pt x="78" y="13"/>
                </a:cubicBezTo>
                <a:cubicBezTo>
                  <a:pt x="78" y="13"/>
                  <a:pt x="78" y="13"/>
                  <a:pt x="78" y="13"/>
                </a:cubicBezTo>
                <a:cubicBezTo>
                  <a:pt x="78" y="14"/>
                  <a:pt x="79" y="14"/>
                  <a:pt x="79" y="14"/>
                </a:cubicBezTo>
                <a:cubicBezTo>
                  <a:pt x="79" y="14"/>
                  <a:pt x="80" y="14"/>
                  <a:pt x="80" y="14"/>
                </a:cubicBezTo>
                <a:cubicBezTo>
                  <a:pt x="81" y="14"/>
                  <a:pt x="81" y="13"/>
                  <a:pt x="82" y="13"/>
                </a:cubicBezTo>
                <a:cubicBezTo>
                  <a:pt x="82" y="14"/>
                  <a:pt x="83" y="14"/>
                  <a:pt x="83" y="14"/>
                </a:cubicBezTo>
                <a:cubicBezTo>
                  <a:pt x="83" y="15"/>
                  <a:pt x="83" y="15"/>
                  <a:pt x="83" y="15"/>
                </a:cubicBezTo>
                <a:cubicBezTo>
                  <a:pt x="83" y="16"/>
                  <a:pt x="83" y="16"/>
                  <a:pt x="83" y="17"/>
                </a:cubicBezTo>
                <a:cubicBezTo>
                  <a:pt x="83" y="18"/>
                  <a:pt x="84" y="17"/>
                  <a:pt x="85" y="18"/>
                </a:cubicBezTo>
                <a:cubicBezTo>
                  <a:pt x="85" y="18"/>
                  <a:pt x="85" y="18"/>
                  <a:pt x="85" y="19"/>
                </a:cubicBezTo>
                <a:cubicBezTo>
                  <a:pt x="86" y="19"/>
                  <a:pt x="86" y="19"/>
                  <a:pt x="86" y="19"/>
                </a:cubicBezTo>
                <a:cubicBezTo>
                  <a:pt x="86" y="20"/>
                  <a:pt x="85" y="20"/>
                  <a:pt x="85" y="22"/>
                </a:cubicBezTo>
                <a:cubicBezTo>
                  <a:pt x="85" y="22"/>
                  <a:pt x="85" y="22"/>
                  <a:pt x="85" y="22"/>
                </a:cubicBezTo>
                <a:cubicBezTo>
                  <a:pt x="85" y="23"/>
                  <a:pt x="86" y="23"/>
                  <a:pt x="86" y="23"/>
                </a:cubicBezTo>
                <a:cubicBezTo>
                  <a:pt x="86" y="24"/>
                  <a:pt x="86" y="24"/>
                  <a:pt x="86" y="24"/>
                </a:cubicBezTo>
                <a:cubicBezTo>
                  <a:pt x="87" y="25"/>
                  <a:pt x="87" y="26"/>
                  <a:pt x="86" y="26"/>
                </a:cubicBezTo>
                <a:cubicBezTo>
                  <a:pt x="85" y="26"/>
                  <a:pt x="85" y="25"/>
                  <a:pt x="85" y="25"/>
                </a:cubicBezTo>
                <a:cubicBezTo>
                  <a:pt x="84" y="25"/>
                  <a:pt x="84" y="25"/>
                  <a:pt x="84" y="25"/>
                </a:cubicBezTo>
                <a:cubicBezTo>
                  <a:pt x="84" y="25"/>
                  <a:pt x="83" y="25"/>
                  <a:pt x="83" y="25"/>
                </a:cubicBezTo>
                <a:cubicBezTo>
                  <a:pt x="82" y="25"/>
                  <a:pt x="81" y="25"/>
                  <a:pt x="81" y="25"/>
                </a:cubicBezTo>
                <a:cubicBezTo>
                  <a:pt x="82" y="24"/>
                  <a:pt x="83" y="23"/>
                  <a:pt x="83" y="22"/>
                </a:cubicBezTo>
                <a:cubicBezTo>
                  <a:pt x="84" y="22"/>
                  <a:pt x="84" y="22"/>
                  <a:pt x="84" y="21"/>
                </a:cubicBezTo>
                <a:cubicBezTo>
                  <a:pt x="84" y="21"/>
                  <a:pt x="83" y="21"/>
                  <a:pt x="83" y="22"/>
                </a:cubicBezTo>
                <a:cubicBezTo>
                  <a:pt x="82" y="22"/>
                  <a:pt x="82" y="22"/>
                  <a:pt x="81" y="22"/>
                </a:cubicBezTo>
                <a:cubicBezTo>
                  <a:pt x="80" y="22"/>
                  <a:pt x="79" y="22"/>
                  <a:pt x="78" y="23"/>
                </a:cubicBezTo>
                <a:cubicBezTo>
                  <a:pt x="78" y="23"/>
                  <a:pt x="79" y="23"/>
                  <a:pt x="79" y="23"/>
                </a:cubicBezTo>
                <a:cubicBezTo>
                  <a:pt x="79" y="24"/>
                  <a:pt x="78" y="24"/>
                  <a:pt x="78" y="23"/>
                </a:cubicBezTo>
                <a:cubicBezTo>
                  <a:pt x="78" y="23"/>
                  <a:pt x="78" y="23"/>
                  <a:pt x="78" y="23"/>
                </a:cubicBezTo>
                <a:cubicBezTo>
                  <a:pt x="77" y="22"/>
                  <a:pt x="76" y="22"/>
                  <a:pt x="76" y="22"/>
                </a:cubicBezTo>
                <a:cubicBezTo>
                  <a:pt x="75" y="22"/>
                  <a:pt x="75" y="23"/>
                  <a:pt x="75" y="23"/>
                </a:cubicBezTo>
                <a:cubicBezTo>
                  <a:pt x="75" y="24"/>
                  <a:pt x="77" y="23"/>
                  <a:pt x="77" y="24"/>
                </a:cubicBezTo>
                <a:cubicBezTo>
                  <a:pt x="76" y="24"/>
                  <a:pt x="75" y="25"/>
                  <a:pt x="76" y="26"/>
                </a:cubicBezTo>
                <a:cubicBezTo>
                  <a:pt x="76" y="26"/>
                  <a:pt x="76" y="27"/>
                  <a:pt x="76" y="27"/>
                </a:cubicBezTo>
                <a:cubicBezTo>
                  <a:pt x="77" y="27"/>
                  <a:pt x="77" y="26"/>
                  <a:pt x="77" y="26"/>
                </a:cubicBezTo>
                <a:cubicBezTo>
                  <a:pt x="77" y="26"/>
                  <a:pt x="77" y="27"/>
                  <a:pt x="78" y="27"/>
                </a:cubicBezTo>
                <a:cubicBezTo>
                  <a:pt x="78" y="27"/>
                  <a:pt x="79" y="26"/>
                  <a:pt x="79" y="26"/>
                </a:cubicBezTo>
                <a:cubicBezTo>
                  <a:pt x="80" y="27"/>
                  <a:pt x="79" y="27"/>
                  <a:pt x="78" y="27"/>
                </a:cubicBezTo>
                <a:cubicBezTo>
                  <a:pt x="77" y="28"/>
                  <a:pt x="76" y="28"/>
                  <a:pt x="75" y="28"/>
                </a:cubicBezTo>
                <a:cubicBezTo>
                  <a:pt x="75" y="28"/>
                  <a:pt x="73" y="30"/>
                  <a:pt x="73" y="29"/>
                </a:cubicBezTo>
                <a:cubicBezTo>
                  <a:pt x="73" y="28"/>
                  <a:pt x="74" y="28"/>
                  <a:pt x="74" y="28"/>
                </a:cubicBezTo>
                <a:cubicBezTo>
                  <a:pt x="73" y="27"/>
                  <a:pt x="72" y="28"/>
                  <a:pt x="72" y="28"/>
                </a:cubicBezTo>
                <a:cubicBezTo>
                  <a:pt x="70" y="29"/>
                  <a:pt x="69" y="29"/>
                  <a:pt x="68" y="30"/>
                </a:cubicBezTo>
                <a:cubicBezTo>
                  <a:pt x="68" y="30"/>
                  <a:pt x="68" y="31"/>
                  <a:pt x="68" y="31"/>
                </a:cubicBezTo>
                <a:cubicBezTo>
                  <a:pt x="68" y="31"/>
                  <a:pt x="67" y="31"/>
                  <a:pt x="67" y="31"/>
                </a:cubicBezTo>
                <a:cubicBezTo>
                  <a:pt x="66" y="31"/>
                  <a:pt x="66" y="32"/>
                  <a:pt x="66" y="32"/>
                </a:cubicBezTo>
                <a:cubicBezTo>
                  <a:pt x="65" y="32"/>
                  <a:pt x="65" y="32"/>
                  <a:pt x="65" y="32"/>
                </a:cubicBezTo>
                <a:cubicBezTo>
                  <a:pt x="64" y="32"/>
                  <a:pt x="64" y="33"/>
                  <a:pt x="64" y="33"/>
                </a:cubicBezTo>
                <a:cubicBezTo>
                  <a:pt x="64" y="33"/>
                  <a:pt x="63" y="34"/>
                  <a:pt x="63" y="34"/>
                </a:cubicBezTo>
                <a:cubicBezTo>
                  <a:pt x="63" y="34"/>
                  <a:pt x="63" y="35"/>
                  <a:pt x="62" y="35"/>
                </a:cubicBezTo>
                <a:cubicBezTo>
                  <a:pt x="62" y="35"/>
                  <a:pt x="62" y="35"/>
                  <a:pt x="61" y="35"/>
                </a:cubicBezTo>
                <a:cubicBezTo>
                  <a:pt x="61" y="35"/>
                  <a:pt x="61" y="36"/>
                  <a:pt x="61" y="37"/>
                </a:cubicBezTo>
                <a:cubicBezTo>
                  <a:pt x="61" y="38"/>
                  <a:pt x="60" y="38"/>
                  <a:pt x="59" y="38"/>
                </a:cubicBezTo>
                <a:cubicBezTo>
                  <a:pt x="58" y="39"/>
                  <a:pt x="58" y="39"/>
                  <a:pt x="58" y="39"/>
                </a:cubicBezTo>
                <a:cubicBezTo>
                  <a:pt x="57" y="39"/>
                  <a:pt x="57" y="40"/>
                  <a:pt x="56" y="40"/>
                </a:cubicBezTo>
                <a:cubicBezTo>
                  <a:pt x="56" y="40"/>
                  <a:pt x="56" y="40"/>
                  <a:pt x="55" y="41"/>
                </a:cubicBezTo>
                <a:cubicBezTo>
                  <a:pt x="55" y="65"/>
                  <a:pt x="55" y="65"/>
                  <a:pt x="55" y="65"/>
                </a:cubicBezTo>
                <a:cubicBezTo>
                  <a:pt x="56" y="64"/>
                  <a:pt x="56" y="64"/>
                  <a:pt x="56" y="64"/>
                </a:cubicBezTo>
                <a:cubicBezTo>
                  <a:pt x="56" y="63"/>
                  <a:pt x="57" y="63"/>
                  <a:pt x="57" y="62"/>
                </a:cubicBezTo>
                <a:cubicBezTo>
                  <a:pt x="58" y="62"/>
                  <a:pt x="58" y="62"/>
                  <a:pt x="59" y="62"/>
                </a:cubicBezTo>
                <a:cubicBezTo>
                  <a:pt x="59" y="62"/>
                  <a:pt x="60" y="62"/>
                  <a:pt x="60" y="61"/>
                </a:cubicBezTo>
                <a:cubicBezTo>
                  <a:pt x="60" y="61"/>
                  <a:pt x="60" y="61"/>
                  <a:pt x="61" y="61"/>
                </a:cubicBezTo>
                <a:cubicBezTo>
                  <a:pt x="61" y="62"/>
                  <a:pt x="60" y="62"/>
                  <a:pt x="61" y="62"/>
                </a:cubicBezTo>
                <a:cubicBezTo>
                  <a:pt x="61" y="63"/>
                  <a:pt x="62" y="61"/>
                  <a:pt x="62" y="61"/>
                </a:cubicBezTo>
                <a:cubicBezTo>
                  <a:pt x="62" y="61"/>
                  <a:pt x="63" y="62"/>
                  <a:pt x="63" y="62"/>
                </a:cubicBezTo>
                <a:cubicBezTo>
                  <a:pt x="64" y="62"/>
                  <a:pt x="64" y="63"/>
                  <a:pt x="64" y="63"/>
                </a:cubicBezTo>
                <a:cubicBezTo>
                  <a:pt x="65" y="63"/>
                  <a:pt x="65" y="63"/>
                  <a:pt x="66" y="63"/>
                </a:cubicBezTo>
                <a:cubicBezTo>
                  <a:pt x="66" y="63"/>
                  <a:pt x="67" y="63"/>
                  <a:pt x="67" y="63"/>
                </a:cubicBezTo>
                <a:cubicBezTo>
                  <a:pt x="67" y="63"/>
                  <a:pt x="68" y="63"/>
                  <a:pt x="68" y="63"/>
                </a:cubicBezTo>
                <a:cubicBezTo>
                  <a:pt x="69" y="62"/>
                  <a:pt x="70" y="63"/>
                  <a:pt x="70" y="63"/>
                </a:cubicBezTo>
                <a:cubicBezTo>
                  <a:pt x="70" y="63"/>
                  <a:pt x="70" y="63"/>
                  <a:pt x="71" y="63"/>
                </a:cubicBezTo>
                <a:cubicBezTo>
                  <a:pt x="71" y="63"/>
                  <a:pt x="71" y="64"/>
                  <a:pt x="71" y="64"/>
                </a:cubicBezTo>
                <a:cubicBezTo>
                  <a:pt x="71" y="64"/>
                  <a:pt x="71" y="65"/>
                  <a:pt x="71" y="65"/>
                </a:cubicBezTo>
                <a:cubicBezTo>
                  <a:pt x="72" y="65"/>
                  <a:pt x="72" y="65"/>
                  <a:pt x="73" y="65"/>
                </a:cubicBezTo>
                <a:cubicBezTo>
                  <a:pt x="73" y="65"/>
                  <a:pt x="73" y="66"/>
                  <a:pt x="74" y="66"/>
                </a:cubicBezTo>
                <a:cubicBezTo>
                  <a:pt x="74" y="67"/>
                  <a:pt x="75" y="68"/>
                  <a:pt x="76" y="68"/>
                </a:cubicBezTo>
                <a:cubicBezTo>
                  <a:pt x="76" y="68"/>
                  <a:pt x="77" y="67"/>
                  <a:pt x="77" y="67"/>
                </a:cubicBezTo>
                <a:cubicBezTo>
                  <a:pt x="78" y="68"/>
                  <a:pt x="79" y="68"/>
                  <a:pt x="80" y="69"/>
                </a:cubicBezTo>
                <a:cubicBezTo>
                  <a:pt x="80" y="69"/>
                  <a:pt x="81" y="69"/>
                  <a:pt x="81" y="70"/>
                </a:cubicBezTo>
                <a:cubicBezTo>
                  <a:pt x="81" y="70"/>
                  <a:pt x="81" y="70"/>
                  <a:pt x="81" y="71"/>
                </a:cubicBezTo>
                <a:cubicBezTo>
                  <a:pt x="81" y="71"/>
                  <a:pt x="82" y="72"/>
                  <a:pt x="82" y="73"/>
                </a:cubicBezTo>
                <a:cubicBezTo>
                  <a:pt x="82" y="73"/>
                  <a:pt x="82" y="73"/>
                  <a:pt x="83" y="74"/>
                </a:cubicBezTo>
                <a:cubicBezTo>
                  <a:pt x="83" y="74"/>
                  <a:pt x="83" y="74"/>
                  <a:pt x="84" y="74"/>
                </a:cubicBezTo>
                <a:cubicBezTo>
                  <a:pt x="84" y="74"/>
                  <a:pt x="84" y="74"/>
                  <a:pt x="84" y="74"/>
                </a:cubicBezTo>
                <a:cubicBezTo>
                  <a:pt x="85" y="74"/>
                  <a:pt x="86" y="75"/>
                  <a:pt x="86" y="75"/>
                </a:cubicBezTo>
                <a:cubicBezTo>
                  <a:pt x="86" y="75"/>
                  <a:pt x="87" y="75"/>
                  <a:pt x="87" y="75"/>
                </a:cubicBezTo>
                <a:cubicBezTo>
                  <a:pt x="87" y="75"/>
                  <a:pt x="87" y="76"/>
                  <a:pt x="88" y="76"/>
                </a:cubicBezTo>
                <a:cubicBezTo>
                  <a:pt x="88" y="76"/>
                  <a:pt x="88" y="76"/>
                  <a:pt x="89" y="76"/>
                </a:cubicBezTo>
                <a:cubicBezTo>
                  <a:pt x="89" y="76"/>
                  <a:pt x="90" y="77"/>
                  <a:pt x="91" y="77"/>
                </a:cubicBezTo>
                <a:cubicBezTo>
                  <a:pt x="91" y="77"/>
                  <a:pt x="91" y="76"/>
                  <a:pt x="92" y="76"/>
                </a:cubicBezTo>
                <a:cubicBezTo>
                  <a:pt x="92" y="77"/>
                  <a:pt x="93" y="77"/>
                  <a:pt x="93" y="77"/>
                </a:cubicBezTo>
                <a:cubicBezTo>
                  <a:pt x="87" y="88"/>
                  <a:pt x="76" y="96"/>
                  <a:pt x="63" y="99"/>
                </a:cubicBezTo>
                <a:cubicBezTo>
                  <a:pt x="63" y="99"/>
                  <a:pt x="63" y="98"/>
                  <a:pt x="63" y="98"/>
                </a:cubicBezTo>
                <a:cubicBezTo>
                  <a:pt x="63" y="97"/>
                  <a:pt x="63" y="96"/>
                  <a:pt x="63" y="95"/>
                </a:cubicBezTo>
                <a:cubicBezTo>
                  <a:pt x="63" y="94"/>
                  <a:pt x="63" y="93"/>
                  <a:pt x="63" y="93"/>
                </a:cubicBezTo>
                <a:cubicBezTo>
                  <a:pt x="62" y="92"/>
                  <a:pt x="61" y="91"/>
                  <a:pt x="60" y="91"/>
                </a:cubicBezTo>
                <a:cubicBezTo>
                  <a:pt x="60" y="91"/>
                  <a:pt x="60" y="91"/>
                  <a:pt x="59" y="90"/>
                </a:cubicBezTo>
                <a:cubicBezTo>
                  <a:pt x="58" y="90"/>
                  <a:pt x="57" y="89"/>
                  <a:pt x="56" y="88"/>
                </a:cubicBezTo>
                <a:cubicBezTo>
                  <a:pt x="56" y="88"/>
                  <a:pt x="56" y="88"/>
                  <a:pt x="56" y="87"/>
                </a:cubicBezTo>
                <a:cubicBezTo>
                  <a:pt x="56" y="87"/>
                  <a:pt x="56" y="87"/>
                  <a:pt x="55" y="87"/>
                </a:cubicBezTo>
                <a:lnTo>
                  <a:pt x="55" y="103"/>
                </a:lnTo>
                <a:close/>
                <a:moveTo>
                  <a:pt x="1" y="41"/>
                </a:moveTo>
                <a:cubicBezTo>
                  <a:pt x="1" y="42"/>
                  <a:pt x="1" y="43"/>
                  <a:pt x="1" y="44"/>
                </a:cubicBezTo>
                <a:cubicBezTo>
                  <a:pt x="1" y="45"/>
                  <a:pt x="1" y="46"/>
                  <a:pt x="1" y="47"/>
                </a:cubicBezTo>
                <a:cubicBezTo>
                  <a:pt x="0" y="48"/>
                  <a:pt x="0" y="50"/>
                  <a:pt x="0" y="52"/>
                </a:cubicBezTo>
                <a:cubicBezTo>
                  <a:pt x="0" y="54"/>
                  <a:pt x="0" y="55"/>
                  <a:pt x="1" y="57"/>
                </a:cubicBezTo>
                <a:cubicBezTo>
                  <a:pt x="1" y="58"/>
                  <a:pt x="1" y="59"/>
                  <a:pt x="1" y="60"/>
                </a:cubicBezTo>
                <a:cubicBezTo>
                  <a:pt x="1" y="61"/>
                  <a:pt x="1" y="61"/>
                  <a:pt x="1" y="62"/>
                </a:cubicBezTo>
                <a:cubicBezTo>
                  <a:pt x="2" y="63"/>
                  <a:pt x="2" y="64"/>
                  <a:pt x="2" y="65"/>
                </a:cubicBezTo>
                <a:cubicBezTo>
                  <a:pt x="2" y="66"/>
                  <a:pt x="3" y="68"/>
                  <a:pt x="4" y="70"/>
                </a:cubicBezTo>
                <a:cubicBezTo>
                  <a:pt x="4" y="70"/>
                  <a:pt x="4" y="71"/>
                  <a:pt x="4" y="72"/>
                </a:cubicBezTo>
                <a:cubicBezTo>
                  <a:pt x="5" y="73"/>
                  <a:pt x="5" y="73"/>
                  <a:pt x="5" y="74"/>
                </a:cubicBezTo>
                <a:cubicBezTo>
                  <a:pt x="6" y="75"/>
                  <a:pt x="6" y="75"/>
                  <a:pt x="6" y="75"/>
                </a:cubicBezTo>
                <a:cubicBezTo>
                  <a:pt x="6" y="76"/>
                  <a:pt x="7" y="77"/>
                  <a:pt x="7" y="77"/>
                </a:cubicBezTo>
                <a:cubicBezTo>
                  <a:pt x="8" y="80"/>
                  <a:pt x="10" y="82"/>
                  <a:pt x="11" y="84"/>
                </a:cubicBezTo>
                <a:cubicBezTo>
                  <a:pt x="12" y="85"/>
                  <a:pt x="13" y="86"/>
                  <a:pt x="14" y="86"/>
                </a:cubicBezTo>
                <a:cubicBezTo>
                  <a:pt x="14" y="87"/>
                  <a:pt x="15" y="88"/>
                  <a:pt x="15" y="88"/>
                </a:cubicBezTo>
                <a:cubicBezTo>
                  <a:pt x="16" y="89"/>
                  <a:pt x="17" y="89"/>
                  <a:pt x="17" y="90"/>
                </a:cubicBezTo>
                <a:cubicBezTo>
                  <a:pt x="20" y="92"/>
                  <a:pt x="23" y="95"/>
                  <a:pt x="26" y="96"/>
                </a:cubicBezTo>
                <a:cubicBezTo>
                  <a:pt x="27" y="97"/>
                  <a:pt x="28" y="97"/>
                  <a:pt x="28" y="98"/>
                </a:cubicBezTo>
                <a:cubicBezTo>
                  <a:pt x="30" y="98"/>
                  <a:pt x="31" y="99"/>
                  <a:pt x="33" y="100"/>
                </a:cubicBezTo>
                <a:cubicBezTo>
                  <a:pt x="34" y="100"/>
                  <a:pt x="35" y="100"/>
                  <a:pt x="35" y="101"/>
                </a:cubicBezTo>
                <a:cubicBezTo>
                  <a:pt x="41" y="102"/>
                  <a:pt x="46" y="103"/>
                  <a:pt x="52" y="103"/>
                </a:cubicBezTo>
                <a:cubicBezTo>
                  <a:pt x="53" y="103"/>
                  <a:pt x="54" y="103"/>
                  <a:pt x="55" y="103"/>
                </a:cubicBezTo>
                <a:cubicBezTo>
                  <a:pt x="55" y="87"/>
                  <a:pt x="55" y="87"/>
                  <a:pt x="55" y="87"/>
                </a:cubicBezTo>
                <a:cubicBezTo>
                  <a:pt x="55" y="86"/>
                  <a:pt x="55" y="86"/>
                  <a:pt x="55" y="86"/>
                </a:cubicBezTo>
                <a:cubicBezTo>
                  <a:pt x="54" y="85"/>
                  <a:pt x="54" y="83"/>
                  <a:pt x="53" y="82"/>
                </a:cubicBezTo>
                <a:cubicBezTo>
                  <a:pt x="53" y="82"/>
                  <a:pt x="52" y="81"/>
                  <a:pt x="52" y="81"/>
                </a:cubicBezTo>
                <a:cubicBezTo>
                  <a:pt x="52" y="80"/>
                  <a:pt x="51" y="80"/>
                  <a:pt x="51" y="80"/>
                </a:cubicBezTo>
                <a:cubicBezTo>
                  <a:pt x="51" y="79"/>
                  <a:pt x="50" y="79"/>
                  <a:pt x="50" y="78"/>
                </a:cubicBezTo>
                <a:cubicBezTo>
                  <a:pt x="50" y="78"/>
                  <a:pt x="51" y="77"/>
                  <a:pt x="51" y="77"/>
                </a:cubicBezTo>
                <a:cubicBezTo>
                  <a:pt x="51" y="76"/>
                  <a:pt x="51" y="76"/>
                  <a:pt x="51" y="76"/>
                </a:cubicBezTo>
                <a:cubicBezTo>
                  <a:pt x="51" y="75"/>
                  <a:pt x="51" y="74"/>
                  <a:pt x="51" y="74"/>
                </a:cubicBezTo>
                <a:cubicBezTo>
                  <a:pt x="51" y="73"/>
                  <a:pt x="52" y="73"/>
                  <a:pt x="52" y="73"/>
                </a:cubicBezTo>
                <a:cubicBezTo>
                  <a:pt x="52" y="73"/>
                  <a:pt x="52" y="73"/>
                  <a:pt x="53" y="72"/>
                </a:cubicBezTo>
                <a:cubicBezTo>
                  <a:pt x="53" y="72"/>
                  <a:pt x="53" y="72"/>
                  <a:pt x="53" y="71"/>
                </a:cubicBezTo>
                <a:cubicBezTo>
                  <a:pt x="53" y="71"/>
                  <a:pt x="54" y="71"/>
                  <a:pt x="54" y="70"/>
                </a:cubicBezTo>
                <a:cubicBezTo>
                  <a:pt x="54" y="70"/>
                  <a:pt x="54" y="68"/>
                  <a:pt x="54" y="67"/>
                </a:cubicBezTo>
                <a:cubicBezTo>
                  <a:pt x="54" y="67"/>
                  <a:pt x="54" y="66"/>
                  <a:pt x="54" y="66"/>
                </a:cubicBezTo>
                <a:cubicBezTo>
                  <a:pt x="53" y="65"/>
                  <a:pt x="53" y="64"/>
                  <a:pt x="53" y="64"/>
                </a:cubicBezTo>
                <a:cubicBezTo>
                  <a:pt x="52" y="64"/>
                  <a:pt x="52" y="65"/>
                  <a:pt x="52" y="65"/>
                </a:cubicBezTo>
                <a:cubicBezTo>
                  <a:pt x="52" y="66"/>
                  <a:pt x="52" y="66"/>
                  <a:pt x="51" y="66"/>
                </a:cubicBezTo>
                <a:cubicBezTo>
                  <a:pt x="51" y="66"/>
                  <a:pt x="50" y="66"/>
                  <a:pt x="50" y="65"/>
                </a:cubicBezTo>
                <a:cubicBezTo>
                  <a:pt x="49" y="65"/>
                  <a:pt x="49" y="65"/>
                  <a:pt x="49" y="65"/>
                </a:cubicBezTo>
                <a:cubicBezTo>
                  <a:pt x="48" y="65"/>
                  <a:pt x="48" y="64"/>
                  <a:pt x="47" y="64"/>
                </a:cubicBezTo>
                <a:cubicBezTo>
                  <a:pt x="47" y="64"/>
                  <a:pt x="47" y="64"/>
                  <a:pt x="46" y="63"/>
                </a:cubicBezTo>
                <a:cubicBezTo>
                  <a:pt x="46" y="63"/>
                  <a:pt x="46" y="63"/>
                  <a:pt x="46" y="62"/>
                </a:cubicBezTo>
                <a:cubicBezTo>
                  <a:pt x="46" y="62"/>
                  <a:pt x="45" y="60"/>
                  <a:pt x="44" y="60"/>
                </a:cubicBezTo>
                <a:cubicBezTo>
                  <a:pt x="44" y="60"/>
                  <a:pt x="43" y="60"/>
                  <a:pt x="43" y="60"/>
                </a:cubicBezTo>
                <a:cubicBezTo>
                  <a:pt x="42" y="60"/>
                  <a:pt x="42" y="60"/>
                  <a:pt x="42" y="60"/>
                </a:cubicBezTo>
                <a:cubicBezTo>
                  <a:pt x="41" y="59"/>
                  <a:pt x="41" y="59"/>
                  <a:pt x="41" y="59"/>
                </a:cubicBezTo>
                <a:cubicBezTo>
                  <a:pt x="40" y="59"/>
                  <a:pt x="39" y="57"/>
                  <a:pt x="38" y="57"/>
                </a:cubicBezTo>
                <a:cubicBezTo>
                  <a:pt x="37" y="57"/>
                  <a:pt x="37" y="58"/>
                  <a:pt x="36" y="58"/>
                </a:cubicBezTo>
                <a:cubicBezTo>
                  <a:pt x="36" y="58"/>
                  <a:pt x="35" y="57"/>
                  <a:pt x="34" y="57"/>
                </a:cubicBezTo>
                <a:cubicBezTo>
                  <a:pt x="33" y="57"/>
                  <a:pt x="33" y="56"/>
                  <a:pt x="32" y="56"/>
                </a:cubicBezTo>
                <a:cubicBezTo>
                  <a:pt x="32" y="56"/>
                  <a:pt x="31" y="55"/>
                  <a:pt x="31" y="55"/>
                </a:cubicBezTo>
                <a:cubicBezTo>
                  <a:pt x="31" y="55"/>
                  <a:pt x="30" y="55"/>
                  <a:pt x="30" y="55"/>
                </a:cubicBezTo>
                <a:cubicBezTo>
                  <a:pt x="30" y="55"/>
                  <a:pt x="29" y="54"/>
                  <a:pt x="29" y="54"/>
                </a:cubicBezTo>
                <a:cubicBezTo>
                  <a:pt x="28" y="54"/>
                  <a:pt x="28" y="53"/>
                  <a:pt x="28" y="53"/>
                </a:cubicBezTo>
                <a:cubicBezTo>
                  <a:pt x="28" y="53"/>
                  <a:pt x="28" y="52"/>
                  <a:pt x="28" y="52"/>
                </a:cubicBezTo>
                <a:cubicBezTo>
                  <a:pt x="28" y="51"/>
                  <a:pt x="28" y="50"/>
                  <a:pt x="27" y="49"/>
                </a:cubicBezTo>
                <a:cubicBezTo>
                  <a:pt x="26" y="48"/>
                  <a:pt x="26" y="48"/>
                  <a:pt x="25" y="47"/>
                </a:cubicBezTo>
                <a:cubicBezTo>
                  <a:pt x="25" y="47"/>
                  <a:pt x="25" y="47"/>
                  <a:pt x="25" y="46"/>
                </a:cubicBezTo>
                <a:cubicBezTo>
                  <a:pt x="25" y="46"/>
                  <a:pt x="25" y="46"/>
                  <a:pt x="24" y="45"/>
                </a:cubicBezTo>
                <a:cubicBezTo>
                  <a:pt x="24" y="45"/>
                  <a:pt x="23" y="44"/>
                  <a:pt x="23" y="44"/>
                </a:cubicBezTo>
                <a:cubicBezTo>
                  <a:pt x="23" y="43"/>
                  <a:pt x="24" y="42"/>
                  <a:pt x="23" y="42"/>
                </a:cubicBezTo>
                <a:cubicBezTo>
                  <a:pt x="23" y="41"/>
                  <a:pt x="22" y="41"/>
                  <a:pt x="22" y="43"/>
                </a:cubicBezTo>
                <a:cubicBezTo>
                  <a:pt x="22" y="43"/>
                  <a:pt x="22" y="44"/>
                  <a:pt x="23" y="44"/>
                </a:cubicBezTo>
                <a:cubicBezTo>
                  <a:pt x="23" y="44"/>
                  <a:pt x="23" y="45"/>
                  <a:pt x="23" y="45"/>
                </a:cubicBezTo>
                <a:cubicBezTo>
                  <a:pt x="23" y="46"/>
                  <a:pt x="23" y="46"/>
                  <a:pt x="24" y="46"/>
                </a:cubicBezTo>
                <a:cubicBezTo>
                  <a:pt x="24" y="47"/>
                  <a:pt x="24" y="48"/>
                  <a:pt x="24" y="48"/>
                </a:cubicBezTo>
                <a:cubicBezTo>
                  <a:pt x="24" y="49"/>
                  <a:pt x="25" y="49"/>
                  <a:pt x="24" y="50"/>
                </a:cubicBezTo>
                <a:cubicBezTo>
                  <a:pt x="24" y="50"/>
                  <a:pt x="24" y="49"/>
                  <a:pt x="23" y="49"/>
                </a:cubicBezTo>
                <a:cubicBezTo>
                  <a:pt x="23" y="49"/>
                  <a:pt x="23" y="49"/>
                  <a:pt x="22" y="48"/>
                </a:cubicBezTo>
                <a:cubicBezTo>
                  <a:pt x="22" y="48"/>
                  <a:pt x="23" y="47"/>
                  <a:pt x="23" y="47"/>
                </a:cubicBezTo>
                <a:cubicBezTo>
                  <a:pt x="22" y="46"/>
                  <a:pt x="21" y="46"/>
                  <a:pt x="21" y="45"/>
                </a:cubicBezTo>
                <a:cubicBezTo>
                  <a:pt x="21" y="45"/>
                  <a:pt x="21" y="45"/>
                  <a:pt x="21" y="44"/>
                </a:cubicBezTo>
                <a:cubicBezTo>
                  <a:pt x="21" y="44"/>
                  <a:pt x="21" y="43"/>
                  <a:pt x="21" y="43"/>
                </a:cubicBezTo>
                <a:cubicBezTo>
                  <a:pt x="20" y="43"/>
                  <a:pt x="20" y="42"/>
                  <a:pt x="20" y="41"/>
                </a:cubicBezTo>
                <a:cubicBezTo>
                  <a:pt x="20" y="41"/>
                  <a:pt x="20" y="40"/>
                  <a:pt x="20" y="40"/>
                </a:cubicBezTo>
                <a:cubicBezTo>
                  <a:pt x="20" y="39"/>
                  <a:pt x="20" y="39"/>
                  <a:pt x="19" y="39"/>
                </a:cubicBezTo>
                <a:cubicBezTo>
                  <a:pt x="19" y="38"/>
                  <a:pt x="18" y="38"/>
                  <a:pt x="18" y="38"/>
                </a:cubicBezTo>
                <a:cubicBezTo>
                  <a:pt x="18" y="38"/>
                  <a:pt x="18" y="37"/>
                  <a:pt x="18" y="37"/>
                </a:cubicBezTo>
                <a:cubicBezTo>
                  <a:pt x="18" y="36"/>
                  <a:pt x="18" y="35"/>
                  <a:pt x="18" y="34"/>
                </a:cubicBezTo>
                <a:cubicBezTo>
                  <a:pt x="18" y="34"/>
                  <a:pt x="18" y="33"/>
                  <a:pt x="18" y="32"/>
                </a:cubicBezTo>
                <a:cubicBezTo>
                  <a:pt x="18" y="32"/>
                  <a:pt x="18" y="32"/>
                  <a:pt x="19" y="31"/>
                </a:cubicBezTo>
                <a:cubicBezTo>
                  <a:pt x="19" y="31"/>
                  <a:pt x="19" y="30"/>
                  <a:pt x="19" y="30"/>
                </a:cubicBezTo>
                <a:cubicBezTo>
                  <a:pt x="20" y="29"/>
                  <a:pt x="20" y="28"/>
                  <a:pt x="21" y="28"/>
                </a:cubicBezTo>
                <a:cubicBezTo>
                  <a:pt x="22" y="27"/>
                  <a:pt x="22" y="26"/>
                  <a:pt x="23" y="25"/>
                </a:cubicBezTo>
                <a:cubicBezTo>
                  <a:pt x="23" y="25"/>
                  <a:pt x="23" y="24"/>
                  <a:pt x="23" y="24"/>
                </a:cubicBezTo>
                <a:cubicBezTo>
                  <a:pt x="23" y="23"/>
                  <a:pt x="22" y="23"/>
                  <a:pt x="22" y="22"/>
                </a:cubicBezTo>
                <a:cubicBezTo>
                  <a:pt x="22" y="22"/>
                  <a:pt x="23" y="22"/>
                  <a:pt x="23" y="22"/>
                </a:cubicBezTo>
                <a:cubicBezTo>
                  <a:pt x="23" y="21"/>
                  <a:pt x="23" y="21"/>
                  <a:pt x="23" y="21"/>
                </a:cubicBezTo>
                <a:cubicBezTo>
                  <a:pt x="23" y="20"/>
                  <a:pt x="23" y="19"/>
                  <a:pt x="23" y="19"/>
                </a:cubicBezTo>
                <a:cubicBezTo>
                  <a:pt x="23" y="18"/>
                  <a:pt x="24" y="18"/>
                  <a:pt x="23" y="18"/>
                </a:cubicBezTo>
                <a:cubicBezTo>
                  <a:pt x="23" y="17"/>
                  <a:pt x="22" y="18"/>
                  <a:pt x="22" y="18"/>
                </a:cubicBezTo>
                <a:cubicBezTo>
                  <a:pt x="21" y="17"/>
                  <a:pt x="22" y="17"/>
                  <a:pt x="22" y="16"/>
                </a:cubicBezTo>
                <a:cubicBezTo>
                  <a:pt x="22" y="16"/>
                  <a:pt x="22" y="16"/>
                  <a:pt x="22" y="16"/>
                </a:cubicBezTo>
                <a:cubicBezTo>
                  <a:pt x="22" y="15"/>
                  <a:pt x="22" y="15"/>
                  <a:pt x="22" y="15"/>
                </a:cubicBezTo>
                <a:cubicBezTo>
                  <a:pt x="22" y="15"/>
                  <a:pt x="22" y="14"/>
                  <a:pt x="22" y="14"/>
                </a:cubicBezTo>
                <a:cubicBezTo>
                  <a:pt x="28" y="9"/>
                  <a:pt x="35" y="5"/>
                  <a:pt x="43" y="4"/>
                </a:cubicBezTo>
                <a:cubicBezTo>
                  <a:pt x="43" y="4"/>
                  <a:pt x="43" y="4"/>
                  <a:pt x="43" y="4"/>
                </a:cubicBezTo>
                <a:cubicBezTo>
                  <a:pt x="43" y="4"/>
                  <a:pt x="43" y="4"/>
                  <a:pt x="44" y="4"/>
                </a:cubicBezTo>
                <a:cubicBezTo>
                  <a:pt x="44" y="4"/>
                  <a:pt x="45" y="4"/>
                  <a:pt x="45" y="4"/>
                </a:cubicBezTo>
                <a:cubicBezTo>
                  <a:pt x="46" y="4"/>
                  <a:pt x="46" y="4"/>
                  <a:pt x="47" y="4"/>
                </a:cubicBezTo>
                <a:cubicBezTo>
                  <a:pt x="48" y="4"/>
                  <a:pt x="49" y="5"/>
                  <a:pt x="50" y="5"/>
                </a:cubicBezTo>
                <a:cubicBezTo>
                  <a:pt x="50" y="5"/>
                  <a:pt x="50" y="4"/>
                  <a:pt x="50" y="4"/>
                </a:cubicBezTo>
                <a:cubicBezTo>
                  <a:pt x="50" y="4"/>
                  <a:pt x="51" y="3"/>
                  <a:pt x="51" y="3"/>
                </a:cubicBezTo>
                <a:cubicBezTo>
                  <a:pt x="51" y="3"/>
                  <a:pt x="52" y="3"/>
                  <a:pt x="52" y="3"/>
                </a:cubicBezTo>
                <a:cubicBezTo>
                  <a:pt x="53" y="3"/>
                  <a:pt x="54" y="3"/>
                  <a:pt x="55" y="3"/>
                </a:cubicBezTo>
                <a:cubicBezTo>
                  <a:pt x="55" y="0"/>
                  <a:pt x="55" y="0"/>
                  <a:pt x="55" y="0"/>
                </a:cubicBezTo>
                <a:cubicBezTo>
                  <a:pt x="55" y="0"/>
                  <a:pt x="54" y="0"/>
                  <a:pt x="53" y="0"/>
                </a:cubicBezTo>
                <a:cubicBezTo>
                  <a:pt x="53" y="0"/>
                  <a:pt x="52" y="0"/>
                  <a:pt x="52" y="0"/>
                </a:cubicBezTo>
                <a:cubicBezTo>
                  <a:pt x="51" y="0"/>
                  <a:pt x="51" y="0"/>
                  <a:pt x="50" y="0"/>
                </a:cubicBezTo>
                <a:cubicBezTo>
                  <a:pt x="45" y="0"/>
                  <a:pt x="40" y="1"/>
                  <a:pt x="35" y="3"/>
                </a:cubicBezTo>
                <a:cubicBezTo>
                  <a:pt x="35" y="3"/>
                  <a:pt x="34" y="4"/>
                  <a:pt x="33" y="4"/>
                </a:cubicBezTo>
                <a:cubicBezTo>
                  <a:pt x="33" y="4"/>
                  <a:pt x="33" y="4"/>
                  <a:pt x="32" y="4"/>
                </a:cubicBezTo>
                <a:cubicBezTo>
                  <a:pt x="32" y="4"/>
                  <a:pt x="31" y="5"/>
                  <a:pt x="31" y="5"/>
                </a:cubicBezTo>
                <a:cubicBezTo>
                  <a:pt x="30" y="5"/>
                  <a:pt x="29" y="6"/>
                  <a:pt x="28" y="6"/>
                </a:cubicBezTo>
                <a:cubicBezTo>
                  <a:pt x="28" y="6"/>
                  <a:pt x="27" y="7"/>
                  <a:pt x="26" y="7"/>
                </a:cubicBezTo>
                <a:cubicBezTo>
                  <a:pt x="23" y="9"/>
                  <a:pt x="21" y="11"/>
                  <a:pt x="18" y="13"/>
                </a:cubicBezTo>
                <a:cubicBezTo>
                  <a:pt x="18" y="13"/>
                  <a:pt x="18" y="13"/>
                  <a:pt x="17" y="14"/>
                </a:cubicBezTo>
                <a:cubicBezTo>
                  <a:pt x="17" y="14"/>
                  <a:pt x="16" y="15"/>
                  <a:pt x="15" y="15"/>
                </a:cubicBezTo>
                <a:cubicBezTo>
                  <a:pt x="15" y="16"/>
                  <a:pt x="14" y="17"/>
                  <a:pt x="14" y="17"/>
                </a:cubicBezTo>
                <a:cubicBezTo>
                  <a:pt x="13" y="18"/>
                  <a:pt x="12" y="19"/>
                  <a:pt x="11" y="20"/>
                </a:cubicBezTo>
                <a:cubicBezTo>
                  <a:pt x="10" y="22"/>
                  <a:pt x="8" y="24"/>
                  <a:pt x="7" y="26"/>
                </a:cubicBezTo>
                <a:cubicBezTo>
                  <a:pt x="7" y="27"/>
                  <a:pt x="6" y="28"/>
                  <a:pt x="6" y="28"/>
                </a:cubicBezTo>
                <a:cubicBezTo>
                  <a:pt x="6" y="29"/>
                  <a:pt x="6" y="29"/>
                  <a:pt x="5" y="29"/>
                </a:cubicBezTo>
                <a:cubicBezTo>
                  <a:pt x="5" y="31"/>
                  <a:pt x="4" y="32"/>
                  <a:pt x="4" y="33"/>
                </a:cubicBezTo>
                <a:cubicBezTo>
                  <a:pt x="4" y="33"/>
                  <a:pt x="4" y="34"/>
                  <a:pt x="4" y="34"/>
                </a:cubicBezTo>
                <a:cubicBezTo>
                  <a:pt x="3" y="36"/>
                  <a:pt x="2" y="37"/>
                  <a:pt x="2" y="39"/>
                </a:cubicBezTo>
                <a:cubicBezTo>
                  <a:pt x="2" y="40"/>
                  <a:pt x="2" y="41"/>
                  <a:pt x="1" y="41"/>
                </a:cubicBezTo>
                <a:close/>
                <a:moveTo>
                  <a:pt x="55" y="41"/>
                </a:moveTo>
                <a:cubicBezTo>
                  <a:pt x="55" y="65"/>
                  <a:pt x="55" y="65"/>
                  <a:pt x="55" y="65"/>
                </a:cubicBezTo>
                <a:cubicBezTo>
                  <a:pt x="55" y="65"/>
                  <a:pt x="55" y="65"/>
                  <a:pt x="55" y="65"/>
                </a:cubicBezTo>
                <a:cubicBezTo>
                  <a:pt x="54" y="65"/>
                  <a:pt x="54" y="64"/>
                  <a:pt x="54" y="64"/>
                </a:cubicBezTo>
                <a:cubicBezTo>
                  <a:pt x="52" y="63"/>
                  <a:pt x="52" y="65"/>
                  <a:pt x="51" y="65"/>
                </a:cubicBezTo>
                <a:cubicBezTo>
                  <a:pt x="50" y="65"/>
                  <a:pt x="48" y="63"/>
                  <a:pt x="48" y="62"/>
                </a:cubicBezTo>
                <a:cubicBezTo>
                  <a:pt x="48" y="61"/>
                  <a:pt x="49" y="61"/>
                  <a:pt x="49" y="60"/>
                </a:cubicBezTo>
                <a:cubicBezTo>
                  <a:pt x="49" y="59"/>
                  <a:pt x="49" y="59"/>
                  <a:pt x="49" y="59"/>
                </a:cubicBezTo>
                <a:cubicBezTo>
                  <a:pt x="49" y="58"/>
                  <a:pt x="48" y="57"/>
                  <a:pt x="48" y="57"/>
                </a:cubicBezTo>
                <a:cubicBezTo>
                  <a:pt x="47" y="57"/>
                  <a:pt x="45" y="58"/>
                  <a:pt x="44" y="57"/>
                </a:cubicBezTo>
                <a:cubicBezTo>
                  <a:pt x="44" y="57"/>
                  <a:pt x="44" y="57"/>
                  <a:pt x="45" y="56"/>
                </a:cubicBezTo>
                <a:cubicBezTo>
                  <a:pt x="45" y="56"/>
                  <a:pt x="45" y="56"/>
                  <a:pt x="45" y="56"/>
                </a:cubicBezTo>
                <a:cubicBezTo>
                  <a:pt x="45" y="55"/>
                  <a:pt x="45" y="55"/>
                  <a:pt x="45" y="55"/>
                </a:cubicBezTo>
                <a:cubicBezTo>
                  <a:pt x="46" y="54"/>
                  <a:pt x="46" y="54"/>
                  <a:pt x="46" y="53"/>
                </a:cubicBezTo>
                <a:cubicBezTo>
                  <a:pt x="46" y="53"/>
                  <a:pt x="46" y="53"/>
                  <a:pt x="46" y="53"/>
                </a:cubicBezTo>
                <a:cubicBezTo>
                  <a:pt x="46" y="52"/>
                  <a:pt x="46" y="52"/>
                  <a:pt x="46" y="52"/>
                </a:cubicBezTo>
                <a:cubicBezTo>
                  <a:pt x="45" y="52"/>
                  <a:pt x="44" y="52"/>
                  <a:pt x="44" y="52"/>
                </a:cubicBezTo>
                <a:cubicBezTo>
                  <a:pt x="42" y="52"/>
                  <a:pt x="43" y="54"/>
                  <a:pt x="42" y="54"/>
                </a:cubicBezTo>
                <a:cubicBezTo>
                  <a:pt x="41" y="55"/>
                  <a:pt x="41" y="55"/>
                  <a:pt x="40" y="55"/>
                </a:cubicBezTo>
                <a:cubicBezTo>
                  <a:pt x="40" y="55"/>
                  <a:pt x="39" y="55"/>
                  <a:pt x="39" y="55"/>
                </a:cubicBezTo>
                <a:cubicBezTo>
                  <a:pt x="38" y="55"/>
                  <a:pt x="37" y="54"/>
                  <a:pt x="37" y="54"/>
                </a:cubicBezTo>
                <a:cubicBezTo>
                  <a:pt x="37" y="54"/>
                  <a:pt x="36" y="52"/>
                  <a:pt x="36" y="52"/>
                </a:cubicBezTo>
                <a:cubicBezTo>
                  <a:pt x="36" y="51"/>
                  <a:pt x="36" y="49"/>
                  <a:pt x="37" y="48"/>
                </a:cubicBezTo>
                <a:cubicBezTo>
                  <a:pt x="37" y="48"/>
                  <a:pt x="37" y="48"/>
                  <a:pt x="37" y="47"/>
                </a:cubicBezTo>
                <a:cubicBezTo>
                  <a:pt x="38" y="47"/>
                  <a:pt x="37" y="46"/>
                  <a:pt x="38" y="46"/>
                </a:cubicBezTo>
                <a:cubicBezTo>
                  <a:pt x="38" y="45"/>
                  <a:pt x="39" y="45"/>
                  <a:pt x="39" y="44"/>
                </a:cubicBezTo>
                <a:cubicBezTo>
                  <a:pt x="40" y="44"/>
                  <a:pt x="41" y="43"/>
                  <a:pt x="42" y="43"/>
                </a:cubicBezTo>
                <a:cubicBezTo>
                  <a:pt x="42" y="43"/>
                  <a:pt x="43" y="43"/>
                  <a:pt x="44" y="43"/>
                </a:cubicBezTo>
                <a:cubicBezTo>
                  <a:pt x="44" y="43"/>
                  <a:pt x="44" y="44"/>
                  <a:pt x="45" y="44"/>
                </a:cubicBezTo>
                <a:cubicBezTo>
                  <a:pt x="46" y="44"/>
                  <a:pt x="46" y="43"/>
                  <a:pt x="47" y="43"/>
                </a:cubicBezTo>
                <a:cubicBezTo>
                  <a:pt x="48" y="43"/>
                  <a:pt x="48" y="42"/>
                  <a:pt x="49" y="43"/>
                </a:cubicBezTo>
                <a:cubicBezTo>
                  <a:pt x="49" y="43"/>
                  <a:pt x="50" y="43"/>
                  <a:pt x="50" y="43"/>
                </a:cubicBezTo>
                <a:cubicBezTo>
                  <a:pt x="51" y="43"/>
                  <a:pt x="51" y="43"/>
                  <a:pt x="51" y="43"/>
                </a:cubicBezTo>
                <a:cubicBezTo>
                  <a:pt x="52" y="43"/>
                  <a:pt x="52" y="44"/>
                  <a:pt x="52" y="44"/>
                </a:cubicBezTo>
                <a:cubicBezTo>
                  <a:pt x="52" y="45"/>
                  <a:pt x="52" y="45"/>
                  <a:pt x="52" y="46"/>
                </a:cubicBezTo>
                <a:cubicBezTo>
                  <a:pt x="52" y="46"/>
                  <a:pt x="53" y="46"/>
                  <a:pt x="54" y="46"/>
                </a:cubicBezTo>
                <a:cubicBezTo>
                  <a:pt x="55" y="46"/>
                  <a:pt x="54" y="45"/>
                  <a:pt x="54" y="45"/>
                </a:cubicBezTo>
                <a:cubicBezTo>
                  <a:pt x="54" y="45"/>
                  <a:pt x="54" y="44"/>
                  <a:pt x="54" y="44"/>
                </a:cubicBezTo>
                <a:cubicBezTo>
                  <a:pt x="54" y="44"/>
                  <a:pt x="54" y="43"/>
                  <a:pt x="54" y="43"/>
                </a:cubicBezTo>
                <a:cubicBezTo>
                  <a:pt x="54" y="42"/>
                  <a:pt x="55" y="41"/>
                  <a:pt x="55" y="41"/>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47" name="Google Shape;1447;p37"/>
          <p:cNvSpPr/>
          <p:nvPr/>
        </p:nvSpPr>
        <p:spPr>
          <a:xfrm>
            <a:off x="8267021" y="1918993"/>
            <a:ext cx="191654" cy="152137"/>
          </a:xfrm>
          <a:custGeom>
            <a:rect b="b" l="l" r="r" t="t"/>
            <a:pathLst>
              <a:path extrusionOk="0" h="57" w="72">
                <a:moveTo>
                  <a:pt x="72" y="20"/>
                </a:moveTo>
                <a:cubicBezTo>
                  <a:pt x="64" y="13"/>
                  <a:pt x="64" y="13"/>
                  <a:pt x="64" y="13"/>
                </a:cubicBezTo>
                <a:cubicBezTo>
                  <a:pt x="58" y="0"/>
                  <a:pt x="58" y="0"/>
                  <a:pt x="58" y="0"/>
                </a:cubicBezTo>
                <a:cubicBezTo>
                  <a:pt x="58" y="13"/>
                  <a:pt x="58" y="13"/>
                  <a:pt x="58" y="13"/>
                </a:cubicBezTo>
                <a:cubicBezTo>
                  <a:pt x="60" y="16"/>
                  <a:pt x="60" y="16"/>
                  <a:pt x="60" y="16"/>
                </a:cubicBezTo>
                <a:cubicBezTo>
                  <a:pt x="58" y="16"/>
                  <a:pt x="58" y="16"/>
                  <a:pt x="58" y="16"/>
                </a:cubicBezTo>
                <a:cubicBezTo>
                  <a:pt x="58" y="32"/>
                  <a:pt x="58" y="32"/>
                  <a:pt x="58" y="32"/>
                </a:cubicBezTo>
                <a:cubicBezTo>
                  <a:pt x="65" y="32"/>
                  <a:pt x="65" y="32"/>
                  <a:pt x="65" y="32"/>
                </a:cubicBezTo>
                <a:cubicBezTo>
                  <a:pt x="65" y="39"/>
                  <a:pt x="65" y="39"/>
                  <a:pt x="65" y="39"/>
                </a:cubicBezTo>
                <a:cubicBezTo>
                  <a:pt x="65" y="39"/>
                  <a:pt x="65" y="39"/>
                  <a:pt x="65" y="39"/>
                </a:cubicBezTo>
                <a:cubicBezTo>
                  <a:pt x="58" y="39"/>
                  <a:pt x="58" y="39"/>
                  <a:pt x="58" y="39"/>
                </a:cubicBezTo>
                <a:cubicBezTo>
                  <a:pt x="58" y="57"/>
                  <a:pt x="58" y="57"/>
                  <a:pt x="58" y="57"/>
                </a:cubicBezTo>
                <a:cubicBezTo>
                  <a:pt x="68" y="57"/>
                  <a:pt x="68" y="57"/>
                  <a:pt x="68" y="57"/>
                </a:cubicBezTo>
                <a:cubicBezTo>
                  <a:pt x="70" y="57"/>
                  <a:pt x="72" y="55"/>
                  <a:pt x="72" y="53"/>
                </a:cubicBezTo>
                <a:cubicBezTo>
                  <a:pt x="72" y="45"/>
                  <a:pt x="72" y="45"/>
                  <a:pt x="72" y="45"/>
                </a:cubicBezTo>
                <a:lnTo>
                  <a:pt x="72" y="20"/>
                </a:lnTo>
                <a:close/>
                <a:moveTo>
                  <a:pt x="58" y="0"/>
                </a:moveTo>
                <a:cubicBezTo>
                  <a:pt x="58" y="0"/>
                  <a:pt x="58" y="0"/>
                  <a:pt x="58" y="0"/>
                </a:cubicBezTo>
                <a:cubicBezTo>
                  <a:pt x="36" y="0"/>
                  <a:pt x="36" y="0"/>
                  <a:pt x="36" y="0"/>
                </a:cubicBezTo>
                <a:cubicBezTo>
                  <a:pt x="36" y="4"/>
                  <a:pt x="36" y="4"/>
                  <a:pt x="36" y="4"/>
                </a:cubicBezTo>
                <a:cubicBezTo>
                  <a:pt x="54" y="4"/>
                  <a:pt x="54" y="4"/>
                  <a:pt x="54" y="4"/>
                </a:cubicBezTo>
                <a:cubicBezTo>
                  <a:pt x="58" y="13"/>
                  <a:pt x="58" y="13"/>
                  <a:pt x="58" y="13"/>
                </a:cubicBezTo>
                <a:cubicBezTo>
                  <a:pt x="58" y="0"/>
                  <a:pt x="58" y="0"/>
                  <a:pt x="58" y="0"/>
                </a:cubicBezTo>
                <a:close/>
                <a:moveTo>
                  <a:pt x="36" y="45"/>
                </a:moveTo>
                <a:cubicBezTo>
                  <a:pt x="55" y="45"/>
                  <a:pt x="55" y="45"/>
                  <a:pt x="55" y="45"/>
                </a:cubicBezTo>
                <a:cubicBezTo>
                  <a:pt x="55" y="53"/>
                  <a:pt x="55" y="53"/>
                  <a:pt x="55" y="53"/>
                </a:cubicBezTo>
                <a:cubicBezTo>
                  <a:pt x="55" y="55"/>
                  <a:pt x="56" y="57"/>
                  <a:pt x="58" y="57"/>
                </a:cubicBezTo>
                <a:cubicBezTo>
                  <a:pt x="58" y="57"/>
                  <a:pt x="58" y="57"/>
                  <a:pt x="58" y="57"/>
                </a:cubicBezTo>
                <a:cubicBezTo>
                  <a:pt x="58" y="39"/>
                  <a:pt x="58" y="39"/>
                  <a:pt x="58" y="39"/>
                </a:cubicBezTo>
                <a:cubicBezTo>
                  <a:pt x="51" y="39"/>
                  <a:pt x="51" y="39"/>
                  <a:pt x="51" y="39"/>
                </a:cubicBezTo>
                <a:cubicBezTo>
                  <a:pt x="51" y="32"/>
                  <a:pt x="51" y="32"/>
                  <a:pt x="51" y="32"/>
                </a:cubicBezTo>
                <a:cubicBezTo>
                  <a:pt x="58" y="32"/>
                  <a:pt x="58" y="32"/>
                  <a:pt x="58" y="32"/>
                </a:cubicBezTo>
                <a:cubicBezTo>
                  <a:pt x="58" y="16"/>
                  <a:pt x="58" y="16"/>
                  <a:pt x="58" y="16"/>
                </a:cubicBezTo>
                <a:cubicBezTo>
                  <a:pt x="36" y="16"/>
                  <a:pt x="36" y="16"/>
                  <a:pt x="36" y="16"/>
                </a:cubicBezTo>
                <a:lnTo>
                  <a:pt x="36" y="45"/>
                </a:lnTo>
                <a:close/>
                <a:moveTo>
                  <a:pt x="36" y="0"/>
                </a:moveTo>
                <a:cubicBezTo>
                  <a:pt x="14" y="0"/>
                  <a:pt x="14" y="0"/>
                  <a:pt x="14" y="0"/>
                </a:cubicBezTo>
                <a:cubicBezTo>
                  <a:pt x="13" y="0"/>
                  <a:pt x="13" y="0"/>
                  <a:pt x="13" y="0"/>
                </a:cubicBezTo>
                <a:cubicBezTo>
                  <a:pt x="13" y="13"/>
                  <a:pt x="13" y="13"/>
                  <a:pt x="13" y="13"/>
                </a:cubicBezTo>
                <a:cubicBezTo>
                  <a:pt x="18" y="4"/>
                  <a:pt x="18" y="4"/>
                  <a:pt x="18" y="4"/>
                </a:cubicBezTo>
                <a:cubicBezTo>
                  <a:pt x="18" y="4"/>
                  <a:pt x="18" y="4"/>
                  <a:pt x="18" y="4"/>
                </a:cubicBezTo>
                <a:cubicBezTo>
                  <a:pt x="36" y="4"/>
                  <a:pt x="36" y="4"/>
                  <a:pt x="36" y="4"/>
                </a:cubicBezTo>
                <a:cubicBezTo>
                  <a:pt x="36" y="0"/>
                  <a:pt x="36" y="0"/>
                  <a:pt x="36" y="0"/>
                </a:cubicBezTo>
                <a:close/>
                <a:moveTo>
                  <a:pt x="13" y="57"/>
                </a:moveTo>
                <a:cubicBezTo>
                  <a:pt x="14" y="57"/>
                  <a:pt x="14" y="57"/>
                  <a:pt x="14" y="57"/>
                </a:cubicBezTo>
                <a:cubicBezTo>
                  <a:pt x="15" y="57"/>
                  <a:pt x="17" y="55"/>
                  <a:pt x="17" y="53"/>
                </a:cubicBezTo>
                <a:cubicBezTo>
                  <a:pt x="17" y="45"/>
                  <a:pt x="17" y="45"/>
                  <a:pt x="17" y="45"/>
                </a:cubicBezTo>
                <a:cubicBezTo>
                  <a:pt x="36" y="45"/>
                  <a:pt x="36" y="45"/>
                  <a:pt x="36" y="45"/>
                </a:cubicBezTo>
                <a:cubicBezTo>
                  <a:pt x="36" y="16"/>
                  <a:pt x="36" y="16"/>
                  <a:pt x="36" y="16"/>
                </a:cubicBezTo>
                <a:cubicBezTo>
                  <a:pt x="13" y="16"/>
                  <a:pt x="13" y="16"/>
                  <a:pt x="13" y="16"/>
                </a:cubicBezTo>
                <a:cubicBezTo>
                  <a:pt x="13" y="32"/>
                  <a:pt x="13" y="32"/>
                  <a:pt x="13" y="32"/>
                </a:cubicBezTo>
                <a:cubicBezTo>
                  <a:pt x="21" y="32"/>
                  <a:pt x="21" y="32"/>
                  <a:pt x="21" y="32"/>
                </a:cubicBezTo>
                <a:cubicBezTo>
                  <a:pt x="21" y="39"/>
                  <a:pt x="21" y="39"/>
                  <a:pt x="21" y="39"/>
                </a:cubicBezTo>
                <a:cubicBezTo>
                  <a:pt x="21" y="39"/>
                  <a:pt x="21" y="39"/>
                  <a:pt x="21" y="39"/>
                </a:cubicBezTo>
                <a:cubicBezTo>
                  <a:pt x="13" y="39"/>
                  <a:pt x="13" y="39"/>
                  <a:pt x="13" y="39"/>
                </a:cubicBezTo>
                <a:lnTo>
                  <a:pt x="13" y="57"/>
                </a:lnTo>
                <a:close/>
                <a:moveTo>
                  <a:pt x="13" y="0"/>
                </a:moveTo>
                <a:cubicBezTo>
                  <a:pt x="7" y="13"/>
                  <a:pt x="7" y="13"/>
                  <a:pt x="7" y="13"/>
                </a:cubicBezTo>
                <a:cubicBezTo>
                  <a:pt x="0" y="20"/>
                  <a:pt x="0" y="20"/>
                  <a:pt x="0" y="20"/>
                </a:cubicBezTo>
                <a:cubicBezTo>
                  <a:pt x="0" y="43"/>
                  <a:pt x="0" y="43"/>
                  <a:pt x="0" y="43"/>
                </a:cubicBezTo>
                <a:cubicBezTo>
                  <a:pt x="0" y="45"/>
                  <a:pt x="0" y="45"/>
                  <a:pt x="0" y="45"/>
                </a:cubicBezTo>
                <a:cubicBezTo>
                  <a:pt x="0" y="53"/>
                  <a:pt x="0" y="53"/>
                  <a:pt x="0" y="53"/>
                </a:cubicBezTo>
                <a:cubicBezTo>
                  <a:pt x="0" y="55"/>
                  <a:pt x="1" y="57"/>
                  <a:pt x="3" y="57"/>
                </a:cubicBezTo>
                <a:cubicBezTo>
                  <a:pt x="13" y="57"/>
                  <a:pt x="13" y="57"/>
                  <a:pt x="13" y="57"/>
                </a:cubicBezTo>
                <a:cubicBezTo>
                  <a:pt x="13" y="39"/>
                  <a:pt x="13" y="39"/>
                  <a:pt x="13" y="39"/>
                </a:cubicBezTo>
                <a:cubicBezTo>
                  <a:pt x="6" y="39"/>
                  <a:pt x="6" y="39"/>
                  <a:pt x="6" y="39"/>
                </a:cubicBezTo>
                <a:cubicBezTo>
                  <a:pt x="6" y="32"/>
                  <a:pt x="6" y="32"/>
                  <a:pt x="6" y="32"/>
                </a:cubicBezTo>
                <a:cubicBezTo>
                  <a:pt x="13" y="32"/>
                  <a:pt x="13" y="32"/>
                  <a:pt x="13" y="32"/>
                </a:cubicBezTo>
                <a:cubicBezTo>
                  <a:pt x="13" y="16"/>
                  <a:pt x="13" y="16"/>
                  <a:pt x="13" y="16"/>
                </a:cubicBezTo>
                <a:cubicBezTo>
                  <a:pt x="12" y="16"/>
                  <a:pt x="12" y="16"/>
                  <a:pt x="12" y="16"/>
                </a:cubicBezTo>
                <a:cubicBezTo>
                  <a:pt x="13" y="13"/>
                  <a:pt x="13" y="13"/>
                  <a:pt x="13" y="13"/>
                </a:cubicBezTo>
                <a:lnTo>
                  <a:pt x="13"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448" name="Google Shape;1448;p37"/>
          <p:cNvGrpSpPr/>
          <p:nvPr/>
        </p:nvGrpSpPr>
        <p:grpSpPr>
          <a:xfrm>
            <a:off x="4807386" y="4855038"/>
            <a:ext cx="2845161" cy="4607676"/>
            <a:chOff x="5111659" y="4855036"/>
            <a:chExt cx="2414432" cy="3910120"/>
          </a:xfrm>
        </p:grpSpPr>
        <p:sp>
          <p:nvSpPr>
            <p:cNvPr id="1449" name="Google Shape;1449;p37"/>
            <p:cNvSpPr/>
            <p:nvPr/>
          </p:nvSpPr>
          <p:spPr>
            <a:xfrm>
              <a:off x="5165008" y="4941973"/>
              <a:ext cx="1444314" cy="1956048"/>
            </a:xfrm>
            <a:custGeom>
              <a:rect b="b" l="l" r="r" t="t"/>
              <a:pathLst>
                <a:path extrusionOk="0" h="738" w="545">
                  <a:moveTo>
                    <a:pt x="41" y="22"/>
                  </a:moveTo>
                  <a:cubicBezTo>
                    <a:pt x="41" y="22"/>
                    <a:pt x="41" y="22"/>
                    <a:pt x="41" y="22"/>
                  </a:cubicBezTo>
                  <a:cubicBezTo>
                    <a:pt x="8" y="44"/>
                    <a:pt x="0" y="89"/>
                    <a:pt x="22" y="121"/>
                  </a:cubicBezTo>
                  <a:cubicBezTo>
                    <a:pt x="405" y="697"/>
                    <a:pt x="405" y="697"/>
                    <a:pt x="405" y="697"/>
                  </a:cubicBezTo>
                  <a:cubicBezTo>
                    <a:pt x="427" y="730"/>
                    <a:pt x="472" y="738"/>
                    <a:pt x="504" y="716"/>
                  </a:cubicBezTo>
                  <a:cubicBezTo>
                    <a:pt x="504" y="716"/>
                    <a:pt x="504" y="716"/>
                    <a:pt x="504" y="716"/>
                  </a:cubicBezTo>
                  <a:cubicBezTo>
                    <a:pt x="537" y="694"/>
                    <a:pt x="545" y="650"/>
                    <a:pt x="523" y="617"/>
                  </a:cubicBezTo>
                  <a:cubicBezTo>
                    <a:pt x="140" y="41"/>
                    <a:pt x="140" y="41"/>
                    <a:pt x="140" y="41"/>
                  </a:cubicBezTo>
                  <a:cubicBezTo>
                    <a:pt x="118" y="8"/>
                    <a:pt x="73" y="0"/>
                    <a:pt x="41" y="2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50" name="Google Shape;1450;p37"/>
            <p:cNvSpPr/>
            <p:nvPr/>
          </p:nvSpPr>
          <p:spPr>
            <a:xfrm>
              <a:off x="5573993" y="4855036"/>
              <a:ext cx="1596450" cy="3147456"/>
            </a:xfrm>
            <a:custGeom>
              <a:rect b="b" l="l" r="r" t="t"/>
              <a:pathLst>
                <a:path extrusionOk="0" h="1187" w="602">
                  <a:moveTo>
                    <a:pt x="478" y="0"/>
                  </a:moveTo>
                  <a:cubicBezTo>
                    <a:pt x="124" y="0"/>
                    <a:pt x="124" y="0"/>
                    <a:pt x="124" y="0"/>
                  </a:cubicBezTo>
                  <a:cubicBezTo>
                    <a:pt x="56" y="0"/>
                    <a:pt x="0" y="56"/>
                    <a:pt x="0" y="124"/>
                  </a:cubicBezTo>
                  <a:cubicBezTo>
                    <a:pt x="0" y="1062"/>
                    <a:pt x="0" y="1062"/>
                    <a:pt x="0" y="1062"/>
                  </a:cubicBezTo>
                  <a:cubicBezTo>
                    <a:pt x="0" y="1131"/>
                    <a:pt x="56" y="1187"/>
                    <a:pt x="124" y="1187"/>
                  </a:cubicBezTo>
                  <a:cubicBezTo>
                    <a:pt x="478" y="1187"/>
                    <a:pt x="478" y="1187"/>
                    <a:pt x="478" y="1187"/>
                  </a:cubicBezTo>
                  <a:cubicBezTo>
                    <a:pt x="546" y="1187"/>
                    <a:pt x="602" y="1131"/>
                    <a:pt x="602" y="1062"/>
                  </a:cubicBezTo>
                  <a:cubicBezTo>
                    <a:pt x="602" y="124"/>
                    <a:pt x="602" y="124"/>
                    <a:pt x="602" y="124"/>
                  </a:cubicBezTo>
                  <a:cubicBezTo>
                    <a:pt x="602" y="56"/>
                    <a:pt x="546" y="0"/>
                    <a:pt x="478" y="0"/>
                  </a:cubicBezTo>
                  <a:close/>
                </a:path>
              </a:pathLst>
            </a:custGeom>
            <a:solidFill>
              <a:srgbClr val="06677F"/>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51" name="Google Shape;1451;p37"/>
            <p:cNvSpPr/>
            <p:nvPr/>
          </p:nvSpPr>
          <p:spPr>
            <a:xfrm>
              <a:off x="5287505" y="6344794"/>
              <a:ext cx="1481853" cy="2017297"/>
            </a:xfrm>
            <a:custGeom>
              <a:rect b="b" l="l" r="r" t="t"/>
              <a:pathLst>
                <a:path extrusionOk="0" h="761" w="559">
                  <a:moveTo>
                    <a:pt x="41" y="22"/>
                  </a:moveTo>
                  <a:cubicBezTo>
                    <a:pt x="41" y="22"/>
                    <a:pt x="41" y="22"/>
                    <a:pt x="41" y="22"/>
                  </a:cubicBezTo>
                  <a:cubicBezTo>
                    <a:pt x="8" y="45"/>
                    <a:pt x="0" y="89"/>
                    <a:pt x="22" y="122"/>
                  </a:cubicBezTo>
                  <a:cubicBezTo>
                    <a:pt x="419" y="720"/>
                    <a:pt x="419" y="720"/>
                    <a:pt x="419" y="720"/>
                  </a:cubicBezTo>
                  <a:cubicBezTo>
                    <a:pt x="441" y="753"/>
                    <a:pt x="486" y="761"/>
                    <a:pt x="518" y="739"/>
                  </a:cubicBezTo>
                  <a:cubicBezTo>
                    <a:pt x="518" y="739"/>
                    <a:pt x="518" y="739"/>
                    <a:pt x="518" y="739"/>
                  </a:cubicBezTo>
                  <a:cubicBezTo>
                    <a:pt x="551" y="717"/>
                    <a:pt x="559" y="672"/>
                    <a:pt x="537" y="640"/>
                  </a:cubicBezTo>
                  <a:cubicBezTo>
                    <a:pt x="140" y="41"/>
                    <a:pt x="140" y="41"/>
                    <a:pt x="140" y="41"/>
                  </a:cubicBezTo>
                  <a:cubicBezTo>
                    <a:pt x="118" y="8"/>
                    <a:pt x="73" y="0"/>
                    <a:pt x="41" y="2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52" name="Google Shape;1452;p37"/>
            <p:cNvSpPr/>
            <p:nvPr/>
          </p:nvSpPr>
          <p:spPr>
            <a:xfrm>
              <a:off x="5714278" y="7222052"/>
              <a:ext cx="1556934" cy="1543104"/>
            </a:xfrm>
            <a:custGeom>
              <a:rect b="b" l="l" r="r" t="t"/>
              <a:pathLst>
                <a:path extrusionOk="0" h="781" w="788">
                  <a:moveTo>
                    <a:pt x="258" y="781"/>
                  </a:moveTo>
                  <a:lnTo>
                    <a:pt x="258" y="589"/>
                  </a:lnTo>
                  <a:lnTo>
                    <a:pt x="0" y="0"/>
                  </a:lnTo>
                  <a:lnTo>
                    <a:pt x="788" y="0"/>
                  </a:lnTo>
                  <a:lnTo>
                    <a:pt x="788" y="781"/>
                  </a:lnTo>
                  <a:lnTo>
                    <a:pt x="258" y="781"/>
                  </a:ln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53" name="Google Shape;1453;p37"/>
            <p:cNvSpPr/>
            <p:nvPr/>
          </p:nvSpPr>
          <p:spPr>
            <a:xfrm>
              <a:off x="5212425" y="6901972"/>
              <a:ext cx="1464071" cy="1863184"/>
            </a:xfrm>
            <a:custGeom>
              <a:rect b="b" l="l" r="r" t="t"/>
              <a:pathLst>
                <a:path extrusionOk="0" h="703" w="552">
                  <a:moveTo>
                    <a:pt x="40" y="22"/>
                  </a:moveTo>
                  <a:cubicBezTo>
                    <a:pt x="40" y="22"/>
                    <a:pt x="40" y="22"/>
                    <a:pt x="40" y="22"/>
                  </a:cubicBezTo>
                  <a:cubicBezTo>
                    <a:pt x="8" y="44"/>
                    <a:pt x="0" y="88"/>
                    <a:pt x="21" y="121"/>
                  </a:cubicBezTo>
                  <a:cubicBezTo>
                    <a:pt x="407" y="703"/>
                    <a:pt x="407" y="703"/>
                    <a:pt x="407" y="703"/>
                  </a:cubicBezTo>
                  <a:cubicBezTo>
                    <a:pt x="544" y="703"/>
                    <a:pt x="544" y="703"/>
                    <a:pt x="544" y="703"/>
                  </a:cubicBezTo>
                  <a:cubicBezTo>
                    <a:pt x="552" y="682"/>
                    <a:pt x="549" y="659"/>
                    <a:pt x="536" y="639"/>
                  </a:cubicBezTo>
                  <a:cubicBezTo>
                    <a:pt x="139" y="41"/>
                    <a:pt x="139" y="41"/>
                    <a:pt x="139" y="41"/>
                  </a:cubicBezTo>
                  <a:cubicBezTo>
                    <a:pt x="118" y="8"/>
                    <a:pt x="72" y="0"/>
                    <a:pt x="40" y="2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54" name="Google Shape;1454;p37"/>
            <p:cNvSpPr/>
            <p:nvPr/>
          </p:nvSpPr>
          <p:spPr>
            <a:xfrm>
              <a:off x="5714278" y="5117819"/>
              <a:ext cx="1315885" cy="2592256"/>
            </a:xfrm>
            <a:custGeom>
              <a:rect b="b" l="l" r="r" t="t"/>
              <a:pathLst>
                <a:path extrusionOk="0" h="978" w="496">
                  <a:moveTo>
                    <a:pt x="494" y="0"/>
                  </a:moveTo>
                  <a:cubicBezTo>
                    <a:pt x="2" y="0"/>
                    <a:pt x="2" y="0"/>
                    <a:pt x="2" y="0"/>
                  </a:cubicBezTo>
                  <a:cubicBezTo>
                    <a:pt x="1" y="0"/>
                    <a:pt x="0" y="1"/>
                    <a:pt x="0" y="2"/>
                  </a:cubicBezTo>
                  <a:cubicBezTo>
                    <a:pt x="0" y="976"/>
                    <a:pt x="0" y="976"/>
                    <a:pt x="0" y="976"/>
                  </a:cubicBezTo>
                  <a:cubicBezTo>
                    <a:pt x="0" y="977"/>
                    <a:pt x="1" y="978"/>
                    <a:pt x="2" y="978"/>
                  </a:cubicBezTo>
                  <a:cubicBezTo>
                    <a:pt x="494" y="978"/>
                    <a:pt x="494" y="978"/>
                    <a:pt x="494" y="978"/>
                  </a:cubicBezTo>
                  <a:cubicBezTo>
                    <a:pt x="495" y="978"/>
                    <a:pt x="496" y="977"/>
                    <a:pt x="496" y="976"/>
                  </a:cubicBezTo>
                  <a:cubicBezTo>
                    <a:pt x="496" y="2"/>
                    <a:pt x="496" y="2"/>
                    <a:pt x="496" y="2"/>
                  </a:cubicBezTo>
                  <a:cubicBezTo>
                    <a:pt x="496" y="1"/>
                    <a:pt x="495" y="0"/>
                    <a:pt x="494" y="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sz="2000">
                <a:solidFill>
                  <a:schemeClr val="dk1"/>
                </a:solidFill>
                <a:latin typeface="Calibri"/>
                <a:ea typeface="Calibri"/>
                <a:cs typeface="Calibri"/>
                <a:sym typeface="Calibri"/>
              </a:endParaRPr>
            </a:p>
          </p:txBody>
        </p:sp>
        <p:sp>
          <p:nvSpPr>
            <p:cNvPr id="1455" name="Google Shape;1455;p37"/>
            <p:cNvSpPr/>
            <p:nvPr/>
          </p:nvSpPr>
          <p:spPr>
            <a:xfrm>
              <a:off x="6289238" y="7771327"/>
              <a:ext cx="162015" cy="162015"/>
            </a:xfrm>
            <a:prstGeom prst="ellipse">
              <a:avLst/>
            </a:prstGeom>
            <a:solidFill>
              <a:srgbClr val="B2B2B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56" name="Google Shape;1456;p37"/>
            <p:cNvSpPr/>
            <p:nvPr/>
          </p:nvSpPr>
          <p:spPr>
            <a:xfrm>
              <a:off x="6105488" y="4965683"/>
              <a:ext cx="531492" cy="47420"/>
            </a:xfrm>
            <a:custGeom>
              <a:rect b="b" l="l" r="r" t="t"/>
              <a:pathLst>
                <a:path extrusionOk="0" h="18" w="200">
                  <a:moveTo>
                    <a:pt x="191" y="0"/>
                  </a:moveTo>
                  <a:cubicBezTo>
                    <a:pt x="9" y="0"/>
                    <a:pt x="9" y="0"/>
                    <a:pt x="9" y="0"/>
                  </a:cubicBezTo>
                  <a:cubicBezTo>
                    <a:pt x="4" y="0"/>
                    <a:pt x="0" y="4"/>
                    <a:pt x="0" y="9"/>
                  </a:cubicBezTo>
                  <a:cubicBezTo>
                    <a:pt x="0" y="9"/>
                    <a:pt x="0" y="9"/>
                    <a:pt x="0" y="9"/>
                  </a:cubicBezTo>
                  <a:cubicBezTo>
                    <a:pt x="0" y="14"/>
                    <a:pt x="4" y="18"/>
                    <a:pt x="9" y="18"/>
                  </a:cubicBezTo>
                  <a:cubicBezTo>
                    <a:pt x="191" y="18"/>
                    <a:pt x="191" y="18"/>
                    <a:pt x="191" y="18"/>
                  </a:cubicBezTo>
                  <a:cubicBezTo>
                    <a:pt x="196" y="18"/>
                    <a:pt x="200" y="14"/>
                    <a:pt x="200" y="9"/>
                  </a:cubicBezTo>
                  <a:cubicBezTo>
                    <a:pt x="200" y="9"/>
                    <a:pt x="200" y="9"/>
                    <a:pt x="200" y="9"/>
                  </a:cubicBezTo>
                  <a:cubicBezTo>
                    <a:pt x="200" y="4"/>
                    <a:pt x="196" y="0"/>
                    <a:pt x="191" y="0"/>
                  </a:cubicBezTo>
                  <a:close/>
                </a:path>
              </a:pathLst>
            </a:custGeom>
            <a:solidFill>
              <a:srgbClr val="B2B2B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57" name="Google Shape;1457;p37"/>
            <p:cNvSpPr/>
            <p:nvPr/>
          </p:nvSpPr>
          <p:spPr>
            <a:xfrm>
              <a:off x="5178836" y="6249956"/>
              <a:ext cx="598669" cy="679678"/>
            </a:xfrm>
            <a:custGeom>
              <a:rect b="b" l="l" r="r" t="t"/>
              <a:pathLst>
                <a:path extrusionOk="0" h="257" w="226">
                  <a:moveTo>
                    <a:pt x="41" y="23"/>
                  </a:moveTo>
                  <a:cubicBezTo>
                    <a:pt x="41" y="23"/>
                    <a:pt x="41" y="23"/>
                    <a:pt x="41" y="23"/>
                  </a:cubicBezTo>
                  <a:cubicBezTo>
                    <a:pt x="8" y="45"/>
                    <a:pt x="0" y="89"/>
                    <a:pt x="22" y="122"/>
                  </a:cubicBezTo>
                  <a:cubicBezTo>
                    <a:pt x="86" y="216"/>
                    <a:pt x="86" y="216"/>
                    <a:pt x="86" y="216"/>
                  </a:cubicBezTo>
                  <a:cubicBezTo>
                    <a:pt x="108" y="248"/>
                    <a:pt x="153" y="257"/>
                    <a:pt x="185" y="235"/>
                  </a:cubicBezTo>
                  <a:cubicBezTo>
                    <a:pt x="185" y="235"/>
                    <a:pt x="185" y="235"/>
                    <a:pt x="185" y="235"/>
                  </a:cubicBezTo>
                  <a:cubicBezTo>
                    <a:pt x="218" y="213"/>
                    <a:pt x="226" y="168"/>
                    <a:pt x="204" y="135"/>
                  </a:cubicBezTo>
                  <a:cubicBezTo>
                    <a:pt x="140" y="41"/>
                    <a:pt x="140" y="41"/>
                    <a:pt x="140" y="41"/>
                  </a:cubicBezTo>
                  <a:cubicBezTo>
                    <a:pt x="118" y="9"/>
                    <a:pt x="73" y="0"/>
                    <a:pt x="41" y="23"/>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58" name="Google Shape;1458;p37"/>
            <p:cNvSpPr/>
            <p:nvPr/>
          </p:nvSpPr>
          <p:spPr>
            <a:xfrm>
              <a:off x="5111659" y="6753786"/>
              <a:ext cx="628305" cy="723145"/>
            </a:xfrm>
            <a:custGeom>
              <a:rect b="b" l="l" r="r" t="t"/>
              <a:pathLst>
                <a:path extrusionOk="0" h="273" w="237">
                  <a:moveTo>
                    <a:pt x="41" y="23"/>
                  </a:moveTo>
                  <a:cubicBezTo>
                    <a:pt x="41" y="23"/>
                    <a:pt x="41" y="23"/>
                    <a:pt x="41" y="23"/>
                  </a:cubicBezTo>
                  <a:cubicBezTo>
                    <a:pt x="8" y="45"/>
                    <a:pt x="0" y="89"/>
                    <a:pt x="22" y="122"/>
                  </a:cubicBezTo>
                  <a:cubicBezTo>
                    <a:pt x="97" y="232"/>
                    <a:pt x="97" y="232"/>
                    <a:pt x="97" y="232"/>
                  </a:cubicBezTo>
                  <a:cubicBezTo>
                    <a:pt x="119" y="265"/>
                    <a:pt x="163" y="273"/>
                    <a:pt x="196" y="251"/>
                  </a:cubicBezTo>
                  <a:cubicBezTo>
                    <a:pt x="196" y="251"/>
                    <a:pt x="196" y="251"/>
                    <a:pt x="196" y="251"/>
                  </a:cubicBezTo>
                  <a:cubicBezTo>
                    <a:pt x="228" y="229"/>
                    <a:pt x="237" y="184"/>
                    <a:pt x="215" y="152"/>
                  </a:cubicBezTo>
                  <a:cubicBezTo>
                    <a:pt x="140" y="41"/>
                    <a:pt x="140" y="41"/>
                    <a:pt x="140" y="41"/>
                  </a:cubicBezTo>
                  <a:cubicBezTo>
                    <a:pt x="118" y="9"/>
                    <a:pt x="73" y="0"/>
                    <a:pt x="41" y="23"/>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59" name="Google Shape;1459;p37"/>
            <p:cNvSpPr/>
            <p:nvPr/>
          </p:nvSpPr>
          <p:spPr>
            <a:xfrm>
              <a:off x="5234159" y="5722417"/>
              <a:ext cx="598669" cy="677701"/>
            </a:xfrm>
            <a:custGeom>
              <a:rect b="b" l="l" r="r" t="t"/>
              <a:pathLst>
                <a:path extrusionOk="0" h="256" w="226">
                  <a:moveTo>
                    <a:pt x="41" y="22"/>
                  </a:moveTo>
                  <a:cubicBezTo>
                    <a:pt x="41" y="22"/>
                    <a:pt x="41" y="22"/>
                    <a:pt x="41" y="22"/>
                  </a:cubicBezTo>
                  <a:cubicBezTo>
                    <a:pt x="8" y="44"/>
                    <a:pt x="0" y="88"/>
                    <a:pt x="22" y="121"/>
                  </a:cubicBezTo>
                  <a:cubicBezTo>
                    <a:pt x="86" y="215"/>
                    <a:pt x="86" y="215"/>
                    <a:pt x="86" y="215"/>
                  </a:cubicBezTo>
                  <a:cubicBezTo>
                    <a:pt x="108" y="247"/>
                    <a:pt x="153" y="256"/>
                    <a:pt x="185" y="234"/>
                  </a:cubicBezTo>
                  <a:cubicBezTo>
                    <a:pt x="185" y="234"/>
                    <a:pt x="185" y="234"/>
                    <a:pt x="185" y="234"/>
                  </a:cubicBezTo>
                  <a:cubicBezTo>
                    <a:pt x="217" y="212"/>
                    <a:pt x="226" y="167"/>
                    <a:pt x="204" y="134"/>
                  </a:cubicBezTo>
                  <a:cubicBezTo>
                    <a:pt x="140" y="40"/>
                    <a:pt x="140" y="40"/>
                    <a:pt x="140" y="40"/>
                  </a:cubicBezTo>
                  <a:cubicBezTo>
                    <a:pt x="118" y="8"/>
                    <a:pt x="73" y="0"/>
                    <a:pt x="41" y="2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60" name="Google Shape;1460;p37"/>
            <p:cNvSpPr/>
            <p:nvPr/>
          </p:nvSpPr>
          <p:spPr>
            <a:xfrm>
              <a:off x="7008431" y="6575965"/>
              <a:ext cx="517660" cy="1807862"/>
            </a:xfrm>
            <a:custGeom>
              <a:rect b="b" l="l" r="r" t="t"/>
              <a:pathLst>
                <a:path extrusionOk="0" h="682" w="195">
                  <a:moveTo>
                    <a:pt x="51" y="682"/>
                  </a:moveTo>
                  <a:cubicBezTo>
                    <a:pt x="0" y="682"/>
                    <a:pt x="0" y="682"/>
                    <a:pt x="0" y="682"/>
                  </a:cubicBezTo>
                  <a:cubicBezTo>
                    <a:pt x="6" y="620"/>
                    <a:pt x="6" y="620"/>
                    <a:pt x="6" y="620"/>
                  </a:cubicBezTo>
                  <a:cubicBezTo>
                    <a:pt x="49" y="119"/>
                    <a:pt x="49" y="119"/>
                    <a:pt x="49" y="119"/>
                  </a:cubicBezTo>
                  <a:cubicBezTo>
                    <a:pt x="58" y="14"/>
                    <a:pt x="129" y="0"/>
                    <a:pt x="195" y="0"/>
                  </a:cubicBezTo>
                  <a:cubicBezTo>
                    <a:pt x="144" y="592"/>
                    <a:pt x="144" y="592"/>
                    <a:pt x="144" y="592"/>
                  </a:cubicBezTo>
                  <a:cubicBezTo>
                    <a:pt x="139" y="642"/>
                    <a:pt x="98" y="682"/>
                    <a:pt x="51" y="68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61" name="Google Shape;1461;p37"/>
            <p:cNvSpPr txBox="1"/>
            <p:nvPr/>
          </p:nvSpPr>
          <p:spPr>
            <a:xfrm>
              <a:off x="5535304" y="5227737"/>
              <a:ext cx="1687068" cy="634891"/>
            </a:xfrm>
            <a:prstGeom prst="rect">
              <a:avLst/>
            </a:prstGeom>
            <a:noFill/>
            <a:ln>
              <a:noFill/>
            </a:ln>
          </p:spPr>
          <p:txBody>
            <a:bodyPr anchorCtr="0" anchor="t" bIns="45700" lIns="91425" spcFirstLastPara="1" rIns="91425" wrap="square" tIns="45700">
              <a:spAutoFit/>
            </a:bodyPr>
            <a:lstStyle/>
            <a:p>
              <a:pPr indent="0" lvl="0" marL="0" marR="0" rtl="0" algn="ctr">
                <a:lnSpc>
                  <a:spcPct val="124000"/>
                </a:lnSpc>
                <a:spcBef>
                  <a:spcPts val="0"/>
                </a:spcBef>
                <a:spcAft>
                  <a:spcPts val="0"/>
                </a:spcAft>
                <a:buNone/>
              </a:pPr>
              <a:r>
                <a:rPr b="1" lang="en-US" sz="2000">
                  <a:solidFill>
                    <a:srgbClr val="0289AE"/>
                  </a:solidFill>
                  <a:latin typeface="Calibri"/>
                  <a:ea typeface="Calibri"/>
                  <a:cs typeface="Calibri"/>
                  <a:sym typeface="Calibri"/>
                </a:rPr>
                <a:t>Conclusiones clave</a:t>
              </a:r>
              <a:endParaRPr/>
            </a:p>
          </p:txBody>
        </p:sp>
      </p:grpSp>
      <p:grpSp>
        <p:nvGrpSpPr>
          <p:cNvPr id="1462" name="Google Shape;1462;p37"/>
          <p:cNvGrpSpPr/>
          <p:nvPr/>
        </p:nvGrpSpPr>
        <p:grpSpPr>
          <a:xfrm>
            <a:off x="0" y="360008"/>
            <a:ext cx="1448894" cy="883507"/>
            <a:chOff x="0" y="582317"/>
            <a:chExt cx="1448894" cy="883507"/>
          </a:xfrm>
        </p:grpSpPr>
        <p:cxnSp>
          <p:nvCxnSpPr>
            <p:cNvPr id="1463" name="Google Shape;1463;p37"/>
            <p:cNvCxnSpPr/>
            <p:nvPr/>
          </p:nvCxnSpPr>
          <p:spPr>
            <a:xfrm>
              <a:off x="0" y="951782"/>
              <a:ext cx="1320800" cy="0"/>
            </a:xfrm>
            <a:prstGeom prst="straightConnector1">
              <a:avLst/>
            </a:prstGeom>
            <a:noFill/>
            <a:ln cap="flat" cmpd="sng" w="25400">
              <a:solidFill>
                <a:srgbClr val="62A844"/>
              </a:solidFill>
              <a:prstDash val="dot"/>
              <a:miter lim="8000"/>
              <a:headEnd len="sm" w="sm" type="none"/>
              <a:tailEnd len="sm" w="sm" type="none"/>
            </a:ln>
          </p:spPr>
        </p:cxnSp>
        <p:grpSp>
          <p:nvGrpSpPr>
            <p:cNvPr id="1464" name="Google Shape;1464;p37"/>
            <p:cNvGrpSpPr/>
            <p:nvPr/>
          </p:nvGrpSpPr>
          <p:grpSpPr>
            <a:xfrm>
              <a:off x="708799" y="582317"/>
              <a:ext cx="740095" cy="883507"/>
              <a:chOff x="4051865" y="5165558"/>
              <a:chExt cx="946855" cy="1130331"/>
            </a:xfrm>
          </p:grpSpPr>
          <p:sp>
            <p:nvSpPr>
              <p:cNvPr id="1465" name="Google Shape;1465;p37"/>
              <p:cNvSpPr/>
              <p:nvPr/>
            </p:nvSpPr>
            <p:spPr>
              <a:xfrm>
                <a:off x="4051865" y="5165558"/>
                <a:ext cx="946855" cy="868299"/>
              </a:xfrm>
              <a:prstGeom prst="ellipse">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466" name="Google Shape;1466;p37"/>
              <p:cNvSpPr txBox="1"/>
              <p:nvPr/>
            </p:nvSpPr>
            <p:spPr>
              <a:xfrm>
                <a:off x="4066676" y="5206813"/>
                <a:ext cx="909265" cy="108907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01</a:t>
                </a:r>
                <a:endParaRPr/>
              </a:p>
            </p:txBody>
          </p:sp>
        </p:grpSp>
      </p:grpSp>
      <p:grpSp>
        <p:nvGrpSpPr>
          <p:cNvPr id="1467" name="Google Shape;1467;p37"/>
          <p:cNvGrpSpPr/>
          <p:nvPr/>
        </p:nvGrpSpPr>
        <p:grpSpPr>
          <a:xfrm>
            <a:off x="0" y="2345332"/>
            <a:ext cx="1448894" cy="870102"/>
            <a:chOff x="0" y="582324"/>
            <a:chExt cx="1448894" cy="870102"/>
          </a:xfrm>
        </p:grpSpPr>
        <p:cxnSp>
          <p:nvCxnSpPr>
            <p:cNvPr id="1468" name="Google Shape;1468;p37"/>
            <p:cNvCxnSpPr/>
            <p:nvPr/>
          </p:nvCxnSpPr>
          <p:spPr>
            <a:xfrm>
              <a:off x="0" y="951782"/>
              <a:ext cx="1320800" cy="0"/>
            </a:xfrm>
            <a:prstGeom prst="straightConnector1">
              <a:avLst/>
            </a:prstGeom>
            <a:noFill/>
            <a:ln cap="flat" cmpd="sng" w="25400">
              <a:solidFill>
                <a:srgbClr val="06677F"/>
              </a:solidFill>
              <a:prstDash val="dot"/>
              <a:miter lim="8000"/>
              <a:headEnd len="sm" w="sm" type="none"/>
              <a:tailEnd len="sm" w="sm" type="none"/>
            </a:ln>
          </p:spPr>
        </p:cxnSp>
        <p:grpSp>
          <p:nvGrpSpPr>
            <p:cNvPr id="1469" name="Google Shape;1469;p37"/>
            <p:cNvGrpSpPr/>
            <p:nvPr/>
          </p:nvGrpSpPr>
          <p:grpSpPr>
            <a:xfrm>
              <a:off x="708799" y="582324"/>
              <a:ext cx="740095" cy="870102"/>
              <a:chOff x="4051865" y="5165558"/>
              <a:chExt cx="946855" cy="1113179"/>
            </a:xfrm>
          </p:grpSpPr>
          <p:sp>
            <p:nvSpPr>
              <p:cNvPr id="1470" name="Google Shape;1470;p37"/>
              <p:cNvSpPr/>
              <p:nvPr/>
            </p:nvSpPr>
            <p:spPr>
              <a:xfrm>
                <a:off x="4051865" y="5165558"/>
                <a:ext cx="946855" cy="868299"/>
              </a:xfrm>
              <a:prstGeom prst="ellipse">
                <a:avLst/>
              </a:prstGeom>
              <a:solidFill>
                <a:srgbClr val="06677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471" name="Google Shape;1471;p37"/>
              <p:cNvSpPr txBox="1"/>
              <p:nvPr/>
            </p:nvSpPr>
            <p:spPr>
              <a:xfrm>
                <a:off x="4055862" y="5189661"/>
                <a:ext cx="909265" cy="108907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02</a:t>
                </a:r>
                <a:endParaRPr/>
              </a:p>
            </p:txBody>
          </p:sp>
        </p:grpSp>
      </p:grpSp>
      <p:grpSp>
        <p:nvGrpSpPr>
          <p:cNvPr id="1472" name="Google Shape;1472;p37"/>
          <p:cNvGrpSpPr/>
          <p:nvPr/>
        </p:nvGrpSpPr>
        <p:grpSpPr>
          <a:xfrm>
            <a:off x="0" y="4615379"/>
            <a:ext cx="1450818" cy="896308"/>
            <a:chOff x="0" y="582322"/>
            <a:chExt cx="1450818" cy="896308"/>
          </a:xfrm>
        </p:grpSpPr>
        <p:cxnSp>
          <p:nvCxnSpPr>
            <p:cNvPr id="1473" name="Google Shape;1473;p37"/>
            <p:cNvCxnSpPr/>
            <p:nvPr/>
          </p:nvCxnSpPr>
          <p:spPr>
            <a:xfrm>
              <a:off x="0" y="951782"/>
              <a:ext cx="1320800" cy="0"/>
            </a:xfrm>
            <a:prstGeom prst="straightConnector1">
              <a:avLst/>
            </a:prstGeom>
            <a:noFill/>
            <a:ln cap="flat" cmpd="sng" w="25400">
              <a:solidFill>
                <a:srgbClr val="3D8241"/>
              </a:solidFill>
              <a:prstDash val="dot"/>
              <a:miter lim="8000"/>
              <a:headEnd len="sm" w="sm" type="none"/>
              <a:tailEnd len="sm" w="sm" type="none"/>
            </a:ln>
          </p:spPr>
        </p:cxnSp>
        <p:grpSp>
          <p:nvGrpSpPr>
            <p:cNvPr id="1474" name="Google Shape;1474;p37"/>
            <p:cNvGrpSpPr/>
            <p:nvPr/>
          </p:nvGrpSpPr>
          <p:grpSpPr>
            <a:xfrm>
              <a:off x="708800" y="582322"/>
              <a:ext cx="742018" cy="896308"/>
              <a:chOff x="4051865" y="5165558"/>
              <a:chExt cx="949315" cy="1146707"/>
            </a:xfrm>
          </p:grpSpPr>
          <p:sp>
            <p:nvSpPr>
              <p:cNvPr id="1475" name="Google Shape;1475;p37"/>
              <p:cNvSpPr/>
              <p:nvPr/>
            </p:nvSpPr>
            <p:spPr>
              <a:xfrm>
                <a:off x="4051865" y="5165558"/>
                <a:ext cx="946855" cy="868299"/>
              </a:xfrm>
              <a:prstGeom prst="ellipse">
                <a:avLst/>
              </a:prstGeom>
              <a:solidFill>
                <a:srgbClr val="3D824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476" name="Google Shape;1476;p37"/>
              <p:cNvSpPr txBox="1"/>
              <p:nvPr/>
            </p:nvSpPr>
            <p:spPr>
              <a:xfrm>
                <a:off x="4091914" y="5223190"/>
                <a:ext cx="909266" cy="1089075"/>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03</a:t>
                </a:r>
                <a:endParaRPr/>
              </a:p>
            </p:txBody>
          </p:sp>
        </p:grpSp>
      </p:grpSp>
      <p:sp>
        <p:nvSpPr>
          <p:cNvPr id="1477" name="Google Shape;1477;p37"/>
          <p:cNvSpPr/>
          <p:nvPr/>
        </p:nvSpPr>
        <p:spPr>
          <a:xfrm flipH="1">
            <a:off x="9215409" y="1166047"/>
            <a:ext cx="2287818" cy="1708545"/>
          </a:xfrm>
          <a:prstGeom prst="rect">
            <a:avLst/>
          </a:prstGeom>
          <a:noFill/>
          <a:ln>
            <a:noFill/>
          </a:ln>
        </p:spPr>
        <p:txBody>
          <a:bodyPr anchorCtr="0" anchor="t" bIns="45700" lIns="91425" spcFirstLastPara="1" rIns="91425" wrap="square" tIns="45700">
            <a:spAutoFit/>
          </a:bodyPr>
          <a:lstStyle/>
          <a:p>
            <a:pPr indent="0" lvl="0" marL="0" marR="0" rtl="0" algn="r">
              <a:lnSpc>
                <a:spcPct val="116666"/>
              </a:lnSpc>
              <a:spcBef>
                <a:spcPts val="0"/>
              </a:spcBef>
              <a:spcAft>
                <a:spcPts val="0"/>
              </a:spcAft>
              <a:buNone/>
            </a:pPr>
            <a:r>
              <a:rPr lang="en-US" sz="1800">
                <a:solidFill>
                  <a:srgbClr val="262626"/>
                </a:solidFill>
                <a:latin typeface="Calibri"/>
                <a:ea typeface="Calibri"/>
                <a:cs typeface="Calibri"/>
                <a:sym typeface="Calibri"/>
              </a:rPr>
              <a:t>El mapeo debe incluir sentimientos, necesidades, puntos de fricción y accesibilidad.</a:t>
            </a:r>
            <a:endParaRPr/>
          </a:p>
          <a:p>
            <a:pPr indent="0" lvl="0" marL="0" marR="0" rtl="0" algn="r">
              <a:lnSpc>
                <a:spcPct val="104999"/>
              </a:lnSpc>
              <a:spcBef>
                <a:spcPts val="0"/>
              </a:spcBef>
              <a:spcAft>
                <a:spcPts val="0"/>
              </a:spcAft>
              <a:buNone/>
            </a:pPr>
            <a:r>
              <a:t/>
            </a:r>
            <a:endParaRPr sz="2000">
              <a:solidFill>
                <a:srgbClr val="262626"/>
              </a:solidFill>
              <a:latin typeface="Calibri"/>
              <a:ea typeface="Calibri"/>
              <a:cs typeface="Calibri"/>
              <a:sym typeface="Calibri"/>
            </a:endParaRPr>
          </a:p>
        </p:txBody>
      </p:sp>
      <p:sp>
        <p:nvSpPr>
          <p:cNvPr id="1478" name="Google Shape;1478;p37"/>
          <p:cNvSpPr/>
          <p:nvPr/>
        </p:nvSpPr>
        <p:spPr>
          <a:xfrm flipH="1">
            <a:off x="8908993" y="3859104"/>
            <a:ext cx="2594232" cy="1708545"/>
          </a:xfrm>
          <a:prstGeom prst="rect">
            <a:avLst/>
          </a:prstGeom>
          <a:noFill/>
          <a:ln>
            <a:noFill/>
          </a:ln>
        </p:spPr>
        <p:txBody>
          <a:bodyPr anchorCtr="0" anchor="t" bIns="45700" lIns="91425" spcFirstLastPara="1" rIns="91425" wrap="square" tIns="45700">
            <a:spAutoFit/>
          </a:bodyPr>
          <a:lstStyle/>
          <a:p>
            <a:pPr indent="0" lvl="0" marL="0" marR="0" rtl="0" algn="r">
              <a:lnSpc>
                <a:spcPct val="116666"/>
              </a:lnSpc>
              <a:spcBef>
                <a:spcPts val="0"/>
              </a:spcBef>
              <a:spcAft>
                <a:spcPts val="0"/>
              </a:spcAft>
              <a:buNone/>
            </a:pPr>
            <a:r>
              <a:rPr lang="en-US" sz="1800">
                <a:solidFill>
                  <a:srgbClr val="262626"/>
                </a:solidFill>
                <a:latin typeface="Calibri"/>
                <a:ea typeface="Calibri"/>
                <a:cs typeface="Calibri"/>
                <a:sym typeface="Calibri"/>
              </a:rPr>
              <a:t>Los mejores recorridos crean recuerdos más intensos y una sostenibilidad más creíble.</a:t>
            </a:r>
            <a:endParaRPr/>
          </a:p>
          <a:p>
            <a:pPr indent="0" lvl="0" marL="0" marR="0" rtl="0" algn="r">
              <a:lnSpc>
                <a:spcPct val="104999"/>
              </a:lnSpc>
              <a:spcBef>
                <a:spcPts val="0"/>
              </a:spcBef>
              <a:spcAft>
                <a:spcPts val="0"/>
              </a:spcAft>
              <a:buNone/>
            </a:pPr>
            <a:r>
              <a:t/>
            </a:r>
            <a:endParaRPr sz="2000">
              <a:solidFill>
                <a:srgbClr val="262626"/>
              </a:solidFill>
              <a:latin typeface="Calibri"/>
              <a:ea typeface="Calibri"/>
              <a:cs typeface="Calibri"/>
              <a:sym typeface="Calibri"/>
            </a:endParaRPr>
          </a:p>
        </p:txBody>
      </p:sp>
      <p:grpSp>
        <p:nvGrpSpPr>
          <p:cNvPr id="1479" name="Google Shape;1479;p37"/>
          <p:cNvGrpSpPr/>
          <p:nvPr/>
        </p:nvGrpSpPr>
        <p:grpSpPr>
          <a:xfrm>
            <a:off x="10752228" y="428471"/>
            <a:ext cx="1501995" cy="883506"/>
            <a:chOff x="708799" y="582319"/>
            <a:chExt cx="1501995" cy="883506"/>
          </a:xfrm>
        </p:grpSpPr>
        <p:cxnSp>
          <p:nvCxnSpPr>
            <p:cNvPr id="1480" name="Google Shape;1480;p37"/>
            <p:cNvCxnSpPr/>
            <p:nvPr/>
          </p:nvCxnSpPr>
          <p:spPr>
            <a:xfrm rot="10800000">
              <a:off x="1320800" y="951782"/>
              <a:ext cx="889994" cy="0"/>
            </a:xfrm>
            <a:prstGeom prst="straightConnector1">
              <a:avLst/>
            </a:prstGeom>
            <a:noFill/>
            <a:ln cap="flat" cmpd="sng" w="25400">
              <a:solidFill>
                <a:srgbClr val="0289AE"/>
              </a:solidFill>
              <a:prstDash val="dot"/>
              <a:miter lim="8000"/>
              <a:headEnd len="sm" w="sm" type="none"/>
              <a:tailEnd len="sm" w="sm" type="none"/>
            </a:ln>
          </p:spPr>
        </p:cxnSp>
        <p:grpSp>
          <p:nvGrpSpPr>
            <p:cNvPr id="1481" name="Google Shape;1481;p37"/>
            <p:cNvGrpSpPr/>
            <p:nvPr/>
          </p:nvGrpSpPr>
          <p:grpSpPr>
            <a:xfrm>
              <a:off x="708799" y="582319"/>
              <a:ext cx="740095" cy="883506"/>
              <a:chOff x="4051865" y="5165558"/>
              <a:chExt cx="946855" cy="1130329"/>
            </a:xfrm>
          </p:grpSpPr>
          <p:sp>
            <p:nvSpPr>
              <p:cNvPr id="1482" name="Google Shape;1482;p37"/>
              <p:cNvSpPr/>
              <p:nvPr/>
            </p:nvSpPr>
            <p:spPr>
              <a:xfrm>
                <a:off x="4051865" y="5165558"/>
                <a:ext cx="946855" cy="868299"/>
              </a:xfrm>
              <a:prstGeom prst="ellipse">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483" name="Google Shape;1483;p37"/>
              <p:cNvSpPr txBox="1"/>
              <p:nvPr/>
            </p:nvSpPr>
            <p:spPr>
              <a:xfrm>
                <a:off x="4066676" y="5206811"/>
                <a:ext cx="909265" cy="108907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04</a:t>
                </a:r>
                <a:endParaRPr/>
              </a:p>
            </p:txBody>
          </p:sp>
        </p:grpSp>
      </p:grpSp>
      <p:grpSp>
        <p:nvGrpSpPr>
          <p:cNvPr id="1484" name="Google Shape;1484;p37"/>
          <p:cNvGrpSpPr/>
          <p:nvPr/>
        </p:nvGrpSpPr>
        <p:grpSpPr>
          <a:xfrm>
            <a:off x="10752228" y="3140997"/>
            <a:ext cx="1467271" cy="880235"/>
            <a:chOff x="708799" y="582325"/>
            <a:chExt cx="1467271" cy="880235"/>
          </a:xfrm>
        </p:grpSpPr>
        <p:cxnSp>
          <p:nvCxnSpPr>
            <p:cNvPr id="1485" name="Google Shape;1485;p37"/>
            <p:cNvCxnSpPr/>
            <p:nvPr/>
          </p:nvCxnSpPr>
          <p:spPr>
            <a:xfrm rot="10800000">
              <a:off x="1320800" y="951782"/>
              <a:ext cx="855270" cy="0"/>
            </a:xfrm>
            <a:prstGeom prst="straightConnector1">
              <a:avLst/>
            </a:prstGeom>
            <a:noFill/>
            <a:ln cap="flat" cmpd="sng" w="25400">
              <a:solidFill>
                <a:srgbClr val="62A844"/>
              </a:solidFill>
              <a:prstDash val="dot"/>
              <a:miter lim="8000"/>
              <a:headEnd len="sm" w="sm" type="none"/>
              <a:tailEnd len="sm" w="sm" type="none"/>
            </a:ln>
          </p:spPr>
        </p:cxnSp>
        <p:grpSp>
          <p:nvGrpSpPr>
            <p:cNvPr id="1486" name="Google Shape;1486;p37"/>
            <p:cNvGrpSpPr/>
            <p:nvPr/>
          </p:nvGrpSpPr>
          <p:grpSpPr>
            <a:xfrm>
              <a:off x="708799" y="582325"/>
              <a:ext cx="740095" cy="880235"/>
              <a:chOff x="4051865" y="5165558"/>
              <a:chExt cx="946855" cy="1126143"/>
            </a:xfrm>
          </p:grpSpPr>
          <p:sp>
            <p:nvSpPr>
              <p:cNvPr id="1487" name="Google Shape;1487;p37"/>
              <p:cNvSpPr/>
              <p:nvPr/>
            </p:nvSpPr>
            <p:spPr>
              <a:xfrm>
                <a:off x="4051865" y="5165558"/>
                <a:ext cx="946855" cy="868299"/>
              </a:xfrm>
              <a:prstGeom prst="ellipse">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488" name="Google Shape;1488;p37"/>
              <p:cNvSpPr txBox="1"/>
              <p:nvPr/>
            </p:nvSpPr>
            <p:spPr>
              <a:xfrm>
                <a:off x="4058978" y="5202626"/>
                <a:ext cx="909265" cy="1089075"/>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05</a:t>
                </a:r>
                <a:endParaRPr/>
              </a:p>
            </p:txBody>
          </p:sp>
        </p:grpSp>
      </p:grpSp>
      <p:sp>
        <p:nvSpPr>
          <p:cNvPr id="1489" name="Google Shape;1489;p37"/>
          <p:cNvSpPr txBox="1"/>
          <p:nvPr/>
        </p:nvSpPr>
        <p:spPr>
          <a:xfrm>
            <a:off x="8583151" y="5394152"/>
            <a:ext cx="2865950" cy="1169936"/>
          </a:xfrm>
          <a:prstGeom prst="rect">
            <a:avLst/>
          </a:prstGeom>
          <a:noFill/>
          <a:ln>
            <a:noFill/>
          </a:ln>
        </p:spPr>
        <p:txBody>
          <a:bodyPr anchorCtr="0" anchor="t" bIns="45700" lIns="91425" spcFirstLastPara="1" rIns="91425" wrap="square" tIns="45700">
            <a:spAutoFit/>
          </a:bodyPr>
          <a:lstStyle/>
          <a:p>
            <a:pPr indent="0" lvl="0" marL="0" marR="0" rtl="0" algn="r">
              <a:lnSpc>
                <a:spcPct val="104999"/>
              </a:lnSpc>
              <a:spcBef>
                <a:spcPts val="0"/>
              </a:spcBef>
              <a:spcAft>
                <a:spcPts val="0"/>
              </a:spcAft>
              <a:buNone/>
            </a:pPr>
            <a:r>
              <a:rPr b="1" lang="en-US" sz="2000">
                <a:solidFill>
                  <a:srgbClr val="62A844"/>
                </a:solidFill>
                <a:latin typeface="Calibri"/>
                <a:ea typeface="Calibri"/>
                <a:cs typeface="Calibri"/>
                <a:sym typeface="Calibri"/>
              </a:rPr>
              <a:t>Si quieres mejorar la experiencia, empieza por verla como un recorrido.</a:t>
            </a:r>
            <a:endParaRPr/>
          </a:p>
          <a:p>
            <a:pPr indent="0" lvl="0" marL="0" marR="0" rtl="0" algn="r">
              <a:lnSpc>
                <a:spcPct val="104999"/>
              </a:lnSpc>
              <a:spcBef>
                <a:spcPts val="0"/>
              </a:spcBef>
              <a:spcAft>
                <a:spcPts val="0"/>
              </a:spcAft>
              <a:buNone/>
            </a:pPr>
            <a:r>
              <a:t/>
            </a:r>
            <a:endParaRPr sz="2000">
              <a:solidFill>
                <a:srgbClr val="62A844"/>
              </a:solidFill>
              <a:latin typeface="Calibri"/>
              <a:ea typeface="Calibri"/>
              <a:cs typeface="Calibri"/>
              <a:sym typeface="Calibri"/>
            </a:endParaRPr>
          </a:p>
        </p:txBody>
      </p:sp>
      <p:sp>
        <p:nvSpPr>
          <p:cNvPr id="1490" name="Google Shape;1490;p37"/>
          <p:cNvSpPr txBox="1"/>
          <p:nvPr/>
        </p:nvSpPr>
        <p:spPr>
          <a:xfrm>
            <a:off x="2866404" y="25992"/>
            <a:ext cx="6126480" cy="427553"/>
          </a:xfrm>
          <a:prstGeom prst="rect">
            <a:avLst/>
          </a:prstGeom>
          <a:noFill/>
          <a:ln>
            <a:noFill/>
          </a:ln>
        </p:spPr>
        <p:txBody>
          <a:bodyPr anchorCtr="0" anchor="t" bIns="45700" lIns="91425" spcFirstLastPara="1" rIns="91425" wrap="square" tIns="45700">
            <a:spAutoFit/>
          </a:bodyPr>
          <a:lstStyle/>
          <a:p>
            <a:pPr indent="0" lvl="0" marL="0" marR="0" rtl="0" algn="ctr">
              <a:lnSpc>
                <a:spcPct val="88571"/>
              </a:lnSpc>
              <a:spcBef>
                <a:spcPts val="0"/>
              </a:spcBef>
              <a:spcAft>
                <a:spcPts val="0"/>
              </a:spcAft>
              <a:buNone/>
            </a:pPr>
            <a:r>
              <a:rPr b="1" lang="en-US" sz="2800">
                <a:solidFill>
                  <a:srgbClr val="62A844"/>
                </a:solidFill>
                <a:latin typeface="Calibri"/>
                <a:ea typeface="Calibri"/>
                <a:cs typeface="Calibri"/>
                <a:sym typeface="Calibri"/>
              </a:rPr>
              <a:t>Conclusiones clave hasta ahora…</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5" name="Shape 1495"/>
        <p:cNvGrpSpPr/>
        <p:nvPr/>
      </p:nvGrpSpPr>
      <p:grpSpPr>
        <a:xfrm>
          <a:off x="0" y="0"/>
          <a:ext cx="0" cy="0"/>
          <a:chOff x="0" y="0"/>
          <a:chExt cx="0" cy="0"/>
        </a:xfrm>
      </p:grpSpPr>
      <p:pic>
        <p:nvPicPr>
          <p:cNvPr id="1496" name="Google Shape;1496;p38"/>
          <p:cNvPicPr preferRelativeResize="0"/>
          <p:nvPr/>
        </p:nvPicPr>
        <p:blipFill>
          <a:blip r:embed="rId3">
            <a:alphaModFix/>
          </a:blip>
          <a:stretch>
            <a:fillRect/>
          </a:stretch>
        </p:blipFill>
        <p:spPr>
          <a:xfrm>
            <a:off x="3667125" y="586150"/>
            <a:ext cx="8524875" cy="5605500"/>
          </a:xfrm>
          <a:prstGeom prst="rect">
            <a:avLst/>
          </a:prstGeom>
          <a:noFill/>
          <a:ln>
            <a:noFill/>
          </a:ln>
        </p:spPr>
      </p:pic>
      <p:sp>
        <p:nvSpPr>
          <p:cNvPr id="1497" name="Google Shape;1497;p38"/>
          <p:cNvSpPr txBox="1"/>
          <p:nvPr>
            <p:ph idx="1" type="body"/>
          </p:nvPr>
        </p:nvSpPr>
        <p:spPr>
          <a:xfrm>
            <a:off x="4223369" y="1174450"/>
            <a:ext cx="6669900" cy="4711800"/>
          </a:xfrm>
          <a:prstGeom prst="rect">
            <a:avLst/>
          </a:prstGeom>
          <a:noFill/>
          <a:ln>
            <a:noFill/>
          </a:ln>
        </p:spPr>
        <p:txBody>
          <a:bodyPr anchorCtr="0" anchor="t" bIns="45700" lIns="91425" spcFirstLastPara="1" rIns="91425" wrap="square" tIns="45700">
            <a:normAutofit fontScale="85000" lnSpcReduction="10000"/>
          </a:bodyPr>
          <a:lstStyle/>
          <a:p>
            <a:pPr indent="0" lvl="0" marL="0" rtl="0" algn="l">
              <a:lnSpc>
                <a:spcPct val="103333"/>
              </a:lnSpc>
              <a:spcBef>
                <a:spcPts val="0"/>
              </a:spcBef>
              <a:spcAft>
                <a:spcPts val="0"/>
              </a:spcAft>
              <a:buClr>
                <a:schemeClr val="lt1"/>
              </a:buClr>
              <a:buSzPct val="100000"/>
              <a:buNone/>
            </a:pPr>
            <a:r>
              <a:rPr b="1" lang="en-US"/>
              <a:t>Diseño de puntos de contacto y estímulos sostenibles</a:t>
            </a:r>
            <a:endParaRPr/>
          </a:p>
          <a:p>
            <a:pPr indent="0" lvl="0" marL="0" rtl="0" algn="l">
              <a:lnSpc>
                <a:spcPct val="103333"/>
              </a:lnSpc>
              <a:spcBef>
                <a:spcPts val="0"/>
              </a:spcBef>
              <a:spcAft>
                <a:spcPts val="0"/>
              </a:spcAft>
              <a:buClr>
                <a:schemeClr val="lt1"/>
              </a:buClr>
              <a:buSzPct val="100000"/>
              <a:buNone/>
            </a:pPr>
            <a:r>
              <a:t/>
            </a:r>
            <a:endParaRPr b="1"/>
          </a:p>
          <a:p>
            <a:pPr indent="0" lvl="0" marL="0" rtl="0" algn="l">
              <a:lnSpc>
                <a:spcPct val="90000"/>
              </a:lnSpc>
              <a:spcBef>
                <a:spcPts val="1000"/>
              </a:spcBef>
              <a:spcAft>
                <a:spcPts val="0"/>
              </a:spcAft>
              <a:buClr>
                <a:schemeClr val="lt1"/>
              </a:buClr>
              <a:buSzPct val="100000"/>
              <a:buNone/>
            </a:pPr>
            <a:r>
              <a:t/>
            </a:r>
            <a:endParaRPr sz="2200"/>
          </a:p>
          <a:p>
            <a:pPr indent="0" lvl="0" marL="0" rtl="0" algn="l">
              <a:lnSpc>
                <a:spcPct val="107500"/>
              </a:lnSpc>
              <a:spcBef>
                <a:spcPts val="0"/>
              </a:spcBef>
              <a:spcAft>
                <a:spcPts val="0"/>
              </a:spcAft>
              <a:buClr>
                <a:schemeClr val="lt1"/>
              </a:buClr>
              <a:buSzPct val="100000"/>
              <a:buNone/>
            </a:pPr>
            <a:r>
              <a:rPr b="1" lang="en-US" sz="2400"/>
              <a:t>Hacer que la mejor opción sea más fácil, más clara y más atractiva. </a:t>
            </a:r>
            <a:endParaRPr/>
          </a:p>
          <a:p>
            <a:pPr indent="0" lvl="0" marL="0" rtl="0" algn="l">
              <a:lnSpc>
                <a:spcPct val="107500"/>
              </a:lnSpc>
              <a:spcBef>
                <a:spcPts val="0"/>
              </a:spcBef>
              <a:spcAft>
                <a:spcPts val="0"/>
              </a:spcAft>
              <a:buClr>
                <a:schemeClr val="lt1"/>
              </a:buClr>
              <a:buSzPct val="100000"/>
              <a:buNone/>
            </a:pPr>
            <a:r>
              <a:t/>
            </a:r>
            <a:endParaRPr b="1" sz="2400"/>
          </a:p>
          <a:p>
            <a:pPr indent="0" lvl="0" marL="0" rtl="0" algn="l">
              <a:lnSpc>
                <a:spcPct val="107500"/>
              </a:lnSpc>
              <a:spcBef>
                <a:spcPts val="0"/>
              </a:spcBef>
              <a:spcAft>
                <a:spcPts val="0"/>
              </a:spcAft>
              <a:buClr>
                <a:schemeClr val="lt1"/>
              </a:buClr>
              <a:buSzPct val="100000"/>
              <a:buNone/>
            </a:pPr>
            <a:r>
              <a:rPr lang="en-US" sz="2400"/>
              <a:t>Explorar cómo las empresas del sector hotelero pueden utilizar los conocimientos sobre el comportamiento y las decisiones de diseño para fomentar un comportamiento sostenible entre los huéspedes, al tiempo que se protegen la comodidad y la confianza.</a:t>
            </a:r>
            <a:endParaRPr sz="2200"/>
          </a:p>
        </p:txBody>
      </p:sp>
      <p:sp>
        <p:nvSpPr>
          <p:cNvPr id="1498" name="Google Shape;1498;p38"/>
          <p:cNvSpPr txBox="1"/>
          <p:nvPr>
            <p:ph idx="2" type="body"/>
          </p:nvPr>
        </p:nvSpPr>
        <p:spPr>
          <a:xfrm>
            <a:off x="660160" y="1634387"/>
            <a:ext cx="2066906" cy="582221"/>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0289AE"/>
              </a:buClr>
              <a:buSzPts val="12000"/>
              <a:buNone/>
            </a:pPr>
            <a:r>
              <a:rPr b="1" lang="en-US" sz="12000"/>
              <a:t>03</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3" name="Shape 1503"/>
        <p:cNvGrpSpPr/>
        <p:nvPr/>
      </p:nvGrpSpPr>
      <p:grpSpPr>
        <a:xfrm>
          <a:off x="0" y="0"/>
          <a:ext cx="0" cy="0"/>
          <a:chOff x="0" y="0"/>
          <a:chExt cx="0" cy="0"/>
        </a:xfrm>
      </p:grpSpPr>
      <p:sp>
        <p:nvSpPr>
          <p:cNvPr id="1504" name="Google Shape;1504;p39"/>
          <p:cNvSpPr txBox="1"/>
          <p:nvPr/>
        </p:nvSpPr>
        <p:spPr>
          <a:xfrm>
            <a:off x="429115" y="421381"/>
            <a:ext cx="5237759"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06677F"/>
              </a:buClr>
              <a:buSzPts val="3400"/>
              <a:buFont typeface="Arial"/>
              <a:buNone/>
            </a:pPr>
            <a:r>
              <a:rPr b="1" lang="en-US" sz="3400">
                <a:solidFill>
                  <a:srgbClr val="06677F"/>
                </a:solidFill>
                <a:latin typeface="Calibri"/>
                <a:ea typeface="Calibri"/>
                <a:cs typeface="Calibri"/>
                <a:sym typeface="Calibri"/>
              </a:rPr>
              <a:t>Las decisiones sostenibles requieren un buen diseño</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1505" name="Google Shape;1505;p39"/>
          <p:cNvCxnSpPr/>
          <p:nvPr/>
        </p:nvCxnSpPr>
        <p:spPr>
          <a:xfrm>
            <a:off x="0" y="1536819"/>
            <a:ext cx="6840638" cy="0"/>
          </a:xfrm>
          <a:prstGeom prst="straightConnector1">
            <a:avLst/>
          </a:prstGeom>
          <a:noFill/>
          <a:ln cap="flat" cmpd="sng" w="34925">
            <a:solidFill>
              <a:srgbClr val="62A844"/>
            </a:solidFill>
            <a:prstDash val="dot"/>
            <a:miter lim="8000"/>
            <a:headEnd len="sm" w="sm" type="none"/>
            <a:tailEnd len="sm" w="sm" type="none"/>
          </a:ln>
        </p:spPr>
      </p:cxnSp>
      <p:sp>
        <p:nvSpPr>
          <p:cNvPr id="1506" name="Google Shape;1506;p39"/>
          <p:cNvSpPr/>
          <p:nvPr/>
        </p:nvSpPr>
        <p:spPr>
          <a:xfrm flipH="1">
            <a:off x="586941" y="1838697"/>
            <a:ext cx="5247309" cy="4196020"/>
          </a:xfrm>
          <a:prstGeom prst="rect">
            <a:avLst/>
          </a:prstGeom>
          <a:noFill/>
          <a:ln>
            <a:noFill/>
          </a:ln>
        </p:spPr>
        <p:txBody>
          <a:bodyPr anchorCtr="0" anchor="t" bIns="45700" lIns="91425" spcFirstLastPara="1" rIns="91425" wrap="square" tIns="45700">
            <a:spAutoFit/>
          </a:bodyPr>
          <a:lstStyle/>
          <a:p>
            <a:pPr indent="0" lvl="0" marL="0" marR="0" rtl="0" algn="l">
              <a:lnSpc>
                <a:spcPct val="108888"/>
              </a:lnSpc>
              <a:spcBef>
                <a:spcPts val="0"/>
              </a:spcBef>
              <a:spcAft>
                <a:spcPts val="0"/>
              </a:spcAft>
              <a:buNone/>
            </a:pPr>
            <a:r>
              <a:rPr lang="en-US" sz="1600">
                <a:solidFill>
                  <a:srgbClr val="262626"/>
                </a:solidFill>
                <a:latin typeface="Calibri"/>
                <a:ea typeface="Calibri"/>
                <a:cs typeface="Calibri"/>
                <a:sym typeface="Calibri"/>
              </a:rPr>
              <a:t>Los huéspedes toman decisiones en contextos reales: cansados tras el viaje, distraídos, con prisa, sin estar familiarizados con el espacio, centrados en la comodidad y, a veces, abrumados por la información.  Esto significa que el comportamiento sostenible no puede depender únicamente de la concienciación o la buena voluntad. También debe depender del diseño.</a:t>
            </a:r>
            <a:endParaRPr sz="1200"/>
          </a:p>
          <a:p>
            <a:pPr indent="0" lvl="0" marL="0" marR="0" rtl="0" algn="l">
              <a:lnSpc>
                <a:spcPct val="98000"/>
              </a:lnSpc>
              <a:spcBef>
                <a:spcPts val="0"/>
              </a:spcBef>
              <a:spcAft>
                <a:spcPts val="0"/>
              </a:spcAft>
              <a:buNone/>
            </a:pPr>
            <a:r>
              <a:t/>
            </a:r>
            <a:endParaRPr b="1" sz="1800">
              <a:solidFill>
                <a:srgbClr val="0289AE"/>
              </a:solidFill>
              <a:latin typeface="Calibri"/>
              <a:ea typeface="Calibri"/>
              <a:cs typeface="Calibri"/>
              <a:sym typeface="Calibri"/>
            </a:endParaRPr>
          </a:p>
          <a:p>
            <a:pPr indent="0" lvl="0" marL="0" marR="0" rtl="0" algn="l">
              <a:lnSpc>
                <a:spcPct val="98000"/>
              </a:lnSpc>
              <a:spcBef>
                <a:spcPts val="0"/>
              </a:spcBef>
              <a:spcAft>
                <a:spcPts val="0"/>
              </a:spcAft>
              <a:buNone/>
            </a:pPr>
            <a:r>
              <a:rPr b="1" lang="en-US" sz="1800">
                <a:solidFill>
                  <a:srgbClr val="0289AE"/>
                </a:solidFill>
                <a:latin typeface="Calibri"/>
                <a:ea typeface="Calibri"/>
                <a:cs typeface="Calibri"/>
                <a:sym typeface="Calibri"/>
              </a:rPr>
              <a:t>Un punto de contacto bien diseñado:</a:t>
            </a:r>
            <a:endParaRPr sz="1200"/>
          </a:p>
          <a:p>
            <a:pPr indent="-330200" lvl="0" marL="342900" marR="0" rtl="0" algn="l">
              <a:lnSpc>
                <a:spcPct val="108888"/>
              </a:lnSpc>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Reduce la fricción</a:t>
            </a:r>
            <a:endParaRPr sz="1200"/>
          </a:p>
          <a:p>
            <a:pPr indent="-330200" lvl="0" marL="342900" marR="0" rtl="0" algn="l">
              <a:lnSpc>
                <a:spcPct val="108888"/>
              </a:lnSpc>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Facilita la acción preferida</a:t>
            </a:r>
            <a:endParaRPr sz="1200"/>
          </a:p>
          <a:p>
            <a:pPr indent="-330200" lvl="0" marL="342900" marR="0" rtl="0" algn="l">
              <a:lnSpc>
                <a:spcPct val="108888"/>
              </a:lnSpc>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Utiliza un lenguaje claro</a:t>
            </a:r>
            <a:endParaRPr sz="1200"/>
          </a:p>
          <a:p>
            <a:pPr indent="-330200" lvl="0" marL="342900" marR="0" rtl="0" algn="l">
              <a:lnSpc>
                <a:spcPct val="108888"/>
              </a:lnSpc>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Aparece en el momento adecuado</a:t>
            </a:r>
            <a:endParaRPr sz="1200"/>
          </a:p>
          <a:p>
            <a:pPr indent="-330200" lvl="0" marL="342900" marR="0" rtl="0" algn="l">
              <a:lnSpc>
                <a:spcPct val="108888"/>
              </a:lnSpc>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Respeta la autonomía</a:t>
            </a:r>
            <a:endParaRPr sz="1200"/>
          </a:p>
          <a:p>
            <a:pPr indent="-330200" lvl="0" marL="342900" marR="0" rtl="0" algn="l">
              <a:lnSpc>
                <a:spcPct val="108888"/>
              </a:lnSpc>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Evita los mensajes que provocan culpa</a:t>
            </a:r>
            <a:endParaRPr sz="1200"/>
          </a:p>
          <a:p>
            <a:pPr indent="0" lvl="0" marL="0" marR="0" rtl="0" algn="l">
              <a:lnSpc>
                <a:spcPct val="108888"/>
              </a:lnSpc>
              <a:spcBef>
                <a:spcPts val="0"/>
              </a:spcBef>
              <a:spcAft>
                <a:spcPts val="0"/>
              </a:spcAft>
              <a:buNone/>
            </a:pPr>
            <a:r>
              <a:t/>
            </a:r>
            <a:endParaRPr sz="1600">
              <a:solidFill>
                <a:srgbClr val="262626"/>
              </a:solidFill>
              <a:latin typeface="Calibri"/>
              <a:ea typeface="Calibri"/>
              <a:cs typeface="Calibri"/>
              <a:sym typeface="Calibri"/>
            </a:endParaRPr>
          </a:p>
        </p:txBody>
      </p:sp>
      <p:sp>
        <p:nvSpPr>
          <p:cNvPr id="1507" name="Google Shape;1507;p39"/>
          <p:cNvSpPr/>
          <p:nvPr/>
        </p:nvSpPr>
        <p:spPr>
          <a:xfrm>
            <a:off x="7124915" y="5928202"/>
            <a:ext cx="4222789" cy="306000"/>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508" name="Google Shape;1508;p39"/>
          <p:cNvSpPr txBox="1"/>
          <p:nvPr/>
        </p:nvSpPr>
        <p:spPr>
          <a:xfrm>
            <a:off x="7250914" y="5914536"/>
            <a:ext cx="756000" cy="369332"/>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200">
                <a:solidFill>
                  <a:srgbClr val="0289AE"/>
                </a:solidFill>
                <a:latin typeface="Calibri"/>
                <a:ea typeface="Calibri"/>
                <a:cs typeface="Calibri"/>
                <a:sym typeface="Calibri"/>
              </a:rPr>
              <a:t>Véase también ›</a:t>
            </a:r>
            <a:endParaRPr/>
          </a:p>
        </p:txBody>
      </p:sp>
      <p:sp>
        <p:nvSpPr>
          <p:cNvPr id="1509" name="Google Shape;1509;p39"/>
          <p:cNvSpPr txBox="1"/>
          <p:nvPr/>
        </p:nvSpPr>
        <p:spPr>
          <a:xfrm>
            <a:off x="8006915" y="5991480"/>
            <a:ext cx="61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262626"/>
                </a:solidFill>
                <a:latin typeface="Calibri"/>
                <a:ea typeface="Calibri"/>
                <a:cs typeface="Calibri"/>
                <a:sym typeface="Calibri"/>
              </a:rPr>
              <a:t>C3 </a:t>
            </a:r>
            <a:r>
              <a:rPr b="1" lang="en-US" sz="1400">
                <a:solidFill>
                  <a:srgbClr val="262626"/>
                </a:solidFill>
                <a:latin typeface="Calibri"/>
                <a:ea typeface="Calibri"/>
                <a:cs typeface="Calibri"/>
                <a:sym typeface="Calibri"/>
              </a:rPr>
              <a:t>M1</a:t>
            </a:r>
            <a:endParaRPr b="1" i="0" sz="1400">
              <a:solidFill>
                <a:srgbClr val="262626"/>
              </a:solidFill>
              <a:latin typeface="Calibri"/>
              <a:ea typeface="Calibri"/>
              <a:cs typeface="Calibri"/>
              <a:sym typeface="Calibri"/>
            </a:endParaRPr>
          </a:p>
        </p:txBody>
      </p:sp>
      <p:sp>
        <p:nvSpPr>
          <p:cNvPr id="1510" name="Google Shape;1510;p39"/>
          <p:cNvSpPr txBox="1"/>
          <p:nvPr/>
        </p:nvSpPr>
        <p:spPr>
          <a:xfrm>
            <a:off x="8600914" y="5991480"/>
            <a:ext cx="349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lang="en-US" sz="1400">
                <a:solidFill>
                  <a:srgbClr val="262626"/>
                </a:solidFill>
                <a:latin typeface="Calibri"/>
                <a:ea typeface="Calibri"/>
                <a:cs typeface="Calibri"/>
                <a:sym typeface="Calibri"/>
              </a:rPr>
              <a:t>-  Liderar el </a:t>
            </a:r>
            <a:r>
              <a:rPr lang="en-US" sz="1200">
                <a:solidFill>
                  <a:srgbClr val="262626"/>
                </a:solidFill>
                <a:latin typeface="Calibri"/>
                <a:ea typeface="Calibri"/>
                <a:cs typeface="Calibri"/>
                <a:sym typeface="Calibri"/>
              </a:rPr>
              <a:t>cambio</a:t>
            </a:r>
            <a:r>
              <a:rPr lang="en-US" sz="1400">
                <a:solidFill>
                  <a:srgbClr val="262626"/>
                </a:solidFill>
                <a:latin typeface="Calibri"/>
                <a:ea typeface="Calibri"/>
                <a:cs typeface="Calibri"/>
                <a:sym typeface="Calibri"/>
              </a:rPr>
              <a:t> ecológico y digital</a:t>
            </a:r>
            <a:endParaRPr/>
          </a:p>
        </p:txBody>
      </p:sp>
      <p:sp>
        <p:nvSpPr>
          <p:cNvPr id="1511" name="Google Shape;1511;p39"/>
          <p:cNvSpPr txBox="1"/>
          <p:nvPr/>
        </p:nvSpPr>
        <p:spPr>
          <a:xfrm>
            <a:off x="498600" y="5991474"/>
            <a:ext cx="5424000" cy="639000"/>
          </a:xfrm>
          <a:prstGeom prst="rect">
            <a:avLst/>
          </a:prstGeom>
          <a:noFill/>
          <a:ln>
            <a:noFill/>
          </a:ln>
        </p:spPr>
        <p:txBody>
          <a:bodyPr anchorCtr="0" anchor="t" bIns="45700" lIns="91425" spcFirstLastPara="1" rIns="91425" wrap="square" tIns="45700">
            <a:spAutoFit/>
          </a:bodyPr>
          <a:lstStyle/>
          <a:p>
            <a:pPr indent="0" lvl="0" marL="0" marR="0" rtl="0" algn="l">
              <a:lnSpc>
                <a:spcPct val="108888"/>
              </a:lnSpc>
              <a:spcBef>
                <a:spcPts val="0"/>
              </a:spcBef>
              <a:spcAft>
                <a:spcPts val="0"/>
              </a:spcAft>
              <a:buNone/>
            </a:pPr>
            <a:r>
              <a:rPr lang="en-US" sz="1700">
                <a:solidFill>
                  <a:schemeClr val="dk1"/>
                </a:solidFill>
                <a:latin typeface="Calibri"/>
                <a:ea typeface="Calibri"/>
                <a:cs typeface="Calibri"/>
                <a:sym typeface="Calibri"/>
              </a:rPr>
              <a:t>La hostelería sostenible comienza por hacer que las acciones responsables sean fáciles de entender y seguir</a:t>
            </a:r>
            <a:endParaRPr sz="1700">
              <a:solidFill>
                <a:srgbClr val="62A844"/>
              </a:solidFill>
              <a:latin typeface="Calibri"/>
              <a:ea typeface="Calibri"/>
              <a:cs typeface="Calibri"/>
              <a:sym typeface="Calibri"/>
            </a:endParaRPr>
          </a:p>
        </p:txBody>
      </p:sp>
      <p:grpSp>
        <p:nvGrpSpPr>
          <p:cNvPr id="1512" name="Google Shape;1512;p39"/>
          <p:cNvGrpSpPr/>
          <p:nvPr/>
        </p:nvGrpSpPr>
        <p:grpSpPr>
          <a:xfrm>
            <a:off x="5666878" y="421373"/>
            <a:ext cx="7004424" cy="5391430"/>
            <a:chOff x="3889094" y="182689"/>
            <a:chExt cx="8303016" cy="6390979"/>
          </a:xfrm>
        </p:grpSpPr>
        <p:pic>
          <p:nvPicPr>
            <p:cNvPr id="1513" name="Google Shape;1513;p39"/>
            <p:cNvPicPr preferRelativeResize="0"/>
            <p:nvPr/>
          </p:nvPicPr>
          <p:blipFill rotWithShape="1">
            <a:blip r:embed="rId3">
              <a:alphaModFix/>
            </a:blip>
            <a:srcRect b="16924" l="-759" r="29192" t="12295"/>
            <a:stretch/>
          </p:blipFill>
          <p:spPr>
            <a:xfrm>
              <a:off x="3889094" y="182689"/>
              <a:ext cx="8302906" cy="6390979"/>
            </a:xfrm>
            <a:prstGeom prst="rect">
              <a:avLst/>
            </a:prstGeom>
            <a:noFill/>
            <a:ln>
              <a:noFill/>
            </a:ln>
          </p:spPr>
        </p:pic>
        <p:sp>
          <p:nvSpPr>
            <p:cNvPr id="1514" name="Google Shape;1514;p39"/>
            <p:cNvSpPr/>
            <p:nvPr/>
          </p:nvSpPr>
          <p:spPr>
            <a:xfrm>
              <a:off x="5871410" y="694482"/>
              <a:ext cx="6320700" cy="4849800"/>
            </a:xfrm>
            <a:prstGeom prst="rect">
              <a:avLst/>
            </a:prstGeom>
            <a:solidFill>
              <a:schemeClr val="lt1"/>
            </a:solidFill>
            <a:ln>
              <a:noFill/>
            </a:ln>
          </p:spPr>
          <p:txBody>
            <a:bodyPr anchorCtr="0" anchor="ctr" bIns="36800" lIns="73625" spcFirstLastPara="1" rIns="73625" wrap="square" tIns="36800">
              <a:noAutofit/>
            </a:bodyPr>
            <a:lstStyle/>
            <a:p>
              <a:pPr indent="0" lvl="0" marL="0" marR="0" rtl="0" algn="ctr">
                <a:spcBef>
                  <a:spcPts val="0"/>
                </a:spcBef>
                <a:spcAft>
                  <a:spcPts val="0"/>
                </a:spcAft>
                <a:buNone/>
              </a:pPr>
              <a:r>
                <a:t/>
              </a:r>
              <a:endParaRPr sz="1450">
                <a:solidFill>
                  <a:schemeClr val="lt1"/>
                </a:solidFill>
                <a:latin typeface="Calibri"/>
                <a:ea typeface="Calibri"/>
                <a:cs typeface="Calibri"/>
                <a:sym typeface="Calibri"/>
              </a:endParaRPr>
            </a:p>
          </p:txBody>
        </p:sp>
        <p:pic>
          <p:nvPicPr>
            <p:cNvPr descr="The image depicts statistics and facts regarding travel accessibility and preferences among people with disabilities, including percentages and references to studies and reports.&#10;&#10;KI-generierte Inhalte können fehlerhaft sein." id="1515" name="Google Shape;1515;p39"/>
            <p:cNvPicPr preferRelativeResize="0"/>
            <p:nvPr/>
          </p:nvPicPr>
          <p:blipFill rotWithShape="1">
            <a:blip r:embed="rId4">
              <a:alphaModFix/>
            </a:blip>
            <a:srcRect b="-5927" l="-1717" r="-1706" t="-9161"/>
            <a:stretch/>
          </p:blipFill>
          <p:spPr>
            <a:xfrm>
              <a:off x="5871411" y="694482"/>
              <a:ext cx="6320589" cy="4943601"/>
            </a:xfrm>
            <a:prstGeom prst="rect">
              <a:avLst/>
            </a:prstGeom>
            <a:noFill/>
            <a:ln>
              <a:noFill/>
            </a:ln>
          </p:spPr>
        </p:pic>
      </p:grpSp>
      <p:pic>
        <p:nvPicPr>
          <p:cNvPr descr="SUSTAINABLE TRAVEL.&#10;&#10;KI-generierte Inhalte können fehlerhaft sein." id="1516" name="Google Shape;1516;p39"/>
          <p:cNvPicPr preferRelativeResize="0"/>
          <p:nvPr/>
        </p:nvPicPr>
        <p:blipFill rotWithShape="1">
          <a:blip r:embed="rId5">
            <a:alphaModFix/>
          </a:blip>
          <a:srcRect b="1312" l="16352" r="15225" t="-1312"/>
          <a:stretch/>
        </p:blipFill>
        <p:spPr>
          <a:xfrm>
            <a:off x="7280425" y="798800"/>
            <a:ext cx="5515425" cy="4196025"/>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1" name="Shape 1521"/>
        <p:cNvGrpSpPr/>
        <p:nvPr/>
      </p:nvGrpSpPr>
      <p:grpSpPr>
        <a:xfrm>
          <a:off x="0" y="0"/>
          <a:ext cx="0" cy="0"/>
          <a:chOff x="0" y="0"/>
          <a:chExt cx="0" cy="0"/>
        </a:xfrm>
      </p:grpSpPr>
      <p:sp>
        <p:nvSpPr>
          <p:cNvPr id="1522" name="Google Shape;1522;p40"/>
          <p:cNvSpPr txBox="1"/>
          <p:nvPr/>
        </p:nvSpPr>
        <p:spPr>
          <a:xfrm>
            <a:off x="429115" y="421381"/>
            <a:ext cx="6657330"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06677F"/>
              </a:buClr>
              <a:buSzPts val="3400"/>
              <a:buFont typeface="Arial"/>
              <a:buNone/>
            </a:pPr>
            <a:r>
              <a:rPr b="1" lang="en-US" sz="3400">
                <a:solidFill>
                  <a:srgbClr val="06677F"/>
                </a:solidFill>
                <a:latin typeface="Calibri"/>
                <a:ea typeface="Calibri"/>
                <a:cs typeface="Calibri"/>
                <a:sym typeface="Calibri"/>
              </a:rPr>
              <a:t>Concepto: Arquitectura de elección y «empujones» conductuales</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1523" name="Google Shape;1523;p40"/>
          <p:cNvCxnSpPr/>
          <p:nvPr/>
        </p:nvCxnSpPr>
        <p:spPr>
          <a:xfrm>
            <a:off x="0" y="1536819"/>
            <a:ext cx="6840638" cy="0"/>
          </a:xfrm>
          <a:prstGeom prst="straightConnector1">
            <a:avLst/>
          </a:prstGeom>
          <a:noFill/>
          <a:ln cap="flat" cmpd="sng" w="34925">
            <a:solidFill>
              <a:srgbClr val="62A844"/>
            </a:solidFill>
            <a:prstDash val="dot"/>
            <a:miter lim="8000"/>
            <a:headEnd len="sm" w="sm" type="none"/>
            <a:tailEnd len="sm" w="sm" type="none"/>
          </a:ln>
        </p:spPr>
      </p:cxnSp>
      <p:sp>
        <p:nvSpPr>
          <p:cNvPr id="1524" name="Google Shape;1524;p40"/>
          <p:cNvSpPr/>
          <p:nvPr/>
        </p:nvSpPr>
        <p:spPr>
          <a:xfrm flipH="1">
            <a:off x="586941" y="1838697"/>
            <a:ext cx="5761904" cy="4514056"/>
          </a:xfrm>
          <a:prstGeom prst="rect">
            <a:avLst/>
          </a:prstGeom>
          <a:noFill/>
          <a:ln>
            <a:noFill/>
          </a:ln>
        </p:spPr>
        <p:txBody>
          <a:bodyPr anchorCtr="0" anchor="t" bIns="45700" lIns="91425" spcFirstLastPara="1" rIns="91425" wrap="square" tIns="45700">
            <a:spAutoFit/>
          </a:bodyPr>
          <a:lstStyle/>
          <a:p>
            <a:pPr indent="0" lvl="0" marL="0" marR="0" rtl="0" algn="l">
              <a:lnSpc>
                <a:spcPct val="108888"/>
              </a:lnSpc>
              <a:spcBef>
                <a:spcPts val="0"/>
              </a:spcBef>
              <a:spcAft>
                <a:spcPts val="0"/>
              </a:spcAft>
              <a:buNone/>
            </a:pPr>
            <a:r>
              <a:rPr b="1" lang="en-US" sz="1700">
                <a:solidFill>
                  <a:srgbClr val="262626"/>
                </a:solidFill>
                <a:latin typeface="Calibri"/>
                <a:ea typeface="Calibri"/>
                <a:cs typeface="Calibri"/>
                <a:sym typeface="Calibri"/>
              </a:rPr>
              <a:t>La arquitectura de elección </a:t>
            </a:r>
            <a:r>
              <a:rPr lang="en-US" sz="1700">
                <a:solidFill>
                  <a:srgbClr val="262626"/>
                </a:solidFill>
                <a:latin typeface="Calibri"/>
                <a:ea typeface="Calibri"/>
                <a:cs typeface="Calibri"/>
                <a:sym typeface="Calibri"/>
              </a:rPr>
              <a:t>se refiere a la forma en que se organizan y presentan las opciones. Un empujón es una pequeña intervención de diseño que influye en el comportamiento sin mermar la libertad de elección.</a:t>
            </a:r>
            <a:endParaRPr sz="1300"/>
          </a:p>
          <a:p>
            <a:pPr indent="-171450" lvl="0" marL="285750" marR="0" rtl="0" algn="l">
              <a:lnSpc>
                <a:spcPct val="108888"/>
              </a:lnSpc>
              <a:spcBef>
                <a:spcPts val="0"/>
              </a:spcBef>
              <a:spcAft>
                <a:spcPts val="0"/>
              </a:spcAft>
              <a:buClr>
                <a:srgbClr val="62A844"/>
              </a:buClr>
              <a:buSzPts val="1800"/>
              <a:buFont typeface="Arial"/>
              <a:buNone/>
            </a:pPr>
            <a:r>
              <a:t/>
            </a:r>
            <a:endParaRPr sz="1700">
              <a:solidFill>
                <a:srgbClr val="262626"/>
              </a:solidFill>
              <a:latin typeface="Calibri"/>
              <a:ea typeface="Calibri"/>
              <a:cs typeface="Calibri"/>
              <a:sym typeface="Calibri"/>
            </a:endParaRPr>
          </a:p>
          <a:p>
            <a:pPr indent="0" lvl="0" marL="0" marR="0" rtl="0" algn="l">
              <a:lnSpc>
                <a:spcPct val="98000"/>
              </a:lnSpc>
              <a:spcBef>
                <a:spcPts val="0"/>
              </a:spcBef>
              <a:spcAft>
                <a:spcPts val="0"/>
              </a:spcAft>
              <a:buNone/>
            </a:pPr>
            <a:r>
              <a:rPr b="1" lang="en-US" sz="1900">
                <a:solidFill>
                  <a:srgbClr val="0289AE"/>
                </a:solidFill>
                <a:latin typeface="Calibri"/>
                <a:ea typeface="Calibri"/>
                <a:cs typeface="Calibri"/>
                <a:sym typeface="Calibri"/>
              </a:rPr>
              <a:t>Algunos «empujones» útiles en el sector de la hostelería son</a:t>
            </a:r>
            <a:r>
              <a:rPr lang="en-US" sz="1700">
                <a:solidFill>
                  <a:srgbClr val="262626"/>
                </a:solidFill>
                <a:latin typeface="Calibri"/>
                <a:ea typeface="Calibri"/>
                <a:cs typeface="Calibri"/>
                <a:sym typeface="Calibri"/>
              </a:rPr>
              <a:t>:</a:t>
            </a:r>
            <a:endParaRPr sz="1300"/>
          </a:p>
          <a:p>
            <a:pPr indent="-279400" lvl="0" marL="285750" marR="0" rtl="0" algn="l">
              <a:lnSpc>
                <a:spcPct val="108888"/>
              </a:lnSpc>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mejores opciones predeterminadas</a:t>
            </a:r>
            <a:endParaRPr sz="1300"/>
          </a:p>
          <a:p>
            <a:pPr indent="-279400" lvl="0" marL="285750" marR="0" rtl="0" algn="l">
              <a:lnSpc>
                <a:spcPct val="108888"/>
              </a:lnSpc>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indicaciones más claras</a:t>
            </a:r>
            <a:endParaRPr sz="1300"/>
          </a:p>
          <a:p>
            <a:pPr indent="-279400" lvl="0" marL="285750" marR="0" rtl="0" algn="l">
              <a:lnSpc>
                <a:spcPct val="108888"/>
              </a:lnSpc>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recordatorios oportunos</a:t>
            </a:r>
            <a:endParaRPr sz="1300"/>
          </a:p>
          <a:p>
            <a:pPr indent="-279400" lvl="0" marL="285750" marR="0" rtl="0" algn="l">
              <a:lnSpc>
                <a:spcPct val="108888"/>
              </a:lnSpc>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comentarios visibles</a:t>
            </a:r>
            <a:endParaRPr sz="1300"/>
          </a:p>
          <a:p>
            <a:pPr indent="-279400" lvl="0" marL="285750" marR="0" rtl="0" algn="l">
              <a:lnSpc>
                <a:spcPct val="108888"/>
              </a:lnSpc>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mensajes sobre normas sociales</a:t>
            </a:r>
            <a:endParaRPr sz="1300"/>
          </a:p>
          <a:p>
            <a:pPr indent="-279400" lvl="0" marL="285750" marR="0" rtl="0" algn="l">
              <a:lnSpc>
                <a:spcPct val="108888"/>
              </a:lnSpc>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estructuras de opciones más sencillas</a:t>
            </a:r>
            <a:endParaRPr sz="1300"/>
          </a:p>
          <a:p>
            <a:pPr indent="-171450" lvl="0" marL="285750" marR="0" rtl="0" algn="l">
              <a:lnSpc>
                <a:spcPct val="108888"/>
              </a:lnSpc>
              <a:spcBef>
                <a:spcPts val="0"/>
              </a:spcBef>
              <a:spcAft>
                <a:spcPts val="0"/>
              </a:spcAft>
              <a:buClr>
                <a:srgbClr val="62A844"/>
              </a:buClr>
              <a:buSzPts val="1800"/>
              <a:buFont typeface="Arial"/>
              <a:buNone/>
            </a:pPr>
            <a:r>
              <a:t/>
            </a:r>
            <a:endParaRPr sz="1700">
              <a:solidFill>
                <a:srgbClr val="262626"/>
              </a:solidFill>
              <a:latin typeface="Calibri"/>
              <a:ea typeface="Calibri"/>
              <a:cs typeface="Calibri"/>
              <a:sym typeface="Calibri"/>
            </a:endParaRPr>
          </a:p>
          <a:p>
            <a:pPr indent="0" lvl="0" marL="0" marR="0" rtl="0" algn="l">
              <a:spcBef>
                <a:spcPts val="0"/>
              </a:spcBef>
              <a:spcAft>
                <a:spcPts val="0"/>
              </a:spcAft>
              <a:buNone/>
            </a:pPr>
            <a:r>
              <a:rPr b="1" lang="en-US" sz="1900">
                <a:solidFill>
                  <a:srgbClr val="0289AE"/>
                </a:solidFill>
                <a:latin typeface="Calibri"/>
                <a:ea typeface="Calibri"/>
                <a:cs typeface="Calibri"/>
                <a:sym typeface="Calibri"/>
              </a:rPr>
              <a:t>Límite importante:</a:t>
            </a:r>
            <a:endParaRPr sz="1300"/>
          </a:p>
          <a:p>
            <a:pPr indent="-279400" lvl="0" marL="285750" marR="0" rtl="0" algn="l">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Un buen empujón favorece la toma de mejores decisiones.</a:t>
            </a:r>
            <a:endParaRPr sz="1300"/>
          </a:p>
          <a:p>
            <a:pPr indent="-279400" lvl="0" marL="285750" marR="0" rtl="0" algn="l">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Un empujón mal dado se convierte en manipulación.</a:t>
            </a:r>
            <a:endParaRPr sz="1300"/>
          </a:p>
          <a:p>
            <a:pPr indent="-171450" lvl="0" marL="285750" marR="0" rtl="0" algn="l">
              <a:lnSpc>
                <a:spcPct val="108888"/>
              </a:lnSpc>
              <a:spcBef>
                <a:spcPts val="0"/>
              </a:spcBef>
              <a:spcAft>
                <a:spcPts val="0"/>
              </a:spcAft>
              <a:buClr>
                <a:srgbClr val="62A844"/>
              </a:buClr>
              <a:buSzPts val="1800"/>
              <a:buFont typeface="Arial"/>
              <a:buNone/>
            </a:pPr>
            <a:r>
              <a:t/>
            </a:r>
            <a:endParaRPr sz="1700">
              <a:solidFill>
                <a:srgbClr val="262626"/>
              </a:solidFill>
              <a:latin typeface="Calibri"/>
              <a:ea typeface="Calibri"/>
              <a:cs typeface="Calibri"/>
              <a:sym typeface="Calibri"/>
            </a:endParaRPr>
          </a:p>
        </p:txBody>
      </p:sp>
      <p:grpSp>
        <p:nvGrpSpPr>
          <p:cNvPr id="1525" name="Google Shape;1525;p40"/>
          <p:cNvGrpSpPr/>
          <p:nvPr/>
        </p:nvGrpSpPr>
        <p:grpSpPr>
          <a:xfrm>
            <a:off x="5698940" y="1094593"/>
            <a:ext cx="6063945" cy="5342026"/>
            <a:chOff x="4960756" y="1086127"/>
            <a:chExt cx="6063945" cy="5342026"/>
          </a:xfrm>
        </p:grpSpPr>
        <p:sp>
          <p:nvSpPr>
            <p:cNvPr id="1526" name="Google Shape;1526;p40"/>
            <p:cNvSpPr/>
            <p:nvPr/>
          </p:nvSpPr>
          <p:spPr>
            <a:xfrm>
              <a:off x="6220168" y="1661620"/>
              <a:ext cx="4224452" cy="4191040"/>
            </a:xfrm>
            <a:prstGeom prst="pie">
              <a:avLst>
                <a:gd fmla="val 0" name="adj1"/>
                <a:gd fmla="val 5400000" name="adj2"/>
              </a:avLst>
            </a:prstGeom>
            <a:solidFill>
              <a:srgbClr val="06677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00">
                <a:solidFill>
                  <a:schemeClr val="dk1"/>
                </a:solidFill>
                <a:latin typeface="Calibri"/>
                <a:ea typeface="Calibri"/>
                <a:cs typeface="Calibri"/>
                <a:sym typeface="Calibri"/>
              </a:endParaRPr>
            </a:p>
          </p:txBody>
        </p:sp>
        <p:sp>
          <p:nvSpPr>
            <p:cNvPr id="1527" name="Google Shape;1527;p40"/>
            <p:cNvSpPr/>
            <p:nvPr/>
          </p:nvSpPr>
          <p:spPr>
            <a:xfrm rot="10800000">
              <a:off x="5270591" y="1705712"/>
              <a:ext cx="3564796" cy="4094047"/>
            </a:xfrm>
            <a:prstGeom prst="pie">
              <a:avLst>
                <a:gd fmla="val 0" name="adj1"/>
                <a:gd fmla="val 5400000" name="adj2"/>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00">
                <a:solidFill>
                  <a:schemeClr val="dk1"/>
                </a:solidFill>
                <a:latin typeface="Calibri"/>
                <a:ea typeface="Calibri"/>
                <a:cs typeface="Calibri"/>
                <a:sym typeface="Calibri"/>
              </a:endParaRPr>
            </a:p>
          </p:txBody>
        </p:sp>
        <p:sp>
          <p:nvSpPr>
            <p:cNvPr id="1528" name="Google Shape;1528;p40"/>
            <p:cNvSpPr/>
            <p:nvPr/>
          </p:nvSpPr>
          <p:spPr>
            <a:xfrm rot="-5400000">
              <a:off x="4648082" y="1644914"/>
              <a:ext cx="4849800" cy="4224452"/>
            </a:xfrm>
            <a:prstGeom prst="pie">
              <a:avLst>
                <a:gd fmla="val 21324467" name="adj1"/>
                <a:gd fmla="val 5668591" name="adj2"/>
              </a:avLst>
            </a:prstGeom>
            <a:solidFill>
              <a:srgbClr val="62A844">
                <a:alpha val="10196"/>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00">
                <a:solidFill>
                  <a:schemeClr val="dk1"/>
                </a:solidFill>
                <a:latin typeface="Calibri"/>
                <a:ea typeface="Calibri"/>
                <a:cs typeface="Calibri"/>
                <a:sym typeface="Calibri"/>
              </a:endParaRPr>
            </a:p>
          </p:txBody>
        </p:sp>
        <p:sp>
          <p:nvSpPr>
            <p:cNvPr id="1529" name="Google Shape;1529;p40"/>
            <p:cNvSpPr/>
            <p:nvPr/>
          </p:nvSpPr>
          <p:spPr>
            <a:xfrm rot="5400000">
              <a:off x="6436152" y="2075127"/>
              <a:ext cx="4191040" cy="4224452"/>
            </a:xfrm>
            <a:prstGeom prst="pie">
              <a:avLst>
                <a:gd fmla="val 19757559" name="adj1"/>
                <a:gd fmla="val 5668591" name="adj2"/>
              </a:avLst>
            </a:prstGeom>
            <a:solidFill>
              <a:srgbClr val="0289AE">
                <a:alpha val="10196"/>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00">
                <a:solidFill>
                  <a:schemeClr val="dk1"/>
                </a:solidFill>
                <a:latin typeface="Calibri"/>
                <a:ea typeface="Calibri"/>
                <a:cs typeface="Calibri"/>
                <a:sym typeface="Calibri"/>
              </a:endParaRPr>
            </a:p>
          </p:txBody>
        </p:sp>
        <p:sp>
          <p:nvSpPr>
            <p:cNvPr id="1530" name="Google Shape;1530;p40"/>
            <p:cNvSpPr/>
            <p:nvPr/>
          </p:nvSpPr>
          <p:spPr>
            <a:xfrm flipH="1" rot="10800000">
              <a:off x="5640088" y="1086127"/>
              <a:ext cx="5384613" cy="5342026"/>
            </a:xfrm>
            <a:prstGeom prst="pie">
              <a:avLst>
                <a:gd fmla="val 0" name="adj1"/>
                <a:gd fmla="val 5400000" name="adj2"/>
              </a:avLst>
            </a:prstGeom>
            <a:solidFill>
              <a:srgbClr val="3D8241"/>
            </a:solidFill>
            <a:ln>
              <a:noFill/>
            </a:ln>
            <a:effectLst>
              <a:outerShdw blurRad="279400" rotWithShape="0" algn="tr" dir="8100000" dist="38100">
                <a:srgbClr val="000000">
                  <a:alpha val="3019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00">
                <a:solidFill>
                  <a:schemeClr val="dk1"/>
                </a:solidFill>
                <a:latin typeface="Calibri"/>
                <a:ea typeface="Calibri"/>
                <a:cs typeface="Calibri"/>
                <a:sym typeface="Calibri"/>
              </a:endParaRPr>
            </a:p>
          </p:txBody>
        </p:sp>
        <p:sp>
          <p:nvSpPr>
            <p:cNvPr id="1531" name="Google Shape;1531;p40"/>
            <p:cNvSpPr/>
            <p:nvPr/>
          </p:nvSpPr>
          <p:spPr>
            <a:xfrm flipH="1">
              <a:off x="5640088" y="1086127"/>
              <a:ext cx="5384613" cy="5342026"/>
            </a:xfrm>
            <a:prstGeom prst="pie">
              <a:avLst>
                <a:gd fmla="val 0" name="adj1"/>
                <a:gd fmla="val 5400000" name="adj2"/>
              </a:avLst>
            </a:prstGeom>
            <a:solidFill>
              <a:srgbClr val="62A844"/>
            </a:solidFill>
            <a:ln>
              <a:noFill/>
            </a:ln>
            <a:effectLst>
              <a:outerShdw blurRad="393700" rotWithShape="0" algn="bl" dir="18900000" dist="381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00">
                <a:solidFill>
                  <a:schemeClr val="dk1"/>
                </a:solidFill>
                <a:latin typeface="Calibri"/>
                <a:ea typeface="Calibri"/>
                <a:cs typeface="Calibri"/>
                <a:sym typeface="Calibri"/>
              </a:endParaRPr>
            </a:p>
          </p:txBody>
        </p:sp>
        <p:sp>
          <p:nvSpPr>
            <p:cNvPr id="1532" name="Google Shape;1532;p40"/>
            <p:cNvSpPr/>
            <p:nvPr/>
          </p:nvSpPr>
          <p:spPr>
            <a:xfrm>
              <a:off x="7477415" y="2891870"/>
              <a:ext cx="1694409" cy="1681008"/>
            </a:xfrm>
            <a:prstGeom prst="ellipse">
              <a:avLst/>
            </a:prstGeom>
            <a:solidFill>
              <a:schemeClr val="lt1"/>
            </a:solidFill>
            <a:ln>
              <a:noFill/>
            </a:ln>
            <a:effectLst>
              <a:outerShdw blurRad="4699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Calibri"/>
                <a:ea typeface="Calibri"/>
                <a:cs typeface="Calibri"/>
                <a:sym typeface="Calibri"/>
              </a:endParaRPr>
            </a:p>
          </p:txBody>
        </p:sp>
        <p:sp>
          <p:nvSpPr>
            <p:cNvPr id="1533" name="Google Shape;1533;p40"/>
            <p:cNvSpPr txBox="1"/>
            <p:nvPr/>
          </p:nvSpPr>
          <p:spPr>
            <a:xfrm>
              <a:off x="7505855" y="3291557"/>
              <a:ext cx="1639050" cy="76944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200">
                  <a:solidFill>
                    <a:srgbClr val="262626"/>
                  </a:solidFill>
                  <a:latin typeface="Calibri"/>
                  <a:ea typeface="Calibri"/>
                  <a:cs typeface="Calibri"/>
                  <a:sym typeface="Calibri"/>
                </a:rPr>
                <a:t>Arquitectura de elección</a:t>
              </a:r>
              <a:endParaRPr b="1" baseline="30000" sz="2200">
                <a:solidFill>
                  <a:srgbClr val="262626"/>
                </a:solidFill>
                <a:latin typeface="Calibri"/>
                <a:ea typeface="Calibri"/>
                <a:cs typeface="Calibri"/>
                <a:sym typeface="Calibri"/>
              </a:endParaRPr>
            </a:p>
          </p:txBody>
        </p:sp>
        <p:sp>
          <p:nvSpPr>
            <p:cNvPr id="1534" name="Google Shape;1534;p40"/>
            <p:cNvSpPr txBox="1"/>
            <p:nvPr/>
          </p:nvSpPr>
          <p:spPr>
            <a:xfrm>
              <a:off x="9247108" y="2488182"/>
              <a:ext cx="1416281" cy="506292"/>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lang="en-US" sz="2000">
                  <a:solidFill>
                    <a:schemeClr val="lt1"/>
                  </a:solidFill>
                  <a:latin typeface="Calibri"/>
                  <a:ea typeface="Calibri"/>
                  <a:cs typeface="Calibri"/>
                  <a:sym typeface="Calibri"/>
                </a:rPr>
                <a:t>Momento</a:t>
              </a:r>
              <a:endParaRPr b="1" baseline="30000" sz="2000">
                <a:solidFill>
                  <a:schemeClr val="lt1"/>
                </a:solidFill>
                <a:latin typeface="Calibri"/>
                <a:ea typeface="Calibri"/>
                <a:cs typeface="Calibri"/>
                <a:sym typeface="Calibri"/>
              </a:endParaRPr>
            </a:p>
          </p:txBody>
        </p:sp>
        <p:sp>
          <p:nvSpPr>
            <p:cNvPr id="1535" name="Google Shape;1535;p40"/>
            <p:cNvSpPr txBox="1"/>
            <p:nvPr/>
          </p:nvSpPr>
          <p:spPr>
            <a:xfrm>
              <a:off x="6253985" y="4456161"/>
              <a:ext cx="1684517" cy="506292"/>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lang="en-US" sz="2000">
                  <a:solidFill>
                    <a:schemeClr val="lt1"/>
                  </a:solidFill>
                  <a:latin typeface="Calibri"/>
                  <a:ea typeface="Calibri"/>
                  <a:cs typeface="Calibri"/>
                  <a:sym typeface="Calibri"/>
                </a:rPr>
                <a:t>Indicaciones</a:t>
              </a:r>
              <a:endParaRPr b="1" baseline="30000" sz="2000">
                <a:solidFill>
                  <a:schemeClr val="lt1"/>
                </a:solidFill>
                <a:latin typeface="Calibri"/>
                <a:ea typeface="Calibri"/>
                <a:cs typeface="Calibri"/>
                <a:sym typeface="Calibri"/>
              </a:endParaRPr>
            </a:p>
          </p:txBody>
        </p:sp>
        <p:grpSp>
          <p:nvGrpSpPr>
            <p:cNvPr id="1536" name="Google Shape;1536;p40"/>
            <p:cNvGrpSpPr/>
            <p:nvPr/>
          </p:nvGrpSpPr>
          <p:grpSpPr>
            <a:xfrm>
              <a:off x="7403555" y="5290169"/>
              <a:ext cx="534948" cy="654612"/>
              <a:chOff x="14462125" y="8877300"/>
              <a:chExt cx="1366838" cy="1685925"/>
            </a:xfrm>
          </p:grpSpPr>
          <p:sp>
            <p:nvSpPr>
              <p:cNvPr id="1537" name="Google Shape;1537;p40"/>
              <p:cNvSpPr/>
              <p:nvPr/>
            </p:nvSpPr>
            <p:spPr>
              <a:xfrm>
                <a:off x="14462125" y="8877300"/>
                <a:ext cx="1366838" cy="1685925"/>
              </a:xfrm>
              <a:custGeom>
                <a:rect b="b" l="l" r="r" t="t"/>
                <a:pathLst>
                  <a:path extrusionOk="0" h="217" w="176">
                    <a:moveTo>
                      <a:pt x="164" y="17"/>
                    </a:moveTo>
                    <a:cubicBezTo>
                      <a:pt x="109" y="17"/>
                      <a:pt x="109" y="17"/>
                      <a:pt x="109" y="17"/>
                    </a:cubicBezTo>
                    <a:cubicBezTo>
                      <a:pt x="107" y="7"/>
                      <a:pt x="98" y="0"/>
                      <a:pt x="88" y="0"/>
                    </a:cubicBezTo>
                    <a:cubicBezTo>
                      <a:pt x="78" y="0"/>
                      <a:pt x="69" y="7"/>
                      <a:pt x="67" y="17"/>
                    </a:cubicBezTo>
                    <a:cubicBezTo>
                      <a:pt x="12" y="17"/>
                      <a:pt x="12" y="17"/>
                      <a:pt x="12" y="17"/>
                    </a:cubicBezTo>
                    <a:cubicBezTo>
                      <a:pt x="5" y="17"/>
                      <a:pt x="0" y="22"/>
                      <a:pt x="0" y="28"/>
                    </a:cubicBezTo>
                    <a:cubicBezTo>
                      <a:pt x="0" y="149"/>
                      <a:pt x="0" y="149"/>
                      <a:pt x="0" y="149"/>
                    </a:cubicBezTo>
                    <a:cubicBezTo>
                      <a:pt x="0" y="155"/>
                      <a:pt x="5" y="160"/>
                      <a:pt x="12" y="160"/>
                    </a:cubicBezTo>
                    <a:cubicBezTo>
                      <a:pt x="65" y="160"/>
                      <a:pt x="65" y="160"/>
                      <a:pt x="65" y="160"/>
                    </a:cubicBezTo>
                    <a:cubicBezTo>
                      <a:pt x="47" y="211"/>
                      <a:pt x="47" y="211"/>
                      <a:pt x="47" y="211"/>
                    </a:cubicBezTo>
                    <a:cubicBezTo>
                      <a:pt x="47" y="214"/>
                      <a:pt x="48" y="216"/>
                      <a:pt x="50" y="217"/>
                    </a:cubicBezTo>
                    <a:cubicBezTo>
                      <a:pt x="50" y="217"/>
                      <a:pt x="51" y="217"/>
                      <a:pt x="51" y="217"/>
                    </a:cubicBezTo>
                    <a:cubicBezTo>
                      <a:pt x="53" y="217"/>
                      <a:pt x="55" y="216"/>
                      <a:pt x="55" y="214"/>
                    </a:cubicBezTo>
                    <a:cubicBezTo>
                      <a:pt x="73" y="160"/>
                      <a:pt x="73" y="160"/>
                      <a:pt x="73" y="160"/>
                    </a:cubicBezTo>
                    <a:cubicBezTo>
                      <a:pt x="102" y="160"/>
                      <a:pt x="102" y="160"/>
                      <a:pt x="102" y="160"/>
                    </a:cubicBezTo>
                    <a:cubicBezTo>
                      <a:pt x="121" y="214"/>
                      <a:pt x="121" y="214"/>
                      <a:pt x="121" y="214"/>
                    </a:cubicBezTo>
                    <a:cubicBezTo>
                      <a:pt x="121" y="216"/>
                      <a:pt x="123" y="217"/>
                      <a:pt x="125" y="217"/>
                    </a:cubicBezTo>
                    <a:cubicBezTo>
                      <a:pt x="125" y="217"/>
                      <a:pt x="126" y="217"/>
                      <a:pt x="126" y="217"/>
                    </a:cubicBezTo>
                    <a:cubicBezTo>
                      <a:pt x="128" y="216"/>
                      <a:pt x="129" y="214"/>
                      <a:pt x="129" y="211"/>
                    </a:cubicBezTo>
                    <a:cubicBezTo>
                      <a:pt x="111" y="160"/>
                      <a:pt x="111" y="160"/>
                      <a:pt x="111" y="160"/>
                    </a:cubicBezTo>
                    <a:cubicBezTo>
                      <a:pt x="164" y="160"/>
                      <a:pt x="164" y="160"/>
                      <a:pt x="164" y="160"/>
                    </a:cubicBezTo>
                    <a:cubicBezTo>
                      <a:pt x="171" y="160"/>
                      <a:pt x="176" y="155"/>
                      <a:pt x="176" y="149"/>
                    </a:cubicBezTo>
                    <a:cubicBezTo>
                      <a:pt x="176" y="28"/>
                      <a:pt x="176" y="28"/>
                      <a:pt x="176" y="28"/>
                    </a:cubicBezTo>
                    <a:cubicBezTo>
                      <a:pt x="176" y="22"/>
                      <a:pt x="171" y="17"/>
                      <a:pt x="164" y="17"/>
                    </a:cubicBezTo>
                    <a:close/>
                    <a:moveTo>
                      <a:pt x="88" y="8"/>
                    </a:moveTo>
                    <a:cubicBezTo>
                      <a:pt x="93" y="8"/>
                      <a:pt x="98" y="12"/>
                      <a:pt x="100" y="17"/>
                    </a:cubicBezTo>
                    <a:cubicBezTo>
                      <a:pt x="76" y="17"/>
                      <a:pt x="76" y="17"/>
                      <a:pt x="76" y="17"/>
                    </a:cubicBezTo>
                    <a:cubicBezTo>
                      <a:pt x="78" y="12"/>
                      <a:pt x="82" y="8"/>
                      <a:pt x="88" y="8"/>
                    </a:cubicBezTo>
                    <a:close/>
                    <a:moveTo>
                      <a:pt x="167" y="149"/>
                    </a:moveTo>
                    <a:cubicBezTo>
                      <a:pt x="167" y="150"/>
                      <a:pt x="166" y="152"/>
                      <a:pt x="164" y="152"/>
                    </a:cubicBezTo>
                    <a:cubicBezTo>
                      <a:pt x="153" y="152"/>
                      <a:pt x="153" y="152"/>
                      <a:pt x="153" y="152"/>
                    </a:cubicBezTo>
                    <a:cubicBezTo>
                      <a:pt x="153" y="91"/>
                      <a:pt x="153" y="91"/>
                      <a:pt x="153" y="91"/>
                    </a:cubicBezTo>
                    <a:cubicBezTo>
                      <a:pt x="153" y="89"/>
                      <a:pt x="151" y="87"/>
                      <a:pt x="149" y="87"/>
                    </a:cubicBezTo>
                    <a:cubicBezTo>
                      <a:pt x="147" y="87"/>
                      <a:pt x="145" y="89"/>
                      <a:pt x="145" y="91"/>
                    </a:cubicBezTo>
                    <a:cubicBezTo>
                      <a:pt x="145" y="152"/>
                      <a:pt x="145" y="152"/>
                      <a:pt x="145" y="152"/>
                    </a:cubicBezTo>
                    <a:cubicBezTo>
                      <a:pt x="132" y="152"/>
                      <a:pt x="132" y="152"/>
                      <a:pt x="132" y="152"/>
                    </a:cubicBezTo>
                    <a:cubicBezTo>
                      <a:pt x="132" y="104"/>
                      <a:pt x="132" y="104"/>
                      <a:pt x="132" y="104"/>
                    </a:cubicBezTo>
                    <a:cubicBezTo>
                      <a:pt x="132" y="102"/>
                      <a:pt x="130" y="100"/>
                      <a:pt x="128" y="100"/>
                    </a:cubicBezTo>
                    <a:cubicBezTo>
                      <a:pt x="125" y="100"/>
                      <a:pt x="123" y="102"/>
                      <a:pt x="123" y="104"/>
                    </a:cubicBezTo>
                    <a:cubicBezTo>
                      <a:pt x="123" y="152"/>
                      <a:pt x="123" y="152"/>
                      <a:pt x="123" y="152"/>
                    </a:cubicBezTo>
                    <a:cubicBezTo>
                      <a:pt x="111" y="152"/>
                      <a:pt x="111" y="152"/>
                      <a:pt x="111" y="152"/>
                    </a:cubicBezTo>
                    <a:cubicBezTo>
                      <a:pt x="111" y="118"/>
                      <a:pt x="111" y="118"/>
                      <a:pt x="111" y="118"/>
                    </a:cubicBezTo>
                    <a:cubicBezTo>
                      <a:pt x="111" y="116"/>
                      <a:pt x="110" y="114"/>
                      <a:pt x="107" y="114"/>
                    </a:cubicBezTo>
                    <a:cubicBezTo>
                      <a:pt x="105" y="114"/>
                      <a:pt x="103" y="116"/>
                      <a:pt x="103" y="118"/>
                    </a:cubicBezTo>
                    <a:cubicBezTo>
                      <a:pt x="103" y="152"/>
                      <a:pt x="103" y="152"/>
                      <a:pt x="103" y="152"/>
                    </a:cubicBezTo>
                    <a:cubicBezTo>
                      <a:pt x="92" y="152"/>
                      <a:pt x="92" y="152"/>
                      <a:pt x="92" y="152"/>
                    </a:cubicBezTo>
                    <a:cubicBezTo>
                      <a:pt x="92" y="107"/>
                      <a:pt x="92" y="107"/>
                      <a:pt x="92" y="107"/>
                    </a:cubicBezTo>
                    <a:cubicBezTo>
                      <a:pt x="92" y="105"/>
                      <a:pt x="90" y="103"/>
                      <a:pt x="88" y="103"/>
                    </a:cubicBezTo>
                    <a:cubicBezTo>
                      <a:pt x="86" y="103"/>
                      <a:pt x="84" y="105"/>
                      <a:pt x="84" y="107"/>
                    </a:cubicBezTo>
                    <a:cubicBezTo>
                      <a:pt x="84" y="152"/>
                      <a:pt x="84" y="152"/>
                      <a:pt x="84" y="152"/>
                    </a:cubicBezTo>
                    <a:cubicBezTo>
                      <a:pt x="71" y="152"/>
                      <a:pt x="71" y="152"/>
                      <a:pt x="71" y="152"/>
                    </a:cubicBezTo>
                    <a:cubicBezTo>
                      <a:pt x="71" y="128"/>
                      <a:pt x="71" y="128"/>
                      <a:pt x="71" y="128"/>
                    </a:cubicBezTo>
                    <a:cubicBezTo>
                      <a:pt x="71" y="126"/>
                      <a:pt x="70" y="124"/>
                      <a:pt x="67" y="124"/>
                    </a:cubicBezTo>
                    <a:cubicBezTo>
                      <a:pt x="65" y="124"/>
                      <a:pt x="63" y="126"/>
                      <a:pt x="63" y="128"/>
                    </a:cubicBezTo>
                    <a:cubicBezTo>
                      <a:pt x="63" y="152"/>
                      <a:pt x="63" y="152"/>
                      <a:pt x="63" y="152"/>
                    </a:cubicBezTo>
                    <a:cubicBezTo>
                      <a:pt x="53" y="152"/>
                      <a:pt x="53" y="152"/>
                      <a:pt x="53" y="152"/>
                    </a:cubicBezTo>
                    <a:cubicBezTo>
                      <a:pt x="53" y="130"/>
                      <a:pt x="53" y="130"/>
                      <a:pt x="53" y="130"/>
                    </a:cubicBezTo>
                    <a:cubicBezTo>
                      <a:pt x="53" y="128"/>
                      <a:pt x="51" y="126"/>
                      <a:pt x="49" y="126"/>
                    </a:cubicBezTo>
                    <a:cubicBezTo>
                      <a:pt x="47" y="126"/>
                      <a:pt x="45" y="128"/>
                      <a:pt x="45" y="130"/>
                    </a:cubicBezTo>
                    <a:cubicBezTo>
                      <a:pt x="45" y="152"/>
                      <a:pt x="45" y="152"/>
                      <a:pt x="45" y="152"/>
                    </a:cubicBezTo>
                    <a:cubicBezTo>
                      <a:pt x="33" y="152"/>
                      <a:pt x="33" y="152"/>
                      <a:pt x="33" y="152"/>
                    </a:cubicBezTo>
                    <a:cubicBezTo>
                      <a:pt x="33" y="135"/>
                      <a:pt x="33" y="135"/>
                      <a:pt x="33" y="135"/>
                    </a:cubicBezTo>
                    <a:cubicBezTo>
                      <a:pt x="33" y="133"/>
                      <a:pt x="31" y="131"/>
                      <a:pt x="29" y="131"/>
                    </a:cubicBezTo>
                    <a:cubicBezTo>
                      <a:pt x="27" y="131"/>
                      <a:pt x="25" y="133"/>
                      <a:pt x="25" y="135"/>
                    </a:cubicBezTo>
                    <a:cubicBezTo>
                      <a:pt x="25" y="152"/>
                      <a:pt x="25" y="152"/>
                      <a:pt x="25" y="152"/>
                    </a:cubicBezTo>
                    <a:cubicBezTo>
                      <a:pt x="12" y="152"/>
                      <a:pt x="12" y="152"/>
                      <a:pt x="12" y="152"/>
                    </a:cubicBezTo>
                    <a:cubicBezTo>
                      <a:pt x="10" y="152"/>
                      <a:pt x="9" y="150"/>
                      <a:pt x="9" y="149"/>
                    </a:cubicBezTo>
                    <a:cubicBezTo>
                      <a:pt x="9" y="28"/>
                      <a:pt x="9" y="28"/>
                      <a:pt x="9" y="28"/>
                    </a:cubicBezTo>
                    <a:cubicBezTo>
                      <a:pt x="9" y="27"/>
                      <a:pt x="10" y="25"/>
                      <a:pt x="12" y="25"/>
                    </a:cubicBezTo>
                    <a:cubicBezTo>
                      <a:pt x="164" y="25"/>
                      <a:pt x="164" y="25"/>
                      <a:pt x="164" y="25"/>
                    </a:cubicBezTo>
                    <a:cubicBezTo>
                      <a:pt x="166" y="25"/>
                      <a:pt x="167" y="27"/>
                      <a:pt x="167" y="28"/>
                    </a:cubicBezTo>
                    <a:lnTo>
                      <a:pt x="167" y="149"/>
                    </a:lnTo>
                    <a:close/>
                    <a:moveTo>
                      <a:pt x="167" y="149"/>
                    </a:moveTo>
                    <a:cubicBezTo>
                      <a:pt x="167" y="149"/>
                      <a:pt x="167" y="149"/>
                      <a:pt x="167" y="149"/>
                    </a:cubicBezTo>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000">
                  <a:solidFill>
                    <a:schemeClr val="dk1"/>
                  </a:solidFill>
                  <a:latin typeface="Calibri"/>
                  <a:ea typeface="Calibri"/>
                  <a:cs typeface="Calibri"/>
                  <a:sym typeface="Calibri"/>
                </a:endParaRPr>
              </a:p>
            </p:txBody>
          </p:sp>
          <p:sp>
            <p:nvSpPr>
              <p:cNvPr id="1538" name="Google Shape;1538;p40"/>
              <p:cNvSpPr/>
              <p:nvPr/>
            </p:nvSpPr>
            <p:spPr>
              <a:xfrm>
                <a:off x="14665325" y="9196388"/>
                <a:ext cx="985838" cy="612775"/>
              </a:xfrm>
              <a:custGeom>
                <a:rect b="b" l="l" r="r" t="t"/>
                <a:pathLst>
                  <a:path extrusionOk="0" h="79" w="127">
                    <a:moveTo>
                      <a:pt x="127" y="4"/>
                    </a:moveTo>
                    <a:cubicBezTo>
                      <a:pt x="127" y="4"/>
                      <a:pt x="127" y="4"/>
                      <a:pt x="127" y="4"/>
                    </a:cubicBezTo>
                    <a:cubicBezTo>
                      <a:pt x="127" y="4"/>
                      <a:pt x="127" y="4"/>
                      <a:pt x="127" y="4"/>
                    </a:cubicBezTo>
                    <a:cubicBezTo>
                      <a:pt x="127" y="4"/>
                      <a:pt x="127" y="4"/>
                      <a:pt x="127" y="4"/>
                    </a:cubicBezTo>
                    <a:cubicBezTo>
                      <a:pt x="127" y="4"/>
                      <a:pt x="127" y="4"/>
                      <a:pt x="127" y="3"/>
                    </a:cubicBezTo>
                    <a:cubicBezTo>
                      <a:pt x="127" y="3"/>
                      <a:pt x="127" y="3"/>
                      <a:pt x="127" y="3"/>
                    </a:cubicBezTo>
                    <a:cubicBezTo>
                      <a:pt x="127" y="3"/>
                      <a:pt x="127" y="3"/>
                      <a:pt x="127" y="3"/>
                    </a:cubicBezTo>
                    <a:cubicBezTo>
                      <a:pt x="127" y="3"/>
                      <a:pt x="127" y="3"/>
                      <a:pt x="127" y="3"/>
                    </a:cubicBezTo>
                    <a:cubicBezTo>
                      <a:pt x="127" y="3"/>
                      <a:pt x="127" y="3"/>
                      <a:pt x="127" y="3"/>
                    </a:cubicBezTo>
                    <a:cubicBezTo>
                      <a:pt x="127" y="3"/>
                      <a:pt x="127" y="3"/>
                      <a:pt x="127" y="3"/>
                    </a:cubicBezTo>
                    <a:cubicBezTo>
                      <a:pt x="127" y="2"/>
                      <a:pt x="127" y="2"/>
                      <a:pt x="127" y="2"/>
                    </a:cubicBezTo>
                    <a:cubicBezTo>
                      <a:pt x="127" y="2"/>
                      <a:pt x="126" y="2"/>
                      <a:pt x="126" y="2"/>
                    </a:cubicBezTo>
                    <a:cubicBezTo>
                      <a:pt x="126" y="2"/>
                      <a:pt x="126" y="2"/>
                      <a:pt x="126" y="2"/>
                    </a:cubicBezTo>
                    <a:cubicBezTo>
                      <a:pt x="126" y="2"/>
                      <a:pt x="126" y="2"/>
                      <a:pt x="126" y="2"/>
                    </a:cubicBezTo>
                    <a:cubicBezTo>
                      <a:pt x="126" y="2"/>
                      <a:pt x="126" y="2"/>
                      <a:pt x="126" y="2"/>
                    </a:cubicBezTo>
                    <a:cubicBezTo>
                      <a:pt x="126" y="2"/>
                      <a:pt x="126" y="2"/>
                      <a:pt x="126" y="2"/>
                    </a:cubicBezTo>
                    <a:cubicBezTo>
                      <a:pt x="126" y="2"/>
                      <a:pt x="126" y="1"/>
                      <a:pt x="126" y="1"/>
                    </a:cubicBezTo>
                    <a:cubicBezTo>
                      <a:pt x="126" y="1"/>
                      <a:pt x="126" y="1"/>
                      <a:pt x="126" y="1"/>
                    </a:cubicBezTo>
                    <a:cubicBezTo>
                      <a:pt x="126" y="1"/>
                      <a:pt x="125" y="1"/>
                      <a:pt x="125" y="1"/>
                    </a:cubicBezTo>
                    <a:cubicBezTo>
                      <a:pt x="125" y="1"/>
                      <a:pt x="125" y="1"/>
                      <a:pt x="125" y="1"/>
                    </a:cubicBezTo>
                    <a:cubicBezTo>
                      <a:pt x="125" y="1"/>
                      <a:pt x="125" y="1"/>
                      <a:pt x="125" y="1"/>
                    </a:cubicBezTo>
                    <a:cubicBezTo>
                      <a:pt x="125" y="1"/>
                      <a:pt x="125" y="1"/>
                      <a:pt x="125" y="1"/>
                    </a:cubicBezTo>
                    <a:cubicBezTo>
                      <a:pt x="125" y="1"/>
                      <a:pt x="125" y="1"/>
                      <a:pt x="125" y="1"/>
                    </a:cubicBezTo>
                    <a:cubicBezTo>
                      <a:pt x="125" y="1"/>
                      <a:pt x="125" y="1"/>
                      <a:pt x="124" y="1"/>
                    </a:cubicBezTo>
                    <a:cubicBezTo>
                      <a:pt x="124" y="1"/>
                      <a:pt x="124" y="1"/>
                      <a:pt x="124" y="1"/>
                    </a:cubicBezTo>
                    <a:cubicBezTo>
                      <a:pt x="124" y="1"/>
                      <a:pt x="124" y="1"/>
                      <a:pt x="124" y="1"/>
                    </a:cubicBezTo>
                    <a:cubicBezTo>
                      <a:pt x="124" y="1"/>
                      <a:pt x="124" y="1"/>
                      <a:pt x="124" y="1"/>
                    </a:cubicBezTo>
                    <a:cubicBezTo>
                      <a:pt x="124" y="1"/>
                      <a:pt x="124" y="1"/>
                      <a:pt x="124" y="1"/>
                    </a:cubicBezTo>
                    <a:cubicBezTo>
                      <a:pt x="124" y="0"/>
                      <a:pt x="124" y="0"/>
                      <a:pt x="123" y="0"/>
                    </a:cubicBezTo>
                    <a:cubicBezTo>
                      <a:pt x="123" y="0"/>
                      <a:pt x="123" y="0"/>
                      <a:pt x="123" y="0"/>
                    </a:cubicBezTo>
                    <a:cubicBezTo>
                      <a:pt x="123" y="0"/>
                      <a:pt x="123" y="0"/>
                      <a:pt x="123" y="0"/>
                    </a:cubicBezTo>
                    <a:cubicBezTo>
                      <a:pt x="105" y="0"/>
                      <a:pt x="105" y="0"/>
                      <a:pt x="105" y="0"/>
                    </a:cubicBezTo>
                    <a:cubicBezTo>
                      <a:pt x="102" y="0"/>
                      <a:pt x="101" y="2"/>
                      <a:pt x="101" y="5"/>
                    </a:cubicBezTo>
                    <a:cubicBezTo>
                      <a:pt x="101" y="7"/>
                      <a:pt x="102" y="9"/>
                      <a:pt x="105" y="9"/>
                    </a:cubicBezTo>
                    <a:cubicBezTo>
                      <a:pt x="113" y="9"/>
                      <a:pt x="113" y="9"/>
                      <a:pt x="113" y="9"/>
                    </a:cubicBezTo>
                    <a:cubicBezTo>
                      <a:pt x="78" y="44"/>
                      <a:pt x="78" y="44"/>
                      <a:pt x="78" y="44"/>
                    </a:cubicBezTo>
                    <a:cubicBezTo>
                      <a:pt x="68" y="35"/>
                      <a:pt x="68" y="35"/>
                      <a:pt x="68" y="35"/>
                    </a:cubicBezTo>
                    <a:cubicBezTo>
                      <a:pt x="68" y="34"/>
                      <a:pt x="67" y="34"/>
                      <a:pt x="65" y="34"/>
                    </a:cubicBezTo>
                    <a:cubicBezTo>
                      <a:pt x="64" y="34"/>
                      <a:pt x="63" y="34"/>
                      <a:pt x="62" y="35"/>
                    </a:cubicBezTo>
                    <a:cubicBezTo>
                      <a:pt x="32" y="65"/>
                      <a:pt x="32" y="65"/>
                      <a:pt x="32" y="65"/>
                    </a:cubicBezTo>
                    <a:cubicBezTo>
                      <a:pt x="23" y="56"/>
                      <a:pt x="23" y="56"/>
                      <a:pt x="23" y="56"/>
                    </a:cubicBezTo>
                    <a:cubicBezTo>
                      <a:pt x="21" y="55"/>
                      <a:pt x="18" y="55"/>
                      <a:pt x="17" y="56"/>
                    </a:cubicBezTo>
                    <a:cubicBezTo>
                      <a:pt x="1" y="72"/>
                      <a:pt x="1" y="72"/>
                      <a:pt x="1" y="72"/>
                    </a:cubicBezTo>
                    <a:cubicBezTo>
                      <a:pt x="0" y="73"/>
                      <a:pt x="0" y="76"/>
                      <a:pt x="1" y="78"/>
                    </a:cubicBezTo>
                    <a:cubicBezTo>
                      <a:pt x="2" y="79"/>
                      <a:pt x="3" y="79"/>
                      <a:pt x="4" y="79"/>
                    </a:cubicBezTo>
                    <a:cubicBezTo>
                      <a:pt x="5" y="79"/>
                      <a:pt x="6" y="79"/>
                      <a:pt x="7" y="78"/>
                    </a:cubicBezTo>
                    <a:cubicBezTo>
                      <a:pt x="20" y="65"/>
                      <a:pt x="20" y="65"/>
                      <a:pt x="20" y="65"/>
                    </a:cubicBezTo>
                    <a:cubicBezTo>
                      <a:pt x="29" y="74"/>
                      <a:pt x="29" y="74"/>
                      <a:pt x="29" y="74"/>
                    </a:cubicBezTo>
                    <a:cubicBezTo>
                      <a:pt x="30" y="76"/>
                      <a:pt x="33" y="76"/>
                      <a:pt x="35" y="74"/>
                    </a:cubicBezTo>
                    <a:cubicBezTo>
                      <a:pt x="65" y="44"/>
                      <a:pt x="65" y="44"/>
                      <a:pt x="65" y="44"/>
                    </a:cubicBezTo>
                    <a:cubicBezTo>
                      <a:pt x="75" y="53"/>
                      <a:pt x="75" y="53"/>
                      <a:pt x="75" y="53"/>
                    </a:cubicBezTo>
                    <a:cubicBezTo>
                      <a:pt x="75" y="54"/>
                      <a:pt x="77" y="54"/>
                      <a:pt x="78" y="54"/>
                    </a:cubicBezTo>
                    <a:cubicBezTo>
                      <a:pt x="79" y="54"/>
                      <a:pt x="80" y="54"/>
                      <a:pt x="81" y="53"/>
                    </a:cubicBezTo>
                    <a:cubicBezTo>
                      <a:pt x="119" y="15"/>
                      <a:pt x="119" y="15"/>
                      <a:pt x="119" y="15"/>
                    </a:cubicBezTo>
                    <a:cubicBezTo>
                      <a:pt x="119" y="23"/>
                      <a:pt x="119" y="23"/>
                      <a:pt x="119" y="23"/>
                    </a:cubicBezTo>
                    <a:cubicBezTo>
                      <a:pt x="119" y="25"/>
                      <a:pt x="121" y="27"/>
                      <a:pt x="123" y="27"/>
                    </a:cubicBezTo>
                    <a:cubicBezTo>
                      <a:pt x="125" y="27"/>
                      <a:pt x="127" y="25"/>
                      <a:pt x="127" y="23"/>
                    </a:cubicBezTo>
                    <a:cubicBezTo>
                      <a:pt x="127" y="5"/>
                      <a:pt x="127" y="5"/>
                      <a:pt x="127" y="5"/>
                    </a:cubicBezTo>
                    <a:cubicBezTo>
                      <a:pt x="127" y="5"/>
                      <a:pt x="127" y="4"/>
                      <a:pt x="127" y="4"/>
                    </a:cubicBezTo>
                    <a:close/>
                    <a:moveTo>
                      <a:pt x="127" y="4"/>
                    </a:moveTo>
                    <a:cubicBezTo>
                      <a:pt x="127" y="4"/>
                      <a:pt x="127" y="4"/>
                      <a:pt x="127" y="4"/>
                    </a:cubicBezTo>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000">
                  <a:solidFill>
                    <a:schemeClr val="dk1"/>
                  </a:solidFill>
                  <a:latin typeface="Calibri"/>
                  <a:ea typeface="Calibri"/>
                  <a:cs typeface="Calibri"/>
                  <a:sym typeface="Calibri"/>
                </a:endParaRPr>
              </a:p>
            </p:txBody>
          </p:sp>
          <p:sp>
            <p:nvSpPr>
              <p:cNvPr id="1539" name="Google Shape;1539;p40"/>
              <p:cNvSpPr/>
              <p:nvPr/>
            </p:nvSpPr>
            <p:spPr>
              <a:xfrm>
                <a:off x="14665325" y="9196388"/>
                <a:ext cx="61913" cy="69850"/>
              </a:xfrm>
              <a:custGeom>
                <a:rect b="b" l="l" r="r" t="t"/>
                <a:pathLst>
                  <a:path extrusionOk="0" h="9" w="8">
                    <a:moveTo>
                      <a:pt x="8" y="5"/>
                    </a:moveTo>
                    <a:cubicBezTo>
                      <a:pt x="8" y="7"/>
                      <a:pt x="7" y="9"/>
                      <a:pt x="4" y="9"/>
                    </a:cubicBezTo>
                    <a:cubicBezTo>
                      <a:pt x="2" y="9"/>
                      <a:pt x="0" y="7"/>
                      <a:pt x="0" y="5"/>
                    </a:cubicBezTo>
                    <a:cubicBezTo>
                      <a:pt x="0" y="2"/>
                      <a:pt x="2" y="0"/>
                      <a:pt x="4" y="0"/>
                    </a:cubicBezTo>
                    <a:cubicBezTo>
                      <a:pt x="7" y="0"/>
                      <a:pt x="8" y="2"/>
                      <a:pt x="8" y="5"/>
                    </a:cubicBezTo>
                    <a:close/>
                    <a:moveTo>
                      <a:pt x="8" y="5"/>
                    </a:moveTo>
                    <a:cubicBezTo>
                      <a:pt x="8" y="5"/>
                      <a:pt x="8" y="5"/>
                      <a:pt x="8" y="5"/>
                    </a:cubicBezTo>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000">
                  <a:solidFill>
                    <a:schemeClr val="dk1"/>
                  </a:solidFill>
                  <a:latin typeface="Calibri"/>
                  <a:ea typeface="Calibri"/>
                  <a:cs typeface="Calibri"/>
                  <a:sym typeface="Calibri"/>
                </a:endParaRPr>
              </a:p>
            </p:txBody>
          </p:sp>
          <p:sp>
            <p:nvSpPr>
              <p:cNvPr id="1540" name="Google Shape;1540;p40"/>
              <p:cNvSpPr/>
              <p:nvPr/>
            </p:nvSpPr>
            <p:spPr>
              <a:xfrm>
                <a:off x="14665325" y="9336088"/>
                <a:ext cx="61913" cy="61913"/>
              </a:xfrm>
              <a:custGeom>
                <a:rect b="b" l="l" r="r" t="t"/>
                <a:pathLst>
                  <a:path extrusionOk="0" h="8" w="8">
                    <a:moveTo>
                      <a:pt x="8" y="4"/>
                    </a:moveTo>
                    <a:cubicBezTo>
                      <a:pt x="8" y="6"/>
                      <a:pt x="7" y="8"/>
                      <a:pt x="4" y="8"/>
                    </a:cubicBezTo>
                    <a:cubicBezTo>
                      <a:pt x="2" y="8"/>
                      <a:pt x="0" y="6"/>
                      <a:pt x="0" y="4"/>
                    </a:cubicBezTo>
                    <a:cubicBezTo>
                      <a:pt x="0" y="2"/>
                      <a:pt x="2" y="0"/>
                      <a:pt x="4" y="0"/>
                    </a:cubicBezTo>
                    <a:cubicBezTo>
                      <a:pt x="7" y="0"/>
                      <a:pt x="8" y="2"/>
                      <a:pt x="8" y="4"/>
                    </a:cubicBezTo>
                    <a:close/>
                    <a:moveTo>
                      <a:pt x="8" y="4"/>
                    </a:moveTo>
                    <a:cubicBezTo>
                      <a:pt x="8" y="4"/>
                      <a:pt x="8" y="4"/>
                      <a:pt x="8" y="4"/>
                    </a:cubicBezTo>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000">
                  <a:solidFill>
                    <a:schemeClr val="dk1"/>
                  </a:solidFill>
                  <a:latin typeface="Calibri"/>
                  <a:ea typeface="Calibri"/>
                  <a:cs typeface="Calibri"/>
                  <a:sym typeface="Calibri"/>
                </a:endParaRPr>
              </a:p>
            </p:txBody>
          </p:sp>
          <p:sp>
            <p:nvSpPr>
              <p:cNvPr id="1541" name="Google Shape;1541;p40"/>
              <p:cNvSpPr/>
              <p:nvPr/>
            </p:nvSpPr>
            <p:spPr>
              <a:xfrm>
                <a:off x="14665325" y="9467850"/>
                <a:ext cx="61913" cy="61913"/>
              </a:xfrm>
              <a:custGeom>
                <a:rect b="b" l="l" r="r" t="t"/>
                <a:pathLst>
                  <a:path extrusionOk="0" h="8" w="8">
                    <a:moveTo>
                      <a:pt x="8" y="4"/>
                    </a:moveTo>
                    <a:cubicBezTo>
                      <a:pt x="8" y="7"/>
                      <a:pt x="7" y="8"/>
                      <a:pt x="4" y="8"/>
                    </a:cubicBezTo>
                    <a:cubicBezTo>
                      <a:pt x="2" y="8"/>
                      <a:pt x="0" y="7"/>
                      <a:pt x="0" y="4"/>
                    </a:cubicBezTo>
                    <a:cubicBezTo>
                      <a:pt x="0" y="2"/>
                      <a:pt x="2" y="0"/>
                      <a:pt x="4" y="0"/>
                    </a:cubicBezTo>
                    <a:cubicBezTo>
                      <a:pt x="7" y="0"/>
                      <a:pt x="8" y="2"/>
                      <a:pt x="8" y="4"/>
                    </a:cubicBezTo>
                    <a:close/>
                    <a:moveTo>
                      <a:pt x="8" y="4"/>
                    </a:moveTo>
                    <a:cubicBezTo>
                      <a:pt x="8" y="4"/>
                      <a:pt x="8" y="4"/>
                      <a:pt x="8" y="4"/>
                    </a:cubicBezTo>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000">
                  <a:solidFill>
                    <a:schemeClr val="dk1"/>
                  </a:solidFill>
                  <a:latin typeface="Calibri"/>
                  <a:ea typeface="Calibri"/>
                  <a:cs typeface="Calibri"/>
                  <a:sym typeface="Calibri"/>
                </a:endParaRPr>
              </a:p>
            </p:txBody>
          </p:sp>
        </p:grpSp>
        <p:grpSp>
          <p:nvGrpSpPr>
            <p:cNvPr id="1542" name="Google Shape;1542;p40"/>
            <p:cNvGrpSpPr/>
            <p:nvPr/>
          </p:nvGrpSpPr>
          <p:grpSpPr>
            <a:xfrm>
              <a:off x="8987763" y="1880753"/>
              <a:ext cx="654159" cy="483989"/>
              <a:chOff x="12702241" y="3271584"/>
              <a:chExt cx="849286" cy="633366"/>
            </a:xfrm>
          </p:grpSpPr>
          <p:sp>
            <p:nvSpPr>
              <p:cNvPr id="1543" name="Google Shape;1543;p40"/>
              <p:cNvSpPr/>
              <p:nvPr/>
            </p:nvSpPr>
            <p:spPr>
              <a:xfrm>
                <a:off x="12925359" y="3549082"/>
                <a:ext cx="35187" cy="31189"/>
              </a:xfrm>
              <a:custGeom>
                <a:rect b="b" l="l" r="r" t="t"/>
                <a:pathLst>
                  <a:path extrusionOk="0" h="8" w="9">
                    <a:moveTo>
                      <a:pt x="9" y="4"/>
                    </a:moveTo>
                    <a:cubicBezTo>
                      <a:pt x="9" y="6"/>
                      <a:pt x="7" y="8"/>
                      <a:pt x="4" y="8"/>
                    </a:cubicBezTo>
                    <a:cubicBezTo>
                      <a:pt x="2" y="8"/>
                      <a:pt x="0" y="6"/>
                      <a:pt x="0" y="4"/>
                    </a:cubicBezTo>
                    <a:cubicBezTo>
                      <a:pt x="0" y="2"/>
                      <a:pt x="2" y="0"/>
                      <a:pt x="4" y="0"/>
                    </a:cubicBezTo>
                    <a:cubicBezTo>
                      <a:pt x="7" y="0"/>
                      <a:pt x="9" y="2"/>
                      <a:pt x="9" y="4"/>
                    </a:cubicBezTo>
                    <a:close/>
                    <a:moveTo>
                      <a:pt x="9" y="4"/>
                    </a:moveTo>
                    <a:cubicBezTo>
                      <a:pt x="9" y="4"/>
                      <a:pt x="9" y="4"/>
                      <a:pt x="9" y="4"/>
                    </a:cubicBezTo>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000">
                  <a:solidFill>
                    <a:schemeClr val="dk1"/>
                  </a:solidFill>
                  <a:latin typeface="Calibri"/>
                  <a:ea typeface="Calibri"/>
                  <a:cs typeface="Calibri"/>
                  <a:sym typeface="Calibri"/>
                </a:endParaRPr>
              </a:p>
            </p:txBody>
          </p:sp>
          <p:sp>
            <p:nvSpPr>
              <p:cNvPr id="1544" name="Google Shape;1544;p40"/>
              <p:cNvSpPr/>
              <p:nvPr/>
            </p:nvSpPr>
            <p:spPr>
              <a:xfrm>
                <a:off x="13019724" y="3603462"/>
                <a:ext cx="35187" cy="31189"/>
              </a:xfrm>
              <a:custGeom>
                <a:rect b="b" l="l" r="r" t="t"/>
                <a:pathLst>
                  <a:path extrusionOk="0" h="8" w="9">
                    <a:moveTo>
                      <a:pt x="9" y="4"/>
                    </a:moveTo>
                    <a:cubicBezTo>
                      <a:pt x="9" y="6"/>
                      <a:pt x="7" y="8"/>
                      <a:pt x="5" y="8"/>
                    </a:cubicBezTo>
                    <a:cubicBezTo>
                      <a:pt x="2" y="8"/>
                      <a:pt x="0" y="6"/>
                      <a:pt x="0" y="4"/>
                    </a:cubicBezTo>
                    <a:cubicBezTo>
                      <a:pt x="0" y="2"/>
                      <a:pt x="2" y="0"/>
                      <a:pt x="5" y="0"/>
                    </a:cubicBezTo>
                    <a:cubicBezTo>
                      <a:pt x="7" y="0"/>
                      <a:pt x="9" y="2"/>
                      <a:pt x="9" y="4"/>
                    </a:cubicBezTo>
                    <a:close/>
                    <a:moveTo>
                      <a:pt x="9" y="4"/>
                    </a:moveTo>
                    <a:cubicBezTo>
                      <a:pt x="9" y="4"/>
                      <a:pt x="9" y="4"/>
                      <a:pt x="9" y="4"/>
                    </a:cubicBezTo>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000">
                  <a:solidFill>
                    <a:schemeClr val="dk1"/>
                  </a:solidFill>
                  <a:latin typeface="Calibri"/>
                  <a:ea typeface="Calibri"/>
                  <a:cs typeface="Calibri"/>
                  <a:sym typeface="Calibri"/>
                </a:endParaRPr>
              </a:p>
            </p:txBody>
          </p:sp>
          <p:sp>
            <p:nvSpPr>
              <p:cNvPr id="1545" name="Google Shape;1545;p40"/>
              <p:cNvSpPr/>
              <p:nvPr/>
            </p:nvSpPr>
            <p:spPr>
              <a:xfrm>
                <a:off x="13113289" y="3501899"/>
                <a:ext cx="35187" cy="31189"/>
              </a:xfrm>
              <a:custGeom>
                <a:rect b="b" l="l" r="r" t="t"/>
                <a:pathLst>
                  <a:path extrusionOk="0" h="8" w="9">
                    <a:moveTo>
                      <a:pt x="9" y="4"/>
                    </a:moveTo>
                    <a:cubicBezTo>
                      <a:pt x="9" y="6"/>
                      <a:pt x="7" y="8"/>
                      <a:pt x="5" y="8"/>
                    </a:cubicBezTo>
                    <a:cubicBezTo>
                      <a:pt x="2" y="8"/>
                      <a:pt x="0" y="6"/>
                      <a:pt x="0" y="4"/>
                    </a:cubicBezTo>
                    <a:cubicBezTo>
                      <a:pt x="0" y="2"/>
                      <a:pt x="2" y="0"/>
                      <a:pt x="5" y="0"/>
                    </a:cubicBezTo>
                    <a:cubicBezTo>
                      <a:pt x="7" y="0"/>
                      <a:pt x="9" y="2"/>
                      <a:pt x="9" y="4"/>
                    </a:cubicBezTo>
                    <a:close/>
                    <a:moveTo>
                      <a:pt x="9" y="4"/>
                    </a:moveTo>
                    <a:cubicBezTo>
                      <a:pt x="9" y="4"/>
                      <a:pt x="9" y="4"/>
                      <a:pt x="9" y="4"/>
                    </a:cubicBezTo>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000">
                  <a:solidFill>
                    <a:schemeClr val="dk1"/>
                  </a:solidFill>
                  <a:latin typeface="Calibri"/>
                  <a:ea typeface="Calibri"/>
                  <a:cs typeface="Calibri"/>
                  <a:sym typeface="Calibri"/>
                </a:endParaRPr>
              </a:p>
            </p:txBody>
          </p:sp>
          <p:sp>
            <p:nvSpPr>
              <p:cNvPr id="1546" name="Google Shape;1546;p40"/>
              <p:cNvSpPr/>
              <p:nvPr/>
            </p:nvSpPr>
            <p:spPr>
              <a:xfrm>
                <a:off x="13206855" y="3541085"/>
                <a:ext cx="35187" cy="35187"/>
              </a:xfrm>
              <a:custGeom>
                <a:rect b="b" l="l" r="r" t="t"/>
                <a:pathLst>
                  <a:path extrusionOk="0" h="9" w="9">
                    <a:moveTo>
                      <a:pt x="9" y="4"/>
                    </a:moveTo>
                    <a:cubicBezTo>
                      <a:pt x="9" y="7"/>
                      <a:pt x="7" y="9"/>
                      <a:pt x="4" y="9"/>
                    </a:cubicBezTo>
                    <a:cubicBezTo>
                      <a:pt x="2" y="9"/>
                      <a:pt x="0" y="7"/>
                      <a:pt x="0" y="4"/>
                    </a:cubicBezTo>
                    <a:cubicBezTo>
                      <a:pt x="0" y="2"/>
                      <a:pt x="2" y="0"/>
                      <a:pt x="4" y="0"/>
                    </a:cubicBezTo>
                    <a:cubicBezTo>
                      <a:pt x="7" y="0"/>
                      <a:pt x="9" y="2"/>
                      <a:pt x="9" y="4"/>
                    </a:cubicBezTo>
                    <a:close/>
                    <a:moveTo>
                      <a:pt x="9" y="4"/>
                    </a:moveTo>
                    <a:cubicBezTo>
                      <a:pt x="9" y="4"/>
                      <a:pt x="9" y="4"/>
                      <a:pt x="9" y="4"/>
                    </a:cubicBezTo>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000">
                  <a:solidFill>
                    <a:schemeClr val="dk1"/>
                  </a:solidFill>
                  <a:latin typeface="Calibri"/>
                  <a:ea typeface="Calibri"/>
                  <a:cs typeface="Calibri"/>
                  <a:sym typeface="Calibri"/>
                </a:endParaRPr>
              </a:p>
            </p:txBody>
          </p:sp>
          <p:sp>
            <p:nvSpPr>
              <p:cNvPr id="1547" name="Google Shape;1547;p40"/>
              <p:cNvSpPr/>
              <p:nvPr/>
            </p:nvSpPr>
            <p:spPr>
              <a:xfrm>
                <a:off x="13297221" y="3423528"/>
                <a:ext cx="35187" cy="35187"/>
              </a:xfrm>
              <a:custGeom>
                <a:rect b="b" l="l" r="r" t="t"/>
                <a:pathLst>
                  <a:path extrusionOk="0" h="9" w="9">
                    <a:moveTo>
                      <a:pt x="9" y="4"/>
                    </a:moveTo>
                    <a:cubicBezTo>
                      <a:pt x="9" y="7"/>
                      <a:pt x="7" y="9"/>
                      <a:pt x="5" y="9"/>
                    </a:cubicBezTo>
                    <a:cubicBezTo>
                      <a:pt x="2" y="9"/>
                      <a:pt x="0" y="7"/>
                      <a:pt x="0" y="4"/>
                    </a:cubicBezTo>
                    <a:cubicBezTo>
                      <a:pt x="0" y="2"/>
                      <a:pt x="2" y="0"/>
                      <a:pt x="5" y="0"/>
                    </a:cubicBezTo>
                    <a:cubicBezTo>
                      <a:pt x="7" y="0"/>
                      <a:pt x="9" y="2"/>
                      <a:pt x="9" y="4"/>
                    </a:cubicBezTo>
                    <a:close/>
                    <a:moveTo>
                      <a:pt x="9" y="4"/>
                    </a:moveTo>
                    <a:cubicBezTo>
                      <a:pt x="9" y="4"/>
                      <a:pt x="9" y="4"/>
                      <a:pt x="9" y="4"/>
                    </a:cubicBezTo>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000">
                  <a:solidFill>
                    <a:schemeClr val="dk1"/>
                  </a:solidFill>
                  <a:latin typeface="Calibri"/>
                  <a:ea typeface="Calibri"/>
                  <a:cs typeface="Calibri"/>
                  <a:sym typeface="Calibri"/>
                </a:endParaRPr>
              </a:p>
            </p:txBody>
          </p:sp>
          <p:sp>
            <p:nvSpPr>
              <p:cNvPr id="1548" name="Google Shape;1548;p40"/>
              <p:cNvSpPr/>
              <p:nvPr/>
            </p:nvSpPr>
            <p:spPr>
              <a:xfrm>
                <a:off x="12702241" y="3271584"/>
                <a:ext cx="849286" cy="633366"/>
              </a:xfrm>
              <a:custGeom>
                <a:rect b="b" l="l" r="r" t="t"/>
                <a:pathLst>
                  <a:path extrusionOk="0" h="162" w="217">
                    <a:moveTo>
                      <a:pt x="212" y="127"/>
                    </a:moveTo>
                    <a:cubicBezTo>
                      <a:pt x="127" y="127"/>
                      <a:pt x="127" y="127"/>
                      <a:pt x="127" y="127"/>
                    </a:cubicBezTo>
                    <a:cubicBezTo>
                      <a:pt x="124" y="127"/>
                      <a:pt x="122" y="129"/>
                      <a:pt x="122" y="131"/>
                    </a:cubicBezTo>
                    <a:cubicBezTo>
                      <a:pt x="122" y="135"/>
                      <a:pt x="119" y="138"/>
                      <a:pt x="115" y="138"/>
                    </a:cubicBezTo>
                    <a:cubicBezTo>
                      <a:pt x="101" y="138"/>
                      <a:pt x="101" y="138"/>
                      <a:pt x="101" y="138"/>
                    </a:cubicBezTo>
                    <a:cubicBezTo>
                      <a:pt x="97" y="138"/>
                      <a:pt x="94" y="135"/>
                      <a:pt x="94" y="131"/>
                    </a:cubicBezTo>
                    <a:cubicBezTo>
                      <a:pt x="94" y="129"/>
                      <a:pt x="92" y="127"/>
                      <a:pt x="90" y="127"/>
                    </a:cubicBezTo>
                    <a:cubicBezTo>
                      <a:pt x="23" y="127"/>
                      <a:pt x="23" y="127"/>
                      <a:pt x="23" y="127"/>
                    </a:cubicBezTo>
                    <a:cubicBezTo>
                      <a:pt x="23" y="17"/>
                      <a:pt x="23" y="17"/>
                      <a:pt x="23" y="17"/>
                    </a:cubicBezTo>
                    <a:cubicBezTo>
                      <a:pt x="23" y="12"/>
                      <a:pt x="27" y="8"/>
                      <a:pt x="32" y="8"/>
                    </a:cubicBezTo>
                    <a:cubicBezTo>
                      <a:pt x="184" y="8"/>
                      <a:pt x="184" y="8"/>
                      <a:pt x="184" y="8"/>
                    </a:cubicBezTo>
                    <a:cubicBezTo>
                      <a:pt x="189" y="8"/>
                      <a:pt x="193" y="12"/>
                      <a:pt x="193" y="17"/>
                    </a:cubicBezTo>
                    <a:cubicBezTo>
                      <a:pt x="193" y="99"/>
                      <a:pt x="193" y="99"/>
                      <a:pt x="193" y="99"/>
                    </a:cubicBezTo>
                    <a:cubicBezTo>
                      <a:pt x="193" y="101"/>
                      <a:pt x="195" y="103"/>
                      <a:pt x="198" y="103"/>
                    </a:cubicBezTo>
                    <a:cubicBezTo>
                      <a:pt x="200" y="103"/>
                      <a:pt x="202" y="101"/>
                      <a:pt x="202" y="99"/>
                    </a:cubicBezTo>
                    <a:cubicBezTo>
                      <a:pt x="202" y="17"/>
                      <a:pt x="202" y="17"/>
                      <a:pt x="202" y="17"/>
                    </a:cubicBezTo>
                    <a:cubicBezTo>
                      <a:pt x="202" y="8"/>
                      <a:pt x="194" y="0"/>
                      <a:pt x="184" y="0"/>
                    </a:cubicBezTo>
                    <a:cubicBezTo>
                      <a:pt x="32" y="0"/>
                      <a:pt x="32" y="0"/>
                      <a:pt x="32" y="0"/>
                    </a:cubicBezTo>
                    <a:cubicBezTo>
                      <a:pt x="22" y="0"/>
                      <a:pt x="14" y="8"/>
                      <a:pt x="14" y="17"/>
                    </a:cubicBezTo>
                    <a:cubicBezTo>
                      <a:pt x="14" y="127"/>
                      <a:pt x="14" y="127"/>
                      <a:pt x="14" y="127"/>
                    </a:cubicBezTo>
                    <a:cubicBezTo>
                      <a:pt x="4" y="127"/>
                      <a:pt x="4" y="127"/>
                      <a:pt x="4" y="127"/>
                    </a:cubicBezTo>
                    <a:cubicBezTo>
                      <a:pt x="2" y="127"/>
                      <a:pt x="0" y="129"/>
                      <a:pt x="0" y="131"/>
                    </a:cubicBezTo>
                    <a:cubicBezTo>
                      <a:pt x="0" y="138"/>
                      <a:pt x="0" y="138"/>
                      <a:pt x="0" y="138"/>
                    </a:cubicBezTo>
                    <a:cubicBezTo>
                      <a:pt x="0" y="151"/>
                      <a:pt x="11" y="162"/>
                      <a:pt x="24" y="162"/>
                    </a:cubicBezTo>
                    <a:cubicBezTo>
                      <a:pt x="193" y="162"/>
                      <a:pt x="193" y="162"/>
                      <a:pt x="193" y="162"/>
                    </a:cubicBezTo>
                    <a:cubicBezTo>
                      <a:pt x="206" y="162"/>
                      <a:pt x="217" y="151"/>
                      <a:pt x="217" y="138"/>
                    </a:cubicBezTo>
                    <a:cubicBezTo>
                      <a:pt x="217" y="131"/>
                      <a:pt x="217" y="131"/>
                      <a:pt x="217" y="131"/>
                    </a:cubicBezTo>
                    <a:cubicBezTo>
                      <a:pt x="217" y="129"/>
                      <a:pt x="215" y="127"/>
                      <a:pt x="212" y="127"/>
                    </a:cubicBezTo>
                    <a:close/>
                    <a:moveTo>
                      <a:pt x="208" y="138"/>
                    </a:moveTo>
                    <a:cubicBezTo>
                      <a:pt x="208" y="147"/>
                      <a:pt x="201" y="154"/>
                      <a:pt x="193" y="154"/>
                    </a:cubicBezTo>
                    <a:cubicBezTo>
                      <a:pt x="24" y="154"/>
                      <a:pt x="24" y="154"/>
                      <a:pt x="24" y="154"/>
                    </a:cubicBezTo>
                    <a:cubicBezTo>
                      <a:pt x="15" y="154"/>
                      <a:pt x="8" y="147"/>
                      <a:pt x="8" y="138"/>
                    </a:cubicBezTo>
                    <a:cubicBezTo>
                      <a:pt x="8" y="135"/>
                      <a:pt x="8" y="135"/>
                      <a:pt x="8" y="135"/>
                    </a:cubicBezTo>
                    <a:cubicBezTo>
                      <a:pt x="86" y="135"/>
                      <a:pt x="86" y="135"/>
                      <a:pt x="86" y="135"/>
                    </a:cubicBezTo>
                    <a:cubicBezTo>
                      <a:pt x="88" y="142"/>
                      <a:pt x="94" y="147"/>
                      <a:pt x="101" y="147"/>
                    </a:cubicBezTo>
                    <a:cubicBezTo>
                      <a:pt x="115" y="147"/>
                      <a:pt x="115" y="147"/>
                      <a:pt x="115" y="147"/>
                    </a:cubicBezTo>
                    <a:cubicBezTo>
                      <a:pt x="122" y="147"/>
                      <a:pt x="128" y="142"/>
                      <a:pt x="130" y="135"/>
                    </a:cubicBezTo>
                    <a:cubicBezTo>
                      <a:pt x="208" y="135"/>
                      <a:pt x="208" y="135"/>
                      <a:pt x="208" y="135"/>
                    </a:cubicBezTo>
                    <a:lnTo>
                      <a:pt x="208" y="138"/>
                    </a:lnTo>
                    <a:close/>
                    <a:moveTo>
                      <a:pt x="208" y="138"/>
                    </a:moveTo>
                    <a:cubicBezTo>
                      <a:pt x="208" y="138"/>
                      <a:pt x="208" y="138"/>
                      <a:pt x="208" y="138"/>
                    </a:cubicBezTo>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000">
                  <a:solidFill>
                    <a:schemeClr val="dk1"/>
                  </a:solidFill>
                  <a:latin typeface="Calibri"/>
                  <a:ea typeface="Calibri"/>
                  <a:cs typeface="Calibri"/>
                  <a:sym typeface="Calibri"/>
                </a:endParaRPr>
              </a:p>
            </p:txBody>
          </p:sp>
          <p:sp>
            <p:nvSpPr>
              <p:cNvPr id="1549" name="Google Shape;1549;p40"/>
              <p:cNvSpPr/>
              <p:nvPr/>
            </p:nvSpPr>
            <p:spPr>
              <a:xfrm>
                <a:off x="12831793" y="3341958"/>
                <a:ext cx="594181" cy="391056"/>
              </a:xfrm>
              <a:custGeom>
                <a:rect b="b" l="l" r="r" t="t"/>
                <a:pathLst>
                  <a:path extrusionOk="0" h="100" w="152">
                    <a:moveTo>
                      <a:pt x="147" y="0"/>
                    </a:moveTo>
                    <a:cubicBezTo>
                      <a:pt x="4" y="0"/>
                      <a:pt x="4" y="0"/>
                      <a:pt x="4" y="0"/>
                    </a:cubicBezTo>
                    <a:cubicBezTo>
                      <a:pt x="2" y="0"/>
                      <a:pt x="0" y="2"/>
                      <a:pt x="0" y="4"/>
                    </a:cubicBezTo>
                    <a:cubicBezTo>
                      <a:pt x="0" y="95"/>
                      <a:pt x="0" y="95"/>
                      <a:pt x="0" y="95"/>
                    </a:cubicBezTo>
                    <a:cubicBezTo>
                      <a:pt x="0" y="98"/>
                      <a:pt x="2" y="100"/>
                      <a:pt x="4" y="100"/>
                    </a:cubicBezTo>
                    <a:cubicBezTo>
                      <a:pt x="147" y="100"/>
                      <a:pt x="147" y="100"/>
                      <a:pt x="147" y="100"/>
                    </a:cubicBezTo>
                    <a:cubicBezTo>
                      <a:pt x="150" y="100"/>
                      <a:pt x="152" y="98"/>
                      <a:pt x="152" y="95"/>
                    </a:cubicBezTo>
                    <a:cubicBezTo>
                      <a:pt x="152" y="4"/>
                      <a:pt x="152" y="4"/>
                      <a:pt x="152" y="4"/>
                    </a:cubicBezTo>
                    <a:cubicBezTo>
                      <a:pt x="152" y="2"/>
                      <a:pt x="150" y="0"/>
                      <a:pt x="147" y="0"/>
                    </a:cubicBezTo>
                    <a:close/>
                    <a:moveTo>
                      <a:pt x="143" y="91"/>
                    </a:moveTo>
                    <a:cubicBezTo>
                      <a:pt x="128" y="91"/>
                      <a:pt x="128" y="91"/>
                      <a:pt x="128" y="91"/>
                    </a:cubicBezTo>
                    <a:cubicBezTo>
                      <a:pt x="128" y="40"/>
                      <a:pt x="128" y="40"/>
                      <a:pt x="128" y="40"/>
                    </a:cubicBezTo>
                    <a:cubicBezTo>
                      <a:pt x="128" y="38"/>
                      <a:pt x="126" y="36"/>
                      <a:pt x="124" y="36"/>
                    </a:cubicBezTo>
                    <a:cubicBezTo>
                      <a:pt x="121" y="36"/>
                      <a:pt x="119" y="38"/>
                      <a:pt x="119" y="40"/>
                    </a:cubicBezTo>
                    <a:cubicBezTo>
                      <a:pt x="119" y="91"/>
                      <a:pt x="119" y="91"/>
                      <a:pt x="119" y="91"/>
                    </a:cubicBezTo>
                    <a:cubicBezTo>
                      <a:pt x="104" y="91"/>
                      <a:pt x="104" y="91"/>
                      <a:pt x="104" y="91"/>
                    </a:cubicBezTo>
                    <a:cubicBezTo>
                      <a:pt x="104" y="72"/>
                      <a:pt x="104" y="72"/>
                      <a:pt x="104" y="72"/>
                    </a:cubicBezTo>
                    <a:cubicBezTo>
                      <a:pt x="104" y="70"/>
                      <a:pt x="102" y="68"/>
                      <a:pt x="100" y="68"/>
                    </a:cubicBezTo>
                    <a:cubicBezTo>
                      <a:pt x="97" y="68"/>
                      <a:pt x="96" y="70"/>
                      <a:pt x="96" y="72"/>
                    </a:cubicBezTo>
                    <a:cubicBezTo>
                      <a:pt x="96" y="91"/>
                      <a:pt x="96" y="91"/>
                      <a:pt x="96" y="91"/>
                    </a:cubicBezTo>
                    <a:cubicBezTo>
                      <a:pt x="80" y="91"/>
                      <a:pt x="80" y="91"/>
                      <a:pt x="80" y="91"/>
                    </a:cubicBezTo>
                    <a:cubicBezTo>
                      <a:pt x="80" y="63"/>
                      <a:pt x="80" y="63"/>
                      <a:pt x="80" y="63"/>
                    </a:cubicBezTo>
                    <a:cubicBezTo>
                      <a:pt x="80" y="60"/>
                      <a:pt x="78" y="58"/>
                      <a:pt x="76" y="58"/>
                    </a:cubicBezTo>
                    <a:cubicBezTo>
                      <a:pt x="74" y="58"/>
                      <a:pt x="72" y="60"/>
                      <a:pt x="72" y="63"/>
                    </a:cubicBezTo>
                    <a:cubicBezTo>
                      <a:pt x="72" y="91"/>
                      <a:pt x="72" y="91"/>
                      <a:pt x="72" y="91"/>
                    </a:cubicBezTo>
                    <a:cubicBezTo>
                      <a:pt x="56" y="91"/>
                      <a:pt x="56" y="91"/>
                      <a:pt x="56" y="91"/>
                    </a:cubicBezTo>
                    <a:cubicBezTo>
                      <a:pt x="56" y="87"/>
                      <a:pt x="56" y="87"/>
                      <a:pt x="56" y="87"/>
                    </a:cubicBezTo>
                    <a:cubicBezTo>
                      <a:pt x="56" y="85"/>
                      <a:pt x="55" y="83"/>
                      <a:pt x="52" y="83"/>
                    </a:cubicBezTo>
                    <a:cubicBezTo>
                      <a:pt x="50" y="83"/>
                      <a:pt x="48" y="85"/>
                      <a:pt x="48" y="87"/>
                    </a:cubicBezTo>
                    <a:cubicBezTo>
                      <a:pt x="48" y="91"/>
                      <a:pt x="48" y="91"/>
                      <a:pt x="48" y="91"/>
                    </a:cubicBezTo>
                    <a:cubicBezTo>
                      <a:pt x="33" y="91"/>
                      <a:pt x="33" y="91"/>
                      <a:pt x="33" y="91"/>
                    </a:cubicBezTo>
                    <a:cubicBezTo>
                      <a:pt x="33" y="74"/>
                      <a:pt x="33" y="74"/>
                      <a:pt x="33" y="74"/>
                    </a:cubicBezTo>
                    <a:cubicBezTo>
                      <a:pt x="33" y="72"/>
                      <a:pt x="31" y="70"/>
                      <a:pt x="28" y="70"/>
                    </a:cubicBezTo>
                    <a:cubicBezTo>
                      <a:pt x="26" y="70"/>
                      <a:pt x="24" y="72"/>
                      <a:pt x="24" y="74"/>
                    </a:cubicBezTo>
                    <a:cubicBezTo>
                      <a:pt x="24" y="91"/>
                      <a:pt x="24" y="91"/>
                      <a:pt x="24" y="91"/>
                    </a:cubicBezTo>
                    <a:cubicBezTo>
                      <a:pt x="9" y="91"/>
                      <a:pt x="9" y="91"/>
                      <a:pt x="9" y="91"/>
                    </a:cubicBezTo>
                    <a:cubicBezTo>
                      <a:pt x="9" y="8"/>
                      <a:pt x="9" y="8"/>
                      <a:pt x="9" y="8"/>
                    </a:cubicBezTo>
                    <a:cubicBezTo>
                      <a:pt x="143" y="8"/>
                      <a:pt x="143" y="8"/>
                      <a:pt x="143" y="8"/>
                    </a:cubicBezTo>
                    <a:lnTo>
                      <a:pt x="143" y="91"/>
                    </a:lnTo>
                    <a:close/>
                    <a:moveTo>
                      <a:pt x="143" y="91"/>
                    </a:moveTo>
                    <a:cubicBezTo>
                      <a:pt x="143" y="91"/>
                      <a:pt x="143" y="91"/>
                      <a:pt x="143" y="91"/>
                    </a:cubicBezTo>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000">
                  <a:solidFill>
                    <a:schemeClr val="dk1"/>
                  </a:solidFill>
                  <a:latin typeface="Calibri"/>
                  <a:ea typeface="Calibri"/>
                  <a:cs typeface="Calibri"/>
                  <a:sym typeface="Calibri"/>
                </a:endParaRPr>
              </a:p>
            </p:txBody>
          </p:sp>
          <p:sp>
            <p:nvSpPr>
              <p:cNvPr id="1550" name="Google Shape;1550;p40"/>
              <p:cNvSpPr/>
              <p:nvPr/>
            </p:nvSpPr>
            <p:spPr>
              <a:xfrm>
                <a:off x="13457162" y="3705024"/>
                <a:ext cx="31189" cy="35187"/>
              </a:xfrm>
              <a:custGeom>
                <a:rect b="b" l="l" r="r" t="t"/>
                <a:pathLst>
                  <a:path extrusionOk="0" h="9" w="8">
                    <a:moveTo>
                      <a:pt x="8" y="4"/>
                    </a:moveTo>
                    <a:cubicBezTo>
                      <a:pt x="8" y="7"/>
                      <a:pt x="7" y="9"/>
                      <a:pt x="4" y="9"/>
                    </a:cubicBezTo>
                    <a:cubicBezTo>
                      <a:pt x="2" y="9"/>
                      <a:pt x="0" y="7"/>
                      <a:pt x="0" y="4"/>
                    </a:cubicBezTo>
                    <a:cubicBezTo>
                      <a:pt x="0" y="2"/>
                      <a:pt x="2" y="0"/>
                      <a:pt x="4" y="0"/>
                    </a:cubicBezTo>
                    <a:cubicBezTo>
                      <a:pt x="7" y="0"/>
                      <a:pt x="8" y="2"/>
                      <a:pt x="8" y="4"/>
                    </a:cubicBezTo>
                    <a:close/>
                    <a:moveTo>
                      <a:pt x="8" y="4"/>
                    </a:moveTo>
                    <a:cubicBezTo>
                      <a:pt x="8" y="4"/>
                      <a:pt x="8" y="4"/>
                      <a:pt x="8" y="4"/>
                    </a:cubicBezTo>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000">
                  <a:solidFill>
                    <a:schemeClr val="dk1"/>
                  </a:solidFill>
                  <a:latin typeface="Calibri"/>
                  <a:ea typeface="Calibri"/>
                  <a:cs typeface="Calibri"/>
                  <a:sym typeface="Calibri"/>
                </a:endParaRPr>
              </a:p>
            </p:txBody>
          </p:sp>
        </p:grpSp>
        <p:grpSp>
          <p:nvGrpSpPr>
            <p:cNvPr id="1551" name="Google Shape;1551;p40"/>
            <p:cNvGrpSpPr/>
            <p:nvPr/>
          </p:nvGrpSpPr>
          <p:grpSpPr>
            <a:xfrm>
              <a:off x="6061545" y="2091832"/>
              <a:ext cx="707055" cy="767307"/>
              <a:chOff x="2319337" y="4162425"/>
              <a:chExt cx="1268414" cy="1387476"/>
            </a:xfrm>
          </p:grpSpPr>
          <p:sp>
            <p:nvSpPr>
              <p:cNvPr id="1552" name="Google Shape;1552;p40"/>
              <p:cNvSpPr/>
              <p:nvPr/>
            </p:nvSpPr>
            <p:spPr>
              <a:xfrm>
                <a:off x="2513013" y="4162425"/>
                <a:ext cx="1074738" cy="1133475"/>
              </a:xfrm>
              <a:custGeom>
                <a:rect b="b" l="l" r="r" t="t"/>
                <a:pathLst>
                  <a:path extrusionOk="0" h="1187" w="1115">
                    <a:moveTo>
                      <a:pt x="386" y="1187"/>
                    </a:moveTo>
                    <a:cubicBezTo>
                      <a:pt x="381" y="1187"/>
                      <a:pt x="376" y="1185"/>
                      <a:pt x="372" y="1182"/>
                    </a:cubicBezTo>
                    <a:cubicBezTo>
                      <a:pt x="9" y="851"/>
                      <a:pt x="9" y="851"/>
                      <a:pt x="9" y="851"/>
                    </a:cubicBezTo>
                    <a:cubicBezTo>
                      <a:pt x="2" y="846"/>
                      <a:pt x="0" y="836"/>
                      <a:pt x="3" y="828"/>
                    </a:cubicBezTo>
                    <a:cubicBezTo>
                      <a:pt x="70" y="672"/>
                      <a:pt x="164" y="528"/>
                      <a:pt x="280" y="404"/>
                    </a:cubicBezTo>
                    <a:cubicBezTo>
                      <a:pt x="597" y="54"/>
                      <a:pt x="1087" y="2"/>
                      <a:pt x="1092" y="1"/>
                    </a:cubicBezTo>
                    <a:cubicBezTo>
                      <a:pt x="1104" y="0"/>
                      <a:pt x="1115" y="10"/>
                      <a:pt x="1115" y="22"/>
                    </a:cubicBezTo>
                    <a:cubicBezTo>
                      <a:pt x="1115" y="27"/>
                      <a:pt x="1109" y="520"/>
                      <a:pt x="792" y="869"/>
                    </a:cubicBezTo>
                    <a:cubicBezTo>
                      <a:pt x="679" y="996"/>
                      <a:pt x="545" y="1103"/>
                      <a:pt x="396" y="1185"/>
                    </a:cubicBezTo>
                    <a:cubicBezTo>
                      <a:pt x="393" y="1186"/>
                      <a:pt x="389" y="1187"/>
                      <a:pt x="386" y="1187"/>
                    </a:cubicBezTo>
                    <a:close/>
                    <a:moveTo>
                      <a:pt x="47" y="830"/>
                    </a:moveTo>
                    <a:cubicBezTo>
                      <a:pt x="389" y="1141"/>
                      <a:pt x="389" y="1141"/>
                      <a:pt x="389" y="1141"/>
                    </a:cubicBezTo>
                    <a:cubicBezTo>
                      <a:pt x="529" y="1063"/>
                      <a:pt x="655" y="961"/>
                      <a:pt x="761" y="841"/>
                    </a:cubicBezTo>
                    <a:cubicBezTo>
                      <a:pt x="1028" y="547"/>
                      <a:pt x="1067" y="147"/>
                      <a:pt x="1072" y="46"/>
                    </a:cubicBezTo>
                    <a:cubicBezTo>
                      <a:pt x="972" y="61"/>
                      <a:pt x="577" y="138"/>
                      <a:pt x="310" y="432"/>
                    </a:cubicBezTo>
                    <a:cubicBezTo>
                      <a:pt x="201" y="549"/>
                      <a:pt x="112" y="684"/>
                      <a:pt x="47" y="830"/>
                    </a:cubicBezTo>
                    <a:close/>
                    <a:moveTo>
                      <a:pt x="47" y="830"/>
                    </a:moveTo>
                    <a:cubicBezTo>
                      <a:pt x="47" y="830"/>
                      <a:pt x="47" y="830"/>
                      <a:pt x="47" y="830"/>
                    </a:cubicBezTo>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000">
                  <a:solidFill>
                    <a:schemeClr val="dk1"/>
                  </a:solidFill>
                  <a:latin typeface="Calibri"/>
                  <a:ea typeface="Calibri"/>
                  <a:cs typeface="Calibri"/>
                  <a:sym typeface="Calibri"/>
                </a:endParaRPr>
              </a:p>
            </p:txBody>
          </p:sp>
          <p:sp>
            <p:nvSpPr>
              <p:cNvPr id="1553" name="Google Shape;1553;p40"/>
              <p:cNvSpPr/>
              <p:nvPr/>
            </p:nvSpPr>
            <p:spPr>
              <a:xfrm>
                <a:off x="2463800" y="4970463"/>
                <a:ext cx="409575" cy="379413"/>
              </a:xfrm>
              <a:custGeom>
                <a:rect b="b" l="l" r="r" t="t"/>
                <a:pathLst>
                  <a:path extrusionOk="0" h="398" w="425">
                    <a:moveTo>
                      <a:pt x="366" y="398"/>
                    </a:moveTo>
                    <a:cubicBezTo>
                      <a:pt x="361" y="398"/>
                      <a:pt x="356" y="396"/>
                      <a:pt x="353" y="393"/>
                    </a:cubicBezTo>
                    <a:cubicBezTo>
                      <a:pt x="11" y="82"/>
                      <a:pt x="11" y="82"/>
                      <a:pt x="11" y="82"/>
                    </a:cubicBezTo>
                    <a:cubicBezTo>
                      <a:pt x="0" y="72"/>
                      <a:pt x="2" y="55"/>
                      <a:pt x="15" y="48"/>
                    </a:cubicBezTo>
                    <a:cubicBezTo>
                      <a:pt x="101" y="4"/>
                      <a:pt x="101" y="4"/>
                      <a:pt x="101" y="4"/>
                    </a:cubicBezTo>
                    <a:cubicBezTo>
                      <a:pt x="109" y="0"/>
                      <a:pt x="118" y="1"/>
                      <a:pt x="124" y="7"/>
                    </a:cubicBezTo>
                    <a:cubicBezTo>
                      <a:pt x="416" y="272"/>
                      <a:pt x="416" y="272"/>
                      <a:pt x="416" y="272"/>
                    </a:cubicBezTo>
                    <a:cubicBezTo>
                      <a:pt x="423" y="278"/>
                      <a:pt x="425" y="287"/>
                      <a:pt x="422" y="295"/>
                    </a:cubicBezTo>
                    <a:cubicBezTo>
                      <a:pt x="386" y="385"/>
                      <a:pt x="386" y="385"/>
                      <a:pt x="386" y="385"/>
                    </a:cubicBezTo>
                    <a:cubicBezTo>
                      <a:pt x="383" y="393"/>
                      <a:pt x="375" y="398"/>
                      <a:pt x="366" y="398"/>
                    </a:cubicBezTo>
                    <a:close/>
                    <a:moveTo>
                      <a:pt x="61" y="72"/>
                    </a:moveTo>
                    <a:cubicBezTo>
                      <a:pt x="358" y="342"/>
                      <a:pt x="358" y="342"/>
                      <a:pt x="358" y="342"/>
                    </a:cubicBezTo>
                    <a:cubicBezTo>
                      <a:pt x="378" y="293"/>
                      <a:pt x="378" y="293"/>
                      <a:pt x="378" y="293"/>
                    </a:cubicBezTo>
                    <a:cubicBezTo>
                      <a:pt x="107" y="48"/>
                      <a:pt x="107" y="48"/>
                      <a:pt x="107" y="48"/>
                    </a:cubicBezTo>
                    <a:lnTo>
                      <a:pt x="61" y="72"/>
                    </a:lnTo>
                    <a:close/>
                    <a:moveTo>
                      <a:pt x="61" y="72"/>
                    </a:moveTo>
                    <a:cubicBezTo>
                      <a:pt x="61" y="72"/>
                      <a:pt x="61" y="72"/>
                      <a:pt x="61" y="72"/>
                    </a:cubicBezTo>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000">
                  <a:solidFill>
                    <a:schemeClr val="dk1"/>
                  </a:solidFill>
                  <a:latin typeface="Calibri"/>
                  <a:ea typeface="Calibri"/>
                  <a:cs typeface="Calibri"/>
                  <a:sym typeface="Calibri"/>
                </a:endParaRPr>
              </a:p>
            </p:txBody>
          </p:sp>
          <p:sp>
            <p:nvSpPr>
              <p:cNvPr id="1554" name="Google Shape;1554;p40"/>
              <p:cNvSpPr/>
              <p:nvPr/>
            </p:nvSpPr>
            <p:spPr>
              <a:xfrm>
                <a:off x="2319337" y="4552950"/>
                <a:ext cx="458788" cy="323850"/>
              </a:xfrm>
              <a:custGeom>
                <a:rect b="b" l="l" r="r" t="t"/>
                <a:pathLst>
                  <a:path extrusionOk="0" h="340" w="475">
                    <a:moveTo>
                      <a:pt x="23" y="340"/>
                    </a:moveTo>
                    <a:cubicBezTo>
                      <a:pt x="10" y="340"/>
                      <a:pt x="0" y="328"/>
                      <a:pt x="2" y="316"/>
                    </a:cubicBezTo>
                    <a:cubicBezTo>
                      <a:pt x="10" y="274"/>
                      <a:pt x="25" y="235"/>
                      <a:pt x="49" y="199"/>
                    </a:cubicBezTo>
                    <a:cubicBezTo>
                      <a:pt x="133" y="70"/>
                      <a:pt x="313" y="0"/>
                      <a:pt x="457" y="40"/>
                    </a:cubicBezTo>
                    <a:cubicBezTo>
                      <a:pt x="468" y="43"/>
                      <a:pt x="475" y="54"/>
                      <a:pt x="472" y="65"/>
                    </a:cubicBezTo>
                    <a:cubicBezTo>
                      <a:pt x="469" y="77"/>
                      <a:pt x="457" y="83"/>
                      <a:pt x="446" y="80"/>
                    </a:cubicBezTo>
                    <a:cubicBezTo>
                      <a:pt x="318" y="44"/>
                      <a:pt x="159" y="107"/>
                      <a:pt x="83" y="222"/>
                    </a:cubicBezTo>
                    <a:cubicBezTo>
                      <a:pt x="72" y="239"/>
                      <a:pt x="63" y="258"/>
                      <a:pt x="56" y="277"/>
                    </a:cubicBezTo>
                    <a:cubicBezTo>
                      <a:pt x="133" y="243"/>
                      <a:pt x="220" y="238"/>
                      <a:pt x="300" y="264"/>
                    </a:cubicBezTo>
                    <a:cubicBezTo>
                      <a:pt x="325" y="273"/>
                      <a:pt x="313" y="310"/>
                      <a:pt x="288" y="303"/>
                    </a:cubicBezTo>
                    <a:cubicBezTo>
                      <a:pt x="203" y="276"/>
                      <a:pt x="109" y="288"/>
                      <a:pt x="34" y="337"/>
                    </a:cubicBezTo>
                    <a:cubicBezTo>
                      <a:pt x="31" y="339"/>
                      <a:pt x="27" y="340"/>
                      <a:pt x="23" y="340"/>
                    </a:cubicBezTo>
                    <a:close/>
                    <a:moveTo>
                      <a:pt x="23" y="340"/>
                    </a:moveTo>
                    <a:cubicBezTo>
                      <a:pt x="23" y="340"/>
                      <a:pt x="23" y="340"/>
                      <a:pt x="23" y="340"/>
                    </a:cubicBezTo>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000">
                  <a:solidFill>
                    <a:schemeClr val="dk1"/>
                  </a:solidFill>
                  <a:latin typeface="Calibri"/>
                  <a:ea typeface="Calibri"/>
                  <a:cs typeface="Calibri"/>
                  <a:sym typeface="Calibri"/>
                </a:endParaRPr>
              </a:p>
            </p:txBody>
          </p:sp>
          <p:sp>
            <p:nvSpPr>
              <p:cNvPr id="1555" name="Google Shape;1555;p40"/>
              <p:cNvSpPr/>
              <p:nvPr/>
            </p:nvSpPr>
            <p:spPr>
              <a:xfrm>
                <a:off x="2982913" y="5003800"/>
                <a:ext cx="303213" cy="473075"/>
              </a:xfrm>
              <a:custGeom>
                <a:rect b="b" l="l" r="r" t="t"/>
                <a:pathLst>
                  <a:path extrusionOk="0" h="496" w="316">
                    <a:moveTo>
                      <a:pt x="26" y="496"/>
                    </a:moveTo>
                    <a:cubicBezTo>
                      <a:pt x="10" y="496"/>
                      <a:pt x="0" y="479"/>
                      <a:pt x="7" y="465"/>
                    </a:cubicBezTo>
                    <a:cubicBezTo>
                      <a:pt x="49" y="386"/>
                      <a:pt x="52" y="292"/>
                      <a:pt x="16" y="210"/>
                    </a:cubicBezTo>
                    <a:cubicBezTo>
                      <a:pt x="5" y="184"/>
                      <a:pt x="44" y="168"/>
                      <a:pt x="54" y="193"/>
                    </a:cubicBezTo>
                    <a:cubicBezTo>
                      <a:pt x="88" y="271"/>
                      <a:pt x="91" y="358"/>
                      <a:pt x="64" y="438"/>
                    </a:cubicBezTo>
                    <a:cubicBezTo>
                      <a:pt x="83" y="429"/>
                      <a:pt x="100" y="418"/>
                      <a:pt x="116" y="405"/>
                    </a:cubicBezTo>
                    <a:cubicBezTo>
                      <a:pt x="224" y="319"/>
                      <a:pt x="271" y="154"/>
                      <a:pt x="223" y="31"/>
                    </a:cubicBezTo>
                    <a:cubicBezTo>
                      <a:pt x="219" y="20"/>
                      <a:pt x="225" y="8"/>
                      <a:pt x="235" y="4"/>
                    </a:cubicBezTo>
                    <a:cubicBezTo>
                      <a:pt x="246" y="0"/>
                      <a:pt x="258" y="5"/>
                      <a:pt x="262" y="16"/>
                    </a:cubicBezTo>
                    <a:cubicBezTo>
                      <a:pt x="316" y="156"/>
                      <a:pt x="263" y="341"/>
                      <a:pt x="143" y="438"/>
                    </a:cubicBezTo>
                    <a:cubicBezTo>
                      <a:pt x="110" y="464"/>
                      <a:pt x="72" y="484"/>
                      <a:pt x="31" y="495"/>
                    </a:cubicBezTo>
                    <a:cubicBezTo>
                      <a:pt x="29" y="495"/>
                      <a:pt x="27" y="496"/>
                      <a:pt x="26" y="496"/>
                    </a:cubicBezTo>
                    <a:close/>
                    <a:moveTo>
                      <a:pt x="26" y="496"/>
                    </a:moveTo>
                    <a:cubicBezTo>
                      <a:pt x="26" y="496"/>
                      <a:pt x="26" y="496"/>
                      <a:pt x="26" y="496"/>
                    </a:cubicBezTo>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000">
                  <a:solidFill>
                    <a:schemeClr val="dk1"/>
                  </a:solidFill>
                  <a:latin typeface="Calibri"/>
                  <a:ea typeface="Calibri"/>
                  <a:cs typeface="Calibri"/>
                  <a:sym typeface="Calibri"/>
                </a:endParaRPr>
              </a:p>
            </p:txBody>
          </p:sp>
          <p:sp>
            <p:nvSpPr>
              <p:cNvPr id="1556" name="Google Shape;1556;p40"/>
              <p:cNvSpPr/>
              <p:nvPr/>
            </p:nvSpPr>
            <p:spPr>
              <a:xfrm>
                <a:off x="3267075" y="4225925"/>
                <a:ext cx="285750" cy="257175"/>
              </a:xfrm>
              <a:custGeom>
                <a:rect b="b" l="l" r="r" t="t"/>
                <a:pathLst>
                  <a:path extrusionOk="0" h="268" w="297">
                    <a:moveTo>
                      <a:pt x="269" y="268"/>
                    </a:moveTo>
                    <a:cubicBezTo>
                      <a:pt x="268" y="268"/>
                      <a:pt x="268" y="268"/>
                      <a:pt x="267" y="268"/>
                    </a:cubicBezTo>
                    <a:cubicBezTo>
                      <a:pt x="204" y="260"/>
                      <a:pt x="144" y="233"/>
                      <a:pt x="97" y="190"/>
                    </a:cubicBezTo>
                    <a:cubicBezTo>
                      <a:pt x="50" y="147"/>
                      <a:pt x="17" y="91"/>
                      <a:pt x="3" y="29"/>
                    </a:cubicBezTo>
                    <a:cubicBezTo>
                      <a:pt x="0" y="17"/>
                      <a:pt x="7" y="5"/>
                      <a:pt x="19" y="3"/>
                    </a:cubicBezTo>
                    <a:cubicBezTo>
                      <a:pt x="31" y="0"/>
                      <a:pt x="42" y="8"/>
                      <a:pt x="44" y="20"/>
                    </a:cubicBezTo>
                    <a:cubicBezTo>
                      <a:pt x="69" y="130"/>
                      <a:pt x="160" y="213"/>
                      <a:pt x="272" y="227"/>
                    </a:cubicBezTo>
                    <a:cubicBezTo>
                      <a:pt x="297" y="230"/>
                      <a:pt x="295" y="268"/>
                      <a:pt x="269" y="268"/>
                    </a:cubicBezTo>
                    <a:close/>
                    <a:moveTo>
                      <a:pt x="269" y="268"/>
                    </a:moveTo>
                    <a:cubicBezTo>
                      <a:pt x="269" y="268"/>
                      <a:pt x="269" y="268"/>
                      <a:pt x="269" y="268"/>
                    </a:cubicBezTo>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000">
                  <a:solidFill>
                    <a:schemeClr val="dk1"/>
                  </a:solidFill>
                  <a:latin typeface="Calibri"/>
                  <a:ea typeface="Calibri"/>
                  <a:cs typeface="Calibri"/>
                  <a:sym typeface="Calibri"/>
                </a:endParaRPr>
              </a:p>
            </p:txBody>
          </p:sp>
          <p:sp>
            <p:nvSpPr>
              <p:cNvPr id="1557" name="Google Shape;1557;p40"/>
              <p:cNvSpPr/>
              <p:nvPr/>
            </p:nvSpPr>
            <p:spPr>
              <a:xfrm>
                <a:off x="3103563" y="4424363"/>
                <a:ext cx="254000" cy="250825"/>
              </a:xfrm>
              <a:custGeom>
                <a:rect b="b" l="l" r="r" t="t"/>
                <a:pathLst>
                  <a:path extrusionOk="0" h="263" w="265">
                    <a:moveTo>
                      <a:pt x="132" y="263"/>
                    </a:moveTo>
                    <a:cubicBezTo>
                      <a:pt x="61" y="263"/>
                      <a:pt x="2" y="205"/>
                      <a:pt x="1" y="134"/>
                    </a:cubicBezTo>
                    <a:cubicBezTo>
                      <a:pt x="0" y="62"/>
                      <a:pt x="57" y="3"/>
                      <a:pt x="128" y="2"/>
                    </a:cubicBezTo>
                    <a:cubicBezTo>
                      <a:pt x="200" y="0"/>
                      <a:pt x="260" y="56"/>
                      <a:pt x="262" y="127"/>
                    </a:cubicBezTo>
                    <a:cubicBezTo>
                      <a:pt x="265" y="198"/>
                      <a:pt x="210" y="259"/>
                      <a:pt x="138" y="262"/>
                    </a:cubicBezTo>
                    <a:cubicBezTo>
                      <a:pt x="136" y="262"/>
                      <a:pt x="134" y="263"/>
                      <a:pt x="132" y="263"/>
                    </a:cubicBezTo>
                    <a:close/>
                    <a:moveTo>
                      <a:pt x="132" y="45"/>
                    </a:moveTo>
                    <a:cubicBezTo>
                      <a:pt x="107" y="45"/>
                      <a:pt x="84" y="55"/>
                      <a:pt x="67" y="73"/>
                    </a:cubicBezTo>
                    <a:cubicBezTo>
                      <a:pt x="39" y="104"/>
                      <a:pt x="36" y="151"/>
                      <a:pt x="61" y="185"/>
                    </a:cubicBezTo>
                    <a:cubicBezTo>
                      <a:pt x="85" y="218"/>
                      <a:pt x="130" y="231"/>
                      <a:pt x="168" y="214"/>
                    </a:cubicBezTo>
                    <a:cubicBezTo>
                      <a:pt x="206" y="197"/>
                      <a:pt x="227" y="156"/>
                      <a:pt x="219" y="115"/>
                    </a:cubicBezTo>
                    <a:cubicBezTo>
                      <a:pt x="210" y="74"/>
                      <a:pt x="174" y="45"/>
                      <a:pt x="132" y="45"/>
                    </a:cubicBezTo>
                    <a:close/>
                    <a:moveTo>
                      <a:pt x="132" y="45"/>
                    </a:moveTo>
                    <a:cubicBezTo>
                      <a:pt x="132" y="45"/>
                      <a:pt x="132" y="45"/>
                      <a:pt x="132" y="45"/>
                    </a:cubicBezTo>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000">
                  <a:solidFill>
                    <a:schemeClr val="dk1"/>
                  </a:solidFill>
                  <a:latin typeface="Calibri"/>
                  <a:ea typeface="Calibri"/>
                  <a:cs typeface="Calibri"/>
                  <a:sym typeface="Calibri"/>
                </a:endParaRPr>
              </a:p>
            </p:txBody>
          </p:sp>
          <p:sp>
            <p:nvSpPr>
              <p:cNvPr id="1558" name="Google Shape;1558;p40"/>
              <p:cNvSpPr/>
              <p:nvPr/>
            </p:nvSpPr>
            <p:spPr>
              <a:xfrm>
                <a:off x="2703513" y="4721225"/>
                <a:ext cx="203200" cy="211138"/>
              </a:xfrm>
              <a:custGeom>
                <a:rect b="b" l="l" r="r" t="t"/>
                <a:pathLst>
                  <a:path extrusionOk="0" h="221" w="211">
                    <a:moveTo>
                      <a:pt x="27" y="221"/>
                    </a:moveTo>
                    <a:cubicBezTo>
                      <a:pt x="9" y="221"/>
                      <a:pt x="0" y="200"/>
                      <a:pt x="12" y="186"/>
                    </a:cubicBezTo>
                    <a:cubicBezTo>
                      <a:pt x="173" y="9"/>
                      <a:pt x="173" y="9"/>
                      <a:pt x="173" y="9"/>
                    </a:cubicBezTo>
                    <a:cubicBezTo>
                      <a:pt x="180" y="1"/>
                      <a:pt x="194" y="0"/>
                      <a:pt x="202" y="8"/>
                    </a:cubicBezTo>
                    <a:cubicBezTo>
                      <a:pt x="211" y="16"/>
                      <a:pt x="211" y="29"/>
                      <a:pt x="203" y="37"/>
                    </a:cubicBezTo>
                    <a:cubicBezTo>
                      <a:pt x="43" y="214"/>
                      <a:pt x="43" y="214"/>
                      <a:pt x="43" y="214"/>
                    </a:cubicBezTo>
                    <a:cubicBezTo>
                      <a:pt x="39" y="219"/>
                      <a:pt x="33" y="221"/>
                      <a:pt x="27" y="221"/>
                    </a:cubicBezTo>
                    <a:close/>
                    <a:moveTo>
                      <a:pt x="27" y="221"/>
                    </a:moveTo>
                    <a:cubicBezTo>
                      <a:pt x="27" y="221"/>
                      <a:pt x="27" y="221"/>
                      <a:pt x="27" y="221"/>
                    </a:cubicBezTo>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000">
                  <a:solidFill>
                    <a:schemeClr val="dk1"/>
                  </a:solidFill>
                  <a:latin typeface="Calibri"/>
                  <a:ea typeface="Calibri"/>
                  <a:cs typeface="Calibri"/>
                  <a:sym typeface="Calibri"/>
                </a:endParaRPr>
              </a:p>
            </p:txBody>
          </p:sp>
          <p:sp>
            <p:nvSpPr>
              <p:cNvPr id="1559" name="Google Shape;1559;p40"/>
              <p:cNvSpPr/>
              <p:nvPr/>
            </p:nvSpPr>
            <p:spPr>
              <a:xfrm>
                <a:off x="2887663" y="4889500"/>
                <a:ext cx="203200" cy="211138"/>
              </a:xfrm>
              <a:custGeom>
                <a:rect b="b" l="l" r="r" t="t"/>
                <a:pathLst>
                  <a:path extrusionOk="0" h="221" w="211">
                    <a:moveTo>
                      <a:pt x="27" y="221"/>
                    </a:moveTo>
                    <a:cubicBezTo>
                      <a:pt x="9" y="221"/>
                      <a:pt x="0" y="199"/>
                      <a:pt x="12" y="186"/>
                    </a:cubicBezTo>
                    <a:cubicBezTo>
                      <a:pt x="173" y="9"/>
                      <a:pt x="173" y="9"/>
                      <a:pt x="173" y="9"/>
                    </a:cubicBezTo>
                    <a:cubicBezTo>
                      <a:pt x="180" y="0"/>
                      <a:pt x="194" y="0"/>
                      <a:pt x="202" y="7"/>
                    </a:cubicBezTo>
                    <a:cubicBezTo>
                      <a:pt x="211" y="15"/>
                      <a:pt x="211" y="28"/>
                      <a:pt x="203" y="37"/>
                    </a:cubicBezTo>
                    <a:cubicBezTo>
                      <a:pt x="43" y="214"/>
                      <a:pt x="43" y="214"/>
                      <a:pt x="43" y="214"/>
                    </a:cubicBezTo>
                    <a:cubicBezTo>
                      <a:pt x="39" y="218"/>
                      <a:pt x="33" y="221"/>
                      <a:pt x="27" y="221"/>
                    </a:cubicBezTo>
                    <a:close/>
                    <a:moveTo>
                      <a:pt x="27" y="221"/>
                    </a:moveTo>
                    <a:cubicBezTo>
                      <a:pt x="27" y="221"/>
                      <a:pt x="27" y="221"/>
                      <a:pt x="27" y="221"/>
                    </a:cubicBezTo>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000">
                  <a:solidFill>
                    <a:schemeClr val="dk1"/>
                  </a:solidFill>
                  <a:latin typeface="Calibri"/>
                  <a:ea typeface="Calibri"/>
                  <a:cs typeface="Calibri"/>
                  <a:sym typeface="Calibri"/>
                </a:endParaRPr>
              </a:p>
            </p:txBody>
          </p:sp>
          <p:sp>
            <p:nvSpPr>
              <p:cNvPr id="1560" name="Google Shape;1560;p40"/>
              <p:cNvSpPr/>
              <p:nvPr/>
            </p:nvSpPr>
            <p:spPr>
              <a:xfrm>
                <a:off x="2833688" y="4762500"/>
                <a:ext cx="203200" cy="211138"/>
              </a:xfrm>
              <a:custGeom>
                <a:rect b="b" l="l" r="r" t="t"/>
                <a:pathLst>
                  <a:path extrusionOk="0" h="221" w="211">
                    <a:moveTo>
                      <a:pt x="27" y="221"/>
                    </a:moveTo>
                    <a:cubicBezTo>
                      <a:pt x="9" y="221"/>
                      <a:pt x="0" y="200"/>
                      <a:pt x="12" y="186"/>
                    </a:cubicBezTo>
                    <a:cubicBezTo>
                      <a:pt x="173" y="10"/>
                      <a:pt x="173" y="10"/>
                      <a:pt x="173" y="10"/>
                    </a:cubicBezTo>
                    <a:cubicBezTo>
                      <a:pt x="180" y="1"/>
                      <a:pt x="194" y="0"/>
                      <a:pt x="202" y="8"/>
                    </a:cubicBezTo>
                    <a:cubicBezTo>
                      <a:pt x="211" y="16"/>
                      <a:pt x="211" y="29"/>
                      <a:pt x="203" y="37"/>
                    </a:cubicBezTo>
                    <a:cubicBezTo>
                      <a:pt x="43" y="214"/>
                      <a:pt x="43" y="214"/>
                      <a:pt x="43" y="214"/>
                    </a:cubicBezTo>
                    <a:cubicBezTo>
                      <a:pt x="39" y="219"/>
                      <a:pt x="33" y="221"/>
                      <a:pt x="27" y="221"/>
                    </a:cubicBezTo>
                    <a:close/>
                    <a:moveTo>
                      <a:pt x="27" y="221"/>
                    </a:moveTo>
                    <a:cubicBezTo>
                      <a:pt x="27" y="221"/>
                      <a:pt x="27" y="221"/>
                      <a:pt x="27" y="221"/>
                    </a:cubicBezTo>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000">
                  <a:solidFill>
                    <a:schemeClr val="dk1"/>
                  </a:solidFill>
                  <a:latin typeface="Calibri"/>
                  <a:ea typeface="Calibri"/>
                  <a:cs typeface="Calibri"/>
                  <a:sym typeface="Calibri"/>
                </a:endParaRPr>
              </a:p>
            </p:txBody>
          </p:sp>
          <p:sp>
            <p:nvSpPr>
              <p:cNvPr id="1561" name="Google Shape;1561;p40"/>
              <p:cNvSpPr/>
              <p:nvPr/>
            </p:nvSpPr>
            <p:spPr>
              <a:xfrm>
                <a:off x="2328863" y="5053013"/>
                <a:ext cx="471488" cy="496888"/>
              </a:xfrm>
              <a:custGeom>
                <a:rect b="b" l="l" r="r" t="t"/>
                <a:pathLst>
                  <a:path extrusionOk="0" h="521" w="490">
                    <a:moveTo>
                      <a:pt x="278" y="521"/>
                    </a:moveTo>
                    <a:cubicBezTo>
                      <a:pt x="270" y="521"/>
                      <a:pt x="263" y="517"/>
                      <a:pt x="259" y="510"/>
                    </a:cubicBezTo>
                    <a:cubicBezTo>
                      <a:pt x="242" y="470"/>
                      <a:pt x="232" y="427"/>
                      <a:pt x="229" y="383"/>
                    </a:cubicBezTo>
                    <a:cubicBezTo>
                      <a:pt x="215" y="388"/>
                      <a:pt x="199" y="390"/>
                      <a:pt x="184" y="390"/>
                    </a:cubicBezTo>
                    <a:cubicBezTo>
                      <a:pt x="145" y="392"/>
                      <a:pt x="110" y="447"/>
                      <a:pt x="90" y="498"/>
                    </a:cubicBezTo>
                    <a:cubicBezTo>
                      <a:pt x="90" y="498"/>
                      <a:pt x="89" y="500"/>
                      <a:pt x="89" y="500"/>
                    </a:cubicBezTo>
                    <a:cubicBezTo>
                      <a:pt x="86" y="508"/>
                      <a:pt x="78" y="513"/>
                      <a:pt x="69" y="513"/>
                    </a:cubicBezTo>
                    <a:cubicBezTo>
                      <a:pt x="61" y="512"/>
                      <a:pt x="53" y="507"/>
                      <a:pt x="51" y="499"/>
                    </a:cubicBezTo>
                    <a:cubicBezTo>
                      <a:pt x="50" y="497"/>
                      <a:pt x="0" y="325"/>
                      <a:pt x="121" y="266"/>
                    </a:cubicBezTo>
                    <a:cubicBezTo>
                      <a:pt x="121" y="265"/>
                      <a:pt x="146" y="252"/>
                      <a:pt x="142" y="233"/>
                    </a:cubicBezTo>
                    <a:cubicBezTo>
                      <a:pt x="141" y="232"/>
                      <a:pt x="139" y="231"/>
                      <a:pt x="137" y="231"/>
                    </a:cubicBezTo>
                    <a:cubicBezTo>
                      <a:pt x="118" y="226"/>
                      <a:pt x="75" y="244"/>
                      <a:pt x="58" y="255"/>
                    </a:cubicBezTo>
                    <a:cubicBezTo>
                      <a:pt x="43" y="264"/>
                      <a:pt x="24" y="251"/>
                      <a:pt x="26" y="234"/>
                    </a:cubicBezTo>
                    <a:cubicBezTo>
                      <a:pt x="45" y="163"/>
                      <a:pt x="84" y="98"/>
                      <a:pt x="137" y="47"/>
                    </a:cubicBezTo>
                    <a:cubicBezTo>
                      <a:pt x="157" y="28"/>
                      <a:pt x="180" y="14"/>
                      <a:pt x="206" y="4"/>
                    </a:cubicBezTo>
                    <a:cubicBezTo>
                      <a:pt x="216" y="0"/>
                      <a:pt x="228" y="6"/>
                      <a:pt x="232" y="16"/>
                    </a:cubicBezTo>
                    <a:cubicBezTo>
                      <a:pt x="236" y="27"/>
                      <a:pt x="231" y="39"/>
                      <a:pt x="220" y="43"/>
                    </a:cubicBezTo>
                    <a:cubicBezTo>
                      <a:pt x="200" y="51"/>
                      <a:pt x="181" y="62"/>
                      <a:pt x="165" y="77"/>
                    </a:cubicBezTo>
                    <a:cubicBezTo>
                      <a:pt x="130" y="111"/>
                      <a:pt x="102" y="152"/>
                      <a:pt x="83" y="198"/>
                    </a:cubicBezTo>
                    <a:cubicBezTo>
                      <a:pt x="103" y="189"/>
                      <a:pt x="125" y="187"/>
                      <a:pt x="147" y="190"/>
                    </a:cubicBezTo>
                    <a:cubicBezTo>
                      <a:pt x="161" y="194"/>
                      <a:pt x="173" y="203"/>
                      <a:pt x="179" y="215"/>
                    </a:cubicBezTo>
                    <a:cubicBezTo>
                      <a:pt x="180" y="216"/>
                      <a:pt x="180" y="217"/>
                      <a:pt x="181" y="218"/>
                    </a:cubicBezTo>
                    <a:cubicBezTo>
                      <a:pt x="195" y="260"/>
                      <a:pt x="160" y="292"/>
                      <a:pt x="140" y="303"/>
                    </a:cubicBezTo>
                    <a:cubicBezTo>
                      <a:pt x="90" y="327"/>
                      <a:pt x="80" y="380"/>
                      <a:pt x="81" y="423"/>
                    </a:cubicBezTo>
                    <a:cubicBezTo>
                      <a:pt x="104" y="386"/>
                      <a:pt x="138" y="351"/>
                      <a:pt x="183" y="349"/>
                    </a:cubicBezTo>
                    <a:cubicBezTo>
                      <a:pt x="206" y="349"/>
                      <a:pt x="229" y="342"/>
                      <a:pt x="249" y="329"/>
                    </a:cubicBezTo>
                    <a:cubicBezTo>
                      <a:pt x="268" y="318"/>
                      <a:pt x="289" y="340"/>
                      <a:pt x="277" y="359"/>
                    </a:cubicBezTo>
                    <a:cubicBezTo>
                      <a:pt x="267" y="372"/>
                      <a:pt x="270" y="401"/>
                      <a:pt x="276" y="429"/>
                    </a:cubicBezTo>
                    <a:cubicBezTo>
                      <a:pt x="292" y="399"/>
                      <a:pt x="318" y="375"/>
                      <a:pt x="349" y="362"/>
                    </a:cubicBezTo>
                    <a:cubicBezTo>
                      <a:pt x="353" y="360"/>
                      <a:pt x="353" y="360"/>
                      <a:pt x="353" y="360"/>
                    </a:cubicBezTo>
                    <a:cubicBezTo>
                      <a:pt x="399" y="340"/>
                      <a:pt x="434" y="299"/>
                      <a:pt x="447" y="250"/>
                    </a:cubicBezTo>
                    <a:cubicBezTo>
                      <a:pt x="450" y="239"/>
                      <a:pt x="462" y="232"/>
                      <a:pt x="473" y="235"/>
                    </a:cubicBezTo>
                    <a:cubicBezTo>
                      <a:pt x="484" y="238"/>
                      <a:pt x="490" y="249"/>
                      <a:pt x="487" y="260"/>
                    </a:cubicBezTo>
                    <a:cubicBezTo>
                      <a:pt x="471" y="322"/>
                      <a:pt x="428" y="372"/>
                      <a:pt x="370" y="398"/>
                    </a:cubicBezTo>
                    <a:cubicBezTo>
                      <a:pt x="366" y="400"/>
                      <a:pt x="366" y="400"/>
                      <a:pt x="366" y="400"/>
                    </a:cubicBezTo>
                    <a:cubicBezTo>
                      <a:pt x="326" y="418"/>
                      <a:pt x="300" y="457"/>
                      <a:pt x="298" y="500"/>
                    </a:cubicBezTo>
                    <a:cubicBezTo>
                      <a:pt x="298" y="512"/>
                      <a:pt x="289" y="521"/>
                      <a:pt x="278" y="521"/>
                    </a:cubicBezTo>
                    <a:close/>
                    <a:moveTo>
                      <a:pt x="278" y="521"/>
                    </a:moveTo>
                    <a:cubicBezTo>
                      <a:pt x="278" y="521"/>
                      <a:pt x="278" y="521"/>
                      <a:pt x="278" y="521"/>
                    </a:cubicBezTo>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000">
                  <a:solidFill>
                    <a:schemeClr val="dk1"/>
                  </a:solidFill>
                  <a:latin typeface="Calibri"/>
                  <a:ea typeface="Calibri"/>
                  <a:cs typeface="Calibri"/>
                  <a:sym typeface="Calibri"/>
                </a:endParaRPr>
              </a:p>
            </p:txBody>
          </p:sp>
        </p:grpSp>
        <p:grpSp>
          <p:nvGrpSpPr>
            <p:cNvPr id="1562" name="Google Shape;1562;p40"/>
            <p:cNvGrpSpPr/>
            <p:nvPr/>
          </p:nvGrpSpPr>
          <p:grpSpPr>
            <a:xfrm>
              <a:off x="8650591" y="4528621"/>
              <a:ext cx="826396" cy="800557"/>
              <a:chOff x="20280313" y="2420938"/>
              <a:chExt cx="1416050" cy="1382712"/>
            </a:xfrm>
          </p:grpSpPr>
          <p:sp>
            <p:nvSpPr>
              <p:cNvPr id="1563" name="Google Shape;1563;p40"/>
              <p:cNvSpPr/>
              <p:nvPr/>
            </p:nvSpPr>
            <p:spPr>
              <a:xfrm>
                <a:off x="20731163" y="2498725"/>
                <a:ext cx="965200" cy="388938"/>
              </a:xfrm>
              <a:custGeom>
                <a:rect b="b" l="l" r="r" t="t"/>
                <a:pathLst>
                  <a:path extrusionOk="0" h="404" w="995">
                    <a:moveTo>
                      <a:pt x="698" y="404"/>
                    </a:moveTo>
                    <a:cubicBezTo>
                      <a:pt x="21" y="404"/>
                      <a:pt x="21" y="404"/>
                      <a:pt x="21" y="404"/>
                    </a:cubicBezTo>
                    <a:cubicBezTo>
                      <a:pt x="9" y="404"/>
                      <a:pt x="0" y="394"/>
                      <a:pt x="0" y="383"/>
                    </a:cubicBezTo>
                    <a:cubicBezTo>
                      <a:pt x="0" y="21"/>
                      <a:pt x="0" y="21"/>
                      <a:pt x="0" y="21"/>
                    </a:cubicBezTo>
                    <a:cubicBezTo>
                      <a:pt x="0" y="10"/>
                      <a:pt x="9" y="0"/>
                      <a:pt x="21" y="0"/>
                    </a:cubicBezTo>
                    <a:cubicBezTo>
                      <a:pt x="698" y="0"/>
                      <a:pt x="698" y="0"/>
                      <a:pt x="698" y="0"/>
                    </a:cubicBezTo>
                    <a:cubicBezTo>
                      <a:pt x="702" y="0"/>
                      <a:pt x="706" y="2"/>
                      <a:pt x="710" y="4"/>
                    </a:cubicBezTo>
                    <a:cubicBezTo>
                      <a:pt x="982" y="185"/>
                      <a:pt x="982" y="185"/>
                      <a:pt x="982" y="185"/>
                    </a:cubicBezTo>
                    <a:cubicBezTo>
                      <a:pt x="995" y="193"/>
                      <a:pt x="995" y="211"/>
                      <a:pt x="982" y="219"/>
                    </a:cubicBezTo>
                    <a:cubicBezTo>
                      <a:pt x="710" y="400"/>
                      <a:pt x="710" y="400"/>
                      <a:pt x="710" y="400"/>
                    </a:cubicBezTo>
                    <a:cubicBezTo>
                      <a:pt x="706" y="402"/>
                      <a:pt x="702" y="404"/>
                      <a:pt x="698" y="404"/>
                    </a:cubicBezTo>
                    <a:close/>
                    <a:moveTo>
                      <a:pt x="41" y="362"/>
                    </a:moveTo>
                    <a:cubicBezTo>
                      <a:pt x="692" y="362"/>
                      <a:pt x="692" y="362"/>
                      <a:pt x="692" y="362"/>
                    </a:cubicBezTo>
                    <a:cubicBezTo>
                      <a:pt x="933" y="202"/>
                      <a:pt x="933" y="202"/>
                      <a:pt x="933" y="202"/>
                    </a:cubicBezTo>
                    <a:cubicBezTo>
                      <a:pt x="692" y="42"/>
                      <a:pt x="692" y="42"/>
                      <a:pt x="692" y="42"/>
                    </a:cubicBezTo>
                    <a:cubicBezTo>
                      <a:pt x="41" y="42"/>
                      <a:pt x="41" y="42"/>
                      <a:pt x="41" y="42"/>
                    </a:cubicBezTo>
                    <a:lnTo>
                      <a:pt x="41" y="362"/>
                    </a:lnTo>
                    <a:close/>
                    <a:moveTo>
                      <a:pt x="41" y="362"/>
                    </a:moveTo>
                    <a:cubicBezTo>
                      <a:pt x="41" y="362"/>
                      <a:pt x="41" y="362"/>
                      <a:pt x="41" y="362"/>
                    </a:cubicBezTo>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000">
                  <a:solidFill>
                    <a:schemeClr val="dk1"/>
                  </a:solidFill>
                  <a:latin typeface="Calibri"/>
                  <a:ea typeface="Calibri"/>
                  <a:cs typeface="Calibri"/>
                  <a:sym typeface="Calibri"/>
                </a:endParaRPr>
              </a:p>
            </p:txBody>
          </p:sp>
          <p:sp>
            <p:nvSpPr>
              <p:cNvPr id="1564" name="Google Shape;1564;p40"/>
              <p:cNvSpPr/>
              <p:nvPr/>
            </p:nvSpPr>
            <p:spPr>
              <a:xfrm>
                <a:off x="20280313" y="2924175"/>
                <a:ext cx="965200" cy="388938"/>
              </a:xfrm>
              <a:custGeom>
                <a:rect b="b" l="l" r="r" t="t"/>
                <a:pathLst>
                  <a:path extrusionOk="0" h="403" w="995">
                    <a:moveTo>
                      <a:pt x="974" y="403"/>
                    </a:moveTo>
                    <a:cubicBezTo>
                      <a:pt x="297" y="403"/>
                      <a:pt x="297" y="403"/>
                      <a:pt x="297" y="403"/>
                    </a:cubicBezTo>
                    <a:cubicBezTo>
                      <a:pt x="293" y="403"/>
                      <a:pt x="289" y="402"/>
                      <a:pt x="285" y="400"/>
                    </a:cubicBezTo>
                    <a:cubicBezTo>
                      <a:pt x="13" y="219"/>
                      <a:pt x="13" y="219"/>
                      <a:pt x="13" y="219"/>
                    </a:cubicBezTo>
                    <a:cubicBezTo>
                      <a:pt x="0" y="211"/>
                      <a:pt x="0" y="193"/>
                      <a:pt x="13" y="184"/>
                    </a:cubicBezTo>
                    <a:cubicBezTo>
                      <a:pt x="285" y="3"/>
                      <a:pt x="285" y="3"/>
                      <a:pt x="285" y="3"/>
                    </a:cubicBezTo>
                    <a:cubicBezTo>
                      <a:pt x="289" y="1"/>
                      <a:pt x="293" y="0"/>
                      <a:pt x="297" y="0"/>
                    </a:cubicBezTo>
                    <a:cubicBezTo>
                      <a:pt x="974" y="0"/>
                      <a:pt x="974" y="0"/>
                      <a:pt x="974" y="0"/>
                    </a:cubicBezTo>
                    <a:cubicBezTo>
                      <a:pt x="986" y="0"/>
                      <a:pt x="995" y="9"/>
                      <a:pt x="995" y="21"/>
                    </a:cubicBezTo>
                    <a:cubicBezTo>
                      <a:pt x="995" y="382"/>
                      <a:pt x="995" y="382"/>
                      <a:pt x="995" y="382"/>
                    </a:cubicBezTo>
                    <a:cubicBezTo>
                      <a:pt x="995" y="394"/>
                      <a:pt x="986" y="403"/>
                      <a:pt x="974" y="403"/>
                    </a:cubicBezTo>
                    <a:close/>
                    <a:moveTo>
                      <a:pt x="303" y="362"/>
                    </a:moveTo>
                    <a:cubicBezTo>
                      <a:pt x="954" y="362"/>
                      <a:pt x="954" y="362"/>
                      <a:pt x="954" y="362"/>
                    </a:cubicBezTo>
                    <a:cubicBezTo>
                      <a:pt x="954" y="42"/>
                      <a:pt x="954" y="42"/>
                      <a:pt x="954" y="42"/>
                    </a:cubicBezTo>
                    <a:cubicBezTo>
                      <a:pt x="303" y="42"/>
                      <a:pt x="303" y="42"/>
                      <a:pt x="303" y="42"/>
                    </a:cubicBezTo>
                    <a:cubicBezTo>
                      <a:pt x="62" y="202"/>
                      <a:pt x="62" y="202"/>
                      <a:pt x="62" y="202"/>
                    </a:cubicBezTo>
                    <a:lnTo>
                      <a:pt x="303" y="362"/>
                    </a:lnTo>
                    <a:close/>
                    <a:moveTo>
                      <a:pt x="303" y="362"/>
                    </a:moveTo>
                    <a:cubicBezTo>
                      <a:pt x="303" y="362"/>
                      <a:pt x="303" y="362"/>
                      <a:pt x="303" y="362"/>
                    </a:cubicBezTo>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000">
                  <a:solidFill>
                    <a:schemeClr val="dk1"/>
                  </a:solidFill>
                  <a:latin typeface="Calibri"/>
                  <a:ea typeface="Calibri"/>
                  <a:cs typeface="Calibri"/>
                  <a:sym typeface="Calibri"/>
                </a:endParaRPr>
              </a:p>
            </p:txBody>
          </p:sp>
          <p:sp>
            <p:nvSpPr>
              <p:cNvPr id="1565" name="Google Shape;1565;p40"/>
              <p:cNvSpPr/>
              <p:nvPr/>
            </p:nvSpPr>
            <p:spPr>
              <a:xfrm>
                <a:off x="20907375" y="2420938"/>
                <a:ext cx="161925" cy="117475"/>
              </a:xfrm>
              <a:custGeom>
                <a:rect b="b" l="l" r="r" t="t"/>
                <a:pathLst>
                  <a:path extrusionOk="0" h="122" w="168">
                    <a:moveTo>
                      <a:pt x="148" y="122"/>
                    </a:moveTo>
                    <a:cubicBezTo>
                      <a:pt x="20" y="122"/>
                      <a:pt x="20" y="122"/>
                      <a:pt x="20" y="122"/>
                    </a:cubicBezTo>
                    <a:cubicBezTo>
                      <a:pt x="9" y="122"/>
                      <a:pt x="0" y="113"/>
                      <a:pt x="0" y="101"/>
                    </a:cubicBezTo>
                    <a:cubicBezTo>
                      <a:pt x="0" y="21"/>
                      <a:pt x="0" y="21"/>
                      <a:pt x="0" y="21"/>
                    </a:cubicBezTo>
                    <a:cubicBezTo>
                      <a:pt x="0" y="9"/>
                      <a:pt x="9" y="0"/>
                      <a:pt x="20" y="0"/>
                    </a:cubicBezTo>
                    <a:cubicBezTo>
                      <a:pt x="148" y="0"/>
                      <a:pt x="148" y="0"/>
                      <a:pt x="148" y="0"/>
                    </a:cubicBezTo>
                    <a:cubicBezTo>
                      <a:pt x="159" y="0"/>
                      <a:pt x="168" y="9"/>
                      <a:pt x="168" y="21"/>
                    </a:cubicBezTo>
                    <a:cubicBezTo>
                      <a:pt x="168" y="101"/>
                      <a:pt x="168" y="101"/>
                      <a:pt x="168" y="101"/>
                    </a:cubicBezTo>
                    <a:cubicBezTo>
                      <a:pt x="168" y="113"/>
                      <a:pt x="159" y="122"/>
                      <a:pt x="148" y="122"/>
                    </a:cubicBezTo>
                    <a:close/>
                    <a:moveTo>
                      <a:pt x="41" y="80"/>
                    </a:moveTo>
                    <a:cubicBezTo>
                      <a:pt x="127" y="80"/>
                      <a:pt x="127" y="80"/>
                      <a:pt x="127" y="80"/>
                    </a:cubicBezTo>
                    <a:cubicBezTo>
                      <a:pt x="127" y="42"/>
                      <a:pt x="127" y="42"/>
                      <a:pt x="127" y="42"/>
                    </a:cubicBezTo>
                    <a:cubicBezTo>
                      <a:pt x="41" y="42"/>
                      <a:pt x="41" y="42"/>
                      <a:pt x="41" y="42"/>
                    </a:cubicBezTo>
                    <a:lnTo>
                      <a:pt x="41" y="80"/>
                    </a:lnTo>
                    <a:close/>
                    <a:moveTo>
                      <a:pt x="41" y="80"/>
                    </a:moveTo>
                    <a:cubicBezTo>
                      <a:pt x="41" y="80"/>
                      <a:pt x="41" y="80"/>
                      <a:pt x="41" y="80"/>
                    </a:cubicBezTo>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000">
                  <a:solidFill>
                    <a:schemeClr val="dk1"/>
                  </a:solidFill>
                  <a:latin typeface="Calibri"/>
                  <a:ea typeface="Calibri"/>
                  <a:cs typeface="Calibri"/>
                  <a:sym typeface="Calibri"/>
                </a:endParaRPr>
              </a:p>
            </p:txBody>
          </p:sp>
          <p:sp>
            <p:nvSpPr>
              <p:cNvPr id="1566" name="Google Shape;1566;p40"/>
              <p:cNvSpPr/>
              <p:nvPr/>
            </p:nvSpPr>
            <p:spPr>
              <a:xfrm>
                <a:off x="20907375" y="2846388"/>
                <a:ext cx="161925" cy="119063"/>
              </a:xfrm>
              <a:custGeom>
                <a:rect b="b" l="l" r="r" t="t"/>
                <a:pathLst>
                  <a:path extrusionOk="0" h="123" w="168">
                    <a:moveTo>
                      <a:pt x="148" y="123"/>
                    </a:moveTo>
                    <a:cubicBezTo>
                      <a:pt x="20" y="123"/>
                      <a:pt x="20" y="123"/>
                      <a:pt x="20" y="123"/>
                    </a:cubicBezTo>
                    <a:cubicBezTo>
                      <a:pt x="9" y="123"/>
                      <a:pt x="0" y="113"/>
                      <a:pt x="0" y="102"/>
                    </a:cubicBezTo>
                    <a:cubicBezTo>
                      <a:pt x="0" y="21"/>
                      <a:pt x="0" y="21"/>
                      <a:pt x="0" y="21"/>
                    </a:cubicBezTo>
                    <a:cubicBezTo>
                      <a:pt x="0" y="9"/>
                      <a:pt x="9" y="0"/>
                      <a:pt x="20" y="0"/>
                    </a:cubicBezTo>
                    <a:cubicBezTo>
                      <a:pt x="148" y="0"/>
                      <a:pt x="148" y="0"/>
                      <a:pt x="148" y="0"/>
                    </a:cubicBezTo>
                    <a:cubicBezTo>
                      <a:pt x="159" y="0"/>
                      <a:pt x="168" y="9"/>
                      <a:pt x="168" y="21"/>
                    </a:cubicBezTo>
                    <a:cubicBezTo>
                      <a:pt x="168" y="102"/>
                      <a:pt x="168" y="102"/>
                      <a:pt x="168" y="102"/>
                    </a:cubicBezTo>
                    <a:cubicBezTo>
                      <a:pt x="168" y="113"/>
                      <a:pt x="159" y="123"/>
                      <a:pt x="148" y="123"/>
                    </a:cubicBezTo>
                    <a:close/>
                    <a:moveTo>
                      <a:pt x="41" y="81"/>
                    </a:moveTo>
                    <a:cubicBezTo>
                      <a:pt x="127" y="81"/>
                      <a:pt x="127" y="81"/>
                      <a:pt x="127" y="81"/>
                    </a:cubicBezTo>
                    <a:cubicBezTo>
                      <a:pt x="127" y="42"/>
                      <a:pt x="127" y="42"/>
                      <a:pt x="127" y="42"/>
                    </a:cubicBezTo>
                    <a:cubicBezTo>
                      <a:pt x="41" y="42"/>
                      <a:pt x="41" y="42"/>
                      <a:pt x="41" y="42"/>
                    </a:cubicBezTo>
                    <a:lnTo>
                      <a:pt x="41" y="81"/>
                    </a:lnTo>
                    <a:close/>
                    <a:moveTo>
                      <a:pt x="41" y="81"/>
                    </a:moveTo>
                    <a:cubicBezTo>
                      <a:pt x="41" y="81"/>
                      <a:pt x="41" y="81"/>
                      <a:pt x="41" y="81"/>
                    </a:cubicBezTo>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000">
                  <a:solidFill>
                    <a:schemeClr val="dk1"/>
                  </a:solidFill>
                  <a:latin typeface="Calibri"/>
                  <a:ea typeface="Calibri"/>
                  <a:cs typeface="Calibri"/>
                  <a:sym typeface="Calibri"/>
                </a:endParaRPr>
              </a:p>
            </p:txBody>
          </p:sp>
          <p:sp>
            <p:nvSpPr>
              <p:cNvPr id="1567" name="Google Shape;1567;p40"/>
              <p:cNvSpPr/>
              <p:nvPr/>
            </p:nvSpPr>
            <p:spPr>
              <a:xfrm>
                <a:off x="20907375" y="3273425"/>
                <a:ext cx="161925" cy="382588"/>
              </a:xfrm>
              <a:custGeom>
                <a:rect b="b" l="l" r="r" t="t"/>
                <a:pathLst>
                  <a:path extrusionOk="0" h="398" w="168">
                    <a:moveTo>
                      <a:pt x="148" y="398"/>
                    </a:moveTo>
                    <a:cubicBezTo>
                      <a:pt x="20" y="398"/>
                      <a:pt x="20" y="398"/>
                      <a:pt x="20" y="398"/>
                    </a:cubicBezTo>
                    <a:cubicBezTo>
                      <a:pt x="9" y="398"/>
                      <a:pt x="0" y="389"/>
                      <a:pt x="0" y="377"/>
                    </a:cubicBezTo>
                    <a:cubicBezTo>
                      <a:pt x="0" y="20"/>
                      <a:pt x="0" y="20"/>
                      <a:pt x="0" y="20"/>
                    </a:cubicBezTo>
                    <a:cubicBezTo>
                      <a:pt x="0" y="9"/>
                      <a:pt x="9" y="0"/>
                      <a:pt x="20" y="0"/>
                    </a:cubicBezTo>
                    <a:cubicBezTo>
                      <a:pt x="148" y="0"/>
                      <a:pt x="148" y="0"/>
                      <a:pt x="148" y="0"/>
                    </a:cubicBezTo>
                    <a:cubicBezTo>
                      <a:pt x="159" y="0"/>
                      <a:pt x="168" y="9"/>
                      <a:pt x="168" y="20"/>
                    </a:cubicBezTo>
                    <a:cubicBezTo>
                      <a:pt x="168" y="377"/>
                      <a:pt x="168" y="377"/>
                      <a:pt x="168" y="377"/>
                    </a:cubicBezTo>
                    <a:cubicBezTo>
                      <a:pt x="168" y="389"/>
                      <a:pt x="159" y="398"/>
                      <a:pt x="148" y="398"/>
                    </a:cubicBezTo>
                    <a:close/>
                    <a:moveTo>
                      <a:pt x="41" y="356"/>
                    </a:moveTo>
                    <a:cubicBezTo>
                      <a:pt x="127" y="356"/>
                      <a:pt x="127" y="356"/>
                      <a:pt x="127" y="356"/>
                    </a:cubicBezTo>
                    <a:cubicBezTo>
                      <a:pt x="127" y="41"/>
                      <a:pt x="127" y="41"/>
                      <a:pt x="127" y="41"/>
                    </a:cubicBezTo>
                    <a:cubicBezTo>
                      <a:pt x="41" y="41"/>
                      <a:pt x="41" y="41"/>
                      <a:pt x="41" y="41"/>
                    </a:cubicBezTo>
                    <a:lnTo>
                      <a:pt x="41" y="356"/>
                    </a:lnTo>
                    <a:close/>
                    <a:moveTo>
                      <a:pt x="41" y="356"/>
                    </a:moveTo>
                    <a:cubicBezTo>
                      <a:pt x="41" y="356"/>
                      <a:pt x="41" y="356"/>
                      <a:pt x="41" y="356"/>
                    </a:cubicBezTo>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000">
                  <a:solidFill>
                    <a:schemeClr val="dk1"/>
                  </a:solidFill>
                  <a:latin typeface="Calibri"/>
                  <a:ea typeface="Calibri"/>
                  <a:cs typeface="Calibri"/>
                  <a:sym typeface="Calibri"/>
                </a:endParaRPr>
              </a:p>
            </p:txBody>
          </p:sp>
          <p:sp>
            <p:nvSpPr>
              <p:cNvPr id="1568" name="Google Shape;1568;p40"/>
              <p:cNvSpPr/>
              <p:nvPr/>
            </p:nvSpPr>
            <p:spPr>
              <a:xfrm>
                <a:off x="20664488" y="3616325"/>
                <a:ext cx="647700" cy="187325"/>
              </a:xfrm>
              <a:custGeom>
                <a:rect b="b" l="l" r="r" t="t"/>
                <a:pathLst>
                  <a:path extrusionOk="0" h="195" w="670">
                    <a:moveTo>
                      <a:pt x="647" y="195"/>
                    </a:moveTo>
                    <a:cubicBezTo>
                      <a:pt x="23" y="195"/>
                      <a:pt x="23" y="195"/>
                      <a:pt x="23" y="195"/>
                    </a:cubicBezTo>
                    <a:cubicBezTo>
                      <a:pt x="11" y="195"/>
                      <a:pt x="2" y="186"/>
                      <a:pt x="2" y="174"/>
                    </a:cubicBezTo>
                    <a:cubicBezTo>
                      <a:pt x="2" y="156"/>
                      <a:pt x="2" y="156"/>
                      <a:pt x="2" y="156"/>
                    </a:cubicBezTo>
                    <a:cubicBezTo>
                      <a:pt x="0" y="115"/>
                      <a:pt x="16" y="75"/>
                      <a:pt x="44" y="46"/>
                    </a:cubicBezTo>
                    <a:cubicBezTo>
                      <a:pt x="73" y="16"/>
                      <a:pt x="113" y="0"/>
                      <a:pt x="154" y="0"/>
                    </a:cubicBezTo>
                    <a:cubicBezTo>
                      <a:pt x="516" y="0"/>
                      <a:pt x="516" y="0"/>
                      <a:pt x="516" y="0"/>
                    </a:cubicBezTo>
                    <a:cubicBezTo>
                      <a:pt x="557" y="0"/>
                      <a:pt x="597" y="16"/>
                      <a:pt x="626" y="46"/>
                    </a:cubicBezTo>
                    <a:cubicBezTo>
                      <a:pt x="654" y="75"/>
                      <a:pt x="670" y="115"/>
                      <a:pt x="668" y="156"/>
                    </a:cubicBezTo>
                    <a:cubicBezTo>
                      <a:pt x="668" y="174"/>
                      <a:pt x="668" y="174"/>
                      <a:pt x="668" y="174"/>
                    </a:cubicBezTo>
                    <a:cubicBezTo>
                      <a:pt x="668" y="186"/>
                      <a:pt x="659" y="195"/>
                      <a:pt x="647" y="195"/>
                    </a:cubicBezTo>
                    <a:close/>
                    <a:moveTo>
                      <a:pt x="44" y="153"/>
                    </a:moveTo>
                    <a:cubicBezTo>
                      <a:pt x="626" y="153"/>
                      <a:pt x="626" y="153"/>
                      <a:pt x="626" y="153"/>
                    </a:cubicBezTo>
                    <a:cubicBezTo>
                      <a:pt x="627" y="124"/>
                      <a:pt x="616" y="95"/>
                      <a:pt x="595" y="74"/>
                    </a:cubicBezTo>
                    <a:cubicBezTo>
                      <a:pt x="574" y="53"/>
                      <a:pt x="546" y="42"/>
                      <a:pt x="516" y="42"/>
                    </a:cubicBezTo>
                    <a:cubicBezTo>
                      <a:pt x="154" y="42"/>
                      <a:pt x="154" y="42"/>
                      <a:pt x="154" y="42"/>
                    </a:cubicBezTo>
                    <a:cubicBezTo>
                      <a:pt x="124" y="42"/>
                      <a:pt x="96" y="53"/>
                      <a:pt x="75" y="74"/>
                    </a:cubicBezTo>
                    <a:cubicBezTo>
                      <a:pt x="54" y="95"/>
                      <a:pt x="43" y="124"/>
                      <a:pt x="44" y="153"/>
                    </a:cubicBezTo>
                    <a:close/>
                    <a:moveTo>
                      <a:pt x="44" y="153"/>
                    </a:moveTo>
                    <a:cubicBezTo>
                      <a:pt x="44" y="153"/>
                      <a:pt x="44" y="153"/>
                      <a:pt x="44" y="153"/>
                    </a:cubicBezTo>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000">
                  <a:solidFill>
                    <a:schemeClr val="dk1"/>
                  </a:solidFill>
                  <a:latin typeface="Calibri"/>
                  <a:ea typeface="Calibri"/>
                  <a:cs typeface="Calibri"/>
                  <a:sym typeface="Calibri"/>
                </a:endParaRPr>
              </a:p>
            </p:txBody>
          </p:sp>
          <p:sp>
            <p:nvSpPr>
              <p:cNvPr id="1569" name="Google Shape;1569;p40"/>
              <p:cNvSpPr/>
              <p:nvPr/>
            </p:nvSpPr>
            <p:spPr>
              <a:xfrm>
                <a:off x="20888325" y="2611438"/>
                <a:ext cx="430213" cy="39688"/>
              </a:xfrm>
              <a:custGeom>
                <a:rect b="b" l="l" r="r" t="t"/>
                <a:pathLst>
                  <a:path extrusionOk="0" h="41" w="443">
                    <a:moveTo>
                      <a:pt x="415" y="41"/>
                    </a:moveTo>
                    <a:cubicBezTo>
                      <a:pt x="28" y="41"/>
                      <a:pt x="28" y="41"/>
                      <a:pt x="28" y="41"/>
                    </a:cubicBezTo>
                    <a:cubicBezTo>
                      <a:pt x="0" y="41"/>
                      <a:pt x="0" y="0"/>
                      <a:pt x="28" y="0"/>
                    </a:cubicBezTo>
                    <a:cubicBezTo>
                      <a:pt x="415" y="0"/>
                      <a:pt x="415" y="0"/>
                      <a:pt x="415" y="0"/>
                    </a:cubicBezTo>
                    <a:cubicBezTo>
                      <a:pt x="443" y="0"/>
                      <a:pt x="443" y="41"/>
                      <a:pt x="415" y="41"/>
                    </a:cubicBezTo>
                    <a:close/>
                    <a:moveTo>
                      <a:pt x="415" y="41"/>
                    </a:moveTo>
                    <a:cubicBezTo>
                      <a:pt x="415" y="41"/>
                      <a:pt x="415" y="41"/>
                      <a:pt x="415" y="41"/>
                    </a:cubicBezTo>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000">
                  <a:solidFill>
                    <a:schemeClr val="dk1"/>
                  </a:solidFill>
                  <a:latin typeface="Calibri"/>
                  <a:ea typeface="Calibri"/>
                  <a:cs typeface="Calibri"/>
                  <a:sym typeface="Calibri"/>
                </a:endParaRPr>
              </a:p>
            </p:txBody>
          </p:sp>
          <p:sp>
            <p:nvSpPr>
              <p:cNvPr id="1570" name="Google Shape;1570;p40"/>
              <p:cNvSpPr/>
              <p:nvPr/>
            </p:nvSpPr>
            <p:spPr>
              <a:xfrm>
                <a:off x="20888325" y="2733675"/>
                <a:ext cx="430213" cy="39688"/>
              </a:xfrm>
              <a:custGeom>
                <a:rect b="b" l="l" r="r" t="t"/>
                <a:pathLst>
                  <a:path extrusionOk="0" h="41" w="443">
                    <a:moveTo>
                      <a:pt x="415" y="41"/>
                    </a:moveTo>
                    <a:cubicBezTo>
                      <a:pt x="28" y="41"/>
                      <a:pt x="28" y="41"/>
                      <a:pt x="28" y="41"/>
                    </a:cubicBezTo>
                    <a:cubicBezTo>
                      <a:pt x="0" y="41"/>
                      <a:pt x="0" y="0"/>
                      <a:pt x="28" y="0"/>
                    </a:cubicBezTo>
                    <a:cubicBezTo>
                      <a:pt x="415" y="0"/>
                      <a:pt x="415" y="0"/>
                      <a:pt x="415" y="0"/>
                    </a:cubicBezTo>
                    <a:cubicBezTo>
                      <a:pt x="443" y="0"/>
                      <a:pt x="443" y="41"/>
                      <a:pt x="415" y="41"/>
                    </a:cubicBezTo>
                    <a:close/>
                    <a:moveTo>
                      <a:pt x="415" y="41"/>
                    </a:moveTo>
                    <a:cubicBezTo>
                      <a:pt x="415" y="41"/>
                      <a:pt x="415" y="41"/>
                      <a:pt x="415" y="41"/>
                    </a:cubicBezTo>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000">
                  <a:solidFill>
                    <a:schemeClr val="dk1"/>
                  </a:solidFill>
                  <a:latin typeface="Calibri"/>
                  <a:ea typeface="Calibri"/>
                  <a:cs typeface="Calibri"/>
                  <a:sym typeface="Calibri"/>
                </a:endParaRPr>
              </a:p>
            </p:txBody>
          </p:sp>
          <p:sp>
            <p:nvSpPr>
              <p:cNvPr id="1571" name="Google Shape;1571;p40"/>
              <p:cNvSpPr/>
              <p:nvPr/>
            </p:nvSpPr>
            <p:spPr>
              <a:xfrm>
                <a:off x="20669250" y="3036888"/>
                <a:ext cx="430213" cy="41275"/>
              </a:xfrm>
              <a:custGeom>
                <a:rect b="b" l="l" r="r" t="t"/>
                <a:pathLst>
                  <a:path extrusionOk="0" h="42" w="443">
                    <a:moveTo>
                      <a:pt x="416" y="42"/>
                    </a:moveTo>
                    <a:cubicBezTo>
                      <a:pt x="28" y="42"/>
                      <a:pt x="28" y="42"/>
                      <a:pt x="28" y="42"/>
                    </a:cubicBezTo>
                    <a:cubicBezTo>
                      <a:pt x="0" y="42"/>
                      <a:pt x="0" y="0"/>
                      <a:pt x="28" y="0"/>
                    </a:cubicBezTo>
                    <a:cubicBezTo>
                      <a:pt x="416" y="0"/>
                      <a:pt x="416" y="0"/>
                      <a:pt x="416" y="0"/>
                    </a:cubicBezTo>
                    <a:cubicBezTo>
                      <a:pt x="443" y="0"/>
                      <a:pt x="443" y="42"/>
                      <a:pt x="416" y="42"/>
                    </a:cubicBezTo>
                    <a:close/>
                    <a:moveTo>
                      <a:pt x="416" y="42"/>
                    </a:moveTo>
                    <a:cubicBezTo>
                      <a:pt x="416" y="42"/>
                      <a:pt x="416" y="42"/>
                      <a:pt x="416" y="42"/>
                    </a:cubicBezTo>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000">
                  <a:solidFill>
                    <a:schemeClr val="dk1"/>
                  </a:solidFill>
                  <a:latin typeface="Calibri"/>
                  <a:ea typeface="Calibri"/>
                  <a:cs typeface="Calibri"/>
                  <a:sym typeface="Calibri"/>
                </a:endParaRPr>
              </a:p>
            </p:txBody>
          </p:sp>
          <p:sp>
            <p:nvSpPr>
              <p:cNvPr id="1572" name="Google Shape;1572;p40"/>
              <p:cNvSpPr/>
              <p:nvPr/>
            </p:nvSpPr>
            <p:spPr>
              <a:xfrm>
                <a:off x="20669250" y="3159125"/>
                <a:ext cx="430213" cy="41275"/>
              </a:xfrm>
              <a:custGeom>
                <a:rect b="b" l="l" r="r" t="t"/>
                <a:pathLst>
                  <a:path extrusionOk="0" h="42" w="443">
                    <a:moveTo>
                      <a:pt x="416" y="42"/>
                    </a:moveTo>
                    <a:cubicBezTo>
                      <a:pt x="28" y="42"/>
                      <a:pt x="28" y="42"/>
                      <a:pt x="28" y="42"/>
                    </a:cubicBezTo>
                    <a:cubicBezTo>
                      <a:pt x="0" y="42"/>
                      <a:pt x="0" y="0"/>
                      <a:pt x="28" y="0"/>
                    </a:cubicBezTo>
                    <a:cubicBezTo>
                      <a:pt x="416" y="0"/>
                      <a:pt x="416" y="0"/>
                      <a:pt x="416" y="0"/>
                    </a:cubicBezTo>
                    <a:cubicBezTo>
                      <a:pt x="443" y="0"/>
                      <a:pt x="443" y="42"/>
                      <a:pt x="416" y="42"/>
                    </a:cubicBezTo>
                    <a:close/>
                    <a:moveTo>
                      <a:pt x="416" y="42"/>
                    </a:moveTo>
                    <a:cubicBezTo>
                      <a:pt x="416" y="42"/>
                      <a:pt x="416" y="42"/>
                      <a:pt x="416" y="42"/>
                    </a:cubicBezTo>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000">
                  <a:solidFill>
                    <a:schemeClr val="dk1"/>
                  </a:solidFill>
                  <a:latin typeface="Calibri"/>
                  <a:ea typeface="Calibri"/>
                  <a:cs typeface="Calibri"/>
                  <a:sym typeface="Calibri"/>
                </a:endParaRPr>
              </a:p>
            </p:txBody>
          </p:sp>
        </p:grpSp>
        <p:sp>
          <p:nvSpPr>
            <p:cNvPr id="1573" name="Google Shape;1573;p40"/>
            <p:cNvSpPr txBox="1"/>
            <p:nvPr/>
          </p:nvSpPr>
          <p:spPr>
            <a:xfrm>
              <a:off x="8080166" y="5782861"/>
              <a:ext cx="2158906" cy="464871"/>
            </a:xfrm>
            <a:prstGeom prst="rect">
              <a:avLst/>
            </a:prstGeom>
            <a:noFill/>
            <a:ln>
              <a:noFill/>
            </a:ln>
          </p:spPr>
          <p:txBody>
            <a:bodyPr anchorCtr="0" anchor="t" bIns="45700" lIns="91425" spcFirstLastPara="1" rIns="91425" wrap="square" tIns="45700">
              <a:spAutoFit/>
            </a:bodyPr>
            <a:lstStyle/>
            <a:p>
              <a:pPr indent="0" lvl="0" marL="0" marR="0" rtl="0" algn="r">
                <a:lnSpc>
                  <a:spcPct val="150000"/>
                </a:lnSpc>
                <a:spcBef>
                  <a:spcPts val="0"/>
                </a:spcBef>
                <a:spcAft>
                  <a:spcPts val="0"/>
                </a:spcAft>
                <a:buNone/>
              </a:pPr>
              <a:r>
                <a:rPr b="1" lang="en-US" sz="1800">
                  <a:solidFill>
                    <a:srgbClr val="06677F"/>
                  </a:solidFill>
                  <a:latin typeface="Calibri"/>
                  <a:ea typeface="Calibri"/>
                  <a:cs typeface="Calibri"/>
                  <a:sym typeface="Calibri"/>
                </a:rPr>
                <a:t>Retroalimentación</a:t>
              </a:r>
              <a:endParaRPr b="1" baseline="30000" sz="1800">
                <a:solidFill>
                  <a:srgbClr val="06677F"/>
                </a:solidFill>
                <a:latin typeface="Calibri"/>
                <a:ea typeface="Calibri"/>
                <a:cs typeface="Calibri"/>
                <a:sym typeface="Calibri"/>
              </a:endParaRPr>
            </a:p>
          </p:txBody>
        </p:sp>
        <p:sp>
          <p:nvSpPr>
            <p:cNvPr id="1574" name="Google Shape;1574;p40"/>
            <p:cNvSpPr txBox="1"/>
            <p:nvPr/>
          </p:nvSpPr>
          <p:spPr>
            <a:xfrm>
              <a:off x="5557933" y="3013510"/>
              <a:ext cx="1417043" cy="617733"/>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lang="en-US" sz="1200">
                  <a:solidFill>
                    <a:schemeClr val="lt1"/>
                  </a:solidFill>
                  <a:latin typeface="Calibri"/>
                  <a:ea typeface="Calibri"/>
                  <a:cs typeface="Calibri"/>
                  <a:sym typeface="Calibri"/>
                </a:rPr>
                <a:t>Valores predeterminados</a:t>
              </a:r>
              <a:endParaRPr b="1" baseline="30000" sz="1200">
                <a:solidFill>
                  <a:schemeClr val="lt1"/>
                </a:solidFill>
                <a:latin typeface="Calibri"/>
                <a:ea typeface="Calibri"/>
                <a:cs typeface="Calibri"/>
                <a:sym typeface="Calibri"/>
              </a:endParaRPr>
            </a:p>
          </p:txBody>
        </p:sp>
        <p:sp>
          <p:nvSpPr>
            <p:cNvPr id="1575" name="Google Shape;1575;p40"/>
            <p:cNvSpPr txBox="1"/>
            <p:nvPr/>
          </p:nvSpPr>
          <p:spPr>
            <a:xfrm>
              <a:off x="8740818" y="3763446"/>
              <a:ext cx="1417043" cy="506292"/>
            </a:xfrm>
            <a:prstGeom prst="rect">
              <a:avLst/>
            </a:prstGeom>
            <a:noFill/>
            <a:ln>
              <a:noFill/>
            </a:ln>
          </p:spPr>
          <p:txBody>
            <a:bodyPr anchorCtr="0" anchor="t" bIns="45700" lIns="91425" spcFirstLastPara="1" rIns="91425" wrap="square" tIns="45700">
              <a:spAutoFit/>
            </a:bodyPr>
            <a:lstStyle/>
            <a:p>
              <a:pPr indent="0" lvl="0" marL="0" marR="0" rtl="0" algn="r">
                <a:lnSpc>
                  <a:spcPct val="150000"/>
                </a:lnSpc>
                <a:spcBef>
                  <a:spcPts val="0"/>
                </a:spcBef>
                <a:spcAft>
                  <a:spcPts val="0"/>
                </a:spcAft>
                <a:buNone/>
              </a:pPr>
              <a:r>
                <a:rPr b="1" lang="en-US" sz="2000">
                  <a:solidFill>
                    <a:schemeClr val="lt1"/>
                  </a:solidFill>
                  <a:latin typeface="Calibri"/>
                  <a:ea typeface="Calibri"/>
                  <a:cs typeface="Calibri"/>
                  <a:sym typeface="Calibri"/>
                </a:rPr>
                <a:t>Normas</a:t>
              </a:r>
              <a:endParaRPr b="1" baseline="30000" sz="2000">
                <a:solidFill>
                  <a:schemeClr val="lt1"/>
                </a:solidFill>
                <a:latin typeface="Calibri"/>
                <a:ea typeface="Calibri"/>
                <a:cs typeface="Calibri"/>
                <a:sym typeface="Calibri"/>
              </a:endParaRPr>
            </a:p>
          </p:txBody>
        </p:sp>
        <p:sp>
          <p:nvSpPr>
            <p:cNvPr id="1576" name="Google Shape;1576;p40"/>
            <p:cNvSpPr txBox="1"/>
            <p:nvPr/>
          </p:nvSpPr>
          <p:spPr>
            <a:xfrm>
              <a:off x="7046078" y="1815727"/>
              <a:ext cx="1417043" cy="464871"/>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lang="en-US" sz="1800">
                  <a:solidFill>
                    <a:srgbClr val="3D8241"/>
                  </a:solidFill>
                  <a:latin typeface="Calibri"/>
                  <a:ea typeface="Calibri"/>
                  <a:cs typeface="Calibri"/>
                  <a:sym typeface="Calibri"/>
                </a:rPr>
                <a:t>Simplicidad</a:t>
              </a:r>
              <a:endParaRPr b="1" baseline="30000" sz="1800">
                <a:solidFill>
                  <a:srgbClr val="3D8241"/>
                </a:solidFill>
                <a:latin typeface="Calibri"/>
                <a:ea typeface="Calibri"/>
                <a:cs typeface="Calibri"/>
                <a:sym typeface="Calibri"/>
              </a:endParaRPr>
            </a:p>
          </p:txBody>
        </p:sp>
      </p:gr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1" name="Shape 1581"/>
        <p:cNvGrpSpPr/>
        <p:nvPr/>
      </p:nvGrpSpPr>
      <p:grpSpPr>
        <a:xfrm>
          <a:off x="0" y="0"/>
          <a:ext cx="0" cy="0"/>
          <a:chOff x="0" y="0"/>
          <a:chExt cx="0" cy="0"/>
        </a:xfrm>
      </p:grpSpPr>
      <p:sp>
        <p:nvSpPr>
          <p:cNvPr id="1582" name="Google Shape;1582;p41"/>
          <p:cNvSpPr txBox="1"/>
          <p:nvPr/>
        </p:nvSpPr>
        <p:spPr>
          <a:xfrm>
            <a:off x="429115" y="421381"/>
            <a:ext cx="4479769"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06677F"/>
              </a:buClr>
              <a:buSzPts val="3400"/>
              <a:buFont typeface="Arial"/>
              <a:buNone/>
            </a:pPr>
            <a:r>
              <a:rPr b="1" lang="en-US" sz="3400">
                <a:solidFill>
                  <a:srgbClr val="06677F"/>
                </a:solidFill>
                <a:latin typeface="Calibri"/>
                <a:ea typeface="Calibri"/>
                <a:cs typeface="Calibri"/>
                <a:sym typeface="Calibri"/>
              </a:rPr>
              <a:t>Concepto: Arquitectura de elección y estímulos conductuales</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1583" name="Google Shape;1583;p41"/>
          <p:cNvCxnSpPr/>
          <p:nvPr/>
        </p:nvCxnSpPr>
        <p:spPr>
          <a:xfrm>
            <a:off x="0" y="2054177"/>
            <a:ext cx="5354053" cy="0"/>
          </a:xfrm>
          <a:prstGeom prst="straightConnector1">
            <a:avLst/>
          </a:prstGeom>
          <a:noFill/>
          <a:ln cap="flat" cmpd="sng" w="34925">
            <a:solidFill>
              <a:srgbClr val="62A844"/>
            </a:solidFill>
            <a:prstDash val="dot"/>
            <a:miter lim="8000"/>
            <a:headEnd len="sm" w="sm" type="none"/>
            <a:tailEnd len="sm" w="sm" type="none"/>
          </a:ln>
        </p:spPr>
      </p:cxnSp>
      <p:sp>
        <p:nvSpPr>
          <p:cNvPr id="1584" name="Google Shape;1584;p41"/>
          <p:cNvSpPr/>
          <p:nvPr/>
        </p:nvSpPr>
        <p:spPr>
          <a:xfrm flipH="1">
            <a:off x="458264" y="2571536"/>
            <a:ext cx="4119751" cy="178510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0289AE"/>
                </a:solidFill>
                <a:latin typeface="Calibri"/>
                <a:ea typeface="Calibri"/>
                <a:cs typeface="Calibri"/>
                <a:sym typeface="Calibri"/>
              </a:rPr>
              <a:t>Ejemplos</a:t>
            </a:r>
            <a:endParaRPr sz="2000">
              <a:solidFill>
                <a:srgbClr val="0289AE"/>
              </a:solidFill>
              <a:latin typeface="Calibri"/>
              <a:ea typeface="Calibri"/>
              <a:cs typeface="Calibri"/>
              <a:sym typeface="Calibri"/>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recibos digitales como opción predeterminada </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frecuencia de limpieza a elegir</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señalización cerca de los puntos de recarga </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«La mayoría de los huéspedes en este tipo de habitación...»</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 reto ecológico o sistema de recompensas local</a:t>
            </a:r>
            <a:endParaRPr/>
          </a:p>
        </p:txBody>
      </p:sp>
      <p:sp>
        <p:nvSpPr>
          <p:cNvPr id="1585" name="Google Shape;1585;p41"/>
          <p:cNvSpPr txBox="1"/>
          <p:nvPr/>
        </p:nvSpPr>
        <p:spPr>
          <a:xfrm>
            <a:off x="8353312" y="421381"/>
            <a:ext cx="3127488" cy="376996"/>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Clr>
                <a:srgbClr val="62A844"/>
              </a:buClr>
              <a:buSzPts val="2000"/>
              <a:buFont typeface="Calibri"/>
              <a:buNone/>
            </a:pPr>
            <a:r>
              <a:rPr b="1" lang="en-US" sz="2000">
                <a:solidFill>
                  <a:srgbClr val="62A844"/>
                </a:solidFill>
                <a:latin typeface="Calibri"/>
                <a:ea typeface="Calibri"/>
                <a:cs typeface="Calibri"/>
                <a:sym typeface="Calibri"/>
              </a:rPr>
              <a:t>Valores predeterminados</a:t>
            </a:r>
            <a:endParaRPr b="1" sz="2000">
              <a:solidFill>
                <a:srgbClr val="62A844"/>
              </a:solidFill>
              <a:latin typeface="Calibri"/>
              <a:ea typeface="Calibri"/>
              <a:cs typeface="Calibri"/>
              <a:sym typeface="Calibri"/>
            </a:endParaRPr>
          </a:p>
        </p:txBody>
      </p:sp>
      <p:sp>
        <p:nvSpPr>
          <p:cNvPr id="1586" name="Google Shape;1586;p41"/>
          <p:cNvSpPr txBox="1"/>
          <p:nvPr/>
        </p:nvSpPr>
        <p:spPr>
          <a:xfrm>
            <a:off x="8353312" y="783596"/>
            <a:ext cx="2788844" cy="723245"/>
          </a:xfrm>
          <a:prstGeom prst="rect">
            <a:avLst/>
          </a:prstGeom>
          <a:noFill/>
          <a:ln>
            <a:noFill/>
          </a:ln>
        </p:spPr>
        <p:txBody>
          <a:bodyPr anchorCtr="0" anchor="t" bIns="34275" lIns="68575" spcFirstLastPara="1" rIns="68575" wrap="square" tIns="34275">
            <a:spAutoFit/>
          </a:bodyPr>
          <a:lstStyle/>
          <a:p>
            <a:pPr indent="0" lvl="0" marL="0" marR="0" rtl="0" algn="l">
              <a:lnSpc>
                <a:spcPct val="107500"/>
              </a:lnSpc>
              <a:spcBef>
                <a:spcPts val="0"/>
              </a:spcBef>
              <a:spcAft>
                <a:spcPts val="0"/>
              </a:spcAft>
              <a:buClr>
                <a:srgbClr val="262626"/>
              </a:buClr>
              <a:buSzPts val="1600"/>
              <a:buFont typeface="Calibri"/>
              <a:buNone/>
            </a:pPr>
            <a:r>
              <a:rPr lang="en-US" sz="1600">
                <a:solidFill>
                  <a:srgbClr val="262626"/>
                </a:solidFill>
                <a:latin typeface="Calibri"/>
                <a:ea typeface="Calibri"/>
                <a:cs typeface="Calibri"/>
                <a:sym typeface="Calibri"/>
              </a:rPr>
              <a:t>Ofrece la opción preferida como opción predeterminada cuando sea apropiado.</a:t>
            </a:r>
            <a:endParaRPr sz="1600">
              <a:solidFill>
                <a:srgbClr val="262626"/>
              </a:solidFill>
              <a:latin typeface="Calibri"/>
              <a:ea typeface="Calibri"/>
              <a:cs typeface="Calibri"/>
              <a:sym typeface="Calibri"/>
            </a:endParaRPr>
          </a:p>
        </p:txBody>
      </p:sp>
      <p:sp>
        <p:nvSpPr>
          <p:cNvPr id="1587" name="Google Shape;1587;p41"/>
          <p:cNvSpPr txBox="1"/>
          <p:nvPr/>
        </p:nvSpPr>
        <p:spPr>
          <a:xfrm>
            <a:off x="8353312" y="1997426"/>
            <a:ext cx="2788845" cy="505236"/>
          </a:xfrm>
          <a:prstGeom prst="rect">
            <a:avLst/>
          </a:prstGeom>
          <a:noFill/>
          <a:ln>
            <a:noFill/>
          </a:ln>
        </p:spPr>
        <p:txBody>
          <a:bodyPr anchorCtr="0" anchor="t" bIns="34275" lIns="68575" spcFirstLastPara="1" rIns="68575" wrap="square" tIns="34275">
            <a:spAutoFit/>
          </a:bodyPr>
          <a:lstStyle/>
          <a:p>
            <a:pPr indent="0" lvl="0" marL="0" marR="0" rtl="0" algn="l">
              <a:lnSpc>
                <a:spcPct val="107500"/>
              </a:lnSpc>
              <a:spcBef>
                <a:spcPts val="0"/>
              </a:spcBef>
              <a:spcAft>
                <a:spcPts val="0"/>
              </a:spcAft>
              <a:buClr>
                <a:srgbClr val="262626"/>
              </a:buClr>
              <a:buSzPts val="1600"/>
              <a:buFont typeface="Calibri"/>
              <a:buNone/>
            </a:pPr>
            <a:r>
              <a:rPr lang="en-US" sz="1600">
                <a:solidFill>
                  <a:srgbClr val="262626"/>
                </a:solidFill>
                <a:latin typeface="Calibri"/>
                <a:ea typeface="Calibri"/>
                <a:cs typeface="Calibri"/>
                <a:sym typeface="Calibri"/>
              </a:rPr>
              <a:t>Utilice recordatorios breves y visibles en el momento de la acción.</a:t>
            </a:r>
            <a:endParaRPr sz="1600">
              <a:solidFill>
                <a:srgbClr val="262626"/>
              </a:solidFill>
              <a:latin typeface="Calibri"/>
              <a:ea typeface="Calibri"/>
              <a:cs typeface="Calibri"/>
              <a:sym typeface="Calibri"/>
            </a:endParaRPr>
          </a:p>
        </p:txBody>
      </p:sp>
      <p:sp>
        <p:nvSpPr>
          <p:cNvPr id="1588" name="Google Shape;1588;p41"/>
          <p:cNvSpPr txBox="1"/>
          <p:nvPr/>
        </p:nvSpPr>
        <p:spPr>
          <a:xfrm>
            <a:off x="8353312" y="1631413"/>
            <a:ext cx="2523468" cy="438551"/>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Clr>
                <a:srgbClr val="3D8241"/>
              </a:buClr>
              <a:buSzPts val="2400"/>
              <a:buFont typeface="Calibri"/>
              <a:buNone/>
            </a:pPr>
            <a:r>
              <a:rPr b="1" lang="en-US" sz="2400">
                <a:solidFill>
                  <a:srgbClr val="3D8241"/>
                </a:solidFill>
                <a:latin typeface="Calibri"/>
                <a:ea typeface="Calibri"/>
                <a:cs typeface="Calibri"/>
                <a:sym typeface="Calibri"/>
              </a:rPr>
              <a:t>Indicaciones</a:t>
            </a:r>
            <a:endParaRPr b="1" sz="2400">
              <a:solidFill>
                <a:srgbClr val="3D8241"/>
              </a:solidFill>
              <a:latin typeface="Calibri"/>
              <a:ea typeface="Calibri"/>
              <a:cs typeface="Calibri"/>
              <a:sym typeface="Calibri"/>
            </a:endParaRPr>
          </a:p>
        </p:txBody>
      </p:sp>
      <p:sp>
        <p:nvSpPr>
          <p:cNvPr id="1589" name="Google Shape;1589;p41"/>
          <p:cNvSpPr txBox="1"/>
          <p:nvPr/>
        </p:nvSpPr>
        <p:spPr>
          <a:xfrm>
            <a:off x="8353312" y="3288245"/>
            <a:ext cx="2775053" cy="505236"/>
          </a:xfrm>
          <a:prstGeom prst="rect">
            <a:avLst/>
          </a:prstGeom>
          <a:noFill/>
          <a:ln>
            <a:noFill/>
          </a:ln>
        </p:spPr>
        <p:txBody>
          <a:bodyPr anchorCtr="0" anchor="t" bIns="34275" lIns="68575" spcFirstLastPara="1" rIns="68575" wrap="square" tIns="34275">
            <a:spAutoFit/>
          </a:bodyPr>
          <a:lstStyle/>
          <a:p>
            <a:pPr indent="0" lvl="0" marL="0" marR="0" rtl="0" algn="l">
              <a:lnSpc>
                <a:spcPct val="107500"/>
              </a:lnSpc>
              <a:spcBef>
                <a:spcPts val="0"/>
              </a:spcBef>
              <a:spcAft>
                <a:spcPts val="0"/>
              </a:spcAft>
              <a:buNone/>
            </a:pPr>
            <a:r>
              <a:rPr lang="en-US" sz="1600">
                <a:solidFill>
                  <a:srgbClr val="262626"/>
                </a:solidFill>
                <a:latin typeface="Calibri"/>
                <a:ea typeface="Calibri"/>
                <a:cs typeface="Calibri"/>
                <a:sym typeface="Calibri"/>
              </a:rPr>
              <a:t>Muestre a los huéspedes el efecto de una elección en términos sencillos.</a:t>
            </a:r>
            <a:endParaRPr sz="1600">
              <a:solidFill>
                <a:srgbClr val="262626"/>
              </a:solidFill>
              <a:latin typeface="Calibri"/>
              <a:ea typeface="Calibri"/>
              <a:cs typeface="Calibri"/>
              <a:sym typeface="Calibri"/>
            </a:endParaRPr>
          </a:p>
        </p:txBody>
      </p:sp>
      <p:sp>
        <p:nvSpPr>
          <p:cNvPr id="1590" name="Google Shape;1590;p41"/>
          <p:cNvSpPr txBox="1"/>
          <p:nvPr/>
        </p:nvSpPr>
        <p:spPr>
          <a:xfrm>
            <a:off x="8353312" y="2884815"/>
            <a:ext cx="2537261" cy="438551"/>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Clr>
                <a:srgbClr val="0289AE"/>
              </a:buClr>
              <a:buSzPts val="2400"/>
              <a:buFont typeface="Calibri"/>
              <a:buNone/>
            </a:pPr>
            <a:r>
              <a:rPr b="1" lang="en-US" sz="2400">
                <a:solidFill>
                  <a:srgbClr val="0289AE"/>
                </a:solidFill>
                <a:latin typeface="Calibri"/>
                <a:ea typeface="Calibri"/>
                <a:cs typeface="Calibri"/>
                <a:sym typeface="Calibri"/>
              </a:rPr>
              <a:t>Retroalimentación</a:t>
            </a:r>
            <a:endParaRPr b="1" sz="2400">
              <a:solidFill>
                <a:srgbClr val="0289AE"/>
              </a:solidFill>
              <a:latin typeface="Calibri"/>
              <a:ea typeface="Calibri"/>
              <a:cs typeface="Calibri"/>
              <a:sym typeface="Calibri"/>
            </a:endParaRPr>
          </a:p>
        </p:txBody>
      </p:sp>
      <p:sp>
        <p:nvSpPr>
          <p:cNvPr id="1591" name="Google Shape;1591;p41"/>
          <p:cNvSpPr txBox="1"/>
          <p:nvPr/>
        </p:nvSpPr>
        <p:spPr>
          <a:xfrm>
            <a:off x="8353312" y="4557186"/>
            <a:ext cx="2788846" cy="505236"/>
          </a:xfrm>
          <a:prstGeom prst="rect">
            <a:avLst/>
          </a:prstGeom>
          <a:noFill/>
          <a:ln>
            <a:noFill/>
          </a:ln>
        </p:spPr>
        <p:txBody>
          <a:bodyPr anchorCtr="0" anchor="t" bIns="34275" lIns="68575" spcFirstLastPara="1" rIns="68575" wrap="square" tIns="34275">
            <a:spAutoFit/>
          </a:bodyPr>
          <a:lstStyle/>
          <a:p>
            <a:pPr indent="0" lvl="0" marL="0" marR="0" rtl="0" algn="l">
              <a:lnSpc>
                <a:spcPct val="107500"/>
              </a:lnSpc>
              <a:spcBef>
                <a:spcPts val="0"/>
              </a:spcBef>
              <a:spcAft>
                <a:spcPts val="0"/>
              </a:spcAft>
              <a:buNone/>
            </a:pPr>
            <a:r>
              <a:rPr lang="en-US" sz="1600">
                <a:solidFill>
                  <a:srgbClr val="262626"/>
                </a:solidFill>
                <a:latin typeface="Calibri"/>
                <a:ea typeface="Calibri"/>
                <a:cs typeface="Calibri"/>
                <a:sym typeface="Calibri"/>
              </a:rPr>
              <a:t>Señale lo que muchos huéspedes ya hacen.</a:t>
            </a:r>
            <a:endParaRPr sz="1600">
              <a:solidFill>
                <a:srgbClr val="262626"/>
              </a:solidFill>
              <a:latin typeface="Calibri"/>
              <a:ea typeface="Calibri"/>
              <a:cs typeface="Calibri"/>
              <a:sym typeface="Calibri"/>
            </a:endParaRPr>
          </a:p>
        </p:txBody>
      </p:sp>
      <p:sp>
        <p:nvSpPr>
          <p:cNvPr id="1592" name="Google Shape;1592;p41"/>
          <p:cNvSpPr txBox="1"/>
          <p:nvPr/>
        </p:nvSpPr>
        <p:spPr>
          <a:xfrm>
            <a:off x="8353312" y="4094571"/>
            <a:ext cx="2523468" cy="438551"/>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Clr>
                <a:srgbClr val="06677F"/>
              </a:buClr>
              <a:buSzPts val="2400"/>
              <a:buFont typeface="Calibri"/>
              <a:buNone/>
            </a:pPr>
            <a:r>
              <a:rPr b="1" lang="en-US" sz="2400">
                <a:solidFill>
                  <a:srgbClr val="06677F"/>
                </a:solidFill>
                <a:latin typeface="Calibri"/>
                <a:ea typeface="Calibri"/>
                <a:cs typeface="Calibri"/>
                <a:sym typeface="Calibri"/>
              </a:rPr>
              <a:t>Normas sociales</a:t>
            </a:r>
            <a:endParaRPr b="1" sz="2400">
              <a:solidFill>
                <a:srgbClr val="06677F"/>
              </a:solidFill>
              <a:latin typeface="Calibri"/>
              <a:ea typeface="Calibri"/>
              <a:cs typeface="Calibri"/>
              <a:sym typeface="Calibri"/>
            </a:endParaRPr>
          </a:p>
        </p:txBody>
      </p:sp>
      <p:sp>
        <p:nvSpPr>
          <p:cNvPr id="1593" name="Google Shape;1593;p41"/>
          <p:cNvSpPr txBox="1"/>
          <p:nvPr/>
        </p:nvSpPr>
        <p:spPr>
          <a:xfrm>
            <a:off x="8353312" y="5980032"/>
            <a:ext cx="2775054" cy="505236"/>
          </a:xfrm>
          <a:prstGeom prst="rect">
            <a:avLst/>
          </a:prstGeom>
          <a:noFill/>
          <a:ln>
            <a:noFill/>
          </a:ln>
        </p:spPr>
        <p:txBody>
          <a:bodyPr anchorCtr="0" anchor="t" bIns="34275" lIns="68575" spcFirstLastPara="1" rIns="68575" wrap="square" tIns="34275">
            <a:spAutoFit/>
          </a:bodyPr>
          <a:lstStyle/>
          <a:p>
            <a:pPr indent="0" lvl="0" marL="0" marR="0" rtl="0" algn="l">
              <a:lnSpc>
                <a:spcPct val="107500"/>
              </a:lnSpc>
              <a:spcBef>
                <a:spcPts val="0"/>
              </a:spcBef>
              <a:spcAft>
                <a:spcPts val="0"/>
              </a:spcAft>
              <a:buNone/>
            </a:pPr>
            <a:r>
              <a:rPr lang="en-US" sz="1600">
                <a:solidFill>
                  <a:srgbClr val="262626"/>
                </a:solidFill>
                <a:latin typeface="Calibri"/>
                <a:ea typeface="Calibri"/>
                <a:cs typeface="Calibri"/>
                <a:sym typeface="Calibri"/>
              </a:rPr>
              <a:t>Utilice pequeños refuerzos positivos cuando sea adecuado.</a:t>
            </a:r>
            <a:endParaRPr sz="1600">
              <a:solidFill>
                <a:srgbClr val="262626"/>
              </a:solidFill>
              <a:latin typeface="Calibri"/>
              <a:ea typeface="Calibri"/>
              <a:cs typeface="Calibri"/>
              <a:sym typeface="Calibri"/>
            </a:endParaRPr>
          </a:p>
        </p:txBody>
      </p:sp>
      <p:sp>
        <p:nvSpPr>
          <p:cNvPr id="1594" name="Google Shape;1594;p41"/>
          <p:cNvSpPr txBox="1"/>
          <p:nvPr/>
        </p:nvSpPr>
        <p:spPr>
          <a:xfrm>
            <a:off x="8353312" y="5517417"/>
            <a:ext cx="2537261" cy="438551"/>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Clr>
                <a:srgbClr val="EABB22"/>
              </a:buClr>
              <a:buSzPts val="2400"/>
              <a:buFont typeface="Calibri"/>
              <a:buNone/>
            </a:pPr>
            <a:r>
              <a:rPr b="1" lang="en-US" sz="2400">
                <a:solidFill>
                  <a:srgbClr val="EABB22"/>
                </a:solidFill>
                <a:latin typeface="Calibri"/>
                <a:ea typeface="Calibri"/>
                <a:cs typeface="Calibri"/>
                <a:sym typeface="Calibri"/>
              </a:rPr>
              <a:t>Recompensas</a:t>
            </a:r>
            <a:endParaRPr b="1" sz="2400">
              <a:solidFill>
                <a:srgbClr val="EABB22"/>
              </a:solidFill>
              <a:latin typeface="Calibri"/>
              <a:ea typeface="Calibri"/>
              <a:cs typeface="Calibri"/>
              <a:sym typeface="Calibri"/>
            </a:endParaRPr>
          </a:p>
        </p:txBody>
      </p:sp>
      <p:grpSp>
        <p:nvGrpSpPr>
          <p:cNvPr id="1595" name="Google Shape;1595;p41"/>
          <p:cNvGrpSpPr/>
          <p:nvPr/>
        </p:nvGrpSpPr>
        <p:grpSpPr>
          <a:xfrm>
            <a:off x="4908884" y="404886"/>
            <a:ext cx="3336145" cy="5732437"/>
            <a:chOff x="5188208" y="1118938"/>
            <a:chExt cx="2874775" cy="4939674"/>
          </a:xfrm>
        </p:grpSpPr>
        <p:grpSp>
          <p:nvGrpSpPr>
            <p:cNvPr id="1596" name="Google Shape;1596;p41"/>
            <p:cNvGrpSpPr/>
            <p:nvPr/>
          </p:nvGrpSpPr>
          <p:grpSpPr>
            <a:xfrm>
              <a:off x="5188208" y="1118938"/>
              <a:ext cx="2411162" cy="4939674"/>
              <a:chOff x="5090790" y="920280"/>
              <a:chExt cx="2480818" cy="5082374"/>
            </a:xfrm>
          </p:grpSpPr>
          <p:sp>
            <p:nvSpPr>
              <p:cNvPr id="1597" name="Google Shape;1597;p41"/>
              <p:cNvSpPr/>
              <p:nvPr/>
            </p:nvSpPr>
            <p:spPr>
              <a:xfrm>
                <a:off x="5090790" y="3925034"/>
                <a:ext cx="691446" cy="1391976"/>
              </a:xfrm>
              <a:custGeom>
                <a:rect b="b" l="l" r="r" t="t"/>
                <a:pathLst>
                  <a:path extrusionOk="0" h="1391976" w="691446">
                    <a:moveTo>
                      <a:pt x="458258" y="0"/>
                    </a:moveTo>
                    <a:cubicBezTo>
                      <a:pt x="458258" y="0"/>
                      <a:pt x="524026" y="535719"/>
                      <a:pt x="691446" y="996860"/>
                    </a:cubicBezTo>
                    <a:lnTo>
                      <a:pt x="86383" y="1391977"/>
                    </a:lnTo>
                    <a:cubicBezTo>
                      <a:pt x="-150253" y="839656"/>
                      <a:pt x="140913" y="341353"/>
                      <a:pt x="458258" y="0"/>
                    </a:cubicBezTo>
                    <a:close/>
                  </a:path>
                </a:pathLst>
              </a:custGeom>
              <a:solidFill>
                <a:srgbClr val="06677F"/>
              </a:solidFill>
              <a:ln>
                <a:noFill/>
              </a:ln>
            </p:spPr>
            <p:txBody>
              <a:bodyPr anchorCtr="0" anchor="ctr" bIns="34275" lIns="68575" spcFirstLastPara="1" rIns="68575" wrap="square" tIns="34275">
                <a:noAutofit/>
              </a:bodyPr>
              <a:lstStyle/>
              <a:p>
                <a:pPr indent="0" lvl="0" marL="0" marR="0" rtl="0" algn="l">
                  <a:spcBef>
                    <a:spcPts val="0"/>
                  </a:spcBef>
                  <a:spcAft>
                    <a:spcPts val="0"/>
                  </a:spcAft>
                  <a:buClr>
                    <a:schemeClr val="dk1"/>
                  </a:buClr>
                  <a:buSzPts val="2000"/>
                  <a:buFont typeface="Calibri"/>
                  <a:buNone/>
                </a:pPr>
                <a:r>
                  <a:t/>
                </a:r>
                <a:endParaRPr sz="2000">
                  <a:solidFill>
                    <a:schemeClr val="dk1"/>
                  </a:solidFill>
                  <a:latin typeface="Calibri"/>
                  <a:ea typeface="Calibri"/>
                  <a:cs typeface="Calibri"/>
                  <a:sym typeface="Calibri"/>
                </a:endParaRPr>
              </a:p>
            </p:txBody>
          </p:sp>
          <p:sp>
            <p:nvSpPr>
              <p:cNvPr id="1598" name="Google Shape;1598;p41"/>
              <p:cNvSpPr/>
              <p:nvPr/>
            </p:nvSpPr>
            <p:spPr>
              <a:xfrm>
                <a:off x="6880108" y="3925034"/>
                <a:ext cx="691500" cy="1391848"/>
              </a:xfrm>
              <a:custGeom>
                <a:rect b="b" l="l" r="r" t="t"/>
                <a:pathLst>
                  <a:path extrusionOk="0" h="1391848" w="691500">
                    <a:moveTo>
                      <a:pt x="233188" y="0"/>
                    </a:moveTo>
                    <a:cubicBezTo>
                      <a:pt x="233188" y="0"/>
                      <a:pt x="167420" y="535719"/>
                      <a:pt x="0" y="996860"/>
                    </a:cubicBezTo>
                    <a:lnTo>
                      <a:pt x="605063" y="1391849"/>
                    </a:lnTo>
                    <a:cubicBezTo>
                      <a:pt x="841827" y="839656"/>
                      <a:pt x="550533" y="341353"/>
                      <a:pt x="233188" y="0"/>
                    </a:cubicBezTo>
                    <a:close/>
                  </a:path>
                </a:pathLst>
              </a:custGeom>
              <a:solidFill>
                <a:srgbClr val="06677F"/>
              </a:solidFill>
              <a:ln>
                <a:noFill/>
              </a:ln>
            </p:spPr>
            <p:txBody>
              <a:bodyPr anchorCtr="0" anchor="ctr" bIns="34275" lIns="68575" spcFirstLastPara="1" rIns="68575" wrap="square" tIns="34275">
                <a:noAutofit/>
              </a:bodyPr>
              <a:lstStyle/>
              <a:p>
                <a:pPr indent="0" lvl="0" marL="0" marR="0" rtl="0" algn="l">
                  <a:spcBef>
                    <a:spcPts val="0"/>
                  </a:spcBef>
                  <a:spcAft>
                    <a:spcPts val="0"/>
                  </a:spcAft>
                  <a:buClr>
                    <a:schemeClr val="dk1"/>
                  </a:buClr>
                  <a:buSzPts val="2000"/>
                  <a:buFont typeface="Calibri"/>
                  <a:buNone/>
                </a:pPr>
                <a:r>
                  <a:t/>
                </a:r>
                <a:endParaRPr sz="2000">
                  <a:solidFill>
                    <a:schemeClr val="dk1"/>
                  </a:solidFill>
                  <a:latin typeface="Calibri"/>
                  <a:ea typeface="Calibri"/>
                  <a:cs typeface="Calibri"/>
                  <a:sym typeface="Calibri"/>
                </a:endParaRPr>
              </a:p>
            </p:txBody>
          </p:sp>
          <p:grpSp>
            <p:nvGrpSpPr>
              <p:cNvPr id="1599" name="Google Shape;1599;p41"/>
              <p:cNvGrpSpPr/>
              <p:nvPr/>
            </p:nvGrpSpPr>
            <p:grpSpPr>
              <a:xfrm>
                <a:off x="5473109" y="920280"/>
                <a:ext cx="1717017" cy="5082374"/>
                <a:chOff x="5473109" y="920280"/>
                <a:chExt cx="1717017" cy="5082374"/>
              </a:xfrm>
            </p:grpSpPr>
            <p:grpSp>
              <p:nvGrpSpPr>
                <p:cNvPr id="1600" name="Google Shape;1600;p41"/>
                <p:cNvGrpSpPr/>
                <p:nvPr/>
              </p:nvGrpSpPr>
              <p:grpSpPr>
                <a:xfrm>
                  <a:off x="5473109" y="920280"/>
                  <a:ext cx="1717017" cy="5082374"/>
                  <a:chOff x="5473109" y="920280"/>
                  <a:chExt cx="1717017" cy="5082374"/>
                </a:xfrm>
              </p:grpSpPr>
              <p:grpSp>
                <p:nvGrpSpPr>
                  <p:cNvPr id="1601" name="Google Shape;1601;p41"/>
                  <p:cNvGrpSpPr/>
                  <p:nvPr/>
                </p:nvGrpSpPr>
                <p:grpSpPr>
                  <a:xfrm>
                    <a:off x="5473109" y="920280"/>
                    <a:ext cx="1717016" cy="5082374"/>
                    <a:chOff x="5473109" y="920280"/>
                    <a:chExt cx="1717016" cy="5082374"/>
                  </a:xfrm>
                </p:grpSpPr>
                <p:sp>
                  <p:nvSpPr>
                    <p:cNvPr id="1602" name="Google Shape;1602;p41"/>
                    <p:cNvSpPr/>
                    <p:nvPr/>
                  </p:nvSpPr>
                  <p:spPr>
                    <a:xfrm>
                      <a:off x="5473109" y="920280"/>
                      <a:ext cx="1717016" cy="4063805"/>
                    </a:xfrm>
                    <a:custGeom>
                      <a:rect b="b" l="l" r="r" t="t"/>
                      <a:pathLst>
                        <a:path extrusionOk="0" h="4063805" w="1717016">
                          <a:moveTo>
                            <a:pt x="1688459" y="3048046"/>
                          </a:moveTo>
                          <a:cubicBezTo>
                            <a:pt x="1654617" y="3366029"/>
                            <a:pt x="1588977" y="3705084"/>
                            <a:pt x="1482216" y="4063805"/>
                          </a:cubicBezTo>
                          <a:lnTo>
                            <a:pt x="234800" y="4063805"/>
                          </a:lnTo>
                          <a:cubicBezTo>
                            <a:pt x="128040" y="3705084"/>
                            <a:pt x="62400" y="3366029"/>
                            <a:pt x="28558" y="3048046"/>
                          </a:cubicBezTo>
                          <a:cubicBezTo>
                            <a:pt x="-10647" y="2680385"/>
                            <a:pt x="-7199" y="2340947"/>
                            <a:pt x="24982" y="2032541"/>
                          </a:cubicBezTo>
                          <a:cubicBezTo>
                            <a:pt x="65464" y="1642021"/>
                            <a:pt x="152048" y="1301179"/>
                            <a:pt x="256127" y="1014994"/>
                          </a:cubicBezTo>
                          <a:cubicBezTo>
                            <a:pt x="461476" y="450285"/>
                            <a:pt x="735018" y="98588"/>
                            <a:pt x="858508" y="0"/>
                          </a:cubicBezTo>
                          <a:cubicBezTo>
                            <a:pt x="981998" y="98588"/>
                            <a:pt x="1255541" y="450285"/>
                            <a:pt x="1460890" y="1014994"/>
                          </a:cubicBezTo>
                          <a:cubicBezTo>
                            <a:pt x="1564969" y="1301179"/>
                            <a:pt x="1651552" y="1642021"/>
                            <a:pt x="1692035" y="2032541"/>
                          </a:cubicBezTo>
                          <a:cubicBezTo>
                            <a:pt x="1724216" y="2341075"/>
                            <a:pt x="1727664" y="2680385"/>
                            <a:pt x="1688459" y="3048046"/>
                          </a:cubicBezTo>
                          <a:close/>
                        </a:path>
                      </a:pathLst>
                    </a:custGeom>
                    <a:solidFill>
                      <a:srgbClr val="06677F"/>
                    </a:solidFill>
                    <a:ln>
                      <a:noFill/>
                    </a:ln>
                  </p:spPr>
                  <p:txBody>
                    <a:bodyPr anchorCtr="0" anchor="ctr" bIns="34275" lIns="68575" spcFirstLastPara="1" rIns="68575" wrap="square" tIns="34275">
                      <a:noAutofit/>
                    </a:bodyPr>
                    <a:lstStyle/>
                    <a:p>
                      <a:pPr indent="0" lvl="0" marL="0" marR="0" rtl="0" algn="l">
                        <a:spcBef>
                          <a:spcPts val="0"/>
                        </a:spcBef>
                        <a:spcAft>
                          <a:spcPts val="0"/>
                        </a:spcAft>
                        <a:buClr>
                          <a:schemeClr val="dk1"/>
                        </a:buClr>
                        <a:buSzPts val="2000"/>
                        <a:buFont typeface="Calibri"/>
                        <a:buNone/>
                      </a:pPr>
                      <a:r>
                        <a:t/>
                      </a:r>
                      <a:endParaRPr sz="2000">
                        <a:solidFill>
                          <a:schemeClr val="dk1"/>
                        </a:solidFill>
                        <a:latin typeface="Calibri"/>
                        <a:ea typeface="Calibri"/>
                        <a:cs typeface="Calibri"/>
                        <a:sym typeface="Calibri"/>
                      </a:endParaRPr>
                    </a:p>
                  </p:txBody>
                </p:sp>
                <p:sp>
                  <p:nvSpPr>
                    <p:cNvPr id="1603" name="Google Shape;1603;p41"/>
                    <p:cNvSpPr/>
                    <p:nvPr/>
                  </p:nvSpPr>
                  <p:spPr>
                    <a:xfrm>
                      <a:off x="5811863" y="5096848"/>
                      <a:ext cx="1051006" cy="905806"/>
                    </a:xfrm>
                    <a:custGeom>
                      <a:rect b="b" l="l" r="r" t="t"/>
                      <a:pathLst>
                        <a:path extrusionOk="0" h="905806" w="1051006">
                          <a:moveTo>
                            <a:pt x="0" y="0"/>
                          </a:moveTo>
                          <a:lnTo>
                            <a:pt x="1051007" y="0"/>
                          </a:lnTo>
                          <a:cubicBezTo>
                            <a:pt x="983834" y="352081"/>
                            <a:pt x="840805" y="705311"/>
                            <a:pt x="550150" y="897250"/>
                          </a:cubicBezTo>
                          <a:cubicBezTo>
                            <a:pt x="550150" y="897250"/>
                            <a:pt x="549639" y="897633"/>
                            <a:pt x="548873" y="898400"/>
                          </a:cubicBezTo>
                          <a:cubicBezTo>
                            <a:pt x="544659" y="901337"/>
                            <a:pt x="539806" y="903508"/>
                            <a:pt x="534698" y="904530"/>
                          </a:cubicBezTo>
                          <a:cubicBezTo>
                            <a:pt x="531633" y="905296"/>
                            <a:pt x="528441" y="905806"/>
                            <a:pt x="525120" y="905806"/>
                          </a:cubicBezTo>
                          <a:cubicBezTo>
                            <a:pt x="516564" y="905806"/>
                            <a:pt x="508263" y="903252"/>
                            <a:pt x="501495" y="898527"/>
                          </a:cubicBezTo>
                          <a:cubicBezTo>
                            <a:pt x="210712" y="706460"/>
                            <a:pt x="67556" y="352592"/>
                            <a:pt x="0" y="0"/>
                          </a:cubicBezTo>
                          <a:close/>
                        </a:path>
                      </a:pathLst>
                    </a:custGeom>
                    <a:solidFill>
                      <a:srgbClr val="EABB22"/>
                    </a:solidFill>
                    <a:ln>
                      <a:noFill/>
                    </a:ln>
                  </p:spPr>
                  <p:txBody>
                    <a:bodyPr anchorCtr="0" anchor="ctr" bIns="34275" lIns="68575" spcFirstLastPara="1" rIns="68575" wrap="square" tIns="34275">
                      <a:noAutofit/>
                    </a:bodyPr>
                    <a:lstStyle/>
                    <a:p>
                      <a:pPr indent="0" lvl="0" marL="0" marR="0" rtl="0" algn="l">
                        <a:spcBef>
                          <a:spcPts val="0"/>
                        </a:spcBef>
                        <a:spcAft>
                          <a:spcPts val="0"/>
                        </a:spcAft>
                        <a:buClr>
                          <a:schemeClr val="dk1"/>
                        </a:buClr>
                        <a:buSzPts val="2000"/>
                        <a:buFont typeface="Calibri"/>
                        <a:buNone/>
                      </a:pPr>
                      <a:r>
                        <a:t/>
                      </a:r>
                      <a:endParaRPr sz="2000">
                        <a:solidFill>
                          <a:schemeClr val="dk1"/>
                        </a:solidFill>
                        <a:latin typeface="Calibri"/>
                        <a:ea typeface="Calibri"/>
                        <a:cs typeface="Calibri"/>
                        <a:sym typeface="Calibri"/>
                      </a:endParaRPr>
                    </a:p>
                  </p:txBody>
                </p:sp>
                <p:sp>
                  <p:nvSpPr>
                    <p:cNvPr id="1604" name="Google Shape;1604;p41"/>
                    <p:cNvSpPr/>
                    <p:nvPr/>
                  </p:nvSpPr>
                  <p:spPr>
                    <a:xfrm>
                      <a:off x="5729236" y="920280"/>
                      <a:ext cx="1204762" cy="1014993"/>
                    </a:xfrm>
                    <a:custGeom>
                      <a:rect b="b" l="l" r="r" t="t"/>
                      <a:pathLst>
                        <a:path extrusionOk="0" h="1014993" w="1204762">
                          <a:moveTo>
                            <a:pt x="1204763" y="1014994"/>
                          </a:moveTo>
                          <a:lnTo>
                            <a:pt x="0" y="1014994"/>
                          </a:lnTo>
                          <a:cubicBezTo>
                            <a:pt x="205349" y="450285"/>
                            <a:pt x="478891" y="98588"/>
                            <a:pt x="602381" y="0"/>
                          </a:cubicBezTo>
                          <a:cubicBezTo>
                            <a:pt x="725871" y="98588"/>
                            <a:pt x="999414" y="450285"/>
                            <a:pt x="1204763" y="1014994"/>
                          </a:cubicBezTo>
                          <a:close/>
                        </a:path>
                      </a:pathLst>
                    </a:custGeom>
                    <a:solidFill>
                      <a:srgbClr val="62A844"/>
                    </a:solidFill>
                    <a:ln>
                      <a:noFill/>
                    </a:ln>
                  </p:spPr>
                  <p:txBody>
                    <a:bodyPr anchorCtr="0" anchor="ctr" bIns="34275" lIns="68575" spcFirstLastPara="1" rIns="68575" wrap="square" tIns="34275">
                      <a:noAutofit/>
                    </a:bodyPr>
                    <a:lstStyle/>
                    <a:p>
                      <a:pPr indent="0" lvl="0" marL="0" marR="0" rtl="0" algn="l">
                        <a:spcBef>
                          <a:spcPts val="0"/>
                        </a:spcBef>
                        <a:spcAft>
                          <a:spcPts val="0"/>
                        </a:spcAft>
                        <a:buClr>
                          <a:schemeClr val="dk1"/>
                        </a:buClr>
                        <a:buSzPts val="2000"/>
                        <a:buFont typeface="Calibri"/>
                        <a:buNone/>
                      </a:pPr>
                      <a:r>
                        <a:t/>
                      </a:r>
                      <a:endParaRPr sz="2000">
                        <a:solidFill>
                          <a:schemeClr val="dk1"/>
                        </a:solidFill>
                        <a:latin typeface="Calibri"/>
                        <a:ea typeface="Calibri"/>
                        <a:cs typeface="Calibri"/>
                        <a:sym typeface="Calibri"/>
                      </a:endParaRPr>
                    </a:p>
                  </p:txBody>
                </p:sp>
                <p:sp>
                  <p:nvSpPr>
                    <p:cNvPr id="1605" name="Google Shape;1605;p41"/>
                    <p:cNvSpPr/>
                    <p:nvPr/>
                  </p:nvSpPr>
                  <p:spPr>
                    <a:xfrm>
                      <a:off x="5498091" y="1935274"/>
                      <a:ext cx="1667052" cy="1017547"/>
                    </a:xfrm>
                    <a:custGeom>
                      <a:rect b="b" l="l" r="r" t="t"/>
                      <a:pathLst>
                        <a:path extrusionOk="0" h="1017547" w="1667052">
                          <a:moveTo>
                            <a:pt x="1667052" y="1017548"/>
                          </a:moveTo>
                          <a:lnTo>
                            <a:pt x="0" y="1017548"/>
                          </a:lnTo>
                          <a:cubicBezTo>
                            <a:pt x="40482" y="627028"/>
                            <a:pt x="127066" y="286185"/>
                            <a:pt x="231145" y="0"/>
                          </a:cubicBezTo>
                          <a:lnTo>
                            <a:pt x="1435907" y="0"/>
                          </a:lnTo>
                          <a:cubicBezTo>
                            <a:pt x="1539986" y="286185"/>
                            <a:pt x="1626570" y="627028"/>
                            <a:pt x="1667052" y="1017548"/>
                          </a:cubicBezTo>
                          <a:close/>
                        </a:path>
                      </a:pathLst>
                    </a:custGeom>
                    <a:solidFill>
                      <a:srgbClr val="3D8241"/>
                    </a:solidFill>
                    <a:ln>
                      <a:noFill/>
                    </a:ln>
                  </p:spPr>
                  <p:txBody>
                    <a:bodyPr anchorCtr="0" anchor="ctr" bIns="34275" lIns="68575" spcFirstLastPara="1" rIns="68575" wrap="square" tIns="34275">
                      <a:noAutofit/>
                    </a:bodyPr>
                    <a:lstStyle/>
                    <a:p>
                      <a:pPr indent="0" lvl="0" marL="0" marR="0" rtl="0" algn="l">
                        <a:spcBef>
                          <a:spcPts val="0"/>
                        </a:spcBef>
                        <a:spcAft>
                          <a:spcPts val="0"/>
                        </a:spcAft>
                        <a:buClr>
                          <a:schemeClr val="dk1"/>
                        </a:buClr>
                        <a:buSzPts val="2000"/>
                        <a:buFont typeface="Calibri"/>
                        <a:buNone/>
                      </a:pPr>
                      <a:r>
                        <a:t/>
                      </a:r>
                      <a:endParaRPr sz="2000">
                        <a:solidFill>
                          <a:schemeClr val="dk1"/>
                        </a:solidFill>
                        <a:latin typeface="Calibri"/>
                        <a:ea typeface="Calibri"/>
                        <a:cs typeface="Calibri"/>
                        <a:sym typeface="Calibri"/>
                      </a:endParaRPr>
                    </a:p>
                  </p:txBody>
                </p:sp>
              </p:grpSp>
              <p:sp>
                <p:nvSpPr>
                  <p:cNvPr id="1606" name="Google Shape;1606;p41"/>
                  <p:cNvSpPr/>
                  <p:nvPr/>
                </p:nvSpPr>
                <p:spPr>
                  <a:xfrm>
                    <a:off x="5473110" y="2952821"/>
                    <a:ext cx="1717016" cy="1015504"/>
                  </a:xfrm>
                  <a:custGeom>
                    <a:rect b="b" l="l" r="r" t="t"/>
                    <a:pathLst>
                      <a:path extrusionOk="0" h="1015504" w="1717016">
                        <a:moveTo>
                          <a:pt x="1688459" y="1015504"/>
                        </a:moveTo>
                        <a:lnTo>
                          <a:pt x="28558" y="1015504"/>
                        </a:lnTo>
                        <a:cubicBezTo>
                          <a:pt x="-10647" y="647844"/>
                          <a:pt x="-7199" y="308406"/>
                          <a:pt x="24982" y="0"/>
                        </a:cubicBezTo>
                        <a:lnTo>
                          <a:pt x="1692035" y="0"/>
                        </a:lnTo>
                        <a:cubicBezTo>
                          <a:pt x="1724216" y="308534"/>
                          <a:pt x="1727664" y="647844"/>
                          <a:pt x="1688459" y="1015504"/>
                        </a:cubicBezTo>
                        <a:close/>
                      </a:path>
                    </a:pathLst>
                  </a:custGeom>
                  <a:solidFill>
                    <a:srgbClr val="0289AE"/>
                  </a:solidFill>
                  <a:ln>
                    <a:noFill/>
                  </a:ln>
                </p:spPr>
                <p:txBody>
                  <a:bodyPr anchorCtr="0" anchor="ctr" bIns="34275" lIns="68575" spcFirstLastPara="1" rIns="68575" wrap="square" tIns="34275">
                    <a:noAutofit/>
                  </a:bodyPr>
                  <a:lstStyle/>
                  <a:p>
                    <a:pPr indent="0" lvl="0" marL="0" marR="0" rtl="0" algn="l">
                      <a:spcBef>
                        <a:spcPts val="0"/>
                      </a:spcBef>
                      <a:spcAft>
                        <a:spcPts val="0"/>
                      </a:spcAft>
                      <a:buClr>
                        <a:schemeClr val="dk1"/>
                      </a:buClr>
                      <a:buSzPts val="2000"/>
                      <a:buFont typeface="Calibri"/>
                      <a:buNone/>
                    </a:pPr>
                    <a:r>
                      <a:t/>
                    </a:r>
                    <a:endParaRPr sz="2000">
                      <a:solidFill>
                        <a:schemeClr val="dk1"/>
                      </a:solidFill>
                      <a:latin typeface="Calibri"/>
                      <a:ea typeface="Calibri"/>
                      <a:cs typeface="Calibri"/>
                      <a:sym typeface="Calibri"/>
                    </a:endParaRPr>
                  </a:p>
                </p:txBody>
              </p:sp>
            </p:grpSp>
            <p:sp>
              <p:nvSpPr>
                <p:cNvPr id="1607" name="Google Shape;1607;p41"/>
                <p:cNvSpPr/>
                <p:nvPr/>
              </p:nvSpPr>
              <p:spPr>
                <a:xfrm>
                  <a:off x="5707911" y="4984086"/>
                  <a:ext cx="1247415" cy="112762"/>
                </a:xfrm>
                <a:custGeom>
                  <a:rect b="b" l="l" r="r" t="t"/>
                  <a:pathLst>
                    <a:path extrusionOk="0" h="112762" w="1247415">
                      <a:moveTo>
                        <a:pt x="1247416" y="0"/>
                      </a:moveTo>
                      <a:cubicBezTo>
                        <a:pt x="1238987" y="28861"/>
                        <a:pt x="1224046" y="74579"/>
                        <a:pt x="1211659" y="112763"/>
                      </a:cubicBezTo>
                      <a:lnTo>
                        <a:pt x="37290" y="112763"/>
                      </a:lnTo>
                      <a:cubicBezTo>
                        <a:pt x="24902" y="75856"/>
                        <a:pt x="9322" y="31415"/>
                        <a:pt x="0" y="0"/>
                      </a:cubicBezTo>
                      <a:lnTo>
                        <a:pt x="1247416" y="0"/>
                      </a:lnTo>
                      <a:close/>
                    </a:path>
                  </a:pathLst>
                </a:custGeom>
                <a:solidFill>
                  <a:srgbClr val="EABB22"/>
                </a:solidFill>
                <a:ln>
                  <a:noFill/>
                </a:ln>
              </p:spPr>
              <p:txBody>
                <a:bodyPr anchorCtr="0" anchor="ctr" bIns="34275" lIns="68575" spcFirstLastPara="1" rIns="68575" wrap="square" tIns="34275">
                  <a:noAutofit/>
                </a:bodyPr>
                <a:lstStyle/>
                <a:p>
                  <a:pPr indent="0" lvl="0" marL="0" marR="0" rtl="0" algn="l">
                    <a:spcBef>
                      <a:spcPts val="0"/>
                    </a:spcBef>
                    <a:spcAft>
                      <a:spcPts val="0"/>
                    </a:spcAft>
                    <a:buClr>
                      <a:schemeClr val="dk1"/>
                    </a:buClr>
                    <a:buSzPts val="2000"/>
                    <a:buFont typeface="Calibri"/>
                    <a:buNone/>
                  </a:pPr>
                  <a:r>
                    <a:t/>
                  </a:r>
                  <a:endParaRPr sz="2000">
                    <a:solidFill>
                      <a:schemeClr val="dk1"/>
                    </a:solidFill>
                    <a:latin typeface="Calibri"/>
                    <a:ea typeface="Calibri"/>
                    <a:cs typeface="Calibri"/>
                    <a:sym typeface="Calibri"/>
                  </a:endParaRPr>
                </a:p>
              </p:txBody>
            </p:sp>
          </p:grpSp>
        </p:grpSp>
        <p:sp>
          <p:nvSpPr>
            <p:cNvPr id="1608" name="Google Shape;1608;p41"/>
            <p:cNvSpPr/>
            <p:nvPr/>
          </p:nvSpPr>
          <p:spPr>
            <a:xfrm>
              <a:off x="6154091" y="1542158"/>
              <a:ext cx="479395" cy="479395"/>
            </a:xfrm>
            <a:prstGeom prst="ellipse">
              <a:avLst/>
            </a:prstGeom>
            <a:solidFill>
              <a:schemeClr val="lt1"/>
            </a:solidFill>
            <a:ln>
              <a:noFill/>
            </a:ln>
          </p:spPr>
          <p:txBody>
            <a:bodyPr anchorCtr="0" anchor="ctr" bIns="34275" lIns="68575" spcFirstLastPara="1" rIns="68575" wrap="square" tIns="34275">
              <a:noAutofit/>
            </a:bodyPr>
            <a:lstStyle/>
            <a:p>
              <a:pPr indent="0" lvl="0" marL="0" marR="0" rtl="0" algn="ctr">
                <a:spcBef>
                  <a:spcPts val="0"/>
                </a:spcBef>
                <a:spcAft>
                  <a:spcPts val="0"/>
                </a:spcAft>
                <a:buClr>
                  <a:schemeClr val="dk1"/>
                </a:buClr>
                <a:buSzPts val="2000"/>
                <a:buFont typeface="Calibri"/>
                <a:buNone/>
              </a:pPr>
              <a:r>
                <a:t/>
              </a:r>
              <a:endParaRPr sz="2000">
                <a:solidFill>
                  <a:schemeClr val="lt1"/>
                </a:solidFill>
                <a:latin typeface="Calibri"/>
                <a:ea typeface="Calibri"/>
                <a:cs typeface="Calibri"/>
                <a:sym typeface="Calibri"/>
              </a:endParaRPr>
            </a:p>
          </p:txBody>
        </p:sp>
        <p:sp>
          <p:nvSpPr>
            <p:cNvPr id="1609" name="Google Shape;1609;p41"/>
            <p:cNvSpPr/>
            <p:nvPr/>
          </p:nvSpPr>
          <p:spPr>
            <a:xfrm>
              <a:off x="6154091" y="2456349"/>
              <a:ext cx="479395" cy="479395"/>
            </a:xfrm>
            <a:prstGeom prst="ellipse">
              <a:avLst/>
            </a:prstGeom>
            <a:solidFill>
              <a:schemeClr val="lt1"/>
            </a:solidFill>
            <a:ln>
              <a:noFill/>
            </a:ln>
          </p:spPr>
          <p:txBody>
            <a:bodyPr anchorCtr="0" anchor="ctr" bIns="34275" lIns="68575" spcFirstLastPara="1" rIns="68575" wrap="square" tIns="34275">
              <a:noAutofit/>
            </a:bodyPr>
            <a:lstStyle/>
            <a:p>
              <a:pPr indent="0" lvl="0" marL="0" marR="0" rtl="0" algn="ctr">
                <a:spcBef>
                  <a:spcPts val="0"/>
                </a:spcBef>
                <a:spcAft>
                  <a:spcPts val="0"/>
                </a:spcAft>
                <a:buClr>
                  <a:schemeClr val="dk1"/>
                </a:buClr>
                <a:buSzPts val="2000"/>
                <a:buFont typeface="Calibri"/>
                <a:buNone/>
              </a:pPr>
              <a:r>
                <a:t/>
              </a:r>
              <a:endParaRPr sz="2000">
                <a:solidFill>
                  <a:schemeClr val="lt1"/>
                </a:solidFill>
                <a:latin typeface="Calibri"/>
                <a:ea typeface="Calibri"/>
                <a:cs typeface="Calibri"/>
                <a:sym typeface="Calibri"/>
              </a:endParaRPr>
            </a:p>
          </p:txBody>
        </p:sp>
        <p:sp>
          <p:nvSpPr>
            <p:cNvPr id="1610" name="Google Shape;1610;p41"/>
            <p:cNvSpPr/>
            <p:nvPr/>
          </p:nvSpPr>
          <p:spPr>
            <a:xfrm>
              <a:off x="6154091" y="3370539"/>
              <a:ext cx="479395" cy="479395"/>
            </a:xfrm>
            <a:prstGeom prst="ellipse">
              <a:avLst/>
            </a:prstGeom>
            <a:solidFill>
              <a:schemeClr val="lt1"/>
            </a:solidFill>
            <a:ln>
              <a:noFill/>
            </a:ln>
          </p:spPr>
          <p:txBody>
            <a:bodyPr anchorCtr="0" anchor="ctr" bIns="34275" lIns="68575" spcFirstLastPara="1" rIns="68575" wrap="square" tIns="34275">
              <a:noAutofit/>
            </a:bodyPr>
            <a:lstStyle/>
            <a:p>
              <a:pPr indent="0" lvl="0" marL="0" marR="0" rtl="0" algn="ctr">
                <a:spcBef>
                  <a:spcPts val="0"/>
                </a:spcBef>
                <a:spcAft>
                  <a:spcPts val="0"/>
                </a:spcAft>
                <a:buClr>
                  <a:schemeClr val="dk1"/>
                </a:buClr>
                <a:buSzPts val="2000"/>
                <a:buFont typeface="Calibri"/>
                <a:buNone/>
              </a:pPr>
              <a:r>
                <a:t/>
              </a:r>
              <a:endParaRPr sz="2000">
                <a:solidFill>
                  <a:schemeClr val="lt1"/>
                </a:solidFill>
                <a:latin typeface="Calibri"/>
                <a:ea typeface="Calibri"/>
                <a:cs typeface="Calibri"/>
                <a:sym typeface="Calibri"/>
              </a:endParaRPr>
            </a:p>
          </p:txBody>
        </p:sp>
        <p:cxnSp>
          <p:nvCxnSpPr>
            <p:cNvPr id="1611" name="Google Shape;1611;p41"/>
            <p:cNvCxnSpPr/>
            <p:nvPr/>
          </p:nvCxnSpPr>
          <p:spPr>
            <a:xfrm>
              <a:off x="6262983" y="1316849"/>
              <a:ext cx="1800000" cy="0"/>
            </a:xfrm>
            <a:prstGeom prst="straightConnector1">
              <a:avLst/>
            </a:prstGeom>
            <a:noFill/>
            <a:ln cap="flat" cmpd="sng" w="12700">
              <a:solidFill>
                <a:srgbClr val="62A844"/>
              </a:solidFill>
              <a:prstDash val="solid"/>
              <a:miter lim="8000"/>
              <a:headEnd len="sm" w="sm" type="none"/>
              <a:tailEnd len="med" w="med" type="oval"/>
            </a:ln>
          </p:spPr>
        </p:cxnSp>
        <p:cxnSp>
          <p:nvCxnSpPr>
            <p:cNvPr id="1612" name="Google Shape;1612;p41"/>
            <p:cNvCxnSpPr/>
            <p:nvPr/>
          </p:nvCxnSpPr>
          <p:spPr>
            <a:xfrm>
              <a:off x="6262983" y="2364795"/>
              <a:ext cx="1800000" cy="0"/>
            </a:xfrm>
            <a:prstGeom prst="straightConnector1">
              <a:avLst/>
            </a:prstGeom>
            <a:noFill/>
            <a:ln cap="flat" cmpd="sng" w="12700">
              <a:solidFill>
                <a:srgbClr val="3D8241"/>
              </a:solidFill>
              <a:prstDash val="solid"/>
              <a:miter lim="8000"/>
              <a:headEnd len="sm" w="sm" type="none"/>
              <a:tailEnd len="med" w="med" type="oval"/>
            </a:ln>
          </p:spPr>
        </p:cxnSp>
        <p:cxnSp>
          <p:nvCxnSpPr>
            <p:cNvPr id="1613" name="Google Shape;1613;p41"/>
            <p:cNvCxnSpPr/>
            <p:nvPr/>
          </p:nvCxnSpPr>
          <p:spPr>
            <a:xfrm>
              <a:off x="6633487" y="3455948"/>
              <a:ext cx="1429496" cy="0"/>
            </a:xfrm>
            <a:prstGeom prst="straightConnector1">
              <a:avLst/>
            </a:prstGeom>
            <a:noFill/>
            <a:ln cap="flat" cmpd="sng" w="12700">
              <a:solidFill>
                <a:srgbClr val="0289AE"/>
              </a:solidFill>
              <a:prstDash val="solid"/>
              <a:miter lim="8000"/>
              <a:headEnd len="sm" w="sm" type="none"/>
              <a:tailEnd len="med" w="med" type="oval"/>
            </a:ln>
          </p:spPr>
        </p:cxnSp>
        <p:cxnSp>
          <p:nvCxnSpPr>
            <p:cNvPr id="1614" name="Google Shape;1614;p41"/>
            <p:cNvCxnSpPr/>
            <p:nvPr/>
          </p:nvCxnSpPr>
          <p:spPr>
            <a:xfrm>
              <a:off x="6262983" y="4503894"/>
              <a:ext cx="1800000" cy="0"/>
            </a:xfrm>
            <a:prstGeom prst="straightConnector1">
              <a:avLst/>
            </a:prstGeom>
            <a:noFill/>
            <a:ln cap="flat" cmpd="sng" w="12700">
              <a:solidFill>
                <a:srgbClr val="06677F"/>
              </a:solidFill>
              <a:prstDash val="solid"/>
              <a:miter lim="8000"/>
              <a:headEnd len="sm" w="sm" type="none"/>
              <a:tailEnd len="med" w="med" type="oval"/>
            </a:ln>
          </p:spPr>
        </p:cxnSp>
        <p:cxnSp>
          <p:nvCxnSpPr>
            <p:cNvPr id="1615" name="Google Shape;1615;p41"/>
            <p:cNvCxnSpPr/>
            <p:nvPr/>
          </p:nvCxnSpPr>
          <p:spPr>
            <a:xfrm>
              <a:off x="6262983" y="5731559"/>
              <a:ext cx="1800000" cy="0"/>
            </a:xfrm>
            <a:prstGeom prst="straightConnector1">
              <a:avLst/>
            </a:prstGeom>
            <a:noFill/>
            <a:ln cap="flat" cmpd="sng" w="12700">
              <a:solidFill>
                <a:srgbClr val="EABB22"/>
              </a:solidFill>
              <a:prstDash val="solid"/>
              <a:miter lim="8000"/>
              <a:headEnd len="sm" w="sm" type="none"/>
              <a:tailEnd len="med" w="med" type="oval"/>
            </a:ln>
          </p:spPr>
        </p:cxnSp>
      </p:gr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0" name="Shape 1620"/>
        <p:cNvGrpSpPr/>
        <p:nvPr/>
      </p:nvGrpSpPr>
      <p:grpSpPr>
        <a:xfrm>
          <a:off x="0" y="0"/>
          <a:ext cx="0" cy="0"/>
          <a:chOff x="0" y="0"/>
          <a:chExt cx="0" cy="0"/>
        </a:xfrm>
      </p:grpSpPr>
      <p:sp>
        <p:nvSpPr>
          <p:cNvPr id="1621" name="Google Shape;1621;p42"/>
          <p:cNvSpPr/>
          <p:nvPr/>
        </p:nvSpPr>
        <p:spPr>
          <a:xfrm>
            <a:off x="0" y="1337196"/>
            <a:ext cx="12192000" cy="918882"/>
          </a:xfrm>
          <a:custGeom>
            <a:rect b="b" l="l" r="r" t="t"/>
            <a:pathLst>
              <a:path extrusionOk="0" h="961650" w="852645">
                <a:moveTo>
                  <a:pt x="0" y="0"/>
                </a:moveTo>
                <a:lnTo>
                  <a:pt x="852646" y="0"/>
                </a:lnTo>
                <a:lnTo>
                  <a:pt x="852646" y="961651"/>
                </a:lnTo>
                <a:lnTo>
                  <a:pt x="0" y="961651"/>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22" name="Google Shape;1622;p42"/>
          <p:cNvSpPr txBox="1"/>
          <p:nvPr/>
        </p:nvSpPr>
        <p:spPr>
          <a:xfrm>
            <a:off x="414413" y="2516617"/>
            <a:ext cx="7278946" cy="4229171"/>
          </a:xfrm>
          <a:prstGeom prst="rect">
            <a:avLst/>
          </a:prstGeom>
          <a:noFill/>
          <a:ln>
            <a:noFill/>
          </a:ln>
        </p:spPr>
        <p:txBody>
          <a:bodyPr anchorCtr="0" anchor="t" bIns="45700" lIns="91425" spcFirstLastPara="1" rIns="91425" wrap="square" tIns="45700">
            <a:spAutoFit/>
          </a:bodyPr>
          <a:lstStyle/>
          <a:p>
            <a:pPr indent="0" lvl="0" marL="0" marR="0" rtl="0" algn="l">
              <a:lnSpc>
                <a:spcPct val="95000"/>
              </a:lnSpc>
              <a:spcBef>
                <a:spcPts val="0"/>
              </a:spcBef>
              <a:spcAft>
                <a:spcPts val="0"/>
              </a:spcAft>
              <a:buNone/>
            </a:pPr>
            <a:r>
              <a:rPr lang="en-US" sz="2400">
                <a:solidFill>
                  <a:srgbClr val="262626"/>
                </a:solidFill>
                <a:latin typeface="Calibri"/>
                <a:ea typeface="Calibri"/>
                <a:cs typeface="Calibri"/>
                <a:sym typeface="Calibri"/>
              </a:rPr>
              <a:t>Tanto los recursos de la OCDE como los de la UE sobre el análisis del comportamiento destacan la importancia del encuadre, los valores predeterminados, la relevancia y el contexto social en la toma de decisiones más respetuosas con el medio ambiente.</a:t>
            </a:r>
            <a:endParaRPr/>
          </a:p>
          <a:p>
            <a:pPr indent="0" lvl="0" marL="0" marR="0" rtl="0" algn="l">
              <a:lnSpc>
                <a:spcPct val="95000"/>
              </a:lnSpc>
              <a:spcBef>
                <a:spcPts val="0"/>
              </a:spcBef>
              <a:spcAft>
                <a:spcPts val="0"/>
              </a:spcAft>
              <a:buNone/>
            </a:pPr>
            <a:r>
              <a:t/>
            </a:r>
            <a:endParaRPr sz="2400">
              <a:solidFill>
                <a:srgbClr val="262626"/>
              </a:solidFill>
              <a:latin typeface="Calibri"/>
              <a:ea typeface="Calibri"/>
              <a:cs typeface="Calibri"/>
              <a:sym typeface="Calibri"/>
            </a:endParaRPr>
          </a:p>
          <a:p>
            <a:pPr indent="0" lvl="0" marL="0" marR="0" rtl="0" algn="l">
              <a:lnSpc>
                <a:spcPct val="95000"/>
              </a:lnSpc>
              <a:spcBef>
                <a:spcPts val="0"/>
              </a:spcBef>
              <a:spcAft>
                <a:spcPts val="0"/>
              </a:spcAft>
              <a:buNone/>
            </a:pPr>
            <a:r>
              <a:rPr lang="en-US" sz="2400" u="sng">
                <a:solidFill>
                  <a:srgbClr val="262626"/>
                </a:solidFill>
                <a:latin typeface="Calibri"/>
                <a:ea typeface="Calibri"/>
                <a:cs typeface="Calibri"/>
                <a:sym typeface="Calibri"/>
                <a:hlinkClick r:id="rId3">
                  <a:extLst>
                    <a:ext uri="{A12FA001-AC4F-418D-AE19-62706E023703}">
                      <ahyp:hlinkClr val="tx"/>
                    </a:ext>
                  </a:extLst>
                </a:hlinkClick>
              </a:rPr>
              <a:t>https://www.oecd.org/en/publications/behavioural-science-for-sustainable-tourism_c2ec4fcf-en.html</a:t>
            </a:r>
            <a:endParaRPr sz="2400">
              <a:solidFill>
                <a:srgbClr val="262626"/>
              </a:solidFill>
              <a:latin typeface="Calibri"/>
              <a:ea typeface="Calibri"/>
              <a:cs typeface="Calibri"/>
              <a:sym typeface="Calibri"/>
            </a:endParaRPr>
          </a:p>
          <a:p>
            <a:pPr indent="0" lvl="0" marL="0" marR="0" rtl="0" algn="l">
              <a:lnSpc>
                <a:spcPct val="95000"/>
              </a:lnSpc>
              <a:spcBef>
                <a:spcPts val="0"/>
              </a:spcBef>
              <a:spcAft>
                <a:spcPts val="0"/>
              </a:spcAft>
              <a:buNone/>
            </a:pPr>
            <a:r>
              <a:t/>
            </a:r>
            <a:endParaRPr sz="2400">
              <a:solidFill>
                <a:srgbClr val="262626"/>
              </a:solidFill>
              <a:latin typeface="Calibri"/>
              <a:ea typeface="Calibri"/>
              <a:cs typeface="Calibri"/>
              <a:sym typeface="Calibri"/>
            </a:endParaRPr>
          </a:p>
          <a:p>
            <a:pPr indent="0" lvl="0" marL="0" marR="0" rtl="0" algn="l">
              <a:lnSpc>
                <a:spcPct val="95000"/>
              </a:lnSpc>
              <a:spcBef>
                <a:spcPts val="0"/>
              </a:spcBef>
              <a:spcAft>
                <a:spcPts val="0"/>
              </a:spcAft>
              <a:buNone/>
            </a:pPr>
            <a:r>
              <a:rPr lang="en-US" sz="2400" u="sng">
                <a:solidFill>
                  <a:srgbClr val="262626"/>
                </a:solidFill>
                <a:latin typeface="Calibri"/>
                <a:ea typeface="Calibri"/>
                <a:cs typeface="Calibri"/>
                <a:sym typeface="Calibri"/>
                <a:hlinkClick r:id="rId4">
                  <a:extLst>
                    <a:ext uri="{A12FA001-AC4F-418D-AE19-62706E023703}">
                      <ahyp:hlinkClr val="tx"/>
                    </a:ext>
                  </a:extLst>
                </a:hlinkClick>
              </a:rPr>
              <a:t>https://knowledge4policy.ec.europa.eu/behavioural-insights/topic/behavioural-insights-climate-environment_en</a:t>
            </a:r>
            <a:endParaRPr sz="2400">
              <a:solidFill>
                <a:srgbClr val="262626"/>
              </a:solidFill>
              <a:latin typeface="Calibri"/>
              <a:ea typeface="Calibri"/>
              <a:cs typeface="Calibri"/>
              <a:sym typeface="Calibri"/>
            </a:endParaRPr>
          </a:p>
          <a:p>
            <a:pPr indent="0" lvl="0" marL="0" marR="0" rtl="0" algn="l">
              <a:lnSpc>
                <a:spcPct val="95000"/>
              </a:lnSpc>
              <a:spcBef>
                <a:spcPts val="0"/>
              </a:spcBef>
              <a:spcAft>
                <a:spcPts val="0"/>
              </a:spcAft>
              <a:buNone/>
            </a:pPr>
            <a:r>
              <a:t/>
            </a:r>
            <a:endParaRPr sz="2400">
              <a:solidFill>
                <a:srgbClr val="262626"/>
              </a:solidFill>
              <a:latin typeface="Calibri"/>
              <a:ea typeface="Calibri"/>
              <a:cs typeface="Calibri"/>
              <a:sym typeface="Calibri"/>
            </a:endParaRPr>
          </a:p>
          <a:p>
            <a:pPr indent="0" lvl="0" marL="0" marR="0" rtl="0" algn="l">
              <a:lnSpc>
                <a:spcPct val="95000"/>
              </a:lnSpc>
              <a:spcBef>
                <a:spcPts val="0"/>
              </a:spcBef>
              <a:spcAft>
                <a:spcPts val="0"/>
              </a:spcAft>
              <a:buNone/>
            </a:pPr>
            <a:r>
              <a:t/>
            </a:r>
            <a:endParaRPr sz="2400">
              <a:solidFill>
                <a:srgbClr val="262626"/>
              </a:solidFill>
              <a:latin typeface="Calibri"/>
              <a:ea typeface="Calibri"/>
              <a:cs typeface="Calibri"/>
              <a:sym typeface="Calibri"/>
            </a:endParaRPr>
          </a:p>
          <a:p>
            <a:pPr indent="0" lvl="0" marL="0" marR="0" rtl="0" algn="l">
              <a:lnSpc>
                <a:spcPct val="95000"/>
              </a:lnSpc>
              <a:spcBef>
                <a:spcPts val="0"/>
              </a:spcBef>
              <a:spcAft>
                <a:spcPts val="0"/>
              </a:spcAft>
              <a:buNone/>
            </a:pPr>
            <a:r>
              <a:t/>
            </a:r>
            <a:endParaRPr sz="2400">
              <a:solidFill>
                <a:srgbClr val="262626"/>
              </a:solidFill>
              <a:latin typeface="Calibri"/>
              <a:ea typeface="Calibri"/>
              <a:cs typeface="Calibri"/>
              <a:sym typeface="Calibri"/>
            </a:endParaRPr>
          </a:p>
          <a:p>
            <a:pPr indent="0" lvl="0" marL="0" marR="0" rtl="0" algn="l">
              <a:lnSpc>
                <a:spcPct val="95000"/>
              </a:lnSpc>
              <a:spcBef>
                <a:spcPts val="0"/>
              </a:spcBef>
              <a:spcAft>
                <a:spcPts val="0"/>
              </a:spcAft>
              <a:buNone/>
            </a:pPr>
            <a:r>
              <a:t/>
            </a:r>
            <a:endParaRPr sz="2400">
              <a:solidFill>
                <a:srgbClr val="262626"/>
              </a:solidFill>
              <a:latin typeface="Calibri"/>
              <a:ea typeface="Calibri"/>
              <a:cs typeface="Calibri"/>
              <a:sym typeface="Calibri"/>
            </a:endParaRPr>
          </a:p>
        </p:txBody>
      </p:sp>
      <p:sp>
        <p:nvSpPr>
          <p:cNvPr id="1623" name="Google Shape;1623;p42"/>
          <p:cNvSpPr txBox="1"/>
          <p:nvPr/>
        </p:nvSpPr>
        <p:spPr>
          <a:xfrm>
            <a:off x="711412" y="1501363"/>
            <a:ext cx="10213848" cy="61555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400">
                <a:solidFill>
                  <a:schemeClr val="lt1"/>
                </a:solidFill>
                <a:latin typeface="Calibri"/>
                <a:ea typeface="Calibri"/>
                <a:cs typeface="Calibri"/>
                <a:sym typeface="Calibri"/>
              </a:rPr>
              <a:t>Lecturas recomendadas:</a:t>
            </a:r>
            <a:endParaRPr/>
          </a:p>
        </p:txBody>
      </p:sp>
      <p:sp>
        <p:nvSpPr>
          <p:cNvPr id="1624" name="Google Shape;1624;p42"/>
          <p:cNvSpPr/>
          <p:nvPr/>
        </p:nvSpPr>
        <p:spPr>
          <a:xfrm rot="5400000">
            <a:off x="1314218" y="1425507"/>
            <a:ext cx="108000" cy="1685648"/>
          </a:xfrm>
          <a:custGeom>
            <a:rect b="b" l="l" r="r" t="t"/>
            <a:pathLst>
              <a:path extrusionOk="0" h="260044" w="30700">
                <a:moveTo>
                  <a:pt x="0" y="0"/>
                </a:moveTo>
                <a:lnTo>
                  <a:pt x="30701" y="0"/>
                </a:lnTo>
                <a:lnTo>
                  <a:pt x="30701" y="260044"/>
                </a:lnTo>
                <a:lnTo>
                  <a:pt x="0" y="260044"/>
                </a:lnTo>
                <a:close/>
              </a:path>
            </a:pathLst>
          </a:custGeom>
          <a:solidFill>
            <a:srgbClr val="0289AE"/>
          </a:solidFill>
          <a:ln cap="flat" cmpd="sng" w="9525">
            <a:solidFill>
              <a:srgbClr val="009AC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1625" name="Google Shape;1625;p42"/>
          <p:cNvPicPr preferRelativeResize="0"/>
          <p:nvPr/>
        </p:nvPicPr>
        <p:blipFill>
          <a:blip r:embed="rId5">
            <a:alphaModFix/>
          </a:blip>
          <a:stretch>
            <a:fillRect/>
          </a:stretch>
        </p:blipFill>
        <p:spPr>
          <a:xfrm>
            <a:off x="4082250" y="-1097425"/>
            <a:ext cx="10553700" cy="4991100"/>
          </a:xfrm>
          <a:prstGeom prst="rect">
            <a:avLst/>
          </a:prstGeom>
          <a:noFill/>
          <a:ln>
            <a:noFill/>
          </a:ln>
        </p:spPr>
      </p:pic>
      <p:pic>
        <p:nvPicPr>
          <p:cNvPr id="1626" name="Google Shape;1626;p42"/>
          <p:cNvPicPr preferRelativeResize="0"/>
          <p:nvPr/>
        </p:nvPicPr>
        <p:blipFill>
          <a:blip r:embed="rId6">
            <a:alphaModFix/>
          </a:blip>
          <a:stretch>
            <a:fillRect/>
          </a:stretch>
        </p:blipFill>
        <p:spPr>
          <a:xfrm>
            <a:off x="7983450" y="152350"/>
            <a:ext cx="3838249" cy="6011951"/>
          </a:xfrm>
          <a:prstGeom prst="rect">
            <a:avLst/>
          </a:prstGeom>
          <a:noFill/>
          <a:ln>
            <a:noFill/>
          </a:ln>
        </p:spPr>
      </p:pic>
      <p:pic>
        <p:nvPicPr>
          <p:cNvPr id="1627" name="Google Shape;1627;p42"/>
          <p:cNvPicPr preferRelativeResize="0"/>
          <p:nvPr/>
        </p:nvPicPr>
        <p:blipFill rotWithShape="1">
          <a:blip r:embed="rId7">
            <a:alphaModFix/>
          </a:blip>
          <a:srcRect b="9659" l="-234" r="234" t="2801"/>
          <a:stretch/>
        </p:blipFill>
        <p:spPr>
          <a:xfrm>
            <a:off x="8664325" y="961100"/>
            <a:ext cx="2444425" cy="4394450"/>
          </a:xfrm>
          <a:prstGeom prst="rect">
            <a:avLst/>
          </a:prstGeom>
          <a:solidFill>
            <a:srgbClr val="D8D8D8"/>
          </a:solidFill>
          <a:ln>
            <a:noFill/>
          </a:ln>
        </p:spPr>
      </p:pic>
      <p:sp>
        <p:nvSpPr>
          <p:cNvPr id="1628" name="Google Shape;1628;p42"/>
          <p:cNvSpPr/>
          <p:nvPr/>
        </p:nvSpPr>
        <p:spPr>
          <a:xfrm>
            <a:off x="7124915" y="6002285"/>
            <a:ext cx="4222789" cy="306000"/>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629" name="Google Shape;1629;p42"/>
          <p:cNvSpPr txBox="1"/>
          <p:nvPr/>
        </p:nvSpPr>
        <p:spPr>
          <a:xfrm>
            <a:off x="7250914" y="5988619"/>
            <a:ext cx="756000" cy="369332"/>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200">
                <a:solidFill>
                  <a:srgbClr val="0289AE"/>
                </a:solidFill>
                <a:latin typeface="Calibri"/>
                <a:ea typeface="Calibri"/>
                <a:cs typeface="Calibri"/>
                <a:sym typeface="Calibri"/>
              </a:rPr>
              <a:t>Véase también ›</a:t>
            </a:r>
            <a:endParaRPr/>
          </a:p>
        </p:txBody>
      </p:sp>
      <p:sp>
        <p:nvSpPr>
          <p:cNvPr id="1630" name="Google Shape;1630;p42"/>
          <p:cNvSpPr txBox="1"/>
          <p:nvPr/>
        </p:nvSpPr>
        <p:spPr>
          <a:xfrm>
            <a:off x="8006915" y="6065563"/>
            <a:ext cx="61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262626"/>
                </a:solidFill>
                <a:latin typeface="Calibri"/>
                <a:ea typeface="Calibri"/>
                <a:cs typeface="Calibri"/>
                <a:sym typeface="Calibri"/>
              </a:rPr>
              <a:t>C3 </a:t>
            </a:r>
            <a:r>
              <a:rPr b="1" lang="en-US" sz="1400">
                <a:solidFill>
                  <a:srgbClr val="262626"/>
                </a:solidFill>
                <a:latin typeface="Calibri"/>
                <a:ea typeface="Calibri"/>
                <a:cs typeface="Calibri"/>
                <a:sym typeface="Calibri"/>
              </a:rPr>
              <a:t>M1</a:t>
            </a:r>
            <a:endParaRPr b="1" i="0" sz="1400">
              <a:solidFill>
                <a:srgbClr val="262626"/>
              </a:solidFill>
              <a:latin typeface="Calibri"/>
              <a:ea typeface="Calibri"/>
              <a:cs typeface="Calibri"/>
              <a:sym typeface="Calibri"/>
            </a:endParaRPr>
          </a:p>
        </p:txBody>
      </p:sp>
      <p:sp>
        <p:nvSpPr>
          <p:cNvPr id="1631" name="Google Shape;1631;p42"/>
          <p:cNvSpPr txBox="1"/>
          <p:nvPr/>
        </p:nvSpPr>
        <p:spPr>
          <a:xfrm>
            <a:off x="8600914" y="6080952"/>
            <a:ext cx="3492000" cy="184666"/>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lang="en-US" sz="1200">
                <a:solidFill>
                  <a:srgbClr val="262626"/>
                </a:solidFill>
                <a:latin typeface="Calibri"/>
                <a:ea typeface="Calibri"/>
                <a:cs typeface="Calibri"/>
                <a:sym typeface="Calibri"/>
              </a:rPr>
              <a:t>- Liderando el cambio ecológico y digital</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6" name="Shape 1636"/>
        <p:cNvGrpSpPr/>
        <p:nvPr/>
      </p:nvGrpSpPr>
      <p:grpSpPr>
        <a:xfrm>
          <a:off x="0" y="0"/>
          <a:ext cx="0" cy="0"/>
          <a:chOff x="0" y="0"/>
          <a:chExt cx="0" cy="0"/>
        </a:xfrm>
      </p:grpSpPr>
      <p:pic>
        <p:nvPicPr>
          <p:cNvPr id="1637" name="Google Shape;1637;p43"/>
          <p:cNvPicPr preferRelativeResize="0"/>
          <p:nvPr/>
        </p:nvPicPr>
        <p:blipFill rotWithShape="1">
          <a:blip r:embed="rId3">
            <a:alphaModFix/>
          </a:blip>
          <a:srcRect b="0" l="0" r="0" t="0"/>
          <a:stretch/>
        </p:blipFill>
        <p:spPr>
          <a:xfrm>
            <a:off x="6795731" y="672885"/>
            <a:ext cx="4755467" cy="5081447"/>
          </a:xfrm>
          <a:prstGeom prst="rect">
            <a:avLst/>
          </a:prstGeom>
          <a:noFill/>
          <a:ln>
            <a:noFill/>
          </a:ln>
        </p:spPr>
      </p:pic>
      <p:sp>
        <p:nvSpPr>
          <p:cNvPr id="1638" name="Google Shape;1638;p43"/>
          <p:cNvSpPr txBox="1"/>
          <p:nvPr/>
        </p:nvSpPr>
        <p:spPr>
          <a:xfrm>
            <a:off x="429115" y="354068"/>
            <a:ext cx="8090771"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06677F"/>
              </a:buClr>
              <a:buSzPts val="3400"/>
              <a:buFont typeface="Arial"/>
              <a:buNone/>
            </a:pPr>
            <a:r>
              <a:rPr b="1" lang="en-US" sz="3400">
                <a:solidFill>
                  <a:srgbClr val="06677F"/>
                </a:solidFill>
                <a:latin typeface="Calibri"/>
                <a:ea typeface="Calibri"/>
                <a:cs typeface="Calibri"/>
                <a:sym typeface="Calibri"/>
              </a:rPr>
              <a:t>Diseñar la opción de servicio de limpieza</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1639" name="Google Shape;1639;p43"/>
          <p:cNvCxnSpPr/>
          <p:nvPr/>
        </p:nvCxnSpPr>
        <p:spPr>
          <a:xfrm>
            <a:off x="0" y="1041242"/>
            <a:ext cx="7419372" cy="0"/>
          </a:xfrm>
          <a:prstGeom prst="straightConnector1">
            <a:avLst/>
          </a:prstGeom>
          <a:noFill/>
          <a:ln cap="flat" cmpd="sng" w="34925">
            <a:solidFill>
              <a:srgbClr val="62A844"/>
            </a:solidFill>
            <a:prstDash val="dot"/>
            <a:miter lim="8000"/>
            <a:headEnd len="sm" w="sm" type="none"/>
            <a:tailEnd len="sm" w="sm" type="none"/>
          </a:ln>
        </p:spPr>
      </p:cxnSp>
      <p:sp>
        <p:nvSpPr>
          <p:cNvPr id="1640" name="Google Shape;1640;p43"/>
          <p:cNvSpPr/>
          <p:nvPr/>
        </p:nvSpPr>
        <p:spPr>
          <a:xfrm flipH="1">
            <a:off x="586946" y="1257448"/>
            <a:ext cx="6050106" cy="4452501"/>
          </a:xfrm>
          <a:prstGeom prst="rect">
            <a:avLst/>
          </a:prstGeom>
          <a:noFill/>
          <a:ln>
            <a:noFill/>
          </a:ln>
        </p:spPr>
        <p:txBody>
          <a:bodyPr anchorCtr="0" anchor="t" bIns="45700" lIns="91425" spcFirstLastPara="1" rIns="91425" wrap="square" tIns="45700">
            <a:spAutoFit/>
          </a:bodyPr>
          <a:lstStyle/>
          <a:p>
            <a:pPr indent="0" lvl="0" marL="0" marR="0" rtl="0" algn="l">
              <a:lnSpc>
                <a:spcPct val="108888"/>
              </a:lnSpc>
              <a:spcBef>
                <a:spcPts val="0"/>
              </a:spcBef>
              <a:spcAft>
                <a:spcPts val="0"/>
              </a:spcAft>
              <a:buClr>
                <a:srgbClr val="262626"/>
              </a:buClr>
              <a:buSzPts val="1800"/>
              <a:buFont typeface="Calibri"/>
              <a:buNone/>
            </a:pPr>
            <a:r>
              <a:rPr lang="en-US" sz="1800">
                <a:solidFill>
                  <a:srgbClr val="262626"/>
                </a:solidFill>
                <a:latin typeface="Calibri"/>
                <a:ea typeface="Calibri"/>
                <a:cs typeface="Calibri"/>
                <a:sym typeface="Calibri"/>
              </a:rPr>
              <a:t>La elección de la frecuencia del servicio de limpieza es más que una herramienta operativa. Es un reto de diseño de la experiencia del huésped.</a:t>
            </a:r>
            <a:endParaRPr/>
          </a:p>
          <a:p>
            <a:pPr indent="-171450" lvl="0" marL="285750" marR="0" rtl="0" algn="l">
              <a:lnSpc>
                <a:spcPct val="108888"/>
              </a:lnSpc>
              <a:spcBef>
                <a:spcPts val="0"/>
              </a:spcBef>
              <a:spcAft>
                <a:spcPts val="0"/>
              </a:spcAft>
              <a:buClr>
                <a:schemeClr val="dk1"/>
              </a:buClr>
              <a:buSzPts val="1800"/>
              <a:buFont typeface="Arial"/>
              <a:buNone/>
            </a:pPr>
            <a:r>
              <a:t/>
            </a:r>
            <a:endParaRPr sz="1800">
              <a:solidFill>
                <a:srgbClr val="262626"/>
              </a:solidFill>
              <a:latin typeface="Calibri"/>
              <a:ea typeface="Calibri"/>
              <a:cs typeface="Calibri"/>
              <a:sym typeface="Calibri"/>
            </a:endParaRPr>
          </a:p>
          <a:p>
            <a:pPr indent="-171450" lvl="0" marL="285750" marR="0" rtl="0" algn="l">
              <a:lnSpc>
                <a:spcPct val="108888"/>
              </a:lnSpc>
              <a:spcBef>
                <a:spcPts val="0"/>
              </a:spcBef>
              <a:spcAft>
                <a:spcPts val="0"/>
              </a:spcAft>
              <a:buClr>
                <a:schemeClr val="dk1"/>
              </a:buClr>
              <a:buSzPts val="1800"/>
              <a:buFont typeface="Arial"/>
              <a:buNone/>
            </a:pPr>
            <a:r>
              <a:t/>
            </a:r>
            <a:endParaRPr sz="1800">
              <a:solidFill>
                <a:srgbClr val="262626"/>
              </a:solidFill>
              <a:latin typeface="Calibri"/>
              <a:ea typeface="Calibri"/>
              <a:cs typeface="Calibri"/>
              <a:sym typeface="Calibri"/>
            </a:endParaRPr>
          </a:p>
          <a:p>
            <a:pPr indent="-171450" lvl="0" marL="285750" marR="0" rtl="0" algn="l">
              <a:lnSpc>
                <a:spcPct val="108888"/>
              </a:lnSpc>
              <a:spcBef>
                <a:spcPts val="0"/>
              </a:spcBef>
              <a:spcAft>
                <a:spcPts val="0"/>
              </a:spcAft>
              <a:buClr>
                <a:schemeClr val="dk1"/>
              </a:buClr>
              <a:buSzPts val="1800"/>
              <a:buFont typeface="Arial"/>
              <a:buNone/>
            </a:pPr>
            <a:r>
              <a:t/>
            </a:r>
            <a:endParaRPr sz="1800">
              <a:solidFill>
                <a:srgbClr val="262626"/>
              </a:solidFill>
              <a:latin typeface="Calibri"/>
              <a:ea typeface="Calibri"/>
              <a:cs typeface="Calibri"/>
              <a:sym typeface="Calibri"/>
            </a:endParaRPr>
          </a:p>
          <a:p>
            <a:pPr indent="-171450" lvl="0" marL="285750" marR="0" rtl="0" algn="l">
              <a:lnSpc>
                <a:spcPct val="108888"/>
              </a:lnSpc>
              <a:spcBef>
                <a:spcPts val="0"/>
              </a:spcBef>
              <a:spcAft>
                <a:spcPts val="0"/>
              </a:spcAft>
              <a:buClr>
                <a:schemeClr val="dk1"/>
              </a:buClr>
              <a:buSzPts val="1800"/>
              <a:buFont typeface="Arial"/>
              <a:buNone/>
            </a:pPr>
            <a:r>
              <a:t/>
            </a:r>
            <a:endParaRPr sz="1800">
              <a:solidFill>
                <a:srgbClr val="262626"/>
              </a:solidFill>
              <a:latin typeface="Calibri"/>
              <a:ea typeface="Calibri"/>
              <a:cs typeface="Calibri"/>
              <a:sym typeface="Calibri"/>
            </a:endParaRPr>
          </a:p>
          <a:p>
            <a:pPr indent="-171450" lvl="0" marL="285750" marR="0" rtl="0" algn="l">
              <a:lnSpc>
                <a:spcPct val="108888"/>
              </a:lnSpc>
              <a:spcBef>
                <a:spcPts val="0"/>
              </a:spcBef>
              <a:spcAft>
                <a:spcPts val="0"/>
              </a:spcAft>
              <a:buClr>
                <a:schemeClr val="dk1"/>
              </a:buClr>
              <a:buSzPts val="1800"/>
              <a:buFont typeface="Arial"/>
              <a:buNone/>
            </a:pPr>
            <a:r>
              <a:t/>
            </a:r>
            <a:endParaRPr sz="1800">
              <a:solidFill>
                <a:srgbClr val="262626"/>
              </a:solidFill>
              <a:latin typeface="Calibri"/>
              <a:ea typeface="Calibri"/>
              <a:cs typeface="Calibri"/>
              <a:sym typeface="Calibri"/>
            </a:endParaRPr>
          </a:p>
          <a:p>
            <a:pPr indent="-171450" lvl="0" marL="285750" marR="0" rtl="0" algn="l">
              <a:lnSpc>
                <a:spcPct val="108888"/>
              </a:lnSpc>
              <a:spcBef>
                <a:spcPts val="0"/>
              </a:spcBef>
              <a:spcAft>
                <a:spcPts val="0"/>
              </a:spcAft>
              <a:buClr>
                <a:schemeClr val="dk1"/>
              </a:buClr>
              <a:buSzPts val="1800"/>
              <a:buFont typeface="Arial"/>
              <a:buNone/>
            </a:pPr>
            <a:r>
              <a:t/>
            </a:r>
            <a:endParaRPr sz="1800">
              <a:solidFill>
                <a:srgbClr val="262626"/>
              </a:solidFill>
              <a:latin typeface="Calibri"/>
              <a:ea typeface="Calibri"/>
              <a:cs typeface="Calibri"/>
              <a:sym typeface="Calibri"/>
            </a:endParaRPr>
          </a:p>
          <a:p>
            <a:pPr indent="-171450" lvl="0" marL="285750" marR="0" rtl="0" algn="l">
              <a:lnSpc>
                <a:spcPct val="108888"/>
              </a:lnSpc>
              <a:spcBef>
                <a:spcPts val="0"/>
              </a:spcBef>
              <a:spcAft>
                <a:spcPts val="0"/>
              </a:spcAft>
              <a:buClr>
                <a:schemeClr val="dk1"/>
              </a:buClr>
              <a:buSzPts val="1800"/>
              <a:buFont typeface="Arial"/>
              <a:buNone/>
            </a:pPr>
            <a:r>
              <a:t/>
            </a:r>
            <a:endParaRPr sz="1800">
              <a:solidFill>
                <a:srgbClr val="262626"/>
              </a:solidFill>
              <a:latin typeface="Calibri"/>
              <a:ea typeface="Calibri"/>
              <a:cs typeface="Calibri"/>
              <a:sym typeface="Calibri"/>
            </a:endParaRPr>
          </a:p>
          <a:p>
            <a:pPr indent="0" lvl="0" marL="0" marR="0" rtl="0" algn="l">
              <a:lnSpc>
                <a:spcPct val="108888"/>
              </a:lnSpc>
              <a:spcBef>
                <a:spcPts val="0"/>
              </a:spcBef>
              <a:spcAft>
                <a:spcPts val="0"/>
              </a:spcAft>
              <a:buNone/>
            </a:pPr>
            <a:r>
              <a:t/>
            </a:r>
            <a:endParaRPr sz="1800">
              <a:solidFill>
                <a:srgbClr val="262626"/>
              </a:solidFill>
              <a:latin typeface="Calibri"/>
              <a:ea typeface="Calibri"/>
              <a:cs typeface="Calibri"/>
              <a:sym typeface="Calibri"/>
            </a:endParaRPr>
          </a:p>
          <a:p>
            <a:pPr indent="-171450" lvl="0" marL="285750" marR="0" rtl="0" algn="l">
              <a:lnSpc>
                <a:spcPct val="108888"/>
              </a:lnSpc>
              <a:spcBef>
                <a:spcPts val="0"/>
              </a:spcBef>
              <a:spcAft>
                <a:spcPts val="0"/>
              </a:spcAft>
              <a:buClr>
                <a:schemeClr val="dk1"/>
              </a:buClr>
              <a:buSzPts val="1800"/>
              <a:buFont typeface="Arial"/>
              <a:buNone/>
            </a:pPr>
            <a:r>
              <a:t/>
            </a:r>
            <a:endParaRPr sz="1800">
              <a:solidFill>
                <a:srgbClr val="262626"/>
              </a:solidFill>
              <a:latin typeface="Calibri"/>
              <a:ea typeface="Calibri"/>
              <a:cs typeface="Calibri"/>
              <a:sym typeface="Calibri"/>
            </a:endParaRPr>
          </a:p>
          <a:p>
            <a:pPr indent="0" lvl="0" marL="0" marR="0" rtl="0" algn="l">
              <a:lnSpc>
                <a:spcPct val="98000"/>
              </a:lnSpc>
              <a:spcBef>
                <a:spcPts val="0"/>
              </a:spcBef>
              <a:spcAft>
                <a:spcPts val="0"/>
              </a:spcAft>
              <a:buClr>
                <a:srgbClr val="0289AE"/>
              </a:buClr>
              <a:buSzPts val="2000"/>
              <a:buFont typeface="Calibri"/>
              <a:buNone/>
            </a:pPr>
            <a:r>
              <a:rPr b="1" lang="en-US" sz="2000">
                <a:solidFill>
                  <a:srgbClr val="0289AE"/>
                </a:solidFill>
                <a:latin typeface="Calibri"/>
                <a:ea typeface="Calibri"/>
                <a:cs typeface="Calibri"/>
                <a:sym typeface="Calibri"/>
              </a:rPr>
              <a:t>Ejemplo:</a:t>
            </a:r>
            <a:br>
              <a:rPr lang="en-US" sz="1800">
                <a:solidFill>
                  <a:srgbClr val="262626"/>
                </a:solidFill>
                <a:latin typeface="Calibri"/>
                <a:ea typeface="Calibri"/>
                <a:cs typeface="Calibri"/>
                <a:sym typeface="Calibri"/>
              </a:rPr>
            </a:br>
            <a:r>
              <a:rPr lang="en-US" sz="1800">
                <a:solidFill>
                  <a:srgbClr val="262626"/>
                </a:solidFill>
                <a:latin typeface="Calibri"/>
                <a:ea typeface="Calibri"/>
                <a:cs typeface="Calibri"/>
                <a:sym typeface="Calibri"/>
              </a:rPr>
              <a:t>«Puede elegir entre un servicio de limpieza diario o un servicio más ligero durante su estancia. Optar por un servicio más ligero ayuda a reducir el consumo de agua, energía y el impacto de la colada, sin renunciar a la comodidad».</a:t>
            </a:r>
            <a:endParaRPr/>
          </a:p>
        </p:txBody>
      </p:sp>
      <p:pic>
        <p:nvPicPr>
          <p:cNvPr id="1641" name="Google Shape;1641;p43"/>
          <p:cNvPicPr preferRelativeResize="0"/>
          <p:nvPr/>
        </p:nvPicPr>
        <p:blipFill rotWithShape="1">
          <a:blip r:embed="rId4">
            <a:alphaModFix/>
          </a:blip>
          <a:srcRect b="0" l="0" r="0" t="0"/>
          <a:stretch/>
        </p:blipFill>
        <p:spPr>
          <a:xfrm>
            <a:off x="7565817" y="3952667"/>
            <a:ext cx="705320" cy="427311"/>
          </a:xfrm>
          <a:prstGeom prst="rect">
            <a:avLst/>
          </a:prstGeom>
          <a:noFill/>
          <a:ln>
            <a:noFill/>
          </a:ln>
        </p:spPr>
      </p:pic>
      <p:sp>
        <p:nvSpPr>
          <p:cNvPr id="1642" name="Google Shape;1642;p43"/>
          <p:cNvSpPr/>
          <p:nvPr/>
        </p:nvSpPr>
        <p:spPr>
          <a:xfrm>
            <a:off x="6637054" y="5879115"/>
            <a:ext cx="4755468" cy="306000"/>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643" name="Google Shape;1643;p43"/>
          <p:cNvSpPr txBox="1"/>
          <p:nvPr/>
        </p:nvSpPr>
        <p:spPr>
          <a:xfrm>
            <a:off x="6763053" y="5865449"/>
            <a:ext cx="756000" cy="369332"/>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200">
                <a:solidFill>
                  <a:srgbClr val="0289AE"/>
                </a:solidFill>
                <a:latin typeface="Calibri"/>
                <a:ea typeface="Calibri"/>
                <a:cs typeface="Calibri"/>
                <a:sym typeface="Calibri"/>
              </a:rPr>
              <a:t>Véase también ›</a:t>
            </a:r>
            <a:endParaRPr/>
          </a:p>
        </p:txBody>
      </p:sp>
      <p:sp>
        <p:nvSpPr>
          <p:cNvPr id="1644" name="Google Shape;1644;p43"/>
          <p:cNvSpPr txBox="1"/>
          <p:nvPr/>
        </p:nvSpPr>
        <p:spPr>
          <a:xfrm>
            <a:off x="7519054" y="5942393"/>
            <a:ext cx="61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262626"/>
                </a:solidFill>
                <a:latin typeface="Calibri"/>
                <a:ea typeface="Calibri"/>
                <a:cs typeface="Calibri"/>
                <a:sym typeface="Calibri"/>
              </a:rPr>
              <a:t>C1 M2</a:t>
            </a:r>
            <a:endParaRPr b="1" i="0" sz="1400">
              <a:solidFill>
                <a:srgbClr val="262626"/>
              </a:solidFill>
              <a:latin typeface="Calibri"/>
              <a:ea typeface="Calibri"/>
              <a:cs typeface="Calibri"/>
              <a:sym typeface="Calibri"/>
            </a:endParaRPr>
          </a:p>
        </p:txBody>
      </p:sp>
      <p:sp>
        <p:nvSpPr>
          <p:cNvPr id="1645" name="Google Shape;1645;p43"/>
          <p:cNvSpPr txBox="1"/>
          <p:nvPr/>
        </p:nvSpPr>
        <p:spPr>
          <a:xfrm>
            <a:off x="8113053" y="5957782"/>
            <a:ext cx="3492000" cy="184666"/>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lang="en-US" sz="1200">
                <a:solidFill>
                  <a:srgbClr val="262626"/>
                </a:solidFill>
                <a:latin typeface="Calibri"/>
                <a:ea typeface="Calibri"/>
                <a:cs typeface="Calibri"/>
                <a:sym typeface="Calibri"/>
              </a:rPr>
              <a:t>- Economía circular y eficiencia de los recursos</a:t>
            </a:r>
            <a:endParaRPr/>
          </a:p>
        </p:txBody>
      </p:sp>
      <p:sp>
        <p:nvSpPr>
          <p:cNvPr id="1646" name="Google Shape;1646;p43"/>
          <p:cNvSpPr/>
          <p:nvPr/>
        </p:nvSpPr>
        <p:spPr>
          <a:xfrm flipH="1">
            <a:off x="586825" y="2355150"/>
            <a:ext cx="3205200" cy="2147700"/>
          </a:xfrm>
          <a:prstGeom prst="rect">
            <a:avLst/>
          </a:prstGeom>
          <a:noFill/>
          <a:ln>
            <a:noFill/>
          </a:ln>
        </p:spPr>
        <p:txBody>
          <a:bodyPr anchorCtr="0" anchor="t" bIns="45700" lIns="91425" spcFirstLastPara="1" rIns="91425" wrap="square" tIns="45700">
            <a:spAutoFit/>
          </a:bodyPr>
          <a:lstStyle/>
          <a:p>
            <a:pPr indent="0" lvl="0" marL="0" marR="0" rtl="0" algn="l">
              <a:lnSpc>
                <a:spcPct val="98000"/>
              </a:lnSpc>
              <a:spcBef>
                <a:spcPts val="0"/>
              </a:spcBef>
              <a:spcAft>
                <a:spcPts val="0"/>
              </a:spcAft>
              <a:buClr>
                <a:srgbClr val="62A844"/>
              </a:buClr>
              <a:buSzPts val="2000"/>
              <a:buFont typeface="Calibri"/>
              <a:buNone/>
            </a:pPr>
            <a:r>
              <a:rPr b="1" lang="en-US" sz="2000">
                <a:solidFill>
                  <a:srgbClr val="0289AE"/>
                </a:solidFill>
                <a:latin typeface="Calibri"/>
                <a:ea typeface="Calibri"/>
                <a:cs typeface="Calibri"/>
                <a:sym typeface="Calibri"/>
              </a:rPr>
              <a:t>Versión débil</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demasiado texto</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beneficio poco claro</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suena a recorte de gastos</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falta de lenguaje positivo</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FF0000"/>
                </a:solidFill>
                <a:latin typeface="Calibri"/>
                <a:ea typeface="Calibri"/>
                <a:cs typeface="Calibri"/>
                <a:sym typeface="Calibri"/>
              </a:rPr>
              <a:t>dificultad</a:t>
            </a:r>
            <a:r>
              <a:rPr lang="en-US" sz="1800">
                <a:solidFill>
                  <a:srgbClr val="262626"/>
                </a:solidFill>
                <a:latin typeface="Calibri"/>
                <a:ea typeface="Calibri"/>
                <a:cs typeface="Calibri"/>
                <a:sym typeface="Calibri"/>
              </a:rPr>
              <a:t> para darse de alta o de baja</a:t>
            </a:r>
            <a:endParaRPr/>
          </a:p>
          <a:p>
            <a:pPr indent="-171450" lvl="0" marL="285750" marR="0" rtl="0" algn="l">
              <a:lnSpc>
                <a:spcPct val="108888"/>
              </a:lnSpc>
              <a:spcBef>
                <a:spcPts val="0"/>
              </a:spcBef>
              <a:spcAft>
                <a:spcPts val="0"/>
              </a:spcAft>
              <a:buClr>
                <a:srgbClr val="62A844"/>
              </a:buClr>
              <a:buSzPts val="1800"/>
              <a:buFont typeface="Arial"/>
              <a:buNone/>
            </a:pPr>
            <a:r>
              <a:t/>
            </a:r>
            <a:endParaRPr sz="1800">
              <a:solidFill>
                <a:srgbClr val="262626"/>
              </a:solidFill>
              <a:latin typeface="Calibri"/>
              <a:ea typeface="Calibri"/>
              <a:cs typeface="Calibri"/>
              <a:sym typeface="Calibri"/>
            </a:endParaRPr>
          </a:p>
          <a:p>
            <a:pPr indent="0" lvl="0" marL="0" marR="0" rtl="0" algn="l">
              <a:lnSpc>
                <a:spcPct val="108888"/>
              </a:lnSpc>
              <a:spcBef>
                <a:spcPts val="0"/>
              </a:spcBef>
              <a:spcAft>
                <a:spcPts val="0"/>
              </a:spcAft>
              <a:buNone/>
            </a:pPr>
            <a:r>
              <a:t/>
            </a:r>
            <a:endParaRPr/>
          </a:p>
        </p:txBody>
      </p:sp>
      <p:sp>
        <p:nvSpPr>
          <p:cNvPr id="1647" name="Google Shape;1647;p43"/>
          <p:cNvSpPr txBox="1"/>
          <p:nvPr/>
        </p:nvSpPr>
        <p:spPr>
          <a:xfrm>
            <a:off x="3792025" y="2281188"/>
            <a:ext cx="3000000" cy="2573700"/>
          </a:xfrm>
          <a:prstGeom prst="rect">
            <a:avLst/>
          </a:prstGeom>
          <a:noFill/>
          <a:ln>
            <a:noFill/>
          </a:ln>
        </p:spPr>
        <p:txBody>
          <a:bodyPr anchorCtr="0" anchor="t" bIns="91425" lIns="91425" spcFirstLastPara="1" rIns="91425" wrap="square" tIns="91425">
            <a:spAutoFit/>
          </a:bodyPr>
          <a:lstStyle/>
          <a:p>
            <a:pPr indent="0" lvl="0" marL="0" rtl="0" algn="l">
              <a:lnSpc>
                <a:spcPct val="98000"/>
              </a:lnSpc>
              <a:spcBef>
                <a:spcPts val="0"/>
              </a:spcBef>
              <a:spcAft>
                <a:spcPts val="0"/>
              </a:spcAft>
              <a:buNone/>
            </a:pPr>
            <a:r>
              <a:rPr b="1" lang="en-US" sz="2000">
                <a:solidFill>
                  <a:srgbClr val="0289AE"/>
                </a:solidFill>
                <a:latin typeface="Calibri"/>
                <a:ea typeface="Calibri"/>
                <a:cs typeface="Calibri"/>
                <a:sym typeface="Calibri"/>
              </a:rPr>
              <a:t>Versión mejorada</a:t>
            </a:r>
            <a:endParaRPr sz="2000">
              <a:solidFill>
                <a:srgbClr val="0289AE"/>
              </a:solidFill>
              <a:latin typeface="Calibri"/>
              <a:ea typeface="Calibri"/>
              <a:cs typeface="Calibri"/>
              <a:sym typeface="Calibri"/>
            </a:endParaRPr>
          </a:p>
          <a:p>
            <a:pPr indent="-285750" lvl="0" marL="285750" rtl="0" algn="l">
              <a:lnSpc>
                <a:spcPct val="108888"/>
              </a:lnSpc>
              <a:spcBef>
                <a:spcPts val="0"/>
              </a:spcBef>
              <a:spcAft>
                <a:spcPts val="0"/>
              </a:spcAft>
              <a:buClr>
                <a:srgbClr val="62A844"/>
              </a:buClr>
              <a:buSzPts val="1800"/>
              <a:buChar char="•"/>
            </a:pPr>
            <a:r>
              <a:rPr lang="en-US" sz="1800">
                <a:solidFill>
                  <a:srgbClr val="262626"/>
                </a:solidFill>
                <a:latin typeface="Calibri"/>
                <a:ea typeface="Calibri"/>
                <a:cs typeface="Calibri"/>
                <a:sym typeface="Calibri"/>
              </a:rPr>
              <a:t>redacción sencilla</a:t>
            </a:r>
            <a:endParaRPr/>
          </a:p>
          <a:p>
            <a:pPr indent="-285750" lvl="0" marL="285750" rtl="0" algn="l">
              <a:lnSpc>
                <a:spcPct val="108888"/>
              </a:lnSpc>
              <a:spcBef>
                <a:spcPts val="0"/>
              </a:spcBef>
              <a:spcAft>
                <a:spcPts val="0"/>
              </a:spcAft>
              <a:buClr>
                <a:srgbClr val="62A844"/>
              </a:buClr>
              <a:buSzPts val="1800"/>
              <a:buChar char="•"/>
            </a:pPr>
            <a:r>
              <a:rPr lang="en-US" sz="1800">
                <a:solidFill>
                  <a:srgbClr val="262626"/>
                </a:solidFill>
                <a:latin typeface="Calibri"/>
                <a:ea typeface="Calibri"/>
                <a:cs typeface="Calibri"/>
                <a:sym typeface="Calibri"/>
              </a:rPr>
              <a:t>opción visible</a:t>
            </a:r>
            <a:endParaRPr/>
          </a:p>
          <a:p>
            <a:pPr indent="-285750" lvl="0" marL="285750" rtl="0" algn="l">
              <a:lnSpc>
                <a:spcPct val="108888"/>
              </a:lnSpc>
              <a:spcBef>
                <a:spcPts val="0"/>
              </a:spcBef>
              <a:spcAft>
                <a:spcPts val="0"/>
              </a:spcAft>
              <a:buClr>
                <a:srgbClr val="62A844"/>
              </a:buClr>
              <a:buSzPts val="1800"/>
              <a:buChar char="•"/>
            </a:pPr>
            <a:r>
              <a:rPr lang="en-US" sz="1800">
                <a:solidFill>
                  <a:srgbClr val="262626"/>
                </a:solidFill>
                <a:latin typeface="Calibri"/>
                <a:ea typeface="Calibri"/>
                <a:cs typeface="Calibri"/>
                <a:sym typeface="Calibri"/>
              </a:rPr>
              <a:t>beneficio medioambiental claro</a:t>
            </a:r>
            <a:endParaRPr/>
          </a:p>
          <a:p>
            <a:pPr indent="-285750" lvl="0" marL="285750" rtl="0" algn="l">
              <a:lnSpc>
                <a:spcPct val="108888"/>
              </a:lnSpc>
              <a:spcBef>
                <a:spcPts val="0"/>
              </a:spcBef>
              <a:spcAft>
                <a:spcPts val="0"/>
              </a:spcAft>
              <a:buClr>
                <a:srgbClr val="62A844"/>
              </a:buClr>
              <a:buSzPts val="1800"/>
              <a:buChar char="•"/>
            </a:pPr>
            <a:r>
              <a:rPr lang="en-US" sz="1800">
                <a:solidFill>
                  <a:srgbClr val="262626"/>
                </a:solidFill>
                <a:latin typeface="Calibri"/>
                <a:ea typeface="Calibri"/>
                <a:cs typeface="Calibri"/>
                <a:sym typeface="Calibri"/>
              </a:rPr>
              <a:t>garantía de calidad del servicio</a:t>
            </a:r>
            <a:endParaRPr/>
          </a:p>
          <a:p>
            <a:pPr indent="-285750" lvl="0" marL="285750" rtl="0" algn="l">
              <a:lnSpc>
                <a:spcPct val="108888"/>
              </a:lnSpc>
              <a:spcBef>
                <a:spcPts val="0"/>
              </a:spcBef>
              <a:spcAft>
                <a:spcPts val="0"/>
              </a:spcAft>
              <a:buClr>
                <a:srgbClr val="62A844"/>
              </a:buClr>
              <a:buSzPts val="1800"/>
              <a:buChar char="•"/>
            </a:pPr>
            <a:r>
              <a:rPr lang="en-US" sz="1800">
                <a:solidFill>
                  <a:srgbClr val="262626"/>
                </a:solidFill>
                <a:latin typeface="Calibri"/>
                <a:ea typeface="Calibri"/>
                <a:cs typeface="Calibri"/>
                <a:sym typeface="Calibri"/>
              </a:rPr>
              <a:t>tono respetuoso</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2" name="Shape 1652"/>
        <p:cNvGrpSpPr/>
        <p:nvPr/>
      </p:nvGrpSpPr>
      <p:grpSpPr>
        <a:xfrm>
          <a:off x="0" y="0"/>
          <a:ext cx="0" cy="0"/>
          <a:chOff x="0" y="0"/>
          <a:chExt cx="0" cy="0"/>
        </a:xfrm>
      </p:grpSpPr>
      <p:sp>
        <p:nvSpPr>
          <p:cNvPr id="1653" name="Google Shape;1653;p44"/>
          <p:cNvSpPr txBox="1"/>
          <p:nvPr/>
        </p:nvSpPr>
        <p:spPr>
          <a:xfrm>
            <a:off x="2120652" y="259600"/>
            <a:ext cx="83547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62A844"/>
              </a:buClr>
              <a:buSzPts val="2400"/>
              <a:buFont typeface="Arial"/>
              <a:buNone/>
            </a:pPr>
            <a:r>
              <a:rPr b="1" lang="en-US" sz="2400">
                <a:solidFill>
                  <a:srgbClr val="62A844"/>
                </a:solidFill>
                <a:latin typeface="Calibri"/>
                <a:ea typeface="Calibri"/>
                <a:cs typeface="Calibri"/>
                <a:sym typeface="Calibri"/>
              </a:rPr>
              <a:t>				 </a:t>
            </a:r>
            <a:r>
              <a:rPr b="1" lang="en-US" sz="2400">
                <a:solidFill>
                  <a:schemeClr val="dk1"/>
                </a:solidFill>
                <a:latin typeface="Calibri"/>
                <a:ea typeface="Calibri"/>
                <a:cs typeface="Calibri"/>
                <a:sym typeface="Calibri"/>
              </a:rPr>
              <a:t>Aurora Courtyard</a:t>
            </a:r>
            <a:endParaRPr b="1" sz="2400">
              <a:solidFill>
                <a:srgbClr val="62A844"/>
              </a:solidFill>
              <a:latin typeface="Calibri"/>
              <a:ea typeface="Calibri"/>
              <a:cs typeface="Calibri"/>
              <a:sym typeface="Calibri"/>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1654" name="Google Shape;1654;p44"/>
          <p:cNvCxnSpPr/>
          <p:nvPr/>
        </p:nvCxnSpPr>
        <p:spPr>
          <a:xfrm>
            <a:off x="440914" y="817323"/>
            <a:ext cx="7609840" cy="0"/>
          </a:xfrm>
          <a:prstGeom prst="straightConnector1">
            <a:avLst/>
          </a:prstGeom>
          <a:noFill/>
          <a:ln cap="flat" cmpd="sng" w="34925">
            <a:solidFill>
              <a:srgbClr val="62A844"/>
            </a:solidFill>
            <a:prstDash val="dot"/>
            <a:miter lim="8000"/>
            <a:headEnd len="sm" w="sm" type="none"/>
            <a:tailEnd len="sm" w="sm" type="none"/>
          </a:ln>
        </p:spPr>
      </p:cxnSp>
      <p:sp>
        <p:nvSpPr>
          <p:cNvPr id="1655" name="Google Shape;1655;p44"/>
          <p:cNvSpPr/>
          <p:nvPr/>
        </p:nvSpPr>
        <p:spPr>
          <a:xfrm flipH="1">
            <a:off x="440912" y="904179"/>
            <a:ext cx="6895721" cy="567847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El Aurora Courtyard Hotel descubrió que las opciones de limpieza van más allá de las decisiones operativas. Son decisiones relacionadas con el diseño de la experiencia. Los huéspedes preguntaban repetidamente si la limpieza diaria seguía estando disponible, ya que el mensaje de sostenibilidad se interpretaba de forma diferente en distintos momentos de la estancia.  Algunos huéspedes consideraban que el modelo de limpieza más ligero era responsable con el medio ambiente y moderno. Otros sentían incertidumbre respecto a los estándares de comodidad, las expectativas de reposición y la calidad del servicio. Los equipos de limpieza también se enfrentaban a interrupciones en el flujo de trabajo debido a solicitudes de limpieza de última hora y a la falta de coherencia en la comprensión de los huéspedes. El caso demuestra por qué el diseño de servicios sostenibles debe equilibrar:</a:t>
            </a:r>
            <a:endParaRPr/>
          </a:p>
          <a:p>
            <a:pPr indent="-342900" lvl="3" marL="1714500" marR="0" rtl="0" algn="l">
              <a:spcBef>
                <a:spcPts val="0"/>
              </a:spcBef>
              <a:spcAft>
                <a:spcPts val="0"/>
              </a:spcAft>
              <a:buClr>
                <a:schemeClr val="dk1"/>
              </a:buClr>
              <a:buSzPts val="1600"/>
              <a:buFont typeface="Arial"/>
              <a:buChar char="•"/>
            </a:pPr>
            <a:r>
              <a:rPr b="0" i="0" lang="en-US" sz="1600" u="none" cap="none" strike="noStrike">
                <a:solidFill>
                  <a:schemeClr val="dk1"/>
                </a:solidFill>
                <a:latin typeface="Calibri"/>
                <a:ea typeface="Calibri"/>
                <a:cs typeface="Calibri"/>
                <a:sym typeface="Calibri"/>
              </a:rPr>
              <a:t>claridad </a:t>
            </a:r>
            <a:endParaRPr/>
          </a:p>
          <a:p>
            <a:pPr indent="-342900" lvl="3" marL="1714500" marR="0" rtl="0" algn="l">
              <a:spcBef>
                <a:spcPts val="0"/>
              </a:spcBef>
              <a:spcAft>
                <a:spcPts val="0"/>
              </a:spcAft>
              <a:buClr>
                <a:schemeClr val="dk1"/>
              </a:buClr>
              <a:buSzPts val="1600"/>
              <a:buFont typeface="Arial"/>
              <a:buChar char="•"/>
            </a:pPr>
            <a:r>
              <a:rPr b="0" i="0" lang="en-US" sz="1600" u="none" cap="none" strike="noStrike">
                <a:solidFill>
                  <a:schemeClr val="dk1"/>
                </a:solidFill>
                <a:latin typeface="Calibri"/>
                <a:ea typeface="Calibri"/>
                <a:cs typeface="Calibri"/>
                <a:sym typeface="Calibri"/>
              </a:rPr>
              <a:t>tranquilidad </a:t>
            </a:r>
            <a:endParaRPr/>
          </a:p>
          <a:p>
            <a:pPr indent="-342900" lvl="3" marL="1714500" marR="0" rtl="0" algn="l">
              <a:spcBef>
                <a:spcPts val="0"/>
              </a:spcBef>
              <a:spcAft>
                <a:spcPts val="0"/>
              </a:spcAft>
              <a:buClr>
                <a:schemeClr val="dk1"/>
              </a:buClr>
              <a:buSzPts val="1600"/>
              <a:buFont typeface="Arial"/>
              <a:buChar char="•"/>
            </a:pPr>
            <a:r>
              <a:rPr b="0" i="0" lang="en-US" sz="1600" u="none" cap="none" strike="noStrike">
                <a:solidFill>
                  <a:schemeClr val="dk1"/>
                </a:solidFill>
                <a:latin typeface="Calibri"/>
                <a:ea typeface="Calibri"/>
                <a:cs typeface="Calibri"/>
                <a:sym typeface="Calibri"/>
              </a:rPr>
              <a:t>coherencia operativa </a:t>
            </a:r>
            <a:endParaRPr/>
          </a:p>
          <a:p>
            <a:pPr indent="-342900" lvl="3" marL="1714500" marR="0" rtl="0" algn="l">
              <a:spcBef>
                <a:spcPts val="0"/>
              </a:spcBef>
              <a:spcAft>
                <a:spcPts val="0"/>
              </a:spcAft>
              <a:buClr>
                <a:schemeClr val="dk1"/>
              </a:buClr>
              <a:buSzPts val="1600"/>
              <a:buFont typeface="Arial"/>
              <a:buChar char="•"/>
            </a:pPr>
            <a:r>
              <a:rPr b="0" i="0" lang="en-US" sz="1600" u="none" cap="none" strike="noStrike">
                <a:solidFill>
                  <a:schemeClr val="dk1"/>
                </a:solidFill>
                <a:latin typeface="Calibri"/>
                <a:ea typeface="Calibri"/>
                <a:cs typeface="Calibri"/>
                <a:sym typeface="Calibri"/>
              </a:rPr>
              <a:t>opción visible para el huésped </a:t>
            </a:r>
            <a:endParaRPr/>
          </a:p>
          <a:p>
            <a:pPr indent="-342900" lvl="3" marL="1714500" marR="0" rtl="0" algn="l">
              <a:spcBef>
                <a:spcPts val="0"/>
              </a:spcBef>
              <a:spcAft>
                <a:spcPts val="0"/>
              </a:spcAft>
              <a:buClr>
                <a:schemeClr val="dk1"/>
              </a:buClr>
              <a:buSzPts val="1600"/>
              <a:buFont typeface="Arial"/>
              <a:buChar char="•"/>
            </a:pPr>
            <a:r>
              <a:rPr b="0" i="0" lang="en-US" sz="1600" u="none" cap="none" strike="noStrike">
                <a:solidFill>
                  <a:schemeClr val="dk1"/>
                </a:solidFill>
                <a:latin typeface="Calibri"/>
                <a:ea typeface="Calibri"/>
                <a:cs typeface="Calibri"/>
                <a:sym typeface="Calibri"/>
              </a:rPr>
              <a:t>un lenguaje respetuoso </a:t>
            </a:r>
            <a:endParaRPr/>
          </a:p>
          <a:p>
            <a:pPr indent="0" lvl="3" marL="1371600" marR="0" rtl="0" algn="l">
              <a:spcBef>
                <a:spcPts val="0"/>
              </a:spcBef>
              <a:spcAft>
                <a:spcPts val="0"/>
              </a:spcAft>
              <a:buNone/>
            </a:pPr>
            <a:r>
              <a:t/>
            </a:r>
            <a:endParaRPr b="0" i="0" sz="1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lang="en-US" sz="1600">
                <a:solidFill>
                  <a:schemeClr val="dk1"/>
                </a:solidFill>
                <a:latin typeface="Calibri"/>
                <a:ea typeface="Calibri"/>
                <a:cs typeface="Calibri"/>
                <a:sym typeface="Calibri"/>
              </a:rPr>
              <a:t>Los huéspedes aceptan más fácilmente los pequeños estímulos de comportamiento cuando la experiencia se percibe como intencionada, transparente y centrada en el huésped, en lugar de impuesta</a:t>
            </a:r>
            <a:r>
              <a:rPr lang="en-US" sz="1600">
                <a:solidFill>
                  <a:schemeClr val="dk1"/>
                </a:solidFill>
                <a:latin typeface="Calibri"/>
                <a:ea typeface="Calibri"/>
                <a:cs typeface="Calibri"/>
                <a:sym typeface="Calibri"/>
              </a:rPr>
              <a:t>.</a:t>
            </a:r>
            <a:endParaRPr b="1" sz="1600">
              <a:solidFill>
                <a:schemeClr val="dk1"/>
              </a:solidFill>
              <a:latin typeface="Calibri"/>
              <a:ea typeface="Calibri"/>
              <a:cs typeface="Calibri"/>
              <a:sym typeface="Calibri"/>
            </a:endParaRPr>
          </a:p>
        </p:txBody>
      </p:sp>
      <p:pic>
        <p:nvPicPr>
          <p:cNvPr id="1656" name="Google Shape;1656;p44"/>
          <p:cNvPicPr preferRelativeResize="0"/>
          <p:nvPr/>
        </p:nvPicPr>
        <p:blipFill rotWithShape="1">
          <a:blip r:embed="rId3">
            <a:alphaModFix/>
          </a:blip>
          <a:srcRect b="0" l="0" r="0" t="0"/>
          <a:stretch/>
        </p:blipFill>
        <p:spPr>
          <a:xfrm>
            <a:off x="440914" y="48536"/>
            <a:ext cx="3640268" cy="725359"/>
          </a:xfrm>
          <a:prstGeom prst="rect">
            <a:avLst/>
          </a:prstGeom>
          <a:noFill/>
          <a:ln>
            <a:noFill/>
          </a:ln>
        </p:spPr>
      </p:pic>
      <p:pic>
        <p:nvPicPr>
          <p:cNvPr id="1657" name="Google Shape;1657;p44"/>
          <p:cNvPicPr preferRelativeResize="0"/>
          <p:nvPr/>
        </p:nvPicPr>
        <p:blipFill rotWithShape="1">
          <a:blip r:embed="rId4">
            <a:alphaModFix/>
          </a:blip>
          <a:srcRect b="0" l="0" r="0" t="0"/>
          <a:stretch/>
        </p:blipFill>
        <p:spPr>
          <a:xfrm>
            <a:off x="7336634" y="0"/>
            <a:ext cx="4855366" cy="685800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2" name="Shape 1662"/>
        <p:cNvGrpSpPr/>
        <p:nvPr/>
      </p:nvGrpSpPr>
      <p:grpSpPr>
        <a:xfrm>
          <a:off x="0" y="0"/>
          <a:ext cx="0" cy="0"/>
          <a:chOff x="0" y="0"/>
          <a:chExt cx="0" cy="0"/>
        </a:xfrm>
      </p:grpSpPr>
      <p:pic>
        <p:nvPicPr>
          <p:cNvPr id="1663" name="Google Shape;1663;p45"/>
          <p:cNvPicPr preferRelativeResize="0"/>
          <p:nvPr/>
        </p:nvPicPr>
        <p:blipFill rotWithShape="1">
          <a:blip r:embed="rId3">
            <a:alphaModFix/>
          </a:blip>
          <a:srcRect b="0" l="0" r="5044" t="0"/>
          <a:stretch/>
        </p:blipFill>
        <p:spPr>
          <a:xfrm>
            <a:off x="6103597" y="1114287"/>
            <a:ext cx="5659288" cy="4868659"/>
          </a:xfrm>
          <a:prstGeom prst="rect">
            <a:avLst/>
          </a:prstGeom>
          <a:noFill/>
          <a:ln>
            <a:noFill/>
          </a:ln>
        </p:spPr>
      </p:pic>
      <p:sp>
        <p:nvSpPr>
          <p:cNvPr id="1664" name="Google Shape;1664;p45"/>
          <p:cNvSpPr txBox="1"/>
          <p:nvPr/>
        </p:nvSpPr>
        <p:spPr>
          <a:xfrm>
            <a:off x="429115" y="354068"/>
            <a:ext cx="9048714"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06677F"/>
              </a:buClr>
              <a:buSzPts val="3400"/>
              <a:buFont typeface="Arial"/>
              <a:buNone/>
            </a:pPr>
            <a:r>
              <a:rPr b="1" lang="en-US" sz="3400">
                <a:solidFill>
                  <a:srgbClr val="06677F"/>
                </a:solidFill>
                <a:latin typeface="Calibri"/>
                <a:ea typeface="Calibri"/>
                <a:cs typeface="Calibri"/>
                <a:sym typeface="Calibri"/>
              </a:rPr>
              <a:t>Gastronomía, territorio y diseño de experiencias</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1665" name="Google Shape;1665;p45"/>
          <p:cNvCxnSpPr/>
          <p:nvPr/>
        </p:nvCxnSpPr>
        <p:spPr>
          <a:xfrm>
            <a:off x="0" y="1069820"/>
            <a:ext cx="7396223" cy="0"/>
          </a:xfrm>
          <a:prstGeom prst="straightConnector1">
            <a:avLst/>
          </a:prstGeom>
          <a:noFill/>
          <a:ln cap="flat" cmpd="sng" w="34925">
            <a:solidFill>
              <a:srgbClr val="62A844"/>
            </a:solidFill>
            <a:prstDash val="dot"/>
            <a:miter lim="8000"/>
            <a:headEnd len="sm" w="sm" type="none"/>
            <a:tailEnd len="sm" w="sm" type="none"/>
          </a:ln>
        </p:spPr>
      </p:cxnSp>
      <p:sp>
        <p:nvSpPr>
          <p:cNvPr id="1666" name="Google Shape;1666;p45"/>
          <p:cNvSpPr/>
          <p:nvPr/>
        </p:nvSpPr>
        <p:spPr>
          <a:xfrm flipH="1">
            <a:off x="586945" y="1178513"/>
            <a:ext cx="7137639" cy="4708981"/>
          </a:xfrm>
          <a:prstGeom prst="rect">
            <a:avLst/>
          </a:prstGeom>
          <a:noFill/>
          <a:ln>
            <a:noFill/>
          </a:ln>
        </p:spPr>
        <p:txBody>
          <a:bodyPr anchorCtr="0" anchor="t" bIns="45700" lIns="91425" spcFirstLastPara="1" rIns="91425" wrap="square" tIns="45700">
            <a:spAutoFit/>
          </a:bodyPr>
          <a:lstStyle/>
          <a:p>
            <a:pPr indent="0" lvl="0" marL="0" marR="0" rtl="0" algn="l">
              <a:lnSpc>
                <a:spcPct val="108888"/>
              </a:lnSpc>
              <a:spcBef>
                <a:spcPts val="0"/>
              </a:spcBef>
              <a:spcAft>
                <a:spcPts val="0"/>
              </a:spcAft>
              <a:buClr>
                <a:srgbClr val="62A844"/>
              </a:buClr>
              <a:buSzPts val="1800"/>
              <a:buFont typeface="Calibri"/>
              <a:buNone/>
            </a:pPr>
            <a:r>
              <a:rPr b="1" i="1" lang="en-US" sz="1800">
                <a:solidFill>
                  <a:srgbClr val="262626"/>
                </a:solidFill>
                <a:latin typeface="Calibri"/>
                <a:ea typeface="Calibri"/>
                <a:cs typeface="Calibri"/>
                <a:sym typeface="Calibri"/>
              </a:rPr>
              <a:t>La gastronomía es uno de los puntos de contacto más potentes para hacer visible la sostenibilidad de forma positiva.</a:t>
            </a:r>
            <a:endParaRPr sz="1800">
              <a:solidFill>
                <a:srgbClr val="262626"/>
              </a:solidFill>
              <a:latin typeface="Calibri"/>
              <a:ea typeface="Calibri"/>
              <a:cs typeface="Calibri"/>
              <a:sym typeface="Calibri"/>
            </a:endParaRPr>
          </a:p>
          <a:p>
            <a:pPr indent="0" lvl="0" marL="0" marR="0" rtl="0" algn="l">
              <a:lnSpc>
                <a:spcPct val="108888"/>
              </a:lnSpc>
              <a:spcBef>
                <a:spcPts val="0"/>
              </a:spcBef>
              <a:spcAft>
                <a:spcPts val="0"/>
              </a:spcAft>
              <a:buClr>
                <a:srgbClr val="62A844"/>
              </a:buClr>
              <a:buSzPts val="1800"/>
              <a:buFont typeface="Calibri"/>
              <a:buNone/>
            </a:pPr>
            <a:r>
              <a:rPr b="1" lang="en-US" sz="1800">
                <a:solidFill>
                  <a:srgbClr val="0289AE"/>
                </a:solidFill>
                <a:latin typeface="Calibri"/>
                <a:ea typeface="Calibri"/>
                <a:cs typeface="Calibri"/>
                <a:sym typeface="Calibri"/>
              </a:rPr>
              <a:t>Los puntos de contacto de experiencias gastronómicas bien diseñados pueden transmitir:</a:t>
            </a:r>
            <a:endParaRPr/>
          </a:p>
          <a:p>
            <a:pPr indent="-285750" lvl="0" marL="285750" marR="0" rtl="0" algn="l">
              <a:lnSpc>
                <a:spcPct val="122500"/>
              </a:lnSpc>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estacionalidad</a:t>
            </a:r>
            <a:endParaRPr/>
          </a:p>
          <a:p>
            <a:pPr indent="-285750" lvl="0" marL="285750" marR="0" rtl="0" algn="l">
              <a:lnSpc>
                <a:spcPct val="122500"/>
              </a:lnSpc>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localidad</a:t>
            </a:r>
            <a:endParaRPr sz="1600">
              <a:solidFill>
                <a:srgbClr val="262626"/>
              </a:solidFill>
              <a:latin typeface="Calibri"/>
              <a:ea typeface="Calibri"/>
              <a:cs typeface="Calibri"/>
              <a:sym typeface="Calibri"/>
            </a:endParaRPr>
          </a:p>
          <a:p>
            <a:pPr indent="-285750" lvl="0" marL="285750" marR="0" rtl="0" algn="l">
              <a:lnSpc>
                <a:spcPct val="122500"/>
              </a:lnSpc>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prácticas de reducción de residuos</a:t>
            </a:r>
            <a:endParaRPr/>
          </a:p>
          <a:p>
            <a:pPr indent="-285750" lvl="0" marL="285750" marR="0" rtl="0" algn="l">
              <a:lnSpc>
                <a:spcPct val="122500"/>
              </a:lnSpc>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la identidad del productor</a:t>
            </a:r>
            <a:endParaRPr/>
          </a:p>
          <a:p>
            <a:pPr indent="-285750" lvl="0" marL="285750" marR="0" rtl="0" algn="l">
              <a:lnSpc>
                <a:spcPct val="122500"/>
              </a:lnSpc>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la autenticidad cultural</a:t>
            </a:r>
            <a:endParaRPr/>
          </a:p>
          <a:p>
            <a:pPr indent="-285750" lvl="0" marL="285750" marR="0" rtl="0" algn="l">
              <a:lnSpc>
                <a:spcPct val="122500"/>
              </a:lnSpc>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cuidado del lugar</a:t>
            </a:r>
            <a:endParaRPr sz="1600">
              <a:solidFill>
                <a:srgbClr val="262626"/>
              </a:solidFill>
              <a:latin typeface="Calibri"/>
              <a:ea typeface="Calibri"/>
              <a:cs typeface="Calibri"/>
              <a:sym typeface="Calibri"/>
            </a:endParaRPr>
          </a:p>
          <a:p>
            <a:pPr indent="0" lvl="0" marL="0" marR="0" rtl="0" algn="l">
              <a:lnSpc>
                <a:spcPct val="108888"/>
              </a:lnSpc>
              <a:spcBef>
                <a:spcPts val="0"/>
              </a:spcBef>
              <a:spcAft>
                <a:spcPts val="0"/>
              </a:spcAft>
              <a:buClr>
                <a:srgbClr val="62A844"/>
              </a:buClr>
              <a:buSzPts val="1800"/>
              <a:buFont typeface="Calibri"/>
              <a:buNone/>
            </a:pPr>
            <a:r>
              <a:rPr b="1" lang="en-US" sz="1800">
                <a:solidFill>
                  <a:srgbClr val="0289AE"/>
                </a:solidFill>
                <a:latin typeface="Calibri"/>
                <a:ea typeface="Calibri"/>
                <a:cs typeface="Calibri"/>
                <a:sym typeface="Calibri"/>
              </a:rPr>
              <a:t>Ejemplos de diseño:</a:t>
            </a:r>
            <a:endParaRPr sz="1800">
              <a:solidFill>
                <a:srgbClr val="0289AE"/>
              </a:solidFill>
              <a:latin typeface="Calibri"/>
              <a:ea typeface="Calibri"/>
              <a:cs typeface="Calibri"/>
              <a:sym typeface="Calibri"/>
            </a:endParaRPr>
          </a:p>
          <a:p>
            <a:pPr indent="-285750" lvl="0" marL="285750" marR="0" rtl="0" algn="l">
              <a:lnSpc>
                <a:spcPct val="122500"/>
              </a:lnSpc>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tarjetas con breves historias de los productores</a:t>
            </a:r>
            <a:endParaRPr/>
          </a:p>
          <a:p>
            <a:pPr indent="-285750" lvl="0" marL="285750" marR="0" rtl="0" algn="l">
              <a:lnSpc>
                <a:spcPct val="122500"/>
              </a:lnSpc>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iconos de menú con un significado claro</a:t>
            </a:r>
            <a:endParaRPr/>
          </a:p>
          <a:p>
            <a:pPr indent="-285750" lvl="0" marL="285750" marR="0" rtl="0" algn="l">
              <a:lnSpc>
                <a:spcPct val="122500"/>
              </a:lnSpc>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platos del día que aprovechan la abundancia de la temporada</a:t>
            </a:r>
            <a:endParaRPr/>
          </a:p>
          <a:p>
            <a:pPr indent="-285750" lvl="0" marL="285750" marR="0" rtl="0" algn="l">
              <a:lnSpc>
                <a:spcPct val="122500"/>
              </a:lnSpc>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explicaciones del personal que transmitan calidez, no parezcan un guion</a:t>
            </a:r>
            <a:endParaRPr/>
          </a:p>
          <a:p>
            <a:pPr indent="-285750" lvl="0" marL="285750" marR="0" rtl="0" algn="l">
              <a:lnSpc>
                <a:spcPct val="122500"/>
              </a:lnSpc>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una presentación visual que transmita frescura y esmero</a:t>
            </a:r>
            <a:endParaRPr/>
          </a:p>
        </p:txBody>
      </p:sp>
      <p:sp>
        <p:nvSpPr>
          <p:cNvPr id="1667" name="Google Shape;1667;p45"/>
          <p:cNvSpPr/>
          <p:nvPr/>
        </p:nvSpPr>
        <p:spPr>
          <a:xfrm>
            <a:off x="6637054" y="6210660"/>
            <a:ext cx="4699321" cy="306000"/>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668" name="Google Shape;1668;p45"/>
          <p:cNvSpPr txBox="1"/>
          <p:nvPr/>
        </p:nvSpPr>
        <p:spPr>
          <a:xfrm>
            <a:off x="6763054" y="6196994"/>
            <a:ext cx="756000" cy="369332"/>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200">
                <a:solidFill>
                  <a:srgbClr val="0289AE"/>
                </a:solidFill>
                <a:latin typeface="Calibri"/>
                <a:ea typeface="Calibri"/>
                <a:cs typeface="Calibri"/>
                <a:sym typeface="Calibri"/>
              </a:rPr>
              <a:t>Véase también ›</a:t>
            </a:r>
            <a:endParaRPr/>
          </a:p>
        </p:txBody>
      </p:sp>
      <p:sp>
        <p:nvSpPr>
          <p:cNvPr id="1669" name="Google Shape;1669;p45"/>
          <p:cNvSpPr txBox="1"/>
          <p:nvPr/>
        </p:nvSpPr>
        <p:spPr>
          <a:xfrm>
            <a:off x="7519055" y="6273938"/>
            <a:ext cx="61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262626"/>
                </a:solidFill>
                <a:latin typeface="Calibri"/>
                <a:ea typeface="Calibri"/>
                <a:cs typeface="Calibri"/>
                <a:sym typeface="Calibri"/>
              </a:rPr>
              <a:t>C1 M2</a:t>
            </a:r>
            <a:endParaRPr b="1" i="0" sz="1400">
              <a:solidFill>
                <a:srgbClr val="262626"/>
              </a:solidFill>
              <a:latin typeface="Calibri"/>
              <a:ea typeface="Calibri"/>
              <a:cs typeface="Calibri"/>
              <a:sym typeface="Calibri"/>
            </a:endParaRPr>
          </a:p>
        </p:txBody>
      </p:sp>
      <p:sp>
        <p:nvSpPr>
          <p:cNvPr id="1670" name="Google Shape;1670;p45"/>
          <p:cNvSpPr txBox="1"/>
          <p:nvPr/>
        </p:nvSpPr>
        <p:spPr>
          <a:xfrm>
            <a:off x="8113054" y="6289327"/>
            <a:ext cx="3492000" cy="184666"/>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lang="en-US" sz="1200">
                <a:solidFill>
                  <a:srgbClr val="262626"/>
                </a:solidFill>
                <a:latin typeface="Calibri"/>
                <a:ea typeface="Calibri"/>
                <a:cs typeface="Calibri"/>
                <a:sym typeface="Calibri"/>
              </a:rPr>
              <a:t>- Economía circular y eficiencia de los recursos</a:t>
            </a:r>
            <a:endParaRPr/>
          </a:p>
        </p:txBody>
      </p:sp>
      <p:pic>
        <p:nvPicPr>
          <p:cNvPr id="1671" name="Google Shape;1671;p45"/>
          <p:cNvPicPr preferRelativeResize="0"/>
          <p:nvPr/>
        </p:nvPicPr>
        <p:blipFill rotWithShape="1">
          <a:blip r:embed="rId4">
            <a:alphaModFix/>
          </a:blip>
          <a:srcRect b="0" l="0" r="0" t="0"/>
          <a:stretch/>
        </p:blipFill>
        <p:spPr>
          <a:xfrm>
            <a:off x="9647978" y="2506772"/>
            <a:ext cx="705320" cy="427311"/>
          </a:xfrm>
          <a:prstGeom prst="rect">
            <a:avLst/>
          </a:prstGeom>
          <a:noFill/>
          <a:ln>
            <a:noFill/>
          </a:ln>
        </p:spPr>
      </p:pic>
      <p:sp>
        <p:nvSpPr>
          <p:cNvPr id="1672" name="Google Shape;1672;p45"/>
          <p:cNvSpPr txBox="1"/>
          <p:nvPr/>
        </p:nvSpPr>
        <p:spPr>
          <a:xfrm>
            <a:off x="586939" y="6027394"/>
            <a:ext cx="5940600" cy="646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62A844"/>
                </a:solidFill>
                <a:latin typeface="Calibri"/>
                <a:ea typeface="Calibri"/>
                <a:cs typeface="Calibri"/>
                <a:sym typeface="Calibri"/>
              </a:rPr>
              <a:t>Los clientes suelen aceptar la sostenibilidad más fácilmente cuando se transmite a través del sabor, la historia y el lugar.</a:t>
            </a:r>
            <a:endParaRPr sz="1800">
              <a:solidFill>
                <a:srgbClr val="62A844"/>
              </a:solidFill>
              <a:latin typeface="Calibri"/>
              <a:ea typeface="Calibri"/>
              <a:cs typeface="Calibri"/>
              <a:sym typeface="Calibri"/>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7" name="Shape 1677"/>
        <p:cNvGrpSpPr/>
        <p:nvPr/>
      </p:nvGrpSpPr>
      <p:grpSpPr>
        <a:xfrm>
          <a:off x="0" y="0"/>
          <a:ext cx="0" cy="0"/>
          <a:chOff x="0" y="0"/>
          <a:chExt cx="0" cy="0"/>
        </a:xfrm>
      </p:grpSpPr>
      <p:sp>
        <p:nvSpPr>
          <p:cNvPr id="1678" name="Google Shape;1678;p46"/>
          <p:cNvSpPr txBox="1"/>
          <p:nvPr/>
        </p:nvSpPr>
        <p:spPr>
          <a:xfrm>
            <a:off x="2210525" y="259600"/>
            <a:ext cx="82647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62A844"/>
              </a:buClr>
              <a:buSzPts val="2400"/>
              <a:buFont typeface="Arial"/>
              <a:buNone/>
            </a:pPr>
            <a:r>
              <a:rPr b="1" lang="en-US" sz="2400">
                <a:solidFill>
                  <a:srgbClr val="62A844"/>
                </a:solidFill>
                <a:latin typeface="Calibri"/>
                <a:ea typeface="Calibri"/>
                <a:cs typeface="Calibri"/>
                <a:sym typeface="Calibri"/>
              </a:rPr>
              <a:t>				 </a:t>
            </a:r>
            <a:r>
              <a:rPr b="1" lang="en-US" sz="2400">
                <a:solidFill>
                  <a:schemeClr val="dk1"/>
                </a:solidFill>
                <a:latin typeface="Calibri"/>
                <a:ea typeface="Calibri"/>
                <a:cs typeface="Calibri"/>
                <a:sym typeface="Calibri"/>
              </a:rPr>
              <a:t>Hotel GSH, Bornholm</a:t>
            </a:r>
            <a:endParaRPr b="1" sz="2400">
              <a:solidFill>
                <a:srgbClr val="62A844"/>
              </a:solidFill>
              <a:latin typeface="Calibri"/>
              <a:ea typeface="Calibri"/>
              <a:cs typeface="Calibri"/>
              <a:sym typeface="Calibri"/>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1679" name="Google Shape;1679;p46"/>
          <p:cNvCxnSpPr/>
          <p:nvPr/>
        </p:nvCxnSpPr>
        <p:spPr>
          <a:xfrm>
            <a:off x="440914" y="817323"/>
            <a:ext cx="7609840" cy="0"/>
          </a:xfrm>
          <a:prstGeom prst="straightConnector1">
            <a:avLst/>
          </a:prstGeom>
          <a:noFill/>
          <a:ln cap="flat" cmpd="sng" w="34925">
            <a:solidFill>
              <a:srgbClr val="62A844"/>
            </a:solidFill>
            <a:prstDash val="dot"/>
            <a:miter lim="8000"/>
            <a:headEnd len="sm" w="sm" type="none"/>
            <a:tailEnd len="sm" w="sm" type="none"/>
          </a:ln>
        </p:spPr>
      </p:cxnSp>
      <p:sp>
        <p:nvSpPr>
          <p:cNvPr id="1680" name="Google Shape;1680;p46"/>
          <p:cNvSpPr/>
          <p:nvPr/>
        </p:nvSpPr>
        <p:spPr>
          <a:xfrm flipH="1">
            <a:off x="266099" y="904179"/>
            <a:ext cx="7122524" cy="621708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El Hotel GSH demuestra cómo la comida puede hacer visible la sostenibilidad a través del sabor, la proximidad y la experiencia sensorial. El hotel utiliza ingredientes locales y, en su mayoría, ecológicos, incluidos productos de los huertos y los invernaderos del propio establecimiento, fertilizados con nutrientes recuperados de los residuos alimentarios procesados.</a:t>
            </a:r>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n-US" sz="1800">
                <a:solidFill>
                  <a:schemeClr val="dk1"/>
                </a:solidFill>
                <a:latin typeface="Calibri"/>
                <a:ea typeface="Calibri"/>
                <a:cs typeface="Calibri"/>
                <a:sym typeface="Calibri"/>
              </a:rPr>
              <a:t>En el desayuno se sirve miel producida por las propias abejas del hotel.</a:t>
            </a:r>
            <a:endParaRPr/>
          </a:p>
          <a:p>
            <a:pPr indent="0" lvl="0" marL="0" marR="0" rtl="0" algn="l">
              <a:spcBef>
                <a:spcPts val="0"/>
              </a:spcBef>
              <a:spcAft>
                <a:spcPts val="0"/>
              </a:spcAft>
              <a:buNone/>
            </a:pPr>
            <a:r>
              <a:rPr lang="en-US" sz="1800">
                <a:solidFill>
                  <a:schemeClr val="dk1"/>
                </a:solidFill>
                <a:latin typeface="Calibri"/>
                <a:ea typeface="Calibri"/>
                <a:cs typeface="Calibri"/>
                <a:sym typeface="Calibri"/>
              </a:rPr>
              <a:t>Estas prácticas reducen el impacto del transporte y refuerzan el uso circular de los recursos, pero también influyen en la forma en que los huéspedes perciben el lugar. La sostenibilidad se vincula con el sabor, la frescura, la identidad regional y la narración de historias. Los huéspedes experimentan la sostenibilidad directamente a través del entorno gastronómico, lo que refleja un importante principio de la hostelería: los huéspedes suelen conectar más profundamente con la sostenibilidad cuando la experimentan a través de la comodidad, el sabor, la autenticidad y el significado emocional.</a:t>
            </a:r>
            <a:endParaRPr/>
          </a:p>
          <a:p>
            <a:pPr indent="0" lvl="0" marL="0" marR="0" rtl="0" algn="l">
              <a:spcBef>
                <a:spcPts val="0"/>
              </a:spcBef>
              <a:spcAft>
                <a:spcPts val="0"/>
              </a:spcAft>
              <a:buNone/>
            </a:pPr>
            <a:r>
              <a:rPr lang="en-US" sz="1800">
                <a:solidFill>
                  <a:schemeClr val="dk1"/>
                </a:solidFill>
                <a:latin typeface="Calibri"/>
                <a:ea typeface="Calibri"/>
                <a:cs typeface="Calibri"/>
                <a:sym typeface="Calibri"/>
              </a:rPr>
              <a:t> </a:t>
            </a:r>
            <a:endParaRPr/>
          </a:p>
          <a:p>
            <a:pPr indent="0" lvl="0" marL="0" marR="0" rtl="0" algn="l">
              <a:spcBef>
                <a:spcPts val="0"/>
              </a:spcBef>
              <a:spcAft>
                <a:spcPts val="0"/>
              </a:spcAft>
              <a:buNone/>
            </a:pPr>
            <a:r>
              <a:rPr b="1" lang="en-US" sz="1800">
                <a:solidFill>
                  <a:schemeClr val="dk1"/>
                </a:solidFill>
                <a:latin typeface="Calibri"/>
                <a:ea typeface="Calibri"/>
                <a:cs typeface="Calibri"/>
                <a:sym typeface="Calibri"/>
              </a:rPr>
              <a:t>Conclusión clave: </a:t>
            </a:r>
            <a:r>
              <a:rPr lang="en-US" sz="1800">
                <a:solidFill>
                  <a:schemeClr val="dk1"/>
                </a:solidFill>
                <a:latin typeface="Calibri"/>
                <a:ea typeface="Calibri"/>
                <a:cs typeface="Calibri"/>
                <a:sym typeface="Calibri"/>
              </a:rPr>
              <a:t>Las experiencias gastronómicas pueden traducir valores abstractos de sostenibilidad en momentos memorables y emocionalmente significativos para los huéspedes.</a:t>
            </a:r>
            <a:endParaRPr/>
          </a:p>
          <a:p>
            <a:pPr indent="0" lvl="0" marL="0" marR="0" rtl="0" algn="l">
              <a:spcBef>
                <a:spcPts val="0"/>
              </a:spcBef>
              <a:spcAft>
                <a:spcPts val="0"/>
              </a:spcAft>
              <a:buNone/>
            </a:pPr>
            <a:r>
              <a:t/>
            </a:r>
            <a:endParaRPr b="1" sz="1800">
              <a:solidFill>
                <a:schemeClr val="dk1"/>
              </a:solidFill>
              <a:latin typeface="Calibri"/>
              <a:ea typeface="Calibri"/>
              <a:cs typeface="Calibri"/>
              <a:sym typeface="Calibri"/>
            </a:endParaRPr>
          </a:p>
        </p:txBody>
      </p:sp>
      <p:pic>
        <p:nvPicPr>
          <p:cNvPr id="1681" name="Google Shape;1681;p46"/>
          <p:cNvPicPr preferRelativeResize="0"/>
          <p:nvPr/>
        </p:nvPicPr>
        <p:blipFill rotWithShape="1">
          <a:blip r:embed="rId3">
            <a:alphaModFix/>
          </a:blip>
          <a:srcRect b="0" l="0" r="0" t="0"/>
          <a:stretch/>
        </p:blipFill>
        <p:spPr>
          <a:xfrm>
            <a:off x="440914" y="48536"/>
            <a:ext cx="3640268" cy="725359"/>
          </a:xfrm>
          <a:prstGeom prst="rect">
            <a:avLst/>
          </a:prstGeom>
          <a:noFill/>
          <a:ln>
            <a:noFill/>
          </a:ln>
        </p:spPr>
      </p:pic>
      <p:pic>
        <p:nvPicPr>
          <p:cNvPr id="1682" name="Google Shape;1682;p46"/>
          <p:cNvPicPr preferRelativeResize="0"/>
          <p:nvPr/>
        </p:nvPicPr>
        <p:blipFill rotWithShape="1">
          <a:blip r:embed="rId4">
            <a:alphaModFix/>
          </a:blip>
          <a:srcRect b="0" l="0" r="0" t="0"/>
          <a:stretch/>
        </p:blipFill>
        <p:spPr>
          <a:xfrm>
            <a:off x="7388623" y="0"/>
            <a:ext cx="4803377" cy="6858000"/>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7" name="Shape 1687"/>
        <p:cNvGrpSpPr/>
        <p:nvPr/>
      </p:nvGrpSpPr>
      <p:grpSpPr>
        <a:xfrm>
          <a:off x="0" y="0"/>
          <a:ext cx="0" cy="0"/>
          <a:chOff x="0" y="0"/>
          <a:chExt cx="0" cy="0"/>
        </a:xfrm>
      </p:grpSpPr>
      <p:pic>
        <p:nvPicPr>
          <p:cNvPr id="1688" name="Google Shape;1688;p47"/>
          <p:cNvPicPr preferRelativeResize="0"/>
          <p:nvPr/>
        </p:nvPicPr>
        <p:blipFill rotWithShape="1">
          <a:blip r:embed="rId3">
            <a:alphaModFix/>
          </a:blip>
          <a:srcRect b="0" l="0" r="0" t="0"/>
          <a:stretch/>
        </p:blipFill>
        <p:spPr>
          <a:xfrm rot="10800000">
            <a:off x="4593894" y="993371"/>
            <a:ext cx="4979655" cy="6017965"/>
          </a:xfrm>
          <a:prstGeom prst="rect">
            <a:avLst/>
          </a:prstGeom>
          <a:noFill/>
          <a:ln>
            <a:noFill/>
          </a:ln>
        </p:spPr>
      </p:pic>
      <p:sp>
        <p:nvSpPr>
          <p:cNvPr id="1689" name="Google Shape;1689;p47"/>
          <p:cNvSpPr/>
          <p:nvPr/>
        </p:nvSpPr>
        <p:spPr>
          <a:xfrm>
            <a:off x="15771" y="3896459"/>
            <a:ext cx="12185821" cy="3134962"/>
          </a:xfrm>
          <a:custGeom>
            <a:rect b="b" l="l" r="r" t="t"/>
            <a:pathLst>
              <a:path extrusionOk="0" h="3295852" w="12191999">
                <a:moveTo>
                  <a:pt x="2019300" y="202"/>
                </a:moveTo>
                <a:cubicBezTo>
                  <a:pt x="2921000" y="-6148"/>
                  <a:pt x="4203700" y="139902"/>
                  <a:pt x="5143502" y="152602"/>
                </a:cubicBezTo>
                <a:cubicBezTo>
                  <a:pt x="6083300" y="165302"/>
                  <a:pt x="6699251" y="73227"/>
                  <a:pt x="7658100" y="76402"/>
                </a:cubicBezTo>
                <a:cubicBezTo>
                  <a:pt x="8616950" y="79577"/>
                  <a:pt x="10042525" y="181177"/>
                  <a:pt x="10896600" y="171652"/>
                </a:cubicBezTo>
                <a:cubicBezTo>
                  <a:pt x="11323637" y="166890"/>
                  <a:pt x="11707812" y="132758"/>
                  <a:pt x="12028884" y="97833"/>
                </a:cubicBezTo>
                <a:lnTo>
                  <a:pt x="12191999" y="79360"/>
                </a:lnTo>
                <a:lnTo>
                  <a:pt x="12191999" y="3295852"/>
                </a:lnTo>
                <a:lnTo>
                  <a:pt x="0" y="3295852"/>
                </a:lnTo>
                <a:lnTo>
                  <a:pt x="0" y="160486"/>
                </a:lnTo>
                <a:lnTo>
                  <a:pt x="147191" y="143077"/>
                </a:lnTo>
                <a:cubicBezTo>
                  <a:pt x="639961" y="84737"/>
                  <a:pt x="1343025" y="4965"/>
                  <a:pt x="2019300" y="202"/>
                </a:cubicBezTo>
                <a:close/>
              </a:path>
            </a:pathLst>
          </a:custGeom>
          <a:gradFill>
            <a:gsLst>
              <a:gs pos="0">
                <a:srgbClr val="0289AE">
                  <a:alpha val="48627"/>
                </a:srgbClr>
              </a:gs>
              <a:gs pos="10000">
                <a:srgbClr val="0289AE">
                  <a:alpha val="48627"/>
                </a:srgbClr>
              </a:gs>
              <a:gs pos="100000">
                <a:srgbClr val="06677F"/>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90" name="Google Shape;1690;p47"/>
          <p:cNvSpPr/>
          <p:nvPr/>
        </p:nvSpPr>
        <p:spPr>
          <a:xfrm>
            <a:off x="0" y="3832246"/>
            <a:ext cx="12185822" cy="3181125"/>
          </a:xfrm>
          <a:custGeom>
            <a:rect b="b" l="l" r="r" t="t"/>
            <a:pathLst>
              <a:path extrusionOk="0" h="3283969" w="12192000">
                <a:moveTo>
                  <a:pt x="229047" y="357"/>
                </a:moveTo>
                <a:cubicBezTo>
                  <a:pt x="288925" y="1169"/>
                  <a:pt x="357981" y="3401"/>
                  <a:pt x="438150" y="7370"/>
                </a:cubicBezTo>
                <a:cubicBezTo>
                  <a:pt x="1079500" y="39120"/>
                  <a:pt x="2540000" y="274070"/>
                  <a:pt x="3505200" y="274070"/>
                </a:cubicBezTo>
                <a:cubicBezTo>
                  <a:pt x="4470400" y="274070"/>
                  <a:pt x="5245102" y="-2155"/>
                  <a:pt x="6229350" y="7370"/>
                </a:cubicBezTo>
                <a:cubicBezTo>
                  <a:pt x="7213601" y="16895"/>
                  <a:pt x="8464550" y="331220"/>
                  <a:pt x="9410700" y="331220"/>
                </a:cubicBezTo>
                <a:cubicBezTo>
                  <a:pt x="10356850" y="331220"/>
                  <a:pt x="11210925" y="10545"/>
                  <a:pt x="11906250" y="7370"/>
                </a:cubicBezTo>
                <a:cubicBezTo>
                  <a:pt x="11993166" y="6973"/>
                  <a:pt x="12079932" y="10148"/>
                  <a:pt x="12165806" y="16170"/>
                </a:cubicBezTo>
                <a:lnTo>
                  <a:pt x="12192000" y="18836"/>
                </a:lnTo>
                <a:lnTo>
                  <a:pt x="12192000" y="3283969"/>
                </a:lnTo>
                <a:lnTo>
                  <a:pt x="0" y="3283969"/>
                </a:lnTo>
                <a:lnTo>
                  <a:pt x="0" y="7378"/>
                </a:lnTo>
                <a:lnTo>
                  <a:pt x="75010" y="1864"/>
                </a:lnTo>
                <a:cubicBezTo>
                  <a:pt x="118467" y="152"/>
                  <a:pt x="169168" y="-456"/>
                  <a:pt x="229047" y="357"/>
                </a:cubicBezTo>
                <a:close/>
              </a:path>
            </a:pathLst>
          </a:custGeom>
          <a:solidFill>
            <a:srgbClr val="0289AE">
              <a:alpha val="31764"/>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91" name="Google Shape;1691;p47"/>
          <p:cNvSpPr/>
          <p:nvPr/>
        </p:nvSpPr>
        <p:spPr>
          <a:xfrm>
            <a:off x="5343456" y="6672433"/>
            <a:ext cx="91376" cy="96675"/>
          </a:xfrm>
          <a:custGeom>
            <a:rect b="b" l="l" r="r" t="t"/>
            <a:pathLst>
              <a:path extrusionOk="0" h="367" w="367">
                <a:moveTo>
                  <a:pt x="183" y="0"/>
                </a:moveTo>
                <a:lnTo>
                  <a:pt x="165" y="1"/>
                </a:lnTo>
                <a:lnTo>
                  <a:pt x="147" y="3"/>
                </a:lnTo>
                <a:lnTo>
                  <a:pt x="128" y="8"/>
                </a:lnTo>
                <a:lnTo>
                  <a:pt x="112" y="14"/>
                </a:lnTo>
                <a:lnTo>
                  <a:pt x="96" y="22"/>
                </a:lnTo>
                <a:lnTo>
                  <a:pt x="81" y="31"/>
                </a:lnTo>
                <a:lnTo>
                  <a:pt x="67" y="42"/>
                </a:lnTo>
                <a:lnTo>
                  <a:pt x="54" y="54"/>
                </a:lnTo>
                <a:lnTo>
                  <a:pt x="42" y="67"/>
                </a:lnTo>
                <a:lnTo>
                  <a:pt x="31" y="81"/>
                </a:lnTo>
                <a:lnTo>
                  <a:pt x="22" y="96"/>
                </a:lnTo>
                <a:lnTo>
                  <a:pt x="14" y="112"/>
                </a:lnTo>
                <a:lnTo>
                  <a:pt x="8" y="128"/>
                </a:lnTo>
                <a:lnTo>
                  <a:pt x="3" y="147"/>
                </a:lnTo>
                <a:lnTo>
                  <a:pt x="1" y="165"/>
                </a:lnTo>
                <a:lnTo>
                  <a:pt x="0" y="183"/>
                </a:lnTo>
                <a:lnTo>
                  <a:pt x="1" y="202"/>
                </a:lnTo>
                <a:lnTo>
                  <a:pt x="3" y="220"/>
                </a:lnTo>
                <a:lnTo>
                  <a:pt x="8" y="238"/>
                </a:lnTo>
                <a:lnTo>
                  <a:pt x="14" y="255"/>
                </a:lnTo>
                <a:lnTo>
                  <a:pt x="22" y="271"/>
                </a:lnTo>
                <a:lnTo>
                  <a:pt x="31" y="286"/>
                </a:lnTo>
                <a:lnTo>
                  <a:pt x="42" y="300"/>
                </a:lnTo>
                <a:lnTo>
                  <a:pt x="54" y="313"/>
                </a:lnTo>
                <a:lnTo>
                  <a:pt x="67" y="325"/>
                </a:lnTo>
                <a:lnTo>
                  <a:pt x="81" y="336"/>
                </a:lnTo>
                <a:lnTo>
                  <a:pt x="96" y="344"/>
                </a:lnTo>
                <a:lnTo>
                  <a:pt x="112" y="353"/>
                </a:lnTo>
                <a:lnTo>
                  <a:pt x="128" y="358"/>
                </a:lnTo>
                <a:lnTo>
                  <a:pt x="147" y="364"/>
                </a:lnTo>
                <a:lnTo>
                  <a:pt x="165" y="366"/>
                </a:lnTo>
                <a:lnTo>
                  <a:pt x="183" y="367"/>
                </a:lnTo>
                <a:lnTo>
                  <a:pt x="202" y="366"/>
                </a:lnTo>
                <a:lnTo>
                  <a:pt x="220" y="364"/>
                </a:lnTo>
                <a:lnTo>
                  <a:pt x="238" y="358"/>
                </a:lnTo>
                <a:lnTo>
                  <a:pt x="255" y="353"/>
                </a:lnTo>
                <a:lnTo>
                  <a:pt x="271" y="344"/>
                </a:lnTo>
                <a:lnTo>
                  <a:pt x="286" y="336"/>
                </a:lnTo>
                <a:lnTo>
                  <a:pt x="300" y="325"/>
                </a:lnTo>
                <a:lnTo>
                  <a:pt x="313" y="313"/>
                </a:lnTo>
                <a:lnTo>
                  <a:pt x="325" y="300"/>
                </a:lnTo>
                <a:lnTo>
                  <a:pt x="336" y="286"/>
                </a:lnTo>
                <a:lnTo>
                  <a:pt x="344" y="271"/>
                </a:lnTo>
                <a:lnTo>
                  <a:pt x="353" y="255"/>
                </a:lnTo>
                <a:lnTo>
                  <a:pt x="358" y="238"/>
                </a:lnTo>
                <a:lnTo>
                  <a:pt x="364" y="220"/>
                </a:lnTo>
                <a:lnTo>
                  <a:pt x="366" y="202"/>
                </a:lnTo>
                <a:lnTo>
                  <a:pt x="367" y="183"/>
                </a:lnTo>
                <a:lnTo>
                  <a:pt x="366" y="165"/>
                </a:lnTo>
                <a:lnTo>
                  <a:pt x="364" y="147"/>
                </a:lnTo>
                <a:lnTo>
                  <a:pt x="358" y="128"/>
                </a:lnTo>
                <a:lnTo>
                  <a:pt x="353" y="112"/>
                </a:lnTo>
                <a:lnTo>
                  <a:pt x="344" y="96"/>
                </a:lnTo>
                <a:lnTo>
                  <a:pt x="336" y="81"/>
                </a:lnTo>
                <a:lnTo>
                  <a:pt x="325" y="67"/>
                </a:lnTo>
                <a:lnTo>
                  <a:pt x="313" y="54"/>
                </a:lnTo>
                <a:lnTo>
                  <a:pt x="300" y="42"/>
                </a:lnTo>
                <a:lnTo>
                  <a:pt x="286" y="31"/>
                </a:lnTo>
                <a:lnTo>
                  <a:pt x="271" y="22"/>
                </a:lnTo>
                <a:lnTo>
                  <a:pt x="255" y="14"/>
                </a:lnTo>
                <a:lnTo>
                  <a:pt x="238" y="8"/>
                </a:lnTo>
                <a:lnTo>
                  <a:pt x="220" y="3"/>
                </a:lnTo>
                <a:lnTo>
                  <a:pt x="202" y="1"/>
                </a:lnTo>
                <a:lnTo>
                  <a:pt x="183" y="0"/>
                </a:lnTo>
                <a:close/>
              </a:path>
            </a:pathLst>
          </a:custGeom>
          <a:solidFill>
            <a:schemeClr val="lt1">
              <a:alpha val="23921"/>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92" name="Google Shape;1692;p47"/>
          <p:cNvSpPr/>
          <p:nvPr/>
        </p:nvSpPr>
        <p:spPr>
          <a:xfrm>
            <a:off x="5278897" y="5599555"/>
            <a:ext cx="33769" cy="35728"/>
          </a:xfrm>
          <a:custGeom>
            <a:rect b="b" l="l" r="r" t="t"/>
            <a:pathLst>
              <a:path extrusionOk="0" h="134" w="134">
                <a:moveTo>
                  <a:pt x="134" y="67"/>
                </a:moveTo>
                <a:lnTo>
                  <a:pt x="134" y="74"/>
                </a:lnTo>
                <a:lnTo>
                  <a:pt x="132" y="80"/>
                </a:lnTo>
                <a:lnTo>
                  <a:pt x="130" y="87"/>
                </a:lnTo>
                <a:lnTo>
                  <a:pt x="128" y="93"/>
                </a:lnTo>
                <a:lnTo>
                  <a:pt x="126" y="99"/>
                </a:lnTo>
                <a:lnTo>
                  <a:pt x="122" y="104"/>
                </a:lnTo>
                <a:lnTo>
                  <a:pt x="118" y="109"/>
                </a:lnTo>
                <a:lnTo>
                  <a:pt x="114" y="114"/>
                </a:lnTo>
                <a:lnTo>
                  <a:pt x="110" y="118"/>
                </a:lnTo>
                <a:lnTo>
                  <a:pt x="104" y="122"/>
                </a:lnTo>
                <a:lnTo>
                  <a:pt x="99" y="126"/>
                </a:lnTo>
                <a:lnTo>
                  <a:pt x="92" y="129"/>
                </a:lnTo>
                <a:lnTo>
                  <a:pt x="87" y="131"/>
                </a:lnTo>
                <a:lnTo>
                  <a:pt x="81" y="132"/>
                </a:lnTo>
                <a:lnTo>
                  <a:pt x="74" y="133"/>
                </a:lnTo>
                <a:lnTo>
                  <a:pt x="67" y="134"/>
                </a:lnTo>
                <a:lnTo>
                  <a:pt x="60" y="133"/>
                </a:lnTo>
                <a:lnTo>
                  <a:pt x="54" y="132"/>
                </a:lnTo>
                <a:lnTo>
                  <a:pt x="47" y="131"/>
                </a:lnTo>
                <a:lnTo>
                  <a:pt x="41" y="129"/>
                </a:lnTo>
                <a:lnTo>
                  <a:pt x="35" y="126"/>
                </a:lnTo>
                <a:lnTo>
                  <a:pt x="30" y="122"/>
                </a:lnTo>
                <a:lnTo>
                  <a:pt x="24" y="118"/>
                </a:lnTo>
                <a:lnTo>
                  <a:pt x="19" y="114"/>
                </a:lnTo>
                <a:lnTo>
                  <a:pt x="15" y="109"/>
                </a:lnTo>
                <a:lnTo>
                  <a:pt x="11" y="104"/>
                </a:lnTo>
                <a:lnTo>
                  <a:pt x="8" y="99"/>
                </a:lnTo>
                <a:lnTo>
                  <a:pt x="5" y="93"/>
                </a:lnTo>
                <a:lnTo>
                  <a:pt x="3" y="87"/>
                </a:lnTo>
                <a:lnTo>
                  <a:pt x="2" y="80"/>
                </a:lnTo>
                <a:lnTo>
                  <a:pt x="1" y="74"/>
                </a:lnTo>
                <a:lnTo>
                  <a:pt x="0" y="67"/>
                </a:lnTo>
                <a:lnTo>
                  <a:pt x="1" y="60"/>
                </a:lnTo>
                <a:lnTo>
                  <a:pt x="2" y="53"/>
                </a:lnTo>
                <a:lnTo>
                  <a:pt x="3" y="47"/>
                </a:lnTo>
                <a:lnTo>
                  <a:pt x="5" y="41"/>
                </a:lnTo>
                <a:lnTo>
                  <a:pt x="8" y="35"/>
                </a:lnTo>
                <a:lnTo>
                  <a:pt x="11" y="29"/>
                </a:lnTo>
                <a:lnTo>
                  <a:pt x="15" y="24"/>
                </a:lnTo>
                <a:lnTo>
                  <a:pt x="19" y="20"/>
                </a:lnTo>
                <a:lnTo>
                  <a:pt x="24" y="15"/>
                </a:lnTo>
                <a:lnTo>
                  <a:pt x="30" y="11"/>
                </a:lnTo>
                <a:lnTo>
                  <a:pt x="35" y="8"/>
                </a:lnTo>
                <a:lnTo>
                  <a:pt x="41" y="6"/>
                </a:lnTo>
                <a:lnTo>
                  <a:pt x="47" y="3"/>
                </a:lnTo>
                <a:lnTo>
                  <a:pt x="54" y="1"/>
                </a:lnTo>
                <a:lnTo>
                  <a:pt x="60" y="0"/>
                </a:lnTo>
                <a:lnTo>
                  <a:pt x="67" y="0"/>
                </a:lnTo>
                <a:lnTo>
                  <a:pt x="74" y="0"/>
                </a:lnTo>
                <a:lnTo>
                  <a:pt x="81" y="1"/>
                </a:lnTo>
                <a:lnTo>
                  <a:pt x="87" y="3"/>
                </a:lnTo>
                <a:lnTo>
                  <a:pt x="92" y="6"/>
                </a:lnTo>
                <a:lnTo>
                  <a:pt x="99" y="8"/>
                </a:lnTo>
                <a:lnTo>
                  <a:pt x="104" y="11"/>
                </a:lnTo>
                <a:lnTo>
                  <a:pt x="110" y="15"/>
                </a:lnTo>
                <a:lnTo>
                  <a:pt x="114" y="20"/>
                </a:lnTo>
                <a:lnTo>
                  <a:pt x="118" y="24"/>
                </a:lnTo>
                <a:lnTo>
                  <a:pt x="122" y="29"/>
                </a:lnTo>
                <a:lnTo>
                  <a:pt x="126" y="35"/>
                </a:lnTo>
                <a:lnTo>
                  <a:pt x="128" y="41"/>
                </a:lnTo>
                <a:lnTo>
                  <a:pt x="130" y="47"/>
                </a:lnTo>
                <a:lnTo>
                  <a:pt x="132" y="53"/>
                </a:lnTo>
                <a:lnTo>
                  <a:pt x="134" y="60"/>
                </a:lnTo>
                <a:lnTo>
                  <a:pt x="134" y="67"/>
                </a:lnTo>
                <a:close/>
              </a:path>
            </a:pathLst>
          </a:custGeom>
          <a:solidFill>
            <a:schemeClr val="lt1">
              <a:alpha val="23921"/>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93" name="Google Shape;1693;p47"/>
          <p:cNvSpPr/>
          <p:nvPr/>
        </p:nvSpPr>
        <p:spPr>
          <a:xfrm>
            <a:off x="5360341" y="6304649"/>
            <a:ext cx="20858" cy="22067"/>
          </a:xfrm>
          <a:custGeom>
            <a:rect b="b" l="l" r="r" t="t"/>
            <a:pathLst>
              <a:path extrusionOk="0" h="83" w="84">
                <a:moveTo>
                  <a:pt x="84" y="42"/>
                </a:moveTo>
                <a:lnTo>
                  <a:pt x="83" y="50"/>
                </a:lnTo>
                <a:lnTo>
                  <a:pt x="80" y="58"/>
                </a:lnTo>
                <a:lnTo>
                  <a:pt x="76" y="65"/>
                </a:lnTo>
                <a:lnTo>
                  <a:pt x="71" y="71"/>
                </a:lnTo>
                <a:lnTo>
                  <a:pt x="65" y="77"/>
                </a:lnTo>
                <a:lnTo>
                  <a:pt x="58" y="80"/>
                </a:lnTo>
                <a:lnTo>
                  <a:pt x="51" y="82"/>
                </a:lnTo>
                <a:lnTo>
                  <a:pt x="42" y="83"/>
                </a:lnTo>
                <a:lnTo>
                  <a:pt x="33" y="82"/>
                </a:lnTo>
                <a:lnTo>
                  <a:pt x="26" y="80"/>
                </a:lnTo>
                <a:lnTo>
                  <a:pt x="18" y="77"/>
                </a:lnTo>
                <a:lnTo>
                  <a:pt x="12" y="71"/>
                </a:lnTo>
                <a:lnTo>
                  <a:pt x="7" y="65"/>
                </a:lnTo>
                <a:lnTo>
                  <a:pt x="3" y="58"/>
                </a:lnTo>
                <a:lnTo>
                  <a:pt x="1" y="50"/>
                </a:lnTo>
                <a:lnTo>
                  <a:pt x="0" y="42"/>
                </a:lnTo>
                <a:lnTo>
                  <a:pt x="1" y="34"/>
                </a:lnTo>
                <a:lnTo>
                  <a:pt x="3" y="25"/>
                </a:lnTo>
                <a:lnTo>
                  <a:pt x="7" y="18"/>
                </a:lnTo>
                <a:lnTo>
                  <a:pt x="12" y="12"/>
                </a:lnTo>
                <a:lnTo>
                  <a:pt x="18" y="7"/>
                </a:lnTo>
                <a:lnTo>
                  <a:pt x="26" y="3"/>
                </a:lnTo>
                <a:lnTo>
                  <a:pt x="33" y="1"/>
                </a:lnTo>
                <a:lnTo>
                  <a:pt x="42" y="0"/>
                </a:lnTo>
                <a:lnTo>
                  <a:pt x="51" y="1"/>
                </a:lnTo>
                <a:lnTo>
                  <a:pt x="58" y="3"/>
                </a:lnTo>
                <a:lnTo>
                  <a:pt x="65" y="7"/>
                </a:lnTo>
                <a:lnTo>
                  <a:pt x="71" y="12"/>
                </a:lnTo>
                <a:lnTo>
                  <a:pt x="76" y="18"/>
                </a:lnTo>
                <a:lnTo>
                  <a:pt x="80" y="25"/>
                </a:lnTo>
                <a:lnTo>
                  <a:pt x="83" y="34"/>
                </a:lnTo>
                <a:lnTo>
                  <a:pt x="84" y="42"/>
                </a:lnTo>
                <a:close/>
              </a:path>
            </a:pathLst>
          </a:custGeom>
          <a:solidFill>
            <a:schemeClr val="lt1">
              <a:alpha val="23921"/>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94" name="Google Shape;1694;p47"/>
          <p:cNvSpPr/>
          <p:nvPr/>
        </p:nvSpPr>
        <p:spPr>
          <a:xfrm>
            <a:off x="4065714" y="5677841"/>
            <a:ext cx="80451" cy="85116"/>
          </a:xfrm>
          <a:custGeom>
            <a:rect b="b" l="l" r="r" t="t"/>
            <a:pathLst>
              <a:path extrusionOk="0" h="324" w="324">
                <a:moveTo>
                  <a:pt x="162" y="324"/>
                </a:moveTo>
                <a:lnTo>
                  <a:pt x="178" y="323"/>
                </a:lnTo>
                <a:lnTo>
                  <a:pt x="194" y="321"/>
                </a:lnTo>
                <a:lnTo>
                  <a:pt x="210" y="316"/>
                </a:lnTo>
                <a:lnTo>
                  <a:pt x="224" y="311"/>
                </a:lnTo>
                <a:lnTo>
                  <a:pt x="239" y="305"/>
                </a:lnTo>
                <a:lnTo>
                  <a:pt x="252" y="296"/>
                </a:lnTo>
                <a:lnTo>
                  <a:pt x="264" y="287"/>
                </a:lnTo>
                <a:lnTo>
                  <a:pt x="276" y="276"/>
                </a:lnTo>
                <a:lnTo>
                  <a:pt x="287" y="265"/>
                </a:lnTo>
                <a:lnTo>
                  <a:pt x="296" y="253"/>
                </a:lnTo>
                <a:lnTo>
                  <a:pt x="304" y="239"/>
                </a:lnTo>
                <a:lnTo>
                  <a:pt x="311" y="225"/>
                </a:lnTo>
                <a:lnTo>
                  <a:pt x="316" y="211"/>
                </a:lnTo>
                <a:lnTo>
                  <a:pt x="320" y="194"/>
                </a:lnTo>
                <a:lnTo>
                  <a:pt x="323" y="178"/>
                </a:lnTo>
                <a:lnTo>
                  <a:pt x="324" y="162"/>
                </a:lnTo>
                <a:lnTo>
                  <a:pt x="323" y="146"/>
                </a:lnTo>
                <a:lnTo>
                  <a:pt x="320" y="130"/>
                </a:lnTo>
                <a:lnTo>
                  <a:pt x="316" y="113"/>
                </a:lnTo>
                <a:lnTo>
                  <a:pt x="311" y="99"/>
                </a:lnTo>
                <a:lnTo>
                  <a:pt x="304" y="84"/>
                </a:lnTo>
                <a:lnTo>
                  <a:pt x="296" y="71"/>
                </a:lnTo>
                <a:lnTo>
                  <a:pt x="287" y="59"/>
                </a:lnTo>
                <a:lnTo>
                  <a:pt x="276" y="48"/>
                </a:lnTo>
                <a:lnTo>
                  <a:pt x="264" y="37"/>
                </a:lnTo>
                <a:lnTo>
                  <a:pt x="252" y="28"/>
                </a:lnTo>
                <a:lnTo>
                  <a:pt x="239" y="19"/>
                </a:lnTo>
                <a:lnTo>
                  <a:pt x="224" y="13"/>
                </a:lnTo>
                <a:lnTo>
                  <a:pt x="210" y="8"/>
                </a:lnTo>
                <a:lnTo>
                  <a:pt x="194" y="3"/>
                </a:lnTo>
                <a:lnTo>
                  <a:pt x="178" y="1"/>
                </a:lnTo>
                <a:lnTo>
                  <a:pt x="162" y="0"/>
                </a:lnTo>
                <a:lnTo>
                  <a:pt x="145" y="1"/>
                </a:lnTo>
                <a:lnTo>
                  <a:pt x="129" y="3"/>
                </a:lnTo>
                <a:lnTo>
                  <a:pt x="113" y="8"/>
                </a:lnTo>
                <a:lnTo>
                  <a:pt x="99" y="13"/>
                </a:lnTo>
                <a:lnTo>
                  <a:pt x="85" y="19"/>
                </a:lnTo>
                <a:lnTo>
                  <a:pt x="71" y="28"/>
                </a:lnTo>
                <a:lnTo>
                  <a:pt x="59" y="37"/>
                </a:lnTo>
                <a:lnTo>
                  <a:pt x="47" y="48"/>
                </a:lnTo>
                <a:lnTo>
                  <a:pt x="36" y="59"/>
                </a:lnTo>
                <a:lnTo>
                  <a:pt x="28" y="71"/>
                </a:lnTo>
                <a:lnTo>
                  <a:pt x="19" y="84"/>
                </a:lnTo>
                <a:lnTo>
                  <a:pt x="13" y="99"/>
                </a:lnTo>
                <a:lnTo>
                  <a:pt x="7" y="113"/>
                </a:lnTo>
                <a:lnTo>
                  <a:pt x="3" y="130"/>
                </a:lnTo>
                <a:lnTo>
                  <a:pt x="1" y="146"/>
                </a:lnTo>
                <a:lnTo>
                  <a:pt x="0" y="162"/>
                </a:lnTo>
                <a:lnTo>
                  <a:pt x="1" y="178"/>
                </a:lnTo>
                <a:lnTo>
                  <a:pt x="3" y="194"/>
                </a:lnTo>
                <a:lnTo>
                  <a:pt x="7" y="211"/>
                </a:lnTo>
                <a:lnTo>
                  <a:pt x="13" y="225"/>
                </a:lnTo>
                <a:lnTo>
                  <a:pt x="19" y="239"/>
                </a:lnTo>
                <a:lnTo>
                  <a:pt x="28" y="253"/>
                </a:lnTo>
                <a:lnTo>
                  <a:pt x="36" y="265"/>
                </a:lnTo>
                <a:lnTo>
                  <a:pt x="47" y="276"/>
                </a:lnTo>
                <a:lnTo>
                  <a:pt x="59" y="287"/>
                </a:lnTo>
                <a:lnTo>
                  <a:pt x="71" y="296"/>
                </a:lnTo>
                <a:lnTo>
                  <a:pt x="85" y="305"/>
                </a:lnTo>
                <a:lnTo>
                  <a:pt x="99" y="311"/>
                </a:lnTo>
                <a:lnTo>
                  <a:pt x="113" y="316"/>
                </a:lnTo>
                <a:lnTo>
                  <a:pt x="129" y="321"/>
                </a:lnTo>
                <a:lnTo>
                  <a:pt x="145" y="323"/>
                </a:lnTo>
                <a:lnTo>
                  <a:pt x="162" y="324"/>
                </a:lnTo>
                <a:close/>
              </a:path>
            </a:pathLst>
          </a:custGeom>
          <a:solidFill>
            <a:schemeClr val="lt1">
              <a:alpha val="23921"/>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95" name="Google Shape;1695;p47"/>
          <p:cNvSpPr/>
          <p:nvPr/>
        </p:nvSpPr>
        <p:spPr>
          <a:xfrm>
            <a:off x="5239665" y="5299547"/>
            <a:ext cx="187719" cy="198603"/>
          </a:xfrm>
          <a:custGeom>
            <a:rect b="b" l="l" r="r" t="t"/>
            <a:pathLst>
              <a:path extrusionOk="0" h="756" w="756">
                <a:moveTo>
                  <a:pt x="378" y="756"/>
                </a:moveTo>
                <a:lnTo>
                  <a:pt x="397" y="756"/>
                </a:lnTo>
                <a:lnTo>
                  <a:pt x="417" y="754"/>
                </a:lnTo>
                <a:lnTo>
                  <a:pt x="435" y="752"/>
                </a:lnTo>
                <a:lnTo>
                  <a:pt x="454" y="749"/>
                </a:lnTo>
                <a:lnTo>
                  <a:pt x="472" y="744"/>
                </a:lnTo>
                <a:lnTo>
                  <a:pt x="490" y="739"/>
                </a:lnTo>
                <a:lnTo>
                  <a:pt x="507" y="734"/>
                </a:lnTo>
                <a:lnTo>
                  <a:pt x="525" y="726"/>
                </a:lnTo>
                <a:lnTo>
                  <a:pt x="542" y="718"/>
                </a:lnTo>
                <a:lnTo>
                  <a:pt x="558" y="711"/>
                </a:lnTo>
                <a:lnTo>
                  <a:pt x="574" y="701"/>
                </a:lnTo>
                <a:lnTo>
                  <a:pt x="589" y="691"/>
                </a:lnTo>
                <a:lnTo>
                  <a:pt x="604" y="681"/>
                </a:lnTo>
                <a:lnTo>
                  <a:pt x="619" y="670"/>
                </a:lnTo>
                <a:lnTo>
                  <a:pt x="632" y="658"/>
                </a:lnTo>
                <a:lnTo>
                  <a:pt x="645" y="645"/>
                </a:lnTo>
                <a:lnTo>
                  <a:pt x="658" y="632"/>
                </a:lnTo>
                <a:lnTo>
                  <a:pt x="669" y="619"/>
                </a:lnTo>
                <a:lnTo>
                  <a:pt x="680" y="604"/>
                </a:lnTo>
                <a:lnTo>
                  <a:pt x="691" y="590"/>
                </a:lnTo>
                <a:lnTo>
                  <a:pt x="701" y="574"/>
                </a:lnTo>
                <a:lnTo>
                  <a:pt x="710" y="559"/>
                </a:lnTo>
                <a:lnTo>
                  <a:pt x="719" y="542"/>
                </a:lnTo>
                <a:lnTo>
                  <a:pt x="727" y="525"/>
                </a:lnTo>
                <a:lnTo>
                  <a:pt x="733" y="508"/>
                </a:lnTo>
                <a:lnTo>
                  <a:pt x="739" y="491"/>
                </a:lnTo>
                <a:lnTo>
                  <a:pt x="744" y="472"/>
                </a:lnTo>
                <a:lnTo>
                  <a:pt x="748" y="455"/>
                </a:lnTo>
                <a:lnTo>
                  <a:pt x="751" y="435"/>
                </a:lnTo>
                <a:lnTo>
                  <a:pt x="754" y="417"/>
                </a:lnTo>
                <a:lnTo>
                  <a:pt x="756" y="398"/>
                </a:lnTo>
                <a:lnTo>
                  <a:pt x="756" y="378"/>
                </a:lnTo>
                <a:lnTo>
                  <a:pt x="756" y="359"/>
                </a:lnTo>
                <a:lnTo>
                  <a:pt x="754" y="339"/>
                </a:lnTo>
                <a:lnTo>
                  <a:pt x="751" y="321"/>
                </a:lnTo>
                <a:lnTo>
                  <a:pt x="748" y="302"/>
                </a:lnTo>
                <a:lnTo>
                  <a:pt x="744" y="284"/>
                </a:lnTo>
                <a:lnTo>
                  <a:pt x="739" y="266"/>
                </a:lnTo>
                <a:lnTo>
                  <a:pt x="733" y="249"/>
                </a:lnTo>
                <a:lnTo>
                  <a:pt x="727" y="231"/>
                </a:lnTo>
                <a:lnTo>
                  <a:pt x="719" y="214"/>
                </a:lnTo>
                <a:lnTo>
                  <a:pt x="710" y="198"/>
                </a:lnTo>
                <a:lnTo>
                  <a:pt x="701" y="183"/>
                </a:lnTo>
                <a:lnTo>
                  <a:pt x="691" y="167"/>
                </a:lnTo>
                <a:lnTo>
                  <a:pt x="680" y="152"/>
                </a:lnTo>
                <a:lnTo>
                  <a:pt x="669" y="137"/>
                </a:lnTo>
                <a:lnTo>
                  <a:pt x="658" y="124"/>
                </a:lnTo>
                <a:lnTo>
                  <a:pt x="645" y="111"/>
                </a:lnTo>
                <a:lnTo>
                  <a:pt x="632" y="98"/>
                </a:lnTo>
                <a:lnTo>
                  <a:pt x="619" y="87"/>
                </a:lnTo>
                <a:lnTo>
                  <a:pt x="604" y="76"/>
                </a:lnTo>
                <a:lnTo>
                  <a:pt x="589" y="65"/>
                </a:lnTo>
                <a:lnTo>
                  <a:pt x="574" y="55"/>
                </a:lnTo>
                <a:lnTo>
                  <a:pt x="558" y="46"/>
                </a:lnTo>
                <a:lnTo>
                  <a:pt x="542" y="38"/>
                </a:lnTo>
                <a:lnTo>
                  <a:pt x="525" y="30"/>
                </a:lnTo>
                <a:lnTo>
                  <a:pt x="507" y="23"/>
                </a:lnTo>
                <a:lnTo>
                  <a:pt x="490" y="17"/>
                </a:lnTo>
                <a:lnTo>
                  <a:pt x="472" y="12"/>
                </a:lnTo>
                <a:lnTo>
                  <a:pt x="454" y="8"/>
                </a:lnTo>
                <a:lnTo>
                  <a:pt x="435" y="5"/>
                </a:lnTo>
                <a:lnTo>
                  <a:pt x="417" y="2"/>
                </a:lnTo>
                <a:lnTo>
                  <a:pt x="397" y="0"/>
                </a:lnTo>
                <a:lnTo>
                  <a:pt x="378" y="0"/>
                </a:lnTo>
                <a:lnTo>
                  <a:pt x="358" y="0"/>
                </a:lnTo>
                <a:lnTo>
                  <a:pt x="339" y="2"/>
                </a:lnTo>
                <a:lnTo>
                  <a:pt x="321" y="5"/>
                </a:lnTo>
                <a:lnTo>
                  <a:pt x="301" y="8"/>
                </a:lnTo>
                <a:lnTo>
                  <a:pt x="284" y="12"/>
                </a:lnTo>
                <a:lnTo>
                  <a:pt x="265" y="17"/>
                </a:lnTo>
                <a:lnTo>
                  <a:pt x="248" y="23"/>
                </a:lnTo>
                <a:lnTo>
                  <a:pt x="231" y="30"/>
                </a:lnTo>
                <a:lnTo>
                  <a:pt x="214" y="38"/>
                </a:lnTo>
                <a:lnTo>
                  <a:pt x="197" y="46"/>
                </a:lnTo>
                <a:lnTo>
                  <a:pt x="182" y="55"/>
                </a:lnTo>
                <a:lnTo>
                  <a:pt x="166" y="65"/>
                </a:lnTo>
                <a:lnTo>
                  <a:pt x="152" y="76"/>
                </a:lnTo>
                <a:lnTo>
                  <a:pt x="137" y="87"/>
                </a:lnTo>
                <a:lnTo>
                  <a:pt x="124" y="98"/>
                </a:lnTo>
                <a:lnTo>
                  <a:pt x="111" y="111"/>
                </a:lnTo>
                <a:lnTo>
                  <a:pt x="98" y="124"/>
                </a:lnTo>
                <a:lnTo>
                  <a:pt x="86" y="137"/>
                </a:lnTo>
                <a:lnTo>
                  <a:pt x="75" y="152"/>
                </a:lnTo>
                <a:lnTo>
                  <a:pt x="65" y="167"/>
                </a:lnTo>
                <a:lnTo>
                  <a:pt x="55" y="183"/>
                </a:lnTo>
                <a:lnTo>
                  <a:pt x="45" y="198"/>
                </a:lnTo>
                <a:lnTo>
                  <a:pt x="38" y="214"/>
                </a:lnTo>
                <a:lnTo>
                  <a:pt x="30" y="231"/>
                </a:lnTo>
                <a:lnTo>
                  <a:pt x="22" y="249"/>
                </a:lnTo>
                <a:lnTo>
                  <a:pt x="17" y="266"/>
                </a:lnTo>
                <a:lnTo>
                  <a:pt x="12" y="284"/>
                </a:lnTo>
                <a:lnTo>
                  <a:pt x="7" y="302"/>
                </a:lnTo>
                <a:lnTo>
                  <a:pt x="4" y="321"/>
                </a:lnTo>
                <a:lnTo>
                  <a:pt x="2" y="339"/>
                </a:lnTo>
                <a:lnTo>
                  <a:pt x="0" y="359"/>
                </a:lnTo>
                <a:lnTo>
                  <a:pt x="0" y="378"/>
                </a:lnTo>
                <a:lnTo>
                  <a:pt x="0" y="398"/>
                </a:lnTo>
                <a:lnTo>
                  <a:pt x="2" y="417"/>
                </a:lnTo>
                <a:lnTo>
                  <a:pt x="4" y="435"/>
                </a:lnTo>
                <a:lnTo>
                  <a:pt x="7" y="455"/>
                </a:lnTo>
                <a:lnTo>
                  <a:pt x="12" y="472"/>
                </a:lnTo>
                <a:lnTo>
                  <a:pt x="17" y="491"/>
                </a:lnTo>
                <a:lnTo>
                  <a:pt x="22" y="508"/>
                </a:lnTo>
                <a:lnTo>
                  <a:pt x="30" y="525"/>
                </a:lnTo>
                <a:lnTo>
                  <a:pt x="38" y="542"/>
                </a:lnTo>
                <a:lnTo>
                  <a:pt x="45" y="559"/>
                </a:lnTo>
                <a:lnTo>
                  <a:pt x="55" y="574"/>
                </a:lnTo>
                <a:lnTo>
                  <a:pt x="65" y="590"/>
                </a:lnTo>
                <a:lnTo>
                  <a:pt x="75" y="604"/>
                </a:lnTo>
                <a:lnTo>
                  <a:pt x="86" y="619"/>
                </a:lnTo>
                <a:lnTo>
                  <a:pt x="98" y="632"/>
                </a:lnTo>
                <a:lnTo>
                  <a:pt x="111" y="645"/>
                </a:lnTo>
                <a:lnTo>
                  <a:pt x="124" y="658"/>
                </a:lnTo>
                <a:lnTo>
                  <a:pt x="137" y="670"/>
                </a:lnTo>
                <a:lnTo>
                  <a:pt x="152" y="681"/>
                </a:lnTo>
                <a:lnTo>
                  <a:pt x="166" y="691"/>
                </a:lnTo>
                <a:lnTo>
                  <a:pt x="182" y="701"/>
                </a:lnTo>
                <a:lnTo>
                  <a:pt x="197" y="711"/>
                </a:lnTo>
                <a:lnTo>
                  <a:pt x="214" y="718"/>
                </a:lnTo>
                <a:lnTo>
                  <a:pt x="231" y="726"/>
                </a:lnTo>
                <a:lnTo>
                  <a:pt x="248" y="734"/>
                </a:lnTo>
                <a:lnTo>
                  <a:pt x="265" y="739"/>
                </a:lnTo>
                <a:lnTo>
                  <a:pt x="284" y="744"/>
                </a:lnTo>
                <a:lnTo>
                  <a:pt x="301" y="749"/>
                </a:lnTo>
                <a:lnTo>
                  <a:pt x="321" y="752"/>
                </a:lnTo>
                <a:lnTo>
                  <a:pt x="339" y="754"/>
                </a:lnTo>
                <a:lnTo>
                  <a:pt x="358" y="756"/>
                </a:lnTo>
                <a:lnTo>
                  <a:pt x="378" y="756"/>
                </a:lnTo>
                <a:close/>
              </a:path>
            </a:pathLst>
          </a:custGeom>
          <a:solidFill>
            <a:schemeClr val="lt1">
              <a:alpha val="23921"/>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96" name="Google Shape;1696;p47"/>
          <p:cNvSpPr/>
          <p:nvPr/>
        </p:nvSpPr>
        <p:spPr>
          <a:xfrm>
            <a:off x="5117957" y="4909173"/>
            <a:ext cx="32777" cy="35728"/>
          </a:xfrm>
          <a:custGeom>
            <a:rect b="b" l="l" r="r" t="t"/>
            <a:pathLst>
              <a:path extrusionOk="0" h="134" w="134">
                <a:moveTo>
                  <a:pt x="134" y="67"/>
                </a:moveTo>
                <a:lnTo>
                  <a:pt x="134" y="73"/>
                </a:lnTo>
                <a:lnTo>
                  <a:pt x="133" y="80"/>
                </a:lnTo>
                <a:lnTo>
                  <a:pt x="131" y="86"/>
                </a:lnTo>
                <a:lnTo>
                  <a:pt x="129" y="92"/>
                </a:lnTo>
                <a:lnTo>
                  <a:pt x="127" y="98"/>
                </a:lnTo>
                <a:lnTo>
                  <a:pt x="122" y="103"/>
                </a:lnTo>
                <a:lnTo>
                  <a:pt x="119" y="109"/>
                </a:lnTo>
                <a:lnTo>
                  <a:pt x="115" y="114"/>
                </a:lnTo>
                <a:lnTo>
                  <a:pt x="110" y="118"/>
                </a:lnTo>
                <a:lnTo>
                  <a:pt x="105" y="122"/>
                </a:lnTo>
                <a:lnTo>
                  <a:pt x="100" y="125"/>
                </a:lnTo>
                <a:lnTo>
                  <a:pt x="93" y="128"/>
                </a:lnTo>
                <a:lnTo>
                  <a:pt x="88" y="130"/>
                </a:lnTo>
                <a:lnTo>
                  <a:pt x="81" y="131"/>
                </a:lnTo>
                <a:lnTo>
                  <a:pt x="74" y="132"/>
                </a:lnTo>
                <a:lnTo>
                  <a:pt x="67" y="134"/>
                </a:lnTo>
                <a:lnTo>
                  <a:pt x="61" y="132"/>
                </a:lnTo>
                <a:lnTo>
                  <a:pt x="54" y="131"/>
                </a:lnTo>
                <a:lnTo>
                  <a:pt x="48" y="130"/>
                </a:lnTo>
                <a:lnTo>
                  <a:pt x="41" y="128"/>
                </a:lnTo>
                <a:lnTo>
                  <a:pt x="36" y="125"/>
                </a:lnTo>
                <a:lnTo>
                  <a:pt x="31" y="122"/>
                </a:lnTo>
                <a:lnTo>
                  <a:pt x="25" y="118"/>
                </a:lnTo>
                <a:lnTo>
                  <a:pt x="20" y="114"/>
                </a:lnTo>
                <a:lnTo>
                  <a:pt x="16" y="109"/>
                </a:lnTo>
                <a:lnTo>
                  <a:pt x="12" y="103"/>
                </a:lnTo>
                <a:lnTo>
                  <a:pt x="9" y="98"/>
                </a:lnTo>
                <a:lnTo>
                  <a:pt x="6" y="92"/>
                </a:lnTo>
                <a:lnTo>
                  <a:pt x="4" y="86"/>
                </a:lnTo>
                <a:lnTo>
                  <a:pt x="2" y="80"/>
                </a:lnTo>
                <a:lnTo>
                  <a:pt x="2" y="73"/>
                </a:lnTo>
                <a:lnTo>
                  <a:pt x="0" y="67"/>
                </a:lnTo>
                <a:lnTo>
                  <a:pt x="2" y="59"/>
                </a:lnTo>
                <a:lnTo>
                  <a:pt x="2" y="53"/>
                </a:lnTo>
                <a:lnTo>
                  <a:pt x="4" y="46"/>
                </a:lnTo>
                <a:lnTo>
                  <a:pt x="6" y="41"/>
                </a:lnTo>
                <a:lnTo>
                  <a:pt x="9" y="34"/>
                </a:lnTo>
                <a:lnTo>
                  <a:pt x="12" y="29"/>
                </a:lnTo>
                <a:lnTo>
                  <a:pt x="16" y="23"/>
                </a:lnTo>
                <a:lnTo>
                  <a:pt x="20" y="19"/>
                </a:lnTo>
                <a:lnTo>
                  <a:pt x="25" y="15"/>
                </a:lnTo>
                <a:lnTo>
                  <a:pt x="31" y="10"/>
                </a:lnTo>
                <a:lnTo>
                  <a:pt x="36" y="7"/>
                </a:lnTo>
                <a:lnTo>
                  <a:pt x="41" y="5"/>
                </a:lnTo>
                <a:lnTo>
                  <a:pt x="48" y="3"/>
                </a:lnTo>
                <a:lnTo>
                  <a:pt x="54" y="1"/>
                </a:lnTo>
                <a:lnTo>
                  <a:pt x="61" y="0"/>
                </a:lnTo>
                <a:lnTo>
                  <a:pt x="67" y="0"/>
                </a:lnTo>
                <a:lnTo>
                  <a:pt x="74" y="0"/>
                </a:lnTo>
                <a:lnTo>
                  <a:pt x="81" y="1"/>
                </a:lnTo>
                <a:lnTo>
                  <a:pt x="88" y="3"/>
                </a:lnTo>
                <a:lnTo>
                  <a:pt x="93" y="5"/>
                </a:lnTo>
                <a:lnTo>
                  <a:pt x="100" y="7"/>
                </a:lnTo>
                <a:lnTo>
                  <a:pt x="105" y="10"/>
                </a:lnTo>
                <a:lnTo>
                  <a:pt x="110" y="15"/>
                </a:lnTo>
                <a:lnTo>
                  <a:pt x="115" y="19"/>
                </a:lnTo>
                <a:lnTo>
                  <a:pt x="119" y="23"/>
                </a:lnTo>
                <a:lnTo>
                  <a:pt x="122" y="29"/>
                </a:lnTo>
                <a:lnTo>
                  <a:pt x="127" y="34"/>
                </a:lnTo>
                <a:lnTo>
                  <a:pt x="129" y="41"/>
                </a:lnTo>
                <a:lnTo>
                  <a:pt x="131" y="46"/>
                </a:lnTo>
                <a:lnTo>
                  <a:pt x="133" y="53"/>
                </a:lnTo>
                <a:lnTo>
                  <a:pt x="134" y="59"/>
                </a:lnTo>
                <a:lnTo>
                  <a:pt x="134" y="67"/>
                </a:lnTo>
                <a:close/>
              </a:path>
            </a:pathLst>
          </a:custGeom>
          <a:solidFill>
            <a:schemeClr val="lt1">
              <a:alpha val="23921"/>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97" name="Google Shape;1697;p47"/>
          <p:cNvSpPr/>
          <p:nvPr/>
        </p:nvSpPr>
        <p:spPr>
          <a:xfrm>
            <a:off x="4190289" y="4862938"/>
            <a:ext cx="32777" cy="34677"/>
          </a:xfrm>
          <a:custGeom>
            <a:rect b="b" l="l" r="r" t="t"/>
            <a:pathLst>
              <a:path extrusionOk="0" h="133" w="132">
                <a:moveTo>
                  <a:pt x="132" y="67"/>
                </a:moveTo>
                <a:lnTo>
                  <a:pt x="132" y="74"/>
                </a:lnTo>
                <a:lnTo>
                  <a:pt x="131" y="80"/>
                </a:lnTo>
                <a:lnTo>
                  <a:pt x="130" y="87"/>
                </a:lnTo>
                <a:lnTo>
                  <a:pt x="128" y="93"/>
                </a:lnTo>
                <a:lnTo>
                  <a:pt x="125" y="99"/>
                </a:lnTo>
                <a:lnTo>
                  <a:pt x="122" y="104"/>
                </a:lnTo>
                <a:lnTo>
                  <a:pt x="117" y="110"/>
                </a:lnTo>
                <a:lnTo>
                  <a:pt x="113" y="114"/>
                </a:lnTo>
                <a:lnTo>
                  <a:pt x="109" y="118"/>
                </a:lnTo>
                <a:lnTo>
                  <a:pt x="103" y="123"/>
                </a:lnTo>
                <a:lnTo>
                  <a:pt x="98" y="126"/>
                </a:lnTo>
                <a:lnTo>
                  <a:pt x="93" y="129"/>
                </a:lnTo>
                <a:lnTo>
                  <a:pt x="86" y="131"/>
                </a:lnTo>
                <a:lnTo>
                  <a:pt x="80" y="132"/>
                </a:lnTo>
                <a:lnTo>
                  <a:pt x="73" y="133"/>
                </a:lnTo>
                <a:lnTo>
                  <a:pt x="66" y="133"/>
                </a:lnTo>
                <a:lnTo>
                  <a:pt x="59" y="133"/>
                </a:lnTo>
                <a:lnTo>
                  <a:pt x="53" y="132"/>
                </a:lnTo>
                <a:lnTo>
                  <a:pt x="46" y="131"/>
                </a:lnTo>
                <a:lnTo>
                  <a:pt x="40" y="129"/>
                </a:lnTo>
                <a:lnTo>
                  <a:pt x="34" y="126"/>
                </a:lnTo>
                <a:lnTo>
                  <a:pt x="29" y="123"/>
                </a:lnTo>
                <a:lnTo>
                  <a:pt x="23" y="118"/>
                </a:lnTo>
                <a:lnTo>
                  <a:pt x="19" y="114"/>
                </a:lnTo>
                <a:lnTo>
                  <a:pt x="15" y="110"/>
                </a:lnTo>
                <a:lnTo>
                  <a:pt x="10" y="104"/>
                </a:lnTo>
                <a:lnTo>
                  <a:pt x="7" y="99"/>
                </a:lnTo>
                <a:lnTo>
                  <a:pt x="4" y="93"/>
                </a:lnTo>
                <a:lnTo>
                  <a:pt x="2" y="87"/>
                </a:lnTo>
                <a:lnTo>
                  <a:pt x="1" y="80"/>
                </a:lnTo>
                <a:lnTo>
                  <a:pt x="0" y="74"/>
                </a:lnTo>
                <a:lnTo>
                  <a:pt x="0" y="67"/>
                </a:lnTo>
                <a:lnTo>
                  <a:pt x="0" y="60"/>
                </a:lnTo>
                <a:lnTo>
                  <a:pt x="1" y="53"/>
                </a:lnTo>
                <a:lnTo>
                  <a:pt x="2" y="47"/>
                </a:lnTo>
                <a:lnTo>
                  <a:pt x="4" y="42"/>
                </a:lnTo>
                <a:lnTo>
                  <a:pt x="7" y="35"/>
                </a:lnTo>
                <a:lnTo>
                  <a:pt x="10" y="30"/>
                </a:lnTo>
                <a:lnTo>
                  <a:pt x="15" y="24"/>
                </a:lnTo>
                <a:lnTo>
                  <a:pt x="19" y="20"/>
                </a:lnTo>
                <a:lnTo>
                  <a:pt x="23" y="16"/>
                </a:lnTo>
                <a:lnTo>
                  <a:pt x="29" y="11"/>
                </a:lnTo>
                <a:lnTo>
                  <a:pt x="34" y="8"/>
                </a:lnTo>
                <a:lnTo>
                  <a:pt x="40" y="6"/>
                </a:lnTo>
                <a:lnTo>
                  <a:pt x="46" y="4"/>
                </a:lnTo>
                <a:lnTo>
                  <a:pt x="53" y="2"/>
                </a:lnTo>
                <a:lnTo>
                  <a:pt x="59" y="0"/>
                </a:lnTo>
                <a:lnTo>
                  <a:pt x="66" y="0"/>
                </a:lnTo>
                <a:lnTo>
                  <a:pt x="73" y="0"/>
                </a:lnTo>
                <a:lnTo>
                  <a:pt x="80" y="2"/>
                </a:lnTo>
                <a:lnTo>
                  <a:pt x="86" y="4"/>
                </a:lnTo>
                <a:lnTo>
                  <a:pt x="93" y="6"/>
                </a:lnTo>
                <a:lnTo>
                  <a:pt x="98" y="8"/>
                </a:lnTo>
                <a:lnTo>
                  <a:pt x="103" y="11"/>
                </a:lnTo>
                <a:lnTo>
                  <a:pt x="109" y="16"/>
                </a:lnTo>
                <a:lnTo>
                  <a:pt x="113" y="20"/>
                </a:lnTo>
                <a:lnTo>
                  <a:pt x="117" y="24"/>
                </a:lnTo>
                <a:lnTo>
                  <a:pt x="122" y="30"/>
                </a:lnTo>
                <a:lnTo>
                  <a:pt x="125" y="35"/>
                </a:lnTo>
                <a:lnTo>
                  <a:pt x="128" y="42"/>
                </a:lnTo>
                <a:lnTo>
                  <a:pt x="130" y="47"/>
                </a:lnTo>
                <a:lnTo>
                  <a:pt x="131" y="53"/>
                </a:lnTo>
                <a:lnTo>
                  <a:pt x="132" y="60"/>
                </a:lnTo>
                <a:lnTo>
                  <a:pt x="132" y="67"/>
                </a:lnTo>
                <a:close/>
              </a:path>
            </a:pathLst>
          </a:custGeom>
          <a:solidFill>
            <a:schemeClr val="lt1">
              <a:alpha val="23921"/>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98" name="Google Shape;1698;p47"/>
          <p:cNvSpPr/>
          <p:nvPr/>
        </p:nvSpPr>
        <p:spPr>
          <a:xfrm>
            <a:off x="4973940" y="5538608"/>
            <a:ext cx="32777" cy="35728"/>
          </a:xfrm>
          <a:custGeom>
            <a:rect b="b" l="l" r="r" t="t"/>
            <a:pathLst>
              <a:path extrusionOk="0" h="134" w="134">
                <a:moveTo>
                  <a:pt x="134" y="67"/>
                </a:moveTo>
                <a:lnTo>
                  <a:pt x="134" y="73"/>
                </a:lnTo>
                <a:lnTo>
                  <a:pt x="133" y="80"/>
                </a:lnTo>
                <a:lnTo>
                  <a:pt x="131" y="86"/>
                </a:lnTo>
                <a:lnTo>
                  <a:pt x="129" y="93"/>
                </a:lnTo>
                <a:lnTo>
                  <a:pt x="126" y="98"/>
                </a:lnTo>
                <a:lnTo>
                  <a:pt x="122" y="104"/>
                </a:lnTo>
                <a:lnTo>
                  <a:pt x="119" y="109"/>
                </a:lnTo>
                <a:lnTo>
                  <a:pt x="115" y="115"/>
                </a:lnTo>
                <a:lnTo>
                  <a:pt x="109" y="119"/>
                </a:lnTo>
                <a:lnTo>
                  <a:pt x="105" y="122"/>
                </a:lnTo>
                <a:lnTo>
                  <a:pt x="100" y="125"/>
                </a:lnTo>
                <a:lnTo>
                  <a:pt x="93" y="129"/>
                </a:lnTo>
                <a:lnTo>
                  <a:pt x="87" y="131"/>
                </a:lnTo>
                <a:lnTo>
                  <a:pt x="80" y="132"/>
                </a:lnTo>
                <a:lnTo>
                  <a:pt x="74" y="133"/>
                </a:lnTo>
                <a:lnTo>
                  <a:pt x="67" y="134"/>
                </a:lnTo>
                <a:lnTo>
                  <a:pt x="61" y="133"/>
                </a:lnTo>
                <a:lnTo>
                  <a:pt x="54" y="132"/>
                </a:lnTo>
                <a:lnTo>
                  <a:pt x="48" y="131"/>
                </a:lnTo>
                <a:lnTo>
                  <a:pt x="41" y="129"/>
                </a:lnTo>
                <a:lnTo>
                  <a:pt x="36" y="125"/>
                </a:lnTo>
                <a:lnTo>
                  <a:pt x="30" y="122"/>
                </a:lnTo>
                <a:lnTo>
                  <a:pt x="25" y="119"/>
                </a:lnTo>
                <a:lnTo>
                  <a:pt x="20" y="115"/>
                </a:lnTo>
                <a:lnTo>
                  <a:pt x="16" y="109"/>
                </a:lnTo>
                <a:lnTo>
                  <a:pt x="12" y="104"/>
                </a:lnTo>
                <a:lnTo>
                  <a:pt x="9" y="98"/>
                </a:lnTo>
                <a:lnTo>
                  <a:pt x="6" y="93"/>
                </a:lnTo>
                <a:lnTo>
                  <a:pt x="4" y="86"/>
                </a:lnTo>
                <a:lnTo>
                  <a:pt x="1" y="80"/>
                </a:lnTo>
                <a:lnTo>
                  <a:pt x="0" y="73"/>
                </a:lnTo>
                <a:lnTo>
                  <a:pt x="0" y="67"/>
                </a:lnTo>
                <a:lnTo>
                  <a:pt x="0" y="59"/>
                </a:lnTo>
                <a:lnTo>
                  <a:pt x="1" y="53"/>
                </a:lnTo>
                <a:lnTo>
                  <a:pt x="4" y="46"/>
                </a:lnTo>
                <a:lnTo>
                  <a:pt x="6" y="41"/>
                </a:lnTo>
                <a:lnTo>
                  <a:pt x="9" y="35"/>
                </a:lnTo>
                <a:lnTo>
                  <a:pt x="12" y="29"/>
                </a:lnTo>
                <a:lnTo>
                  <a:pt x="16" y="24"/>
                </a:lnTo>
                <a:lnTo>
                  <a:pt x="20" y="19"/>
                </a:lnTo>
                <a:lnTo>
                  <a:pt x="25" y="15"/>
                </a:lnTo>
                <a:lnTo>
                  <a:pt x="30" y="11"/>
                </a:lnTo>
                <a:lnTo>
                  <a:pt x="36" y="8"/>
                </a:lnTo>
                <a:lnTo>
                  <a:pt x="41" y="5"/>
                </a:lnTo>
                <a:lnTo>
                  <a:pt x="48" y="3"/>
                </a:lnTo>
                <a:lnTo>
                  <a:pt x="54" y="1"/>
                </a:lnTo>
                <a:lnTo>
                  <a:pt x="61" y="0"/>
                </a:lnTo>
                <a:lnTo>
                  <a:pt x="67" y="0"/>
                </a:lnTo>
                <a:lnTo>
                  <a:pt x="74" y="0"/>
                </a:lnTo>
                <a:lnTo>
                  <a:pt x="80" y="1"/>
                </a:lnTo>
                <a:lnTo>
                  <a:pt x="87" y="3"/>
                </a:lnTo>
                <a:lnTo>
                  <a:pt x="93" y="5"/>
                </a:lnTo>
                <a:lnTo>
                  <a:pt x="100" y="8"/>
                </a:lnTo>
                <a:lnTo>
                  <a:pt x="105" y="11"/>
                </a:lnTo>
                <a:lnTo>
                  <a:pt x="109" y="15"/>
                </a:lnTo>
                <a:lnTo>
                  <a:pt x="115" y="19"/>
                </a:lnTo>
                <a:lnTo>
                  <a:pt x="119" y="24"/>
                </a:lnTo>
                <a:lnTo>
                  <a:pt x="122" y="29"/>
                </a:lnTo>
                <a:lnTo>
                  <a:pt x="126" y="35"/>
                </a:lnTo>
                <a:lnTo>
                  <a:pt x="129" y="41"/>
                </a:lnTo>
                <a:lnTo>
                  <a:pt x="131" y="46"/>
                </a:lnTo>
                <a:lnTo>
                  <a:pt x="133" y="53"/>
                </a:lnTo>
                <a:lnTo>
                  <a:pt x="134" y="59"/>
                </a:lnTo>
                <a:lnTo>
                  <a:pt x="134" y="67"/>
                </a:lnTo>
                <a:close/>
              </a:path>
            </a:pathLst>
          </a:custGeom>
          <a:solidFill>
            <a:schemeClr val="lt1">
              <a:alpha val="23921"/>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99" name="Google Shape;1699;p47"/>
          <p:cNvSpPr/>
          <p:nvPr/>
        </p:nvSpPr>
        <p:spPr>
          <a:xfrm>
            <a:off x="3991645" y="5862258"/>
            <a:ext cx="33769" cy="35728"/>
          </a:xfrm>
          <a:custGeom>
            <a:rect b="b" l="l" r="r" t="t"/>
            <a:pathLst>
              <a:path extrusionOk="0" h="134" w="134">
                <a:moveTo>
                  <a:pt x="134" y="67"/>
                </a:moveTo>
                <a:lnTo>
                  <a:pt x="134" y="74"/>
                </a:lnTo>
                <a:lnTo>
                  <a:pt x="132" y="80"/>
                </a:lnTo>
                <a:lnTo>
                  <a:pt x="130" y="87"/>
                </a:lnTo>
                <a:lnTo>
                  <a:pt x="128" y="93"/>
                </a:lnTo>
                <a:lnTo>
                  <a:pt x="126" y="99"/>
                </a:lnTo>
                <a:lnTo>
                  <a:pt x="122" y="104"/>
                </a:lnTo>
                <a:lnTo>
                  <a:pt x="118" y="109"/>
                </a:lnTo>
                <a:lnTo>
                  <a:pt x="114" y="114"/>
                </a:lnTo>
                <a:lnTo>
                  <a:pt x="110" y="118"/>
                </a:lnTo>
                <a:lnTo>
                  <a:pt x="104" y="122"/>
                </a:lnTo>
                <a:lnTo>
                  <a:pt x="99" y="126"/>
                </a:lnTo>
                <a:lnTo>
                  <a:pt x="92" y="129"/>
                </a:lnTo>
                <a:lnTo>
                  <a:pt x="87" y="131"/>
                </a:lnTo>
                <a:lnTo>
                  <a:pt x="81" y="132"/>
                </a:lnTo>
                <a:lnTo>
                  <a:pt x="74" y="133"/>
                </a:lnTo>
                <a:lnTo>
                  <a:pt x="67" y="134"/>
                </a:lnTo>
                <a:lnTo>
                  <a:pt x="60" y="133"/>
                </a:lnTo>
                <a:lnTo>
                  <a:pt x="54" y="132"/>
                </a:lnTo>
                <a:lnTo>
                  <a:pt x="47" y="131"/>
                </a:lnTo>
                <a:lnTo>
                  <a:pt x="41" y="129"/>
                </a:lnTo>
                <a:lnTo>
                  <a:pt x="35" y="126"/>
                </a:lnTo>
                <a:lnTo>
                  <a:pt x="30" y="122"/>
                </a:lnTo>
                <a:lnTo>
                  <a:pt x="24" y="118"/>
                </a:lnTo>
                <a:lnTo>
                  <a:pt x="19" y="114"/>
                </a:lnTo>
                <a:lnTo>
                  <a:pt x="15" y="109"/>
                </a:lnTo>
                <a:lnTo>
                  <a:pt x="11" y="104"/>
                </a:lnTo>
                <a:lnTo>
                  <a:pt x="8" y="99"/>
                </a:lnTo>
                <a:lnTo>
                  <a:pt x="5" y="93"/>
                </a:lnTo>
                <a:lnTo>
                  <a:pt x="3" y="87"/>
                </a:lnTo>
                <a:lnTo>
                  <a:pt x="2" y="80"/>
                </a:lnTo>
                <a:lnTo>
                  <a:pt x="1" y="74"/>
                </a:lnTo>
                <a:lnTo>
                  <a:pt x="0" y="67"/>
                </a:lnTo>
                <a:lnTo>
                  <a:pt x="1" y="60"/>
                </a:lnTo>
                <a:lnTo>
                  <a:pt x="2" y="53"/>
                </a:lnTo>
                <a:lnTo>
                  <a:pt x="3" y="47"/>
                </a:lnTo>
                <a:lnTo>
                  <a:pt x="5" y="41"/>
                </a:lnTo>
                <a:lnTo>
                  <a:pt x="8" y="35"/>
                </a:lnTo>
                <a:lnTo>
                  <a:pt x="11" y="29"/>
                </a:lnTo>
                <a:lnTo>
                  <a:pt x="15" y="24"/>
                </a:lnTo>
                <a:lnTo>
                  <a:pt x="19" y="20"/>
                </a:lnTo>
                <a:lnTo>
                  <a:pt x="24" y="15"/>
                </a:lnTo>
                <a:lnTo>
                  <a:pt x="30" y="11"/>
                </a:lnTo>
                <a:lnTo>
                  <a:pt x="35" y="8"/>
                </a:lnTo>
                <a:lnTo>
                  <a:pt x="41" y="6"/>
                </a:lnTo>
                <a:lnTo>
                  <a:pt x="47" y="3"/>
                </a:lnTo>
                <a:lnTo>
                  <a:pt x="54" y="1"/>
                </a:lnTo>
                <a:lnTo>
                  <a:pt x="60" y="0"/>
                </a:lnTo>
                <a:lnTo>
                  <a:pt x="67" y="0"/>
                </a:lnTo>
                <a:lnTo>
                  <a:pt x="74" y="0"/>
                </a:lnTo>
                <a:lnTo>
                  <a:pt x="81" y="1"/>
                </a:lnTo>
                <a:lnTo>
                  <a:pt x="87" y="3"/>
                </a:lnTo>
                <a:lnTo>
                  <a:pt x="92" y="6"/>
                </a:lnTo>
                <a:lnTo>
                  <a:pt x="99" y="8"/>
                </a:lnTo>
                <a:lnTo>
                  <a:pt x="104" y="11"/>
                </a:lnTo>
                <a:lnTo>
                  <a:pt x="110" y="15"/>
                </a:lnTo>
                <a:lnTo>
                  <a:pt x="114" y="20"/>
                </a:lnTo>
                <a:lnTo>
                  <a:pt x="118" y="24"/>
                </a:lnTo>
                <a:lnTo>
                  <a:pt x="122" y="29"/>
                </a:lnTo>
                <a:lnTo>
                  <a:pt x="126" y="35"/>
                </a:lnTo>
                <a:lnTo>
                  <a:pt x="128" y="41"/>
                </a:lnTo>
                <a:lnTo>
                  <a:pt x="130" y="47"/>
                </a:lnTo>
                <a:lnTo>
                  <a:pt x="132" y="53"/>
                </a:lnTo>
                <a:lnTo>
                  <a:pt x="134" y="60"/>
                </a:lnTo>
                <a:lnTo>
                  <a:pt x="134" y="67"/>
                </a:lnTo>
                <a:close/>
              </a:path>
            </a:pathLst>
          </a:custGeom>
          <a:solidFill>
            <a:schemeClr val="lt1">
              <a:alpha val="23921"/>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00" name="Google Shape;1700;p47"/>
          <p:cNvSpPr/>
          <p:nvPr/>
        </p:nvSpPr>
        <p:spPr>
          <a:xfrm>
            <a:off x="4635252" y="5011102"/>
            <a:ext cx="33769" cy="35728"/>
          </a:xfrm>
          <a:custGeom>
            <a:rect b="b" l="l" r="r" t="t"/>
            <a:pathLst>
              <a:path extrusionOk="0" h="134" w="134">
                <a:moveTo>
                  <a:pt x="134" y="67"/>
                </a:moveTo>
                <a:lnTo>
                  <a:pt x="134" y="74"/>
                </a:lnTo>
                <a:lnTo>
                  <a:pt x="132" y="80"/>
                </a:lnTo>
                <a:lnTo>
                  <a:pt x="130" y="87"/>
                </a:lnTo>
                <a:lnTo>
                  <a:pt x="128" y="93"/>
                </a:lnTo>
                <a:lnTo>
                  <a:pt x="125" y="99"/>
                </a:lnTo>
                <a:lnTo>
                  <a:pt x="122" y="104"/>
                </a:lnTo>
                <a:lnTo>
                  <a:pt x="118" y="109"/>
                </a:lnTo>
                <a:lnTo>
                  <a:pt x="114" y="115"/>
                </a:lnTo>
                <a:lnTo>
                  <a:pt x="109" y="119"/>
                </a:lnTo>
                <a:lnTo>
                  <a:pt x="104" y="122"/>
                </a:lnTo>
                <a:lnTo>
                  <a:pt x="99" y="126"/>
                </a:lnTo>
                <a:lnTo>
                  <a:pt x="92" y="129"/>
                </a:lnTo>
                <a:lnTo>
                  <a:pt x="86" y="131"/>
                </a:lnTo>
                <a:lnTo>
                  <a:pt x="81" y="133"/>
                </a:lnTo>
                <a:lnTo>
                  <a:pt x="73" y="133"/>
                </a:lnTo>
                <a:lnTo>
                  <a:pt x="67" y="134"/>
                </a:lnTo>
                <a:lnTo>
                  <a:pt x="60" y="133"/>
                </a:lnTo>
                <a:lnTo>
                  <a:pt x="54" y="133"/>
                </a:lnTo>
                <a:lnTo>
                  <a:pt x="47" y="131"/>
                </a:lnTo>
                <a:lnTo>
                  <a:pt x="41" y="129"/>
                </a:lnTo>
                <a:lnTo>
                  <a:pt x="35" y="126"/>
                </a:lnTo>
                <a:lnTo>
                  <a:pt x="29" y="122"/>
                </a:lnTo>
                <a:lnTo>
                  <a:pt x="24" y="119"/>
                </a:lnTo>
                <a:lnTo>
                  <a:pt x="19" y="115"/>
                </a:lnTo>
                <a:lnTo>
                  <a:pt x="15" y="109"/>
                </a:lnTo>
                <a:lnTo>
                  <a:pt x="11" y="104"/>
                </a:lnTo>
                <a:lnTo>
                  <a:pt x="8" y="99"/>
                </a:lnTo>
                <a:lnTo>
                  <a:pt x="5" y="93"/>
                </a:lnTo>
                <a:lnTo>
                  <a:pt x="3" y="87"/>
                </a:lnTo>
                <a:lnTo>
                  <a:pt x="1" y="80"/>
                </a:lnTo>
                <a:lnTo>
                  <a:pt x="1" y="74"/>
                </a:lnTo>
                <a:lnTo>
                  <a:pt x="0" y="67"/>
                </a:lnTo>
                <a:lnTo>
                  <a:pt x="1" y="61"/>
                </a:lnTo>
                <a:lnTo>
                  <a:pt x="1" y="53"/>
                </a:lnTo>
                <a:lnTo>
                  <a:pt x="3" y="47"/>
                </a:lnTo>
                <a:lnTo>
                  <a:pt x="5" y="41"/>
                </a:lnTo>
                <a:lnTo>
                  <a:pt x="8" y="35"/>
                </a:lnTo>
                <a:lnTo>
                  <a:pt x="11" y="29"/>
                </a:lnTo>
                <a:lnTo>
                  <a:pt x="15" y="25"/>
                </a:lnTo>
                <a:lnTo>
                  <a:pt x="19" y="20"/>
                </a:lnTo>
                <a:lnTo>
                  <a:pt x="24" y="15"/>
                </a:lnTo>
                <a:lnTo>
                  <a:pt x="29" y="12"/>
                </a:lnTo>
                <a:lnTo>
                  <a:pt x="35" y="8"/>
                </a:lnTo>
                <a:lnTo>
                  <a:pt x="41" y="6"/>
                </a:lnTo>
                <a:lnTo>
                  <a:pt x="47" y="3"/>
                </a:lnTo>
                <a:lnTo>
                  <a:pt x="54" y="1"/>
                </a:lnTo>
                <a:lnTo>
                  <a:pt x="60" y="0"/>
                </a:lnTo>
                <a:lnTo>
                  <a:pt x="67" y="0"/>
                </a:lnTo>
                <a:lnTo>
                  <a:pt x="73" y="0"/>
                </a:lnTo>
                <a:lnTo>
                  <a:pt x="81" y="1"/>
                </a:lnTo>
                <a:lnTo>
                  <a:pt x="86" y="3"/>
                </a:lnTo>
                <a:lnTo>
                  <a:pt x="92" y="6"/>
                </a:lnTo>
                <a:lnTo>
                  <a:pt x="99" y="8"/>
                </a:lnTo>
                <a:lnTo>
                  <a:pt x="104" y="12"/>
                </a:lnTo>
                <a:lnTo>
                  <a:pt x="109" y="15"/>
                </a:lnTo>
                <a:lnTo>
                  <a:pt x="114" y="20"/>
                </a:lnTo>
                <a:lnTo>
                  <a:pt x="118" y="25"/>
                </a:lnTo>
                <a:lnTo>
                  <a:pt x="122" y="29"/>
                </a:lnTo>
                <a:lnTo>
                  <a:pt x="125" y="35"/>
                </a:lnTo>
                <a:lnTo>
                  <a:pt x="128" y="41"/>
                </a:lnTo>
                <a:lnTo>
                  <a:pt x="130" y="47"/>
                </a:lnTo>
                <a:lnTo>
                  <a:pt x="132" y="53"/>
                </a:lnTo>
                <a:lnTo>
                  <a:pt x="134" y="61"/>
                </a:lnTo>
                <a:lnTo>
                  <a:pt x="134" y="67"/>
                </a:lnTo>
                <a:close/>
              </a:path>
            </a:pathLst>
          </a:custGeom>
          <a:solidFill>
            <a:schemeClr val="lt1">
              <a:alpha val="23921"/>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01" name="Google Shape;1701;p47"/>
          <p:cNvSpPr/>
          <p:nvPr/>
        </p:nvSpPr>
        <p:spPr>
          <a:xfrm>
            <a:off x="4462431" y="5674163"/>
            <a:ext cx="20858" cy="21016"/>
          </a:xfrm>
          <a:custGeom>
            <a:rect b="b" l="l" r="r" t="t"/>
            <a:pathLst>
              <a:path extrusionOk="0" h="83" w="83">
                <a:moveTo>
                  <a:pt x="83" y="42"/>
                </a:moveTo>
                <a:lnTo>
                  <a:pt x="82" y="50"/>
                </a:lnTo>
                <a:lnTo>
                  <a:pt x="80" y="58"/>
                </a:lnTo>
                <a:lnTo>
                  <a:pt x="77" y="65"/>
                </a:lnTo>
                <a:lnTo>
                  <a:pt x="71" y="71"/>
                </a:lnTo>
                <a:lnTo>
                  <a:pt x="65" y="77"/>
                </a:lnTo>
                <a:lnTo>
                  <a:pt x="57" y="80"/>
                </a:lnTo>
                <a:lnTo>
                  <a:pt x="50" y="83"/>
                </a:lnTo>
                <a:lnTo>
                  <a:pt x="41" y="83"/>
                </a:lnTo>
                <a:lnTo>
                  <a:pt x="33" y="83"/>
                </a:lnTo>
                <a:lnTo>
                  <a:pt x="25" y="80"/>
                </a:lnTo>
                <a:lnTo>
                  <a:pt x="18" y="77"/>
                </a:lnTo>
                <a:lnTo>
                  <a:pt x="12" y="71"/>
                </a:lnTo>
                <a:lnTo>
                  <a:pt x="6" y="65"/>
                </a:lnTo>
                <a:lnTo>
                  <a:pt x="3" y="58"/>
                </a:lnTo>
                <a:lnTo>
                  <a:pt x="1" y="50"/>
                </a:lnTo>
                <a:lnTo>
                  <a:pt x="0" y="42"/>
                </a:lnTo>
                <a:lnTo>
                  <a:pt x="1" y="34"/>
                </a:lnTo>
                <a:lnTo>
                  <a:pt x="3" y="26"/>
                </a:lnTo>
                <a:lnTo>
                  <a:pt x="6" y="18"/>
                </a:lnTo>
                <a:lnTo>
                  <a:pt x="12" y="12"/>
                </a:lnTo>
                <a:lnTo>
                  <a:pt x="18" y="8"/>
                </a:lnTo>
                <a:lnTo>
                  <a:pt x="25" y="3"/>
                </a:lnTo>
                <a:lnTo>
                  <a:pt x="33" y="1"/>
                </a:lnTo>
                <a:lnTo>
                  <a:pt x="41" y="0"/>
                </a:lnTo>
                <a:lnTo>
                  <a:pt x="50" y="1"/>
                </a:lnTo>
                <a:lnTo>
                  <a:pt x="57" y="3"/>
                </a:lnTo>
                <a:lnTo>
                  <a:pt x="65" y="8"/>
                </a:lnTo>
                <a:lnTo>
                  <a:pt x="71" y="12"/>
                </a:lnTo>
                <a:lnTo>
                  <a:pt x="77" y="18"/>
                </a:lnTo>
                <a:lnTo>
                  <a:pt x="80" y="26"/>
                </a:lnTo>
                <a:lnTo>
                  <a:pt x="82" y="34"/>
                </a:lnTo>
                <a:lnTo>
                  <a:pt x="83" y="42"/>
                </a:lnTo>
                <a:close/>
              </a:path>
            </a:pathLst>
          </a:custGeom>
          <a:solidFill>
            <a:schemeClr val="lt1">
              <a:alpha val="23921"/>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02" name="Google Shape;1702;p47"/>
          <p:cNvSpPr/>
          <p:nvPr/>
        </p:nvSpPr>
        <p:spPr>
          <a:xfrm>
            <a:off x="9727963" y="5254834"/>
            <a:ext cx="80451" cy="85116"/>
          </a:xfrm>
          <a:custGeom>
            <a:rect b="b" l="l" r="r" t="t"/>
            <a:pathLst>
              <a:path extrusionOk="0" h="324" w="324">
                <a:moveTo>
                  <a:pt x="162" y="324"/>
                </a:moveTo>
                <a:lnTo>
                  <a:pt x="146" y="323"/>
                </a:lnTo>
                <a:lnTo>
                  <a:pt x="130" y="321"/>
                </a:lnTo>
                <a:lnTo>
                  <a:pt x="113" y="316"/>
                </a:lnTo>
                <a:lnTo>
                  <a:pt x="99" y="311"/>
                </a:lnTo>
                <a:lnTo>
                  <a:pt x="85" y="305"/>
                </a:lnTo>
                <a:lnTo>
                  <a:pt x="71" y="296"/>
                </a:lnTo>
                <a:lnTo>
                  <a:pt x="59" y="287"/>
                </a:lnTo>
                <a:lnTo>
                  <a:pt x="48" y="276"/>
                </a:lnTo>
                <a:lnTo>
                  <a:pt x="37" y="265"/>
                </a:lnTo>
                <a:lnTo>
                  <a:pt x="28" y="253"/>
                </a:lnTo>
                <a:lnTo>
                  <a:pt x="19" y="239"/>
                </a:lnTo>
                <a:lnTo>
                  <a:pt x="13" y="225"/>
                </a:lnTo>
                <a:lnTo>
                  <a:pt x="8" y="211"/>
                </a:lnTo>
                <a:lnTo>
                  <a:pt x="3" y="194"/>
                </a:lnTo>
                <a:lnTo>
                  <a:pt x="1" y="178"/>
                </a:lnTo>
                <a:lnTo>
                  <a:pt x="0" y="162"/>
                </a:lnTo>
                <a:lnTo>
                  <a:pt x="1" y="146"/>
                </a:lnTo>
                <a:lnTo>
                  <a:pt x="3" y="130"/>
                </a:lnTo>
                <a:lnTo>
                  <a:pt x="8" y="113"/>
                </a:lnTo>
                <a:lnTo>
                  <a:pt x="13" y="99"/>
                </a:lnTo>
                <a:lnTo>
                  <a:pt x="19" y="84"/>
                </a:lnTo>
                <a:lnTo>
                  <a:pt x="28" y="71"/>
                </a:lnTo>
                <a:lnTo>
                  <a:pt x="37" y="59"/>
                </a:lnTo>
                <a:lnTo>
                  <a:pt x="48" y="48"/>
                </a:lnTo>
                <a:lnTo>
                  <a:pt x="59" y="37"/>
                </a:lnTo>
                <a:lnTo>
                  <a:pt x="71" y="28"/>
                </a:lnTo>
                <a:lnTo>
                  <a:pt x="85" y="19"/>
                </a:lnTo>
                <a:lnTo>
                  <a:pt x="99" y="13"/>
                </a:lnTo>
                <a:lnTo>
                  <a:pt x="113" y="8"/>
                </a:lnTo>
                <a:lnTo>
                  <a:pt x="130" y="3"/>
                </a:lnTo>
                <a:lnTo>
                  <a:pt x="146" y="1"/>
                </a:lnTo>
                <a:lnTo>
                  <a:pt x="162" y="0"/>
                </a:lnTo>
                <a:lnTo>
                  <a:pt x="178" y="1"/>
                </a:lnTo>
                <a:lnTo>
                  <a:pt x="194" y="3"/>
                </a:lnTo>
                <a:lnTo>
                  <a:pt x="211" y="8"/>
                </a:lnTo>
                <a:lnTo>
                  <a:pt x="225" y="13"/>
                </a:lnTo>
                <a:lnTo>
                  <a:pt x="240" y="19"/>
                </a:lnTo>
                <a:lnTo>
                  <a:pt x="253" y="28"/>
                </a:lnTo>
                <a:lnTo>
                  <a:pt x="265" y="37"/>
                </a:lnTo>
                <a:lnTo>
                  <a:pt x="276" y="48"/>
                </a:lnTo>
                <a:lnTo>
                  <a:pt x="287" y="59"/>
                </a:lnTo>
                <a:lnTo>
                  <a:pt x="296" y="71"/>
                </a:lnTo>
                <a:lnTo>
                  <a:pt x="305" y="84"/>
                </a:lnTo>
                <a:lnTo>
                  <a:pt x="311" y="99"/>
                </a:lnTo>
                <a:lnTo>
                  <a:pt x="316" y="113"/>
                </a:lnTo>
                <a:lnTo>
                  <a:pt x="321" y="130"/>
                </a:lnTo>
                <a:lnTo>
                  <a:pt x="323" y="146"/>
                </a:lnTo>
                <a:lnTo>
                  <a:pt x="324" y="162"/>
                </a:lnTo>
                <a:lnTo>
                  <a:pt x="323" y="178"/>
                </a:lnTo>
                <a:lnTo>
                  <a:pt x="321" y="194"/>
                </a:lnTo>
                <a:lnTo>
                  <a:pt x="316" y="211"/>
                </a:lnTo>
                <a:lnTo>
                  <a:pt x="311" y="225"/>
                </a:lnTo>
                <a:lnTo>
                  <a:pt x="305" y="239"/>
                </a:lnTo>
                <a:lnTo>
                  <a:pt x="296" y="253"/>
                </a:lnTo>
                <a:lnTo>
                  <a:pt x="287" y="265"/>
                </a:lnTo>
                <a:lnTo>
                  <a:pt x="276" y="276"/>
                </a:lnTo>
                <a:lnTo>
                  <a:pt x="265" y="287"/>
                </a:lnTo>
                <a:lnTo>
                  <a:pt x="253" y="296"/>
                </a:lnTo>
                <a:lnTo>
                  <a:pt x="240" y="305"/>
                </a:lnTo>
                <a:lnTo>
                  <a:pt x="225" y="311"/>
                </a:lnTo>
                <a:lnTo>
                  <a:pt x="211" y="316"/>
                </a:lnTo>
                <a:lnTo>
                  <a:pt x="194" y="321"/>
                </a:lnTo>
                <a:lnTo>
                  <a:pt x="178" y="323"/>
                </a:lnTo>
                <a:lnTo>
                  <a:pt x="162" y="324"/>
                </a:lnTo>
                <a:close/>
              </a:path>
            </a:pathLst>
          </a:custGeom>
          <a:solidFill>
            <a:schemeClr val="lt1">
              <a:alpha val="23921"/>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03" name="Google Shape;1703;p47"/>
          <p:cNvSpPr/>
          <p:nvPr/>
        </p:nvSpPr>
        <p:spPr>
          <a:xfrm>
            <a:off x="10205206" y="5320040"/>
            <a:ext cx="187719" cy="198603"/>
          </a:xfrm>
          <a:custGeom>
            <a:rect b="b" l="l" r="r" t="t"/>
            <a:pathLst>
              <a:path extrusionOk="0" h="756" w="756">
                <a:moveTo>
                  <a:pt x="378" y="756"/>
                </a:moveTo>
                <a:lnTo>
                  <a:pt x="358" y="756"/>
                </a:lnTo>
                <a:lnTo>
                  <a:pt x="339" y="754"/>
                </a:lnTo>
                <a:lnTo>
                  <a:pt x="321" y="752"/>
                </a:lnTo>
                <a:lnTo>
                  <a:pt x="301" y="749"/>
                </a:lnTo>
                <a:lnTo>
                  <a:pt x="284" y="744"/>
                </a:lnTo>
                <a:lnTo>
                  <a:pt x="265" y="739"/>
                </a:lnTo>
                <a:lnTo>
                  <a:pt x="248" y="734"/>
                </a:lnTo>
                <a:lnTo>
                  <a:pt x="231" y="726"/>
                </a:lnTo>
                <a:lnTo>
                  <a:pt x="214" y="718"/>
                </a:lnTo>
                <a:lnTo>
                  <a:pt x="197" y="711"/>
                </a:lnTo>
                <a:lnTo>
                  <a:pt x="182" y="701"/>
                </a:lnTo>
                <a:lnTo>
                  <a:pt x="166" y="691"/>
                </a:lnTo>
                <a:lnTo>
                  <a:pt x="152" y="681"/>
                </a:lnTo>
                <a:lnTo>
                  <a:pt x="137" y="670"/>
                </a:lnTo>
                <a:lnTo>
                  <a:pt x="124" y="658"/>
                </a:lnTo>
                <a:lnTo>
                  <a:pt x="111" y="645"/>
                </a:lnTo>
                <a:lnTo>
                  <a:pt x="98" y="632"/>
                </a:lnTo>
                <a:lnTo>
                  <a:pt x="86" y="619"/>
                </a:lnTo>
                <a:lnTo>
                  <a:pt x="75" y="604"/>
                </a:lnTo>
                <a:lnTo>
                  <a:pt x="65" y="590"/>
                </a:lnTo>
                <a:lnTo>
                  <a:pt x="55" y="574"/>
                </a:lnTo>
                <a:lnTo>
                  <a:pt x="45" y="559"/>
                </a:lnTo>
                <a:lnTo>
                  <a:pt x="38" y="542"/>
                </a:lnTo>
                <a:lnTo>
                  <a:pt x="30" y="525"/>
                </a:lnTo>
                <a:lnTo>
                  <a:pt x="22" y="508"/>
                </a:lnTo>
                <a:lnTo>
                  <a:pt x="17" y="491"/>
                </a:lnTo>
                <a:lnTo>
                  <a:pt x="12" y="472"/>
                </a:lnTo>
                <a:lnTo>
                  <a:pt x="7" y="455"/>
                </a:lnTo>
                <a:lnTo>
                  <a:pt x="4" y="435"/>
                </a:lnTo>
                <a:lnTo>
                  <a:pt x="2" y="417"/>
                </a:lnTo>
                <a:lnTo>
                  <a:pt x="0" y="398"/>
                </a:lnTo>
                <a:lnTo>
                  <a:pt x="0" y="378"/>
                </a:lnTo>
                <a:lnTo>
                  <a:pt x="0" y="359"/>
                </a:lnTo>
                <a:lnTo>
                  <a:pt x="2" y="339"/>
                </a:lnTo>
                <a:lnTo>
                  <a:pt x="4" y="321"/>
                </a:lnTo>
                <a:lnTo>
                  <a:pt x="7" y="302"/>
                </a:lnTo>
                <a:lnTo>
                  <a:pt x="12" y="284"/>
                </a:lnTo>
                <a:lnTo>
                  <a:pt x="17" y="266"/>
                </a:lnTo>
                <a:lnTo>
                  <a:pt x="22" y="249"/>
                </a:lnTo>
                <a:lnTo>
                  <a:pt x="30" y="231"/>
                </a:lnTo>
                <a:lnTo>
                  <a:pt x="38" y="214"/>
                </a:lnTo>
                <a:lnTo>
                  <a:pt x="45" y="198"/>
                </a:lnTo>
                <a:lnTo>
                  <a:pt x="55" y="183"/>
                </a:lnTo>
                <a:lnTo>
                  <a:pt x="65" y="167"/>
                </a:lnTo>
                <a:lnTo>
                  <a:pt x="75" y="152"/>
                </a:lnTo>
                <a:lnTo>
                  <a:pt x="86" y="137"/>
                </a:lnTo>
                <a:lnTo>
                  <a:pt x="98" y="124"/>
                </a:lnTo>
                <a:lnTo>
                  <a:pt x="111" y="111"/>
                </a:lnTo>
                <a:lnTo>
                  <a:pt x="124" y="98"/>
                </a:lnTo>
                <a:lnTo>
                  <a:pt x="137" y="87"/>
                </a:lnTo>
                <a:lnTo>
                  <a:pt x="152" y="76"/>
                </a:lnTo>
                <a:lnTo>
                  <a:pt x="166" y="65"/>
                </a:lnTo>
                <a:lnTo>
                  <a:pt x="182" y="55"/>
                </a:lnTo>
                <a:lnTo>
                  <a:pt x="197" y="46"/>
                </a:lnTo>
                <a:lnTo>
                  <a:pt x="214" y="38"/>
                </a:lnTo>
                <a:lnTo>
                  <a:pt x="231" y="30"/>
                </a:lnTo>
                <a:lnTo>
                  <a:pt x="248" y="23"/>
                </a:lnTo>
                <a:lnTo>
                  <a:pt x="265" y="17"/>
                </a:lnTo>
                <a:lnTo>
                  <a:pt x="284" y="12"/>
                </a:lnTo>
                <a:lnTo>
                  <a:pt x="301" y="8"/>
                </a:lnTo>
                <a:lnTo>
                  <a:pt x="321" y="5"/>
                </a:lnTo>
                <a:lnTo>
                  <a:pt x="339" y="2"/>
                </a:lnTo>
                <a:lnTo>
                  <a:pt x="358" y="0"/>
                </a:lnTo>
                <a:lnTo>
                  <a:pt x="378" y="0"/>
                </a:lnTo>
                <a:lnTo>
                  <a:pt x="397" y="0"/>
                </a:lnTo>
                <a:lnTo>
                  <a:pt x="417" y="2"/>
                </a:lnTo>
                <a:lnTo>
                  <a:pt x="435" y="5"/>
                </a:lnTo>
                <a:lnTo>
                  <a:pt x="454" y="8"/>
                </a:lnTo>
                <a:lnTo>
                  <a:pt x="473" y="12"/>
                </a:lnTo>
                <a:lnTo>
                  <a:pt x="490" y="17"/>
                </a:lnTo>
                <a:lnTo>
                  <a:pt x="507" y="23"/>
                </a:lnTo>
                <a:lnTo>
                  <a:pt x="525" y="30"/>
                </a:lnTo>
                <a:lnTo>
                  <a:pt x="542" y="38"/>
                </a:lnTo>
                <a:lnTo>
                  <a:pt x="558" y="46"/>
                </a:lnTo>
                <a:lnTo>
                  <a:pt x="574" y="55"/>
                </a:lnTo>
                <a:lnTo>
                  <a:pt x="589" y="65"/>
                </a:lnTo>
                <a:lnTo>
                  <a:pt x="604" y="76"/>
                </a:lnTo>
                <a:lnTo>
                  <a:pt x="619" y="87"/>
                </a:lnTo>
                <a:lnTo>
                  <a:pt x="632" y="98"/>
                </a:lnTo>
                <a:lnTo>
                  <a:pt x="646" y="111"/>
                </a:lnTo>
                <a:lnTo>
                  <a:pt x="658" y="124"/>
                </a:lnTo>
                <a:lnTo>
                  <a:pt x="669" y="137"/>
                </a:lnTo>
                <a:lnTo>
                  <a:pt x="680" y="152"/>
                </a:lnTo>
                <a:lnTo>
                  <a:pt x="691" y="167"/>
                </a:lnTo>
                <a:lnTo>
                  <a:pt x="701" y="183"/>
                </a:lnTo>
                <a:lnTo>
                  <a:pt x="710" y="198"/>
                </a:lnTo>
                <a:lnTo>
                  <a:pt x="719" y="214"/>
                </a:lnTo>
                <a:lnTo>
                  <a:pt x="727" y="231"/>
                </a:lnTo>
                <a:lnTo>
                  <a:pt x="733" y="249"/>
                </a:lnTo>
                <a:lnTo>
                  <a:pt x="739" y="266"/>
                </a:lnTo>
                <a:lnTo>
                  <a:pt x="744" y="284"/>
                </a:lnTo>
                <a:lnTo>
                  <a:pt x="748" y="302"/>
                </a:lnTo>
                <a:lnTo>
                  <a:pt x="751" y="321"/>
                </a:lnTo>
                <a:lnTo>
                  <a:pt x="754" y="339"/>
                </a:lnTo>
                <a:lnTo>
                  <a:pt x="756" y="359"/>
                </a:lnTo>
                <a:lnTo>
                  <a:pt x="756" y="378"/>
                </a:lnTo>
                <a:lnTo>
                  <a:pt x="756" y="398"/>
                </a:lnTo>
                <a:lnTo>
                  <a:pt x="754" y="417"/>
                </a:lnTo>
                <a:lnTo>
                  <a:pt x="751" y="435"/>
                </a:lnTo>
                <a:lnTo>
                  <a:pt x="748" y="455"/>
                </a:lnTo>
                <a:lnTo>
                  <a:pt x="744" y="472"/>
                </a:lnTo>
                <a:lnTo>
                  <a:pt x="739" y="491"/>
                </a:lnTo>
                <a:lnTo>
                  <a:pt x="733" y="508"/>
                </a:lnTo>
                <a:lnTo>
                  <a:pt x="727" y="525"/>
                </a:lnTo>
                <a:lnTo>
                  <a:pt x="719" y="542"/>
                </a:lnTo>
                <a:lnTo>
                  <a:pt x="710" y="559"/>
                </a:lnTo>
                <a:lnTo>
                  <a:pt x="701" y="574"/>
                </a:lnTo>
                <a:lnTo>
                  <a:pt x="691" y="590"/>
                </a:lnTo>
                <a:lnTo>
                  <a:pt x="680" y="604"/>
                </a:lnTo>
                <a:lnTo>
                  <a:pt x="669" y="619"/>
                </a:lnTo>
                <a:lnTo>
                  <a:pt x="658" y="632"/>
                </a:lnTo>
                <a:lnTo>
                  <a:pt x="646" y="645"/>
                </a:lnTo>
                <a:lnTo>
                  <a:pt x="632" y="658"/>
                </a:lnTo>
                <a:lnTo>
                  <a:pt x="619" y="670"/>
                </a:lnTo>
                <a:lnTo>
                  <a:pt x="604" y="681"/>
                </a:lnTo>
                <a:lnTo>
                  <a:pt x="589" y="691"/>
                </a:lnTo>
                <a:lnTo>
                  <a:pt x="574" y="701"/>
                </a:lnTo>
                <a:lnTo>
                  <a:pt x="558" y="711"/>
                </a:lnTo>
                <a:lnTo>
                  <a:pt x="542" y="718"/>
                </a:lnTo>
                <a:lnTo>
                  <a:pt x="525" y="726"/>
                </a:lnTo>
                <a:lnTo>
                  <a:pt x="507" y="734"/>
                </a:lnTo>
                <a:lnTo>
                  <a:pt x="490" y="739"/>
                </a:lnTo>
                <a:lnTo>
                  <a:pt x="473" y="744"/>
                </a:lnTo>
                <a:lnTo>
                  <a:pt x="454" y="749"/>
                </a:lnTo>
                <a:lnTo>
                  <a:pt x="435" y="752"/>
                </a:lnTo>
                <a:lnTo>
                  <a:pt x="417" y="754"/>
                </a:lnTo>
                <a:lnTo>
                  <a:pt x="397" y="756"/>
                </a:lnTo>
                <a:lnTo>
                  <a:pt x="378" y="756"/>
                </a:lnTo>
                <a:close/>
              </a:path>
            </a:pathLst>
          </a:custGeom>
          <a:solidFill>
            <a:schemeClr val="lt1">
              <a:alpha val="23921"/>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04" name="Google Shape;1704;p47"/>
          <p:cNvSpPr/>
          <p:nvPr/>
        </p:nvSpPr>
        <p:spPr>
          <a:xfrm>
            <a:off x="10539323" y="5668860"/>
            <a:ext cx="171827" cy="181790"/>
          </a:xfrm>
          <a:custGeom>
            <a:rect b="b" l="l" r="r" t="t"/>
            <a:pathLst>
              <a:path extrusionOk="0" h="691" w="691">
                <a:moveTo>
                  <a:pt x="345" y="691"/>
                </a:moveTo>
                <a:lnTo>
                  <a:pt x="328" y="691"/>
                </a:lnTo>
                <a:lnTo>
                  <a:pt x="310" y="689"/>
                </a:lnTo>
                <a:lnTo>
                  <a:pt x="292" y="687"/>
                </a:lnTo>
                <a:lnTo>
                  <a:pt x="276" y="684"/>
                </a:lnTo>
                <a:lnTo>
                  <a:pt x="259" y="681"/>
                </a:lnTo>
                <a:lnTo>
                  <a:pt x="243" y="676"/>
                </a:lnTo>
                <a:lnTo>
                  <a:pt x="227" y="671"/>
                </a:lnTo>
                <a:lnTo>
                  <a:pt x="210" y="664"/>
                </a:lnTo>
                <a:lnTo>
                  <a:pt x="195" y="657"/>
                </a:lnTo>
                <a:lnTo>
                  <a:pt x="181" y="649"/>
                </a:lnTo>
                <a:lnTo>
                  <a:pt x="166" y="642"/>
                </a:lnTo>
                <a:lnTo>
                  <a:pt x="152" y="632"/>
                </a:lnTo>
                <a:lnTo>
                  <a:pt x="139" y="622"/>
                </a:lnTo>
                <a:lnTo>
                  <a:pt x="125" y="613"/>
                </a:lnTo>
                <a:lnTo>
                  <a:pt x="113" y="602"/>
                </a:lnTo>
                <a:lnTo>
                  <a:pt x="101" y="590"/>
                </a:lnTo>
                <a:lnTo>
                  <a:pt x="89" y="578"/>
                </a:lnTo>
                <a:lnTo>
                  <a:pt x="79" y="566"/>
                </a:lnTo>
                <a:lnTo>
                  <a:pt x="69" y="552"/>
                </a:lnTo>
                <a:lnTo>
                  <a:pt x="59" y="539"/>
                </a:lnTo>
                <a:lnTo>
                  <a:pt x="49" y="525"/>
                </a:lnTo>
                <a:lnTo>
                  <a:pt x="42" y="511"/>
                </a:lnTo>
                <a:lnTo>
                  <a:pt x="34" y="496"/>
                </a:lnTo>
                <a:lnTo>
                  <a:pt x="27" y="481"/>
                </a:lnTo>
                <a:lnTo>
                  <a:pt x="20" y="465"/>
                </a:lnTo>
                <a:lnTo>
                  <a:pt x="15" y="448"/>
                </a:lnTo>
                <a:lnTo>
                  <a:pt x="11" y="432"/>
                </a:lnTo>
                <a:lnTo>
                  <a:pt x="7" y="415"/>
                </a:lnTo>
                <a:lnTo>
                  <a:pt x="4" y="399"/>
                </a:lnTo>
                <a:lnTo>
                  <a:pt x="2" y="381"/>
                </a:lnTo>
                <a:lnTo>
                  <a:pt x="0" y="363"/>
                </a:lnTo>
                <a:lnTo>
                  <a:pt x="0" y="346"/>
                </a:lnTo>
                <a:lnTo>
                  <a:pt x="0" y="329"/>
                </a:lnTo>
                <a:lnTo>
                  <a:pt x="2" y="310"/>
                </a:lnTo>
                <a:lnTo>
                  <a:pt x="4" y="293"/>
                </a:lnTo>
                <a:lnTo>
                  <a:pt x="7" y="277"/>
                </a:lnTo>
                <a:lnTo>
                  <a:pt x="11" y="259"/>
                </a:lnTo>
                <a:lnTo>
                  <a:pt x="15" y="243"/>
                </a:lnTo>
                <a:lnTo>
                  <a:pt x="20" y="227"/>
                </a:lnTo>
                <a:lnTo>
                  <a:pt x="27" y="211"/>
                </a:lnTo>
                <a:lnTo>
                  <a:pt x="34" y="196"/>
                </a:lnTo>
                <a:lnTo>
                  <a:pt x="42" y="181"/>
                </a:lnTo>
                <a:lnTo>
                  <a:pt x="49" y="167"/>
                </a:lnTo>
                <a:lnTo>
                  <a:pt x="59" y="152"/>
                </a:lnTo>
                <a:lnTo>
                  <a:pt x="69" y="140"/>
                </a:lnTo>
                <a:lnTo>
                  <a:pt x="79" y="125"/>
                </a:lnTo>
                <a:lnTo>
                  <a:pt x="89" y="114"/>
                </a:lnTo>
                <a:lnTo>
                  <a:pt x="101" y="102"/>
                </a:lnTo>
                <a:lnTo>
                  <a:pt x="113" y="90"/>
                </a:lnTo>
                <a:lnTo>
                  <a:pt x="125" y="79"/>
                </a:lnTo>
                <a:lnTo>
                  <a:pt x="139" y="69"/>
                </a:lnTo>
                <a:lnTo>
                  <a:pt x="152" y="60"/>
                </a:lnTo>
                <a:lnTo>
                  <a:pt x="166" y="50"/>
                </a:lnTo>
                <a:lnTo>
                  <a:pt x="181" y="42"/>
                </a:lnTo>
                <a:lnTo>
                  <a:pt x="195" y="35"/>
                </a:lnTo>
                <a:lnTo>
                  <a:pt x="210" y="27"/>
                </a:lnTo>
                <a:lnTo>
                  <a:pt x="227" y="21"/>
                </a:lnTo>
                <a:lnTo>
                  <a:pt x="243" y="15"/>
                </a:lnTo>
                <a:lnTo>
                  <a:pt x="259" y="11"/>
                </a:lnTo>
                <a:lnTo>
                  <a:pt x="276" y="8"/>
                </a:lnTo>
                <a:lnTo>
                  <a:pt x="292" y="5"/>
                </a:lnTo>
                <a:lnTo>
                  <a:pt x="310" y="2"/>
                </a:lnTo>
                <a:lnTo>
                  <a:pt x="328" y="0"/>
                </a:lnTo>
                <a:lnTo>
                  <a:pt x="345" y="0"/>
                </a:lnTo>
                <a:lnTo>
                  <a:pt x="363" y="0"/>
                </a:lnTo>
                <a:lnTo>
                  <a:pt x="381" y="2"/>
                </a:lnTo>
                <a:lnTo>
                  <a:pt x="398" y="5"/>
                </a:lnTo>
                <a:lnTo>
                  <a:pt x="416" y="8"/>
                </a:lnTo>
                <a:lnTo>
                  <a:pt x="432" y="11"/>
                </a:lnTo>
                <a:lnTo>
                  <a:pt x="448" y="15"/>
                </a:lnTo>
                <a:lnTo>
                  <a:pt x="464" y="21"/>
                </a:lnTo>
                <a:lnTo>
                  <a:pt x="480" y="27"/>
                </a:lnTo>
                <a:lnTo>
                  <a:pt x="496" y="35"/>
                </a:lnTo>
                <a:lnTo>
                  <a:pt x="511" y="42"/>
                </a:lnTo>
                <a:lnTo>
                  <a:pt x="525" y="50"/>
                </a:lnTo>
                <a:lnTo>
                  <a:pt x="539" y="60"/>
                </a:lnTo>
                <a:lnTo>
                  <a:pt x="552" y="69"/>
                </a:lnTo>
                <a:lnTo>
                  <a:pt x="566" y="79"/>
                </a:lnTo>
                <a:lnTo>
                  <a:pt x="578" y="90"/>
                </a:lnTo>
                <a:lnTo>
                  <a:pt x="589" y="102"/>
                </a:lnTo>
                <a:lnTo>
                  <a:pt x="601" y="114"/>
                </a:lnTo>
                <a:lnTo>
                  <a:pt x="612" y="125"/>
                </a:lnTo>
                <a:lnTo>
                  <a:pt x="622" y="140"/>
                </a:lnTo>
                <a:lnTo>
                  <a:pt x="632" y="152"/>
                </a:lnTo>
                <a:lnTo>
                  <a:pt x="641" y="167"/>
                </a:lnTo>
                <a:lnTo>
                  <a:pt x="649" y="181"/>
                </a:lnTo>
                <a:lnTo>
                  <a:pt x="656" y="196"/>
                </a:lnTo>
                <a:lnTo>
                  <a:pt x="664" y="211"/>
                </a:lnTo>
                <a:lnTo>
                  <a:pt x="670" y="227"/>
                </a:lnTo>
                <a:lnTo>
                  <a:pt x="676" y="243"/>
                </a:lnTo>
                <a:lnTo>
                  <a:pt x="680" y="259"/>
                </a:lnTo>
                <a:lnTo>
                  <a:pt x="685" y="277"/>
                </a:lnTo>
                <a:lnTo>
                  <a:pt x="687" y="293"/>
                </a:lnTo>
                <a:lnTo>
                  <a:pt x="689" y="310"/>
                </a:lnTo>
                <a:lnTo>
                  <a:pt x="691" y="329"/>
                </a:lnTo>
                <a:lnTo>
                  <a:pt x="691" y="346"/>
                </a:lnTo>
                <a:lnTo>
                  <a:pt x="691" y="363"/>
                </a:lnTo>
                <a:lnTo>
                  <a:pt x="689" y="381"/>
                </a:lnTo>
                <a:lnTo>
                  <a:pt x="687" y="399"/>
                </a:lnTo>
                <a:lnTo>
                  <a:pt x="685" y="415"/>
                </a:lnTo>
                <a:lnTo>
                  <a:pt x="680" y="432"/>
                </a:lnTo>
                <a:lnTo>
                  <a:pt x="676" y="448"/>
                </a:lnTo>
                <a:lnTo>
                  <a:pt x="670" y="465"/>
                </a:lnTo>
                <a:lnTo>
                  <a:pt x="664" y="481"/>
                </a:lnTo>
                <a:lnTo>
                  <a:pt x="656" y="496"/>
                </a:lnTo>
                <a:lnTo>
                  <a:pt x="649" y="511"/>
                </a:lnTo>
                <a:lnTo>
                  <a:pt x="641" y="525"/>
                </a:lnTo>
                <a:lnTo>
                  <a:pt x="632" y="539"/>
                </a:lnTo>
                <a:lnTo>
                  <a:pt x="622" y="552"/>
                </a:lnTo>
                <a:lnTo>
                  <a:pt x="612" y="566"/>
                </a:lnTo>
                <a:lnTo>
                  <a:pt x="601" y="578"/>
                </a:lnTo>
                <a:lnTo>
                  <a:pt x="589" y="590"/>
                </a:lnTo>
                <a:lnTo>
                  <a:pt x="578" y="602"/>
                </a:lnTo>
                <a:lnTo>
                  <a:pt x="566" y="613"/>
                </a:lnTo>
                <a:lnTo>
                  <a:pt x="552" y="622"/>
                </a:lnTo>
                <a:lnTo>
                  <a:pt x="539" y="632"/>
                </a:lnTo>
                <a:lnTo>
                  <a:pt x="525" y="642"/>
                </a:lnTo>
                <a:lnTo>
                  <a:pt x="511" y="649"/>
                </a:lnTo>
                <a:lnTo>
                  <a:pt x="496" y="657"/>
                </a:lnTo>
                <a:lnTo>
                  <a:pt x="480" y="664"/>
                </a:lnTo>
                <a:lnTo>
                  <a:pt x="464" y="671"/>
                </a:lnTo>
                <a:lnTo>
                  <a:pt x="448" y="676"/>
                </a:lnTo>
                <a:lnTo>
                  <a:pt x="432" y="681"/>
                </a:lnTo>
                <a:lnTo>
                  <a:pt x="416" y="684"/>
                </a:lnTo>
                <a:lnTo>
                  <a:pt x="398" y="687"/>
                </a:lnTo>
                <a:lnTo>
                  <a:pt x="381" y="689"/>
                </a:lnTo>
                <a:lnTo>
                  <a:pt x="363" y="691"/>
                </a:lnTo>
                <a:lnTo>
                  <a:pt x="345" y="691"/>
                </a:lnTo>
                <a:close/>
              </a:path>
            </a:pathLst>
          </a:custGeom>
          <a:solidFill>
            <a:schemeClr val="lt1">
              <a:alpha val="23921"/>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05" name="Google Shape;1705;p47"/>
          <p:cNvSpPr/>
          <p:nvPr/>
        </p:nvSpPr>
        <p:spPr>
          <a:xfrm>
            <a:off x="3696916" y="5599555"/>
            <a:ext cx="187719" cy="198603"/>
          </a:xfrm>
          <a:custGeom>
            <a:rect b="b" l="l" r="r" t="t"/>
            <a:pathLst>
              <a:path extrusionOk="0" h="756" w="756">
                <a:moveTo>
                  <a:pt x="378" y="756"/>
                </a:moveTo>
                <a:lnTo>
                  <a:pt x="397" y="756"/>
                </a:lnTo>
                <a:lnTo>
                  <a:pt x="417" y="754"/>
                </a:lnTo>
                <a:lnTo>
                  <a:pt x="435" y="752"/>
                </a:lnTo>
                <a:lnTo>
                  <a:pt x="454" y="749"/>
                </a:lnTo>
                <a:lnTo>
                  <a:pt x="472" y="744"/>
                </a:lnTo>
                <a:lnTo>
                  <a:pt x="490" y="739"/>
                </a:lnTo>
                <a:lnTo>
                  <a:pt x="507" y="734"/>
                </a:lnTo>
                <a:lnTo>
                  <a:pt x="525" y="726"/>
                </a:lnTo>
                <a:lnTo>
                  <a:pt x="542" y="718"/>
                </a:lnTo>
                <a:lnTo>
                  <a:pt x="558" y="711"/>
                </a:lnTo>
                <a:lnTo>
                  <a:pt x="574" y="701"/>
                </a:lnTo>
                <a:lnTo>
                  <a:pt x="589" y="691"/>
                </a:lnTo>
                <a:lnTo>
                  <a:pt x="604" y="681"/>
                </a:lnTo>
                <a:lnTo>
                  <a:pt x="619" y="670"/>
                </a:lnTo>
                <a:lnTo>
                  <a:pt x="632" y="658"/>
                </a:lnTo>
                <a:lnTo>
                  <a:pt x="645" y="645"/>
                </a:lnTo>
                <a:lnTo>
                  <a:pt x="658" y="632"/>
                </a:lnTo>
                <a:lnTo>
                  <a:pt x="669" y="619"/>
                </a:lnTo>
                <a:lnTo>
                  <a:pt x="680" y="604"/>
                </a:lnTo>
                <a:lnTo>
                  <a:pt x="691" y="590"/>
                </a:lnTo>
                <a:lnTo>
                  <a:pt x="701" y="574"/>
                </a:lnTo>
                <a:lnTo>
                  <a:pt x="710" y="559"/>
                </a:lnTo>
                <a:lnTo>
                  <a:pt x="719" y="542"/>
                </a:lnTo>
                <a:lnTo>
                  <a:pt x="727" y="525"/>
                </a:lnTo>
                <a:lnTo>
                  <a:pt x="733" y="508"/>
                </a:lnTo>
                <a:lnTo>
                  <a:pt x="739" y="491"/>
                </a:lnTo>
                <a:lnTo>
                  <a:pt x="744" y="472"/>
                </a:lnTo>
                <a:lnTo>
                  <a:pt x="748" y="455"/>
                </a:lnTo>
                <a:lnTo>
                  <a:pt x="751" y="435"/>
                </a:lnTo>
                <a:lnTo>
                  <a:pt x="754" y="417"/>
                </a:lnTo>
                <a:lnTo>
                  <a:pt x="756" y="398"/>
                </a:lnTo>
                <a:lnTo>
                  <a:pt x="756" y="378"/>
                </a:lnTo>
                <a:lnTo>
                  <a:pt x="756" y="359"/>
                </a:lnTo>
                <a:lnTo>
                  <a:pt x="754" y="339"/>
                </a:lnTo>
                <a:lnTo>
                  <a:pt x="751" y="321"/>
                </a:lnTo>
                <a:lnTo>
                  <a:pt x="748" y="302"/>
                </a:lnTo>
                <a:lnTo>
                  <a:pt x="744" y="284"/>
                </a:lnTo>
                <a:lnTo>
                  <a:pt x="739" y="266"/>
                </a:lnTo>
                <a:lnTo>
                  <a:pt x="733" y="249"/>
                </a:lnTo>
                <a:lnTo>
                  <a:pt x="727" y="231"/>
                </a:lnTo>
                <a:lnTo>
                  <a:pt x="719" y="214"/>
                </a:lnTo>
                <a:lnTo>
                  <a:pt x="710" y="198"/>
                </a:lnTo>
                <a:lnTo>
                  <a:pt x="701" y="183"/>
                </a:lnTo>
                <a:lnTo>
                  <a:pt x="691" y="167"/>
                </a:lnTo>
                <a:lnTo>
                  <a:pt x="680" y="152"/>
                </a:lnTo>
                <a:lnTo>
                  <a:pt x="669" y="137"/>
                </a:lnTo>
                <a:lnTo>
                  <a:pt x="658" y="124"/>
                </a:lnTo>
                <a:lnTo>
                  <a:pt x="645" y="111"/>
                </a:lnTo>
                <a:lnTo>
                  <a:pt x="632" y="98"/>
                </a:lnTo>
                <a:lnTo>
                  <a:pt x="619" y="87"/>
                </a:lnTo>
                <a:lnTo>
                  <a:pt x="604" y="76"/>
                </a:lnTo>
                <a:lnTo>
                  <a:pt x="589" y="65"/>
                </a:lnTo>
                <a:lnTo>
                  <a:pt x="574" y="55"/>
                </a:lnTo>
                <a:lnTo>
                  <a:pt x="558" y="46"/>
                </a:lnTo>
                <a:lnTo>
                  <a:pt x="542" y="38"/>
                </a:lnTo>
                <a:lnTo>
                  <a:pt x="525" y="30"/>
                </a:lnTo>
                <a:lnTo>
                  <a:pt x="507" y="23"/>
                </a:lnTo>
                <a:lnTo>
                  <a:pt x="490" y="17"/>
                </a:lnTo>
                <a:lnTo>
                  <a:pt x="472" y="12"/>
                </a:lnTo>
                <a:lnTo>
                  <a:pt x="454" y="8"/>
                </a:lnTo>
                <a:lnTo>
                  <a:pt x="435" y="5"/>
                </a:lnTo>
                <a:lnTo>
                  <a:pt x="417" y="2"/>
                </a:lnTo>
                <a:lnTo>
                  <a:pt x="397" y="0"/>
                </a:lnTo>
                <a:lnTo>
                  <a:pt x="378" y="0"/>
                </a:lnTo>
                <a:lnTo>
                  <a:pt x="358" y="0"/>
                </a:lnTo>
                <a:lnTo>
                  <a:pt x="339" y="2"/>
                </a:lnTo>
                <a:lnTo>
                  <a:pt x="321" y="5"/>
                </a:lnTo>
                <a:lnTo>
                  <a:pt x="301" y="8"/>
                </a:lnTo>
                <a:lnTo>
                  <a:pt x="284" y="12"/>
                </a:lnTo>
                <a:lnTo>
                  <a:pt x="265" y="17"/>
                </a:lnTo>
                <a:lnTo>
                  <a:pt x="248" y="23"/>
                </a:lnTo>
                <a:lnTo>
                  <a:pt x="231" y="30"/>
                </a:lnTo>
                <a:lnTo>
                  <a:pt x="214" y="38"/>
                </a:lnTo>
                <a:lnTo>
                  <a:pt x="197" y="46"/>
                </a:lnTo>
                <a:lnTo>
                  <a:pt x="182" y="55"/>
                </a:lnTo>
                <a:lnTo>
                  <a:pt x="166" y="65"/>
                </a:lnTo>
                <a:lnTo>
                  <a:pt x="152" y="76"/>
                </a:lnTo>
                <a:lnTo>
                  <a:pt x="137" y="87"/>
                </a:lnTo>
                <a:lnTo>
                  <a:pt x="124" y="98"/>
                </a:lnTo>
                <a:lnTo>
                  <a:pt x="111" y="111"/>
                </a:lnTo>
                <a:lnTo>
                  <a:pt x="98" y="124"/>
                </a:lnTo>
                <a:lnTo>
                  <a:pt x="86" y="137"/>
                </a:lnTo>
                <a:lnTo>
                  <a:pt x="75" y="152"/>
                </a:lnTo>
                <a:lnTo>
                  <a:pt x="65" y="167"/>
                </a:lnTo>
                <a:lnTo>
                  <a:pt x="55" y="183"/>
                </a:lnTo>
                <a:lnTo>
                  <a:pt x="45" y="198"/>
                </a:lnTo>
                <a:lnTo>
                  <a:pt x="38" y="214"/>
                </a:lnTo>
                <a:lnTo>
                  <a:pt x="30" y="231"/>
                </a:lnTo>
                <a:lnTo>
                  <a:pt x="22" y="249"/>
                </a:lnTo>
                <a:lnTo>
                  <a:pt x="17" y="266"/>
                </a:lnTo>
                <a:lnTo>
                  <a:pt x="12" y="284"/>
                </a:lnTo>
                <a:lnTo>
                  <a:pt x="7" y="302"/>
                </a:lnTo>
                <a:lnTo>
                  <a:pt x="4" y="321"/>
                </a:lnTo>
                <a:lnTo>
                  <a:pt x="2" y="339"/>
                </a:lnTo>
                <a:lnTo>
                  <a:pt x="0" y="359"/>
                </a:lnTo>
                <a:lnTo>
                  <a:pt x="0" y="378"/>
                </a:lnTo>
                <a:lnTo>
                  <a:pt x="0" y="398"/>
                </a:lnTo>
                <a:lnTo>
                  <a:pt x="2" y="417"/>
                </a:lnTo>
                <a:lnTo>
                  <a:pt x="4" y="435"/>
                </a:lnTo>
                <a:lnTo>
                  <a:pt x="7" y="455"/>
                </a:lnTo>
                <a:lnTo>
                  <a:pt x="12" y="472"/>
                </a:lnTo>
                <a:lnTo>
                  <a:pt x="17" y="491"/>
                </a:lnTo>
                <a:lnTo>
                  <a:pt x="22" y="508"/>
                </a:lnTo>
                <a:lnTo>
                  <a:pt x="30" y="525"/>
                </a:lnTo>
                <a:lnTo>
                  <a:pt x="38" y="542"/>
                </a:lnTo>
                <a:lnTo>
                  <a:pt x="45" y="559"/>
                </a:lnTo>
                <a:lnTo>
                  <a:pt x="55" y="574"/>
                </a:lnTo>
                <a:lnTo>
                  <a:pt x="65" y="590"/>
                </a:lnTo>
                <a:lnTo>
                  <a:pt x="75" y="604"/>
                </a:lnTo>
                <a:lnTo>
                  <a:pt x="86" y="619"/>
                </a:lnTo>
                <a:lnTo>
                  <a:pt x="98" y="632"/>
                </a:lnTo>
                <a:lnTo>
                  <a:pt x="111" y="645"/>
                </a:lnTo>
                <a:lnTo>
                  <a:pt x="124" y="658"/>
                </a:lnTo>
                <a:lnTo>
                  <a:pt x="137" y="670"/>
                </a:lnTo>
                <a:lnTo>
                  <a:pt x="152" y="681"/>
                </a:lnTo>
                <a:lnTo>
                  <a:pt x="166" y="691"/>
                </a:lnTo>
                <a:lnTo>
                  <a:pt x="182" y="701"/>
                </a:lnTo>
                <a:lnTo>
                  <a:pt x="197" y="711"/>
                </a:lnTo>
                <a:lnTo>
                  <a:pt x="214" y="718"/>
                </a:lnTo>
                <a:lnTo>
                  <a:pt x="231" y="726"/>
                </a:lnTo>
                <a:lnTo>
                  <a:pt x="248" y="734"/>
                </a:lnTo>
                <a:lnTo>
                  <a:pt x="265" y="739"/>
                </a:lnTo>
                <a:lnTo>
                  <a:pt x="284" y="744"/>
                </a:lnTo>
                <a:lnTo>
                  <a:pt x="301" y="749"/>
                </a:lnTo>
                <a:lnTo>
                  <a:pt x="321" y="752"/>
                </a:lnTo>
                <a:lnTo>
                  <a:pt x="339" y="754"/>
                </a:lnTo>
                <a:lnTo>
                  <a:pt x="358" y="756"/>
                </a:lnTo>
                <a:lnTo>
                  <a:pt x="378" y="756"/>
                </a:lnTo>
                <a:close/>
              </a:path>
            </a:pathLst>
          </a:custGeom>
          <a:solidFill>
            <a:schemeClr val="lt1">
              <a:alpha val="23921"/>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06" name="Google Shape;1706;p47"/>
          <p:cNvSpPr/>
          <p:nvPr/>
        </p:nvSpPr>
        <p:spPr>
          <a:xfrm>
            <a:off x="4403752" y="2819326"/>
            <a:ext cx="1233927" cy="579646"/>
          </a:xfrm>
          <a:prstGeom prst="rect">
            <a:avLst/>
          </a:prstGeom>
          <a:noFill/>
          <a:ln>
            <a:noFill/>
          </a:ln>
        </p:spPr>
        <p:txBody>
          <a:bodyPr anchorCtr="0" anchor="t" bIns="45700" lIns="91425" spcFirstLastPara="1" rIns="91425" wrap="square" tIns="45700">
            <a:spAutoFit/>
          </a:bodyPr>
          <a:lstStyle/>
          <a:p>
            <a:pPr indent="0" lvl="0" marL="0" marR="0" rtl="0" algn="r">
              <a:lnSpc>
                <a:spcPct val="103333"/>
              </a:lnSpc>
              <a:spcBef>
                <a:spcPts val="0"/>
              </a:spcBef>
              <a:spcAft>
                <a:spcPts val="0"/>
              </a:spcAft>
              <a:buNone/>
            </a:pPr>
            <a:r>
              <a:rPr b="1" lang="en-US" sz="1800">
                <a:solidFill>
                  <a:srgbClr val="0289AE"/>
                </a:solidFill>
                <a:latin typeface="Calibri"/>
                <a:ea typeface="Calibri"/>
                <a:cs typeface="Calibri"/>
                <a:sym typeface="Calibri"/>
              </a:rPr>
              <a:t>Historias locales</a:t>
            </a:r>
            <a:endParaRPr/>
          </a:p>
        </p:txBody>
      </p:sp>
      <p:cxnSp>
        <p:nvCxnSpPr>
          <p:cNvPr id="1707" name="Google Shape;1707;p47"/>
          <p:cNvCxnSpPr/>
          <p:nvPr/>
        </p:nvCxnSpPr>
        <p:spPr>
          <a:xfrm rot="10800000">
            <a:off x="5661961" y="2966579"/>
            <a:ext cx="1069200" cy="519300"/>
          </a:xfrm>
          <a:prstGeom prst="bentConnector3">
            <a:avLst>
              <a:gd fmla="val 65157" name="adj1"/>
            </a:avLst>
          </a:prstGeom>
          <a:noFill/>
          <a:ln cap="flat" cmpd="sng" w="19050">
            <a:solidFill>
              <a:srgbClr val="262626"/>
            </a:solidFill>
            <a:prstDash val="solid"/>
            <a:miter lim="8000"/>
            <a:headEnd len="med" w="med" type="oval"/>
            <a:tailEnd len="med" w="med" type="oval"/>
          </a:ln>
        </p:spPr>
      </p:cxnSp>
      <p:sp>
        <p:nvSpPr>
          <p:cNvPr id="1708" name="Google Shape;1708;p47"/>
          <p:cNvSpPr/>
          <p:nvPr/>
        </p:nvSpPr>
        <p:spPr>
          <a:xfrm>
            <a:off x="4065714" y="2115293"/>
            <a:ext cx="1571965" cy="579646"/>
          </a:xfrm>
          <a:prstGeom prst="rect">
            <a:avLst/>
          </a:prstGeom>
          <a:noFill/>
          <a:ln>
            <a:noFill/>
          </a:ln>
        </p:spPr>
        <p:txBody>
          <a:bodyPr anchorCtr="0" anchor="t" bIns="45700" lIns="91425" spcFirstLastPara="1" rIns="91425" wrap="square" tIns="45700">
            <a:spAutoFit/>
          </a:bodyPr>
          <a:lstStyle/>
          <a:p>
            <a:pPr indent="0" lvl="0" marL="0" marR="0" rtl="0" algn="r">
              <a:lnSpc>
                <a:spcPct val="103333"/>
              </a:lnSpc>
              <a:spcBef>
                <a:spcPts val="0"/>
              </a:spcBef>
              <a:spcAft>
                <a:spcPts val="0"/>
              </a:spcAft>
              <a:buNone/>
            </a:pPr>
            <a:r>
              <a:rPr b="1" lang="en-US" sz="1800">
                <a:solidFill>
                  <a:srgbClr val="0289AE"/>
                </a:solidFill>
                <a:latin typeface="Calibri"/>
                <a:ea typeface="Calibri"/>
                <a:cs typeface="Calibri"/>
                <a:sym typeface="Calibri"/>
              </a:rPr>
              <a:t>Opciones de los huéspedes</a:t>
            </a:r>
            <a:endParaRPr/>
          </a:p>
        </p:txBody>
      </p:sp>
      <p:cxnSp>
        <p:nvCxnSpPr>
          <p:cNvPr id="1709" name="Google Shape;1709;p47"/>
          <p:cNvCxnSpPr/>
          <p:nvPr/>
        </p:nvCxnSpPr>
        <p:spPr>
          <a:xfrm rot="10800000">
            <a:off x="5652579" y="2259653"/>
            <a:ext cx="1295700" cy="931200"/>
          </a:xfrm>
          <a:prstGeom prst="bentConnector3">
            <a:avLst>
              <a:gd fmla="val 50004" name="adj1"/>
            </a:avLst>
          </a:prstGeom>
          <a:noFill/>
          <a:ln cap="flat" cmpd="sng" w="19050">
            <a:solidFill>
              <a:srgbClr val="262626"/>
            </a:solidFill>
            <a:prstDash val="solid"/>
            <a:miter lim="8000"/>
            <a:headEnd len="med" w="med" type="oval"/>
            <a:tailEnd len="med" w="med" type="oval"/>
          </a:ln>
        </p:spPr>
      </p:cxnSp>
      <p:sp>
        <p:nvSpPr>
          <p:cNvPr id="1710" name="Google Shape;1710;p47"/>
          <p:cNvSpPr/>
          <p:nvPr/>
        </p:nvSpPr>
        <p:spPr>
          <a:xfrm>
            <a:off x="9573549" y="3147767"/>
            <a:ext cx="2328374" cy="823302"/>
          </a:xfrm>
          <a:prstGeom prst="rect">
            <a:avLst/>
          </a:prstGeom>
          <a:noFill/>
          <a:ln>
            <a:noFill/>
          </a:ln>
        </p:spPr>
        <p:txBody>
          <a:bodyPr anchorCtr="0" anchor="t" bIns="45700" lIns="91425" spcFirstLastPara="1" rIns="91425" wrap="square" tIns="45700">
            <a:spAutoFit/>
          </a:bodyPr>
          <a:lstStyle/>
          <a:p>
            <a:pPr indent="0" lvl="0" marL="0" marR="0" rtl="0" algn="l">
              <a:lnSpc>
                <a:spcPct val="103333"/>
              </a:lnSpc>
              <a:spcBef>
                <a:spcPts val="0"/>
              </a:spcBef>
              <a:spcAft>
                <a:spcPts val="0"/>
              </a:spcAft>
              <a:buNone/>
            </a:pPr>
            <a:r>
              <a:rPr b="1" lang="en-US" sz="1800">
                <a:solidFill>
                  <a:srgbClr val="0289AE"/>
                </a:solidFill>
                <a:latin typeface="Calibri"/>
                <a:ea typeface="Calibri"/>
                <a:cs typeface="Calibri"/>
                <a:sym typeface="Calibri"/>
              </a:rPr>
              <a:t>Las certificaciones explicadas de forma sencilla</a:t>
            </a:r>
            <a:endParaRPr/>
          </a:p>
        </p:txBody>
      </p:sp>
      <p:cxnSp>
        <p:nvCxnSpPr>
          <p:cNvPr id="1711" name="Google Shape;1711;p47"/>
          <p:cNvCxnSpPr/>
          <p:nvPr/>
        </p:nvCxnSpPr>
        <p:spPr>
          <a:xfrm flipH="1" rot="10800000">
            <a:off x="7833365" y="3267911"/>
            <a:ext cx="1653600" cy="244200"/>
          </a:xfrm>
          <a:prstGeom prst="bentConnector3">
            <a:avLst>
              <a:gd fmla="val 49996" name="adj1"/>
            </a:avLst>
          </a:prstGeom>
          <a:noFill/>
          <a:ln cap="flat" cmpd="sng" w="19050">
            <a:solidFill>
              <a:srgbClr val="262626"/>
            </a:solidFill>
            <a:prstDash val="solid"/>
            <a:miter lim="8000"/>
            <a:headEnd len="med" w="med" type="oval"/>
            <a:tailEnd len="med" w="med" type="oval"/>
          </a:ln>
        </p:spPr>
      </p:cxnSp>
      <p:sp>
        <p:nvSpPr>
          <p:cNvPr id="1712" name="Google Shape;1712;p47"/>
          <p:cNvSpPr/>
          <p:nvPr/>
        </p:nvSpPr>
        <p:spPr>
          <a:xfrm>
            <a:off x="3964258" y="1310164"/>
            <a:ext cx="1673421" cy="579646"/>
          </a:xfrm>
          <a:prstGeom prst="rect">
            <a:avLst/>
          </a:prstGeom>
          <a:noFill/>
          <a:ln>
            <a:noFill/>
          </a:ln>
        </p:spPr>
        <p:txBody>
          <a:bodyPr anchorCtr="0" anchor="t" bIns="45700" lIns="91425" spcFirstLastPara="1" rIns="91425" wrap="square" tIns="45700">
            <a:spAutoFit/>
          </a:bodyPr>
          <a:lstStyle/>
          <a:p>
            <a:pPr indent="0" lvl="0" marL="0" marR="0" rtl="0" algn="r">
              <a:lnSpc>
                <a:spcPct val="103333"/>
              </a:lnSpc>
              <a:spcBef>
                <a:spcPts val="0"/>
              </a:spcBef>
              <a:spcAft>
                <a:spcPts val="0"/>
              </a:spcAft>
              <a:buNone/>
            </a:pPr>
            <a:r>
              <a:rPr b="1" lang="en-US" sz="1800">
                <a:solidFill>
                  <a:srgbClr val="0289AE"/>
                </a:solidFill>
                <a:latin typeface="Calibri"/>
                <a:ea typeface="Calibri"/>
                <a:cs typeface="Calibri"/>
                <a:sym typeface="Calibri"/>
              </a:rPr>
              <a:t>Guía de transporte</a:t>
            </a:r>
            <a:endParaRPr/>
          </a:p>
        </p:txBody>
      </p:sp>
      <p:cxnSp>
        <p:nvCxnSpPr>
          <p:cNvPr id="1713" name="Google Shape;1713;p47"/>
          <p:cNvCxnSpPr/>
          <p:nvPr/>
        </p:nvCxnSpPr>
        <p:spPr>
          <a:xfrm rot="10800000">
            <a:off x="5627835" y="1499137"/>
            <a:ext cx="1576200" cy="530100"/>
          </a:xfrm>
          <a:prstGeom prst="bentConnector3">
            <a:avLst>
              <a:gd fmla="val 49999" name="adj1"/>
            </a:avLst>
          </a:prstGeom>
          <a:noFill/>
          <a:ln cap="flat" cmpd="sng" w="19050">
            <a:solidFill>
              <a:srgbClr val="262626"/>
            </a:solidFill>
            <a:prstDash val="solid"/>
            <a:miter lim="8000"/>
            <a:headEnd len="med" w="med" type="oval"/>
            <a:tailEnd len="med" w="med" type="oval"/>
          </a:ln>
        </p:spPr>
      </p:cxnSp>
      <p:sp>
        <p:nvSpPr>
          <p:cNvPr id="1714" name="Google Shape;1714;p47"/>
          <p:cNvSpPr/>
          <p:nvPr/>
        </p:nvSpPr>
        <p:spPr>
          <a:xfrm>
            <a:off x="9573549" y="2344392"/>
            <a:ext cx="1345773" cy="579646"/>
          </a:xfrm>
          <a:prstGeom prst="rect">
            <a:avLst/>
          </a:prstGeom>
          <a:noFill/>
          <a:ln>
            <a:noFill/>
          </a:ln>
        </p:spPr>
        <p:txBody>
          <a:bodyPr anchorCtr="0" anchor="t" bIns="45700" lIns="91425" spcFirstLastPara="1" rIns="91425" wrap="square" tIns="45700">
            <a:spAutoFit/>
          </a:bodyPr>
          <a:lstStyle/>
          <a:p>
            <a:pPr indent="0" lvl="0" marL="0" marR="0" rtl="0" algn="l">
              <a:lnSpc>
                <a:spcPct val="103333"/>
              </a:lnSpc>
              <a:spcBef>
                <a:spcPts val="0"/>
              </a:spcBef>
              <a:spcAft>
                <a:spcPts val="0"/>
              </a:spcAft>
              <a:buNone/>
            </a:pPr>
            <a:r>
              <a:rPr b="1" lang="en-US" sz="1800">
                <a:solidFill>
                  <a:srgbClr val="0289AE"/>
                </a:solidFill>
                <a:latin typeface="Calibri"/>
                <a:ea typeface="Calibri"/>
                <a:cs typeface="Calibri"/>
                <a:sym typeface="Calibri"/>
              </a:rPr>
              <a:t>Sistemas de recarga</a:t>
            </a:r>
            <a:endParaRPr/>
          </a:p>
        </p:txBody>
      </p:sp>
      <p:cxnSp>
        <p:nvCxnSpPr>
          <p:cNvPr id="1715" name="Google Shape;1715;p47"/>
          <p:cNvCxnSpPr/>
          <p:nvPr/>
        </p:nvCxnSpPr>
        <p:spPr>
          <a:xfrm flipH="1" rot="10800000">
            <a:off x="7733745" y="2495926"/>
            <a:ext cx="1753200" cy="323400"/>
          </a:xfrm>
          <a:prstGeom prst="bentConnector3">
            <a:avLst>
              <a:gd fmla="val 49997" name="adj1"/>
            </a:avLst>
          </a:prstGeom>
          <a:noFill/>
          <a:ln cap="flat" cmpd="sng" w="19050">
            <a:solidFill>
              <a:srgbClr val="262626"/>
            </a:solidFill>
            <a:prstDash val="solid"/>
            <a:miter lim="8000"/>
            <a:headEnd len="med" w="med" type="oval"/>
            <a:tailEnd len="med" w="med" type="oval"/>
          </a:ln>
        </p:spPr>
      </p:cxnSp>
      <p:sp>
        <p:nvSpPr>
          <p:cNvPr id="1716" name="Google Shape;1716;p47"/>
          <p:cNvSpPr/>
          <p:nvPr/>
        </p:nvSpPr>
        <p:spPr>
          <a:xfrm>
            <a:off x="9573548" y="1512581"/>
            <a:ext cx="2328375" cy="579646"/>
          </a:xfrm>
          <a:prstGeom prst="rect">
            <a:avLst/>
          </a:prstGeom>
          <a:noFill/>
          <a:ln>
            <a:noFill/>
          </a:ln>
        </p:spPr>
        <p:txBody>
          <a:bodyPr anchorCtr="0" anchor="t" bIns="45700" lIns="91425" spcFirstLastPara="1" rIns="91425" wrap="square" tIns="45700">
            <a:spAutoFit/>
          </a:bodyPr>
          <a:lstStyle/>
          <a:p>
            <a:pPr indent="0" lvl="0" marL="0" marR="0" rtl="0" algn="l">
              <a:lnSpc>
                <a:spcPct val="103333"/>
              </a:lnSpc>
              <a:spcBef>
                <a:spcPts val="0"/>
              </a:spcBef>
              <a:spcAft>
                <a:spcPts val="0"/>
              </a:spcAft>
              <a:buNone/>
            </a:pPr>
            <a:r>
              <a:rPr b="1" lang="en-US" sz="1800">
                <a:solidFill>
                  <a:srgbClr val="0289AE"/>
                </a:solidFill>
                <a:latin typeface="Calibri"/>
                <a:ea typeface="Calibri"/>
                <a:cs typeface="Calibri"/>
                <a:sym typeface="Calibri"/>
              </a:rPr>
              <a:t>Explicación del origen de los alimentos</a:t>
            </a:r>
            <a:endParaRPr/>
          </a:p>
        </p:txBody>
      </p:sp>
      <p:cxnSp>
        <p:nvCxnSpPr>
          <p:cNvPr id="1717" name="Google Shape;1717;p47"/>
          <p:cNvCxnSpPr/>
          <p:nvPr/>
        </p:nvCxnSpPr>
        <p:spPr>
          <a:xfrm flipH="1" rot="10800000">
            <a:off x="7407107" y="1921435"/>
            <a:ext cx="2079600" cy="433500"/>
          </a:xfrm>
          <a:prstGeom prst="bentConnector3">
            <a:avLst>
              <a:gd fmla="val 50003" name="adj1"/>
            </a:avLst>
          </a:prstGeom>
          <a:noFill/>
          <a:ln cap="flat" cmpd="sng" w="19050">
            <a:solidFill>
              <a:srgbClr val="262626"/>
            </a:solidFill>
            <a:prstDash val="solid"/>
            <a:miter lim="8000"/>
            <a:headEnd len="med" w="med" type="oval"/>
            <a:tailEnd len="med" w="med" type="oval"/>
          </a:ln>
        </p:spPr>
      </p:cxnSp>
      <p:sp>
        <p:nvSpPr>
          <p:cNvPr id="1718" name="Google Shape;1718;p47"/>
          <p:cNvSpPr txBox="1"/>
          <p:nvPr/>
        </p:nvSpPr>
        <p:spPr>
          <a:xfrm>
            <a:off x="290077" y="339272"/>
            <a:ext cx="12192000" cy="764209"/>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06677F"/>
              </a:buClr>
              <a:buSzPts val="3400"/>
              <a:buFont typeface="Arial"/>
              <a:buNone/>
            </a:pPr>
            <a:r>
              <a:rPr b="1" lang="en-US" sz="3400">
                <a:solidFill>
                  <a:srgbClr val="06677F"/>
                </a:solidFill>
                <a:latin typeface="Calibri"/>
                <a:ea typeface="Calibri"/>
                <a:cs typeface="Calibri"/>
                <a:sym typeface="Calibri"/>
              </a:rPr>
              <a:t>Sostenibilidad silenciosa frente a sostenibilidad visible</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1719" name="Google Shape;1719;p47"/>
          <p:cNvCxnSpPr/>
          <p:nvPr/>
        </p:nvCxnSpPr>
        <p:spPr>
          <a:xfrm>
            <a:off x="46457" y="1044412"/>
            <a:ext cx="8765174" cy="0"/>
          </a:xfrm>
          <a:prstGeom prst="straightConnector1">
            <a:avLst/>
          </a:prstGeom>
          <a:noFill/>
          <a:ln cap="flat" cmpd="sng" w="34925">
            <a:solidFill>
              <a:srgbClr val="62A844"/>
            </a:solidFill>
            <a:prstDash val="dot"/>
            <a:miter lim="8000"/>
            <a:headEnd len="sm" w="sm" type="none"/>
            <a:tailEnd len="sm" w="sm" type="none"/>
          </a:ln>
        </p:spPr>
      </p:cxnSp>
      <p:sp>
        <p:nvSpPr>
          <p:cNvPr id="1720" name="Google Shape;1720;p47"/>
          <p:cNvSpPr/>
          <p:nvPr/>
        </p:nvSpPr>
        <p:spPr>
          <a:xfrm>
            <a:off x="9573548" y="4832797"/>
            <a:ext cx="2025385" cy="579646"/>
          </a:xfrm>
          <a:prstGeom prst="rect">
            <a:avLst/>
          </a:prstGeom>
          <a:noFill/>
          <a:ln>
            <a:noFill/>
          </a:ln>
        </p:spPr>
        <p:txBody>
          <a:bodyPr anchorCtr="0" anchor="t" bIns="45700" lIns="91425" spcFirstLastPara="1" rIns="91425" wrap="square" tIns="45700">
            <a:spAutoFit/>
          </a:bodyPr>
          <a:lstStyle/>
          <a:p>
            <a:pPr indent="0" lvl="0" marL="0" marR="0" rtl="0" algn="l">
              <a:lnSpc>
                <a:spcPct val="103333"/>
              </a:lnSpc>
              <a:spcBef>
                <a:spcPts val="0"/>
              </a:spcBef>
              <a:spcAft>
                <a:spcPts val="0"/>
              </a:spcAft>
              <a:buNone/>
            </a:pPr>
            <a:r>
              <a:rPr b="1" lang="en-US" sz="1800">
                <a:solidFill>
                  <a:schemeClr val="lt1"/>
                </a:solidFill>
                <a:latin typeface="Calibri"/>
                <a:ea typeface="Calibri"/>
                <a:cs typeface="Calibri"/>
                <a:sym typeface="Calibri"/>
              </a:rPr>
              <a:t>Mejor aprovisionamiento</a:t>
            </a:r>
            <a:endParaRPr/>
          </a:p>
        </p:txBody>
      </p:sp>
      <p:cxnSp>
        <p:nvCxnSpPr>
          <p:cNvPr id="1721" name="Google Shape;1721;p47"/>
          <p:cNvCxnSpPr/>
          <p:nvPr/>
        </p:nvCxnSpPr>
        <p:spPr>
          <a:xfrm flipH="1" rot="10800000">
            <a:off x="7733745" y="4929139"/>
            <a:ext cx="1769100" cy="313500"/>
          </a:xfrm>
          <a:prstGeom prst="bentConnector3">
            <a:avLst>
              <a:gd fmla="val 50001" name="adj1"/>
            </a:avLst>
          </a:prstGeom>
          <a:noFill/>
          <a:ln cap="flat" cmpd="sng" w="19050">
            <a:solidFill>
              <a:schemeClr val="lt1"/>
            </a:solidFill>
            <a:prstDash val="solid"/>
            <a:miter lim="8000"/>
            <a:headEnd len="med" w="med" type="oval"/>
            <a:tailEnd len="med" w="med" type="oval"/>
          </a:ln>
        </p:spPr>
      </p:cxnSp>
      <p:sp>
        <p:nvSpPr>
          <p:cNvPr id="1722" name="Google Shape;1722;p47"/>
          <p:cNvSpPr/>
          <p:nvPr/>
        </p:nvSpPr>
        <p:spPr>
          <a:xfrm>
            <a:off x="9573548" y="5651194"/>
            <a:ext cx="1711365" cy="579646"/>
          </a:xfrm>
          <a:prstGeom prst="rect">
            <a:avLst/>
          </a:prstGeom>
          <a:noFill/>
          <a:ln>
            <a:noFill/>
          </a:ln>
        </p:spPr>
        <p:txBody>
          <a:bodyPr anchorCtr="0" anchor="t" bIns="45700" lIns="91425" spcFirstLastPara="1" rIns="91425" wrap="square" tIns="45700">
            <a:spAutoFit/>
          </a:bodyPr>
          <a:lstStyle/>
          <a:p>
            <a:pPr indent="0" lvl="0" marL="0" marR="0" rtl="0" algn="l">
              <a:lnSpc>
                <a:spcPct val="103333"/>
              </a:lnSpc>
              <a:spcBef>
                <a:spcPts val="0"/>
              </a:spcBef>
              <a:spcAft>
                <a:spcPts val="0"/>
              </a:spcAft>
              <a:buNone/>
            </a:pPr>
            <a:r>
              <a:rPr b="1" lang="en-US" sz="1800">
                <a:solidFill>
                  <a:schemeClr val="lt1"/>
                </a:solidFill>
                <a:latin typeface="Calibri"/>
                <a:ea typeface="Calibri"/>
                <a:cs typeface="Calibri"/>
                <a:sym typeface="Calibri"/>
              </a:rPr>
              <a:t>Materiales de menor impacto</a:t>
            </a:r>
            <a:endParaRPr/>
          </a:p>
        </p:txBody>
      </p:sp>
      <p:cxnSp>
        <p:nvCxnSpPr>
          <p:cNvPr id="1723" name="Google Shape;1723;p47"/>
          <p:cNvCxnSpPr/>
          <p:nvPr/>
        </p:nvCxnSpPr>
        <p:spPr>
          <a:xfrm>
            <a:off x="7349044" y="5567725"/>
            <a:ext cx="2113800" cy="317700"/>
          </a:xfrm>
          <a:prstGeom prst="bentConnector3">
            <a:avLst>
              <a:gd fmla="val 50002" name="adj1"/>
            </a:avLst>
          </a:prstGeom>
          <a:noFill/>
          <a:ln cap="flat" cmpd="sng" w="19050">
            <a:solidFill>
              <a:schemeClr val="lt1"/>
            </a:solidFill>
            <a:prstDash val="solid"/>
            <a:miter lim="8000"/>
            <a:headEnd len="med" w="med" type="oval"/>
            <a:tailEnd len="med" w="med" type="oval"/>
          </a:ln>
        </p:spPr>
      </p:cxnSp>
      <p:sp>
        <p:nvSpPr>
          <p:cNvPr id="1724" name="Google Shape;1724;p47"/>
          <p:cNvSpPr/>
          <p:nvPr/>
        </p:nvSpPr>
        <p:spPr>
          <a:xfrm>
            <a:off x="2930768" y="4534579"/>
            <a:ext cx="2706911" cy="579646"/>
          </a:xfrm>
          <a:prstGeom prst="rect">
            <a:avLst/>
          </a:prstGeom>
          <a:noFill/>
          <a:ln>
            <a:noFill/>
          </a:ln>
        </p:spPr>
        <p:txBody>
          <a:bodyPr anchorCtr="0" anchor="t" bIns="45700" lIns="91425" spcFirstLastPara="1" rIns="91425" wrap="square" tIns="45700">
            <a:spAutoFit/>
          </a:bodyPr>
          <a:lstStyle/>
          <a:p>
            <a:pPr indent="0" lvl="0" marL="0" marR="0" rtl="0" algn="r">
              <a:lnSpc>
                <a:spcPct val="103333"/>
              </a:lnSpc>
              <a:spcBef>
                <a:spcPts val="0"/>
              </a:spcBef>
              <a:spcAft>
                <a:spcPts val="0"/>
              </a:spcAft>
              <a:buNone/>
            </a:pPr>
            <a:r>
              <a:rPr b="1" lang="en-US" sz="1800">
                <a:solidFill>
                  <a:schemeClr val="lt1"/>
                </a:solidFill>
                <a:latin typeface="Calibri"/>
                <a:ea typeface="Calibri"/>
                <a:cs typeface="Calibri"/>
                <a:sym typeface="Calibri"/>
              </a:rPr>
              <a:t>Reducción de residuos entre bastidores</a:t>
            </a:r>
            <a:endParaRPr/>
          </a:p>
        </p:txBody>
      </p:sp>
      <p:cxnSp>
        <p:nvCxnSpPr>
          <p:cNvPr id="1725" name="Google Shape;1725;p47"/>
          <p:cNvCxnSpPr/>
          <p:nvPr/>
        </p:nvCxnSpPr>
        <p:spPr>
          <a:xfrm flipH="1">
            <a:off x="5653542" y="4309681"/>
            <a:ext cx="1375200" cy="414000"/>
          </a:xfrm>
          <a:prstGeom prst="bentConnector3">
            <a:avLst>
              <a:gd fmla="val 50003" name="adj1"/>
            </a:avLst>
          </a:prstGeom>
          <a:noFill/>
          <a:ln cap="flat" cmpd="sng" w="19050">
            <a:solidFill>
              <a:schemeClr val="lt1"/>
            </a:solidFill>
            <a:prstDash val="solid"/>
            <a:miter lim="8000"/>
            <a:headEnd len="med" w="med" type="oval"/>
            <a:tailEnd len="med" w="med" type="oval"/>
          </a:ln>
        </p:spPr>
      </p:cxnSp>
      <p:sp>
        <p:nvSpPr>
          <p:cNvPr id="1726" name="Google Shape;1726;p47"/>
          <p:cNvSpPr/>
          <p:nvPr/>
        </p:nvSpPr>
        <p:spPr>
          <a:xfrm>
            <a:off x="3926259" y="5528435"/>
            <a:ext cx="1711420" cy="579646"/>
          </a:xfrm>
          <a:prstGeom prst="rect">
            <a:avLst/>
          </a:prstGeom>
          <a:noFill/>
          <a:ln>
            <a:noFill/>
          </a:ln>
        </p:spPr>
        <p:txBody>
          <a:bodyPr anchorCtr="0" anchor="t" bIns="45700" lIns="91425" spcFirstLastPara="1" rIns="91425" wrap="square" tIns="45700">
            <a:spAutoFit/>
          </a:bodyPr>
          <a:lstStyle/>
          <a:p>
            <a:pPr indent="0" lvl="0" marL="0" marR="0" rtl="0" algn="r">
              <a:lnSpc>
                <a:spcPct val="103333"/>
              </a:lnSpc>
              <a:spcBef>
                <a:spcPts val="0"/>
              </a:spcBef>
              <a:spcAft>
                <a:spcPts val="0"/>
              </a:spcAft>
              <a:buNone/>
            </a:pPr>
            <a:r>
              <a:rPr b="1" lang="en-US" sz="1800">
                <a:solidFill>
                  <a:schemeClr val="lt1"/>
                </a:solidFill>
                <a:latin typeface="Calibri"/>
                <a:ea typeface="Calibri"/>
                <a:cs typeface="Calibri"/>
                <a:sym typeface="Calibri"/>
              </a:rPr>
              <a:t>Mantenimiento inteligente</a:t>
            </a:r>
            <a:endParaRPr/>
          </a:p>
        </p:txBody>
      </p:sp>
      <p:cxnSp>
        <p:nvCxnSpPr>
          <p:cNvPr id="1727" name="Google Shape;1727;p47"/>
          <p:cNvCxnSpPr/>
          <p:nvPr/>
        </p:nvCxnSpPr>
        <p:spPr>
          <a:xfrm flipH="1">
            <a:off x="5652518" y="5242639"/>
            <a:ext cx="1112100" cy="452400"/>
          </a:xfrm>
          <a:prstGeom prst="bentConnector3">
            <a:avLst>
              <a:gd fmla="val 50001" name="adj1"/>
            </a:avLst>
          </a:prstGeom>
          <a:noFill/>
          <a:ln cap="flat" cmpd="sng" w="19050">
            <a:solidFill>
              <a:schemeClr val="lt1"/>
            </a:solidFill>
            <a:prstDash val="solid"/>
            <a:miter lim="8000"/>
            <a:headEnd len="med" w="med" type="oval"/>
            <a:tailEnd len="med" w="med" type="oval"/>
          </a:ln>
        </p:spPr>
      </p:cxnSp>
      <p:sp>
        <p:nvSpPr>
          <p:cNvPr id="1728" name="Google Shape;1728;p47"/>
          <p:cNvSpPr/>
          <p:nvPr/>
        </p:nvSpPr>
        <p:spPr>
          <a:xfrm>
            <a:off x="9573549" y="4090172"/>
            <a:ext cx="1418695" cy="579646"/>
          </a:xfrm>
          <a:prstGeom prst="rect">
            <a:avLst/>
          </a:prstGeom>
          <a:noFill/>
          <a:ln>
            <a:noFill/>
          </a:ln>
        </p:spPr>
        <p:txBody>
          <a:bodyPr anchorCtr="0" anchor="t" bIns="45700" lIns="91425" spcFirstLastPara="1" rIns="91425" wrap="square" tIns="45700">
            <a:spAutoFit/>
          </a:bodyPr>
          <a:lstStyle/>
          <a:p>
            <a:pPr indent="0" lvl="0" marL="0" marR="0" rtl="0" algn="l">
              <a:lnSpc>
                <a:spcPct val="103333"/>
              </a:lnSpc>
              <a:spcBef>
                <a:spcPts val="0"/>
              </a:spcBef>
              <a:spcAft>
                <a:spcPts val="0"/>
              </a:spcAft>
              <a:buNone/>
            </a:pPr>
            <a:r>
              <a:rPr b="1" lang="en-US" sz="1800">
                <a:solidFill>
                  <a:schemeClr val="lt1"/>
                </a:solidFill>
                <a:latin typeface="Calibri"/>
                <a:ea typeface="Calibri"/>
                <a:cs typeface="Calibri"/>
                <a:sym typeface="Calibri"/>
              </a:rPr>
              <a:t>Sistemas eficientes</a:t>
            </a:r>
            <a:endParaRPr/>
          </a:p>
        </p:txBody>
      </p:sp>
      <p:cxnSp>
        <p:nvCxnSpPr>
          <p:cNvPr id="1729" name="Google Shape;1729;p47"/>
          <p:cNvCxnSpPr/>
          <p:nvPr/>
        </p:nvCxnSpPr>
        <p:spPr>
          <a:xfrm flipH="1" rot="10800000">
            <a:off x="7960593" y="4250866"/>
            <a:ext cx="1502400" cy="318900"/>
          </a:xfrm>
          <a:prstGeom prst="bentConnector3">
            <a:avLst>
              <a:gd fmla="val 49998" name="adj1"/>
            </a:avLst>
          </a:prstGeom>
          <a:noFill/>
          <a:ln cap="flat" cmpd="sng" w="19050">
            <a:solidFill>
              <a:schemeClr val="lt1"/>
            </a:solidFill>
            <a:prstDash val="solid"/>
            <a:miter lim="8000"/>
            <a:headEnd len="med" w="med" type="oval"/>
            <a:tailEnd len="med" w="med" type="oval"/>
          </a:ln>
        </p:spPr>
      </p:cxnSp>
      <p:sp>
        <p:nvSpPr>
          <p:cNvPr id="1730" name="Google Shape;1730;p47"/>
          <p:cNvSpPr txBox="1"/>
          <p:nvPr/>
        </p:nvSpPr>
        <p:spPr>
          <a:xfrm>
            <a:off x="290076" y="1339265"/>
            <a:ext cx="3896557" cy="1477328"/>
          </a:xfrm>
          <a:prstGeom prst="rect">
            <a:avLst/>
          </a:prstGeom>
          <a:solidFill>
            <a:schemeClr val="lt1"/>
          </a:solid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Cierta sostenibilidad debe integrarse discretamente.</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Cierta sostenibilidad debe hacerse visible con delicadeza.</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La clave está en saber distinguir entre ambas.</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5" name="Shape 1735"/>
        <p:cNvGrpSpPr/>
        <p:nvPr/>
      </p:nvGrpSpPr>
      <p:grpSpPr>
        <a:xfrm>
          <a:off x="0" y="0"/>
          <a:ext cx="0" cy="0"/>
          <a:chOff x="0" y="0"/>
          <a:chExt cx="0" cy="0"/>
        </a:xfrm>
      </p:grpSpPr>
      <p:sp>
        <p:nvSpPr>
          <p:cNvPr id="1736" name="Google Shape;1736;p48"/>
          <p:cNvSpPr txBox="1"/>
          <p:nvPr/>
        </p:nvSpPr>
        <p:spPr>
          <a:xfrm>
            <a:off x="429115" y="421381"/>
            <a:ext cx="6079060"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06677F"/>
              </a:buClr>
              <a:buSzPts val="3400"/>
              <a:buFont typeface="Arial"/>
              <a:buNone/>
            </a:pPr>
            <a:r>
              <a:rPr b="1" lang="en-US" sz="3400">
                <a:solidFill>
                  <a:srgbClr val="06677F"/>
                </a:solidFill>
                <a:latin typeface="Calibri"/>
                <a:ea typeface="Calibri"/>
                <a:cs typeface="Calibri"/>
                <a:sym typeface="Calibri"/>
              </a:rPr>
              <a:t>Diseño de puntos de contacto inclusivos y de baja fricción</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1737" name="Google Shape;1737;p48"/>
          <p:cNvCxnSpPr/>
          <p:nvPr/>
        </p:nvCxnSpPr>
        <p:spPr>
          <a:xfrm>
            <a:off x="0" y="1536819"/>
            <a:ext cx="5683827" cy="0"/>
          </a:xfrm>
          <a:prstGeom prst="straightConnector1">
            <a:avLst/>
          </a:prstGeom>
          <a:noFill/>
          <a:ln cap="flat" cmpd="sng" w="34925">
            <a:solidFill>
              <a:srgbClr val="62A844"/>
            </a:solidFill>
            <a:prstDash val="dot"/>
            <a:miter lim="8000"/>
            <a:headEnd len="sm" w="sm" type="none"/>
            <a:tailEnd len="sm" w="sm" type="none"/>
          </a:ln>
        </p:spPr>
      </p:cxnSp>
      <p:sp>
        <p:nvSpPr>
          <p:cNvPr id="1738" name="Google Shape;1738;p48"/>
          <p:cNvSpPr/>
          <p:nvPr/>
        </p:nvSpPr>
        <p:spPr>
          <a:xfrm flipH="1">
            <a:off x="586941" y="1561230"/>
            <a:ext cx="5761904" cy="5427127"/>
          </a:xfrm>
          <a:prstGeom prst="rect">
            <a:avLst/>
          </a:prstGeom>
          <a:noFill/>
          <a:ln>
            <a:noFill/>
          </a:ln>
        </p:spPr>
        <p:txBody>
          <a:bodyPr anchorCtr="0" anchor="t" bIns="45700" lIns="91425" spcFirstLastPara="1" rIns="91425" wrap="square" tIns="45700">
            <a:spAutoFit/>
          </a:bodyPr>
          <a:lstStyle/>
          <a:p>
            <a:pPr indent="0" lvl="0" marL="0" marR="0" rtl="0" algn="l">
              <a:lnSpc>
                <a:spcPct val="98000"/>
              </a:lnSpc>
              <a:spcBef>
                <a:spcPts val="0"/>
              </a:spcBef>
              <a:spcAft>
                <a:spcPts val="0"/>
              </a:spcAft>
              <a:buClr>
                <a:srgbClr val="62A844"/>
              </a:buClr>
              <a:buSzPts val="2000"/>
              <a:buFont typeface="Calibri"/>
              <a:buNone/>
            </a:pPr>
            <a:r>
              <a:rPr b="1" lang="en-US" sz="2000">
                <a:solidFill>
                  <a:srgbClr val="0289AE"/>
                </a:solidFill>
                <a:latin typeface="Calibri"/>
                <a:ea typeface="Calibri"/>
                <a:cs typeface="Calibri"/>
                <a:sym typeface="Calibri"/>
              </a:rPr>
              <a:t>Un buen punto de contacto sostenible debe ser:</a:t>
            </a:r>
            <a:endParaRPr/>
          </a:p>
          <a:p>
            <a:pPr indent="-285750" lvl="0" marL="285750" marR="0" rtl="0" algn="l">
              <a:lnSpc>
                <a:spcPct val="108888"/>
              </a:lnSpc>
              <a:spcBef>
                <a:spcPts val="30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fácil de entender</a:t>
            </a:r>
            <a:endParaRPr/>
          </a:p>
          <a:p>
            <a:pPr indent="-285750" lvl="0" marL="285750" marR="0" rtl="0" algn="l">
              <a:lnSpc>
                <a:spcPct val="108888"/>
              </a:lnSpc>
              <a:spcBef>
                <a:spcPts val="30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fácil de utilizar</a:t>
            </a:r>
            <a:endParaRPr/>
          </a:p>
          <a:p>
            <a:pPr indent="-285750" lvl="0" marL="285750" marR="0" rtl="0" algn="l">
              <a:lnSpc>
                <a:spcPct val="108888"/>
              </a:lnSpc>
              <a:spcBef>
                <a:spcPts val="30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fácil de acceder</a:t>
            </a:r>
            <a:endParaRPr/>
          </a:p>
          <a:p>
            <a:pPr indent="-285750" lvl="0" marL="285750" marR="0" rtl="0" algn="l">
              <a:lnSpc>
                <a:spcPct val="108888"/>
              </a:lnSpc>
              <a:spcBef>
                <a:spcPts val="30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fácil de confiar</a:t>
            </a:r>
            <a:endParaRPr sz="1800">
              <a:solidFill>
                <a:srgbClr val="262626"/>
              </a:solidFill>
              <a:latin typeface="Calibri"/>
              <a:ea typeface="Calibri"/>
              <a:cs typeface="Calibri"/>
              <a:sym typeface="Calibri"/>
            </a:endParaRPr>
          </a:p>
          <a:p>
            <a:pPr indent="0" lvl="0" marL="0" marR="0" rtl="0" algn="l">
              <a:lnSpc>
                <a:spcPct val="98000"/>
              </a:lnSpc>
              <a:spcBef>
                <a:spcPts val="0"/>
              </a:spcBef>
              <a:spcAft>
                <a:spcPts val="0"/>
              </a:spcAft>
              <a:buClr>
                <a:srgbClr val="62A844"/>
              </a:buClr>
              <a:buSzPts val="2000"/>
              <a:buFont typeface="Calibri"/>
              <a:buNone/>
            </a:pPr>
            <a:r>
              <a:rPr b="1" lang="en-US" sz="2000">
                <a:solidFill>
                  <a:srgbClr val="0289AE"/>
                </a:solidFill>
                <a:latin typeface="Calibri"/>
                <a:ea typeface="Calibri"/>
                <a:cs typeface="Calibri"/>
                <a:sym typeface="Calibri"/>
              </a:rPr>
              <a:t>Esto significa:</a:t>
            </a:r>
            <a:endParaRPr/>
          </a:p>
          <a:p>
            <a:pPr indent="-285750" lvl="0" marL="285750" marR="0" rtl="0" algn="l">
              <a:lnSpc>
                <a:spcPct val="108888"/>
              </a:lnSpc>
              <a:spcBef>
                <a:spcPts val="30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lenguaje sencillo</a:t>
            </a:r>
            <a:endParaRPr/>
          </a:p>
          <a:p>
            <a:pPr indent="-285750" lvl="0" marL="285750" marR="0" rtl="0" algn="l">
              <a:lnSpc>
                <a:spcPct val="108888"/>
              </a:lnSpc>
              <a:spcBef>
                <a:spcPts val="30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iconos claros</a:t>
            </a:r>
            <a:endParaRPr/>
          </a:p>
          <a:p>
            <a:pPr indent="-285750" lvl="0" marL="285750" marR="0" rtl="0" algn="l">
              <a:lnSpc>
                <a:spcPct val="108888"/>
              </a:lnSpc>
              <a:spcBef>
                <a:spcPts val="30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buen contraste y legibilidad</a:t>
            </a:r>
            <a:endParaRPr/>
          </a:p>
          <a:p>
            <a:pPr indent="-285750" lvl="0" marL="285750" marR="0" rtl="0" algn="l">
              <a:lnSpc>
                <a:spcPct val="108888"/>
              </a:lnSpc>
              <a:spcBef>
                <a:spcPts val="30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redacción multilingüe o sensible a las diferencias culturales cuando sea pertinente</a:t>
            </a:r>
            <a:endParaRPr/>
          </a:p>
          <a:p>
            <a:pPr indent="-285750" lvl="0" marL="285750" marR="0" rtl="0" algn="l">
              <a:lnSpc>
                <a:spcPct val="108888"/>
              </a:lnSpc>
              <a:spcBef>
                <a:spcPts val="30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alternativas para los huéspedes que prefieran una interacción no digital</a:t>
            </a:r>
            <a:endParaRPr/>
          </a:p>
          <a:p>
            <a:pPr indent="-285750" lvl="0" marL="285750" marR="0" rtl="0" algn="l">
              <a:lnSpc>
                <a:spcPct val="108888"/>
              </a:lnSpc>
              <a:spcBef>
                <a:spcPts val="30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tono respetuoso y sin prejuicios</a:t>
            </a:r>
            <a:endParaRPr sz="1800">
              <a:solidFill>
                <a:srgbClr val="262626"/>
              </a:solidFill>
              <a:latin typeface="Calibri"/>
              <a:ea typeface="Calibri"/>
              <a:cs typeface="Calibri"/>
              <a:sym typeface="Calibri"/>
            </a:endParaRPr>
          </a:p>
          <a:p>
            <a:pPr indent="0" lvl="0" marL="0" marR="0" rtl="0" algn="l">
              <a:lnSpc>
                <a:spcPct val="108888"/>
              </a:lnSpc>
              <a:spcBef>
                <a:spcPts val="0"/>
              </a:spcBef>
              <a:spcAft>
                <a:spcPts val="0"/>
              </a:spcAft>
              <a:buClr>
                <a:srgbClr val="62A844"/>
              </a:buClr>
              <a:buSzPts val="1800"/>
              <a:buFont typeface="Calibri"/>
              <a:buNone/>
            </a:pPr>
            <a:r>
              <a:rPr b="1" lang="en-US" sz="1800">
                <a:solidFill>
                  <a:srgbClr val="62A844"/>
                </a:solidFill>
                <a:latin typeface="Calibri"/>
                <a:ea typeface="Calibri"/>
                <a:cs typeface="Calibri"/>
                <a:sym typeface="Calibri"/>
              </a:rPr>
              <a:t>Regla práctica: un diseño eficaz hace que el huésped comprenda la acción de un solo vistazo.</a:t>
            </a:r>
            <a:br>
              <a:rPr lang="en-US" sz="1800">
                <a:solidFill>
                  <a:srgbClr val="62A844"/>
                </a:solidFill>
                <a:latin typeface="Calibri"/>
                <a:ea typeface="Calibri"/>
                <a:cs typeface="Calibri"/>
                <a:sym typeface="Calibri"/>
              </a:rPr>
            </a:br>
            <a:endParaRPr sz="1800">
              <a:solidFill>
                <a:srgbClr val="62A844"/>
              </a:solidFill>
              <a:latin typeface="Calibri"/>
              <a:ea typeface="Calibri"/>
              <a:cs typeface="Calibri"/>
              <a:sym typeface="Calibri"/>
            </a:endParaRPr>
          </a:p>
        </p:txBody>
      </p:sp>
      <p:grpSp>
        <p:nvGrpSpPr>
          <p:cNvPr id="1739" name="Google Shape;1739;p48"/>
          <p:cNvGrpSpPr/>
          <p:nvPr/>
        </p:nvGrpSpPr>
        <p:grpSpPr>
          <a:xfrm>
            <a:off x="5666878" y="421373"/>
            <a:ext cx="7004424" cy="5391430"/>
            <a:chOff x="3889094" y="182689"/>
            <a:chExt cx="8303016" cy="6390979"/>
          </a:xfrm>
        </p:grpSpPr>
        <p:pic>
          <p:nvPicPr>
            <p:cNvPr id="1740" name="Google Shape;1740;p48"/>
            <p:cNvPicPr preferRelativeResize="0"/>
            <p:nvPr/>
          </p:nvPicPr>
          <p:blipFill rotWithShape="1">
            <a:blip r:embed="rId3">
              <a:alphaModFix/>
            </a:blip>
            <a:srcRect b="16924" l="-759" r="29192" t="12295"/>
            <a:stretch/>
          </p:blipFill>
          <p:spPr>
            <a:xfrm>
              <a:off x="3889094" y="182689"/>
              <a:ext cx="8302906" cy="6390979"/>
            </a:xfrm>
            <a:prstGeom prst="rect">
              <a:avLst/>
            </a:prstGeom>
            <a:noFill/>
            <a:ln>
              <a:noFill/>
            </a:ln>
          </p:spPr>
        </p:pic>
        <p:sp>
          <p:nvSpPr>
            <p:cNvPr id="1741" name="Google Shape;1741;p48"/>
            <p:cNvSpPr/>
            <p:nvPr/>
          </p:nvSpPr>
          <p:spPr>
            <a:xfrm>
              <a:off x="5871410" y="694482"/>
              <a:ext cx="6320700" cy="4849800"/>
            </a:xfrm>
            <a:prstGeom prst="rect">
              <a:avLst/>
            </a:prstGeom>
            <a:solidFill>
              <a:schemeClr val="lt1"/>
            </a:solidFill>
            <a:ln>
              <a:noFill/>
            </a:ln>
          </p:spPr>
          <p:txBody>
            <a:bodyPr anchorCtr="0" anchor="ctr" bIns="36800" lIns="73625" spcFirstLastPara="1" rIns="73625" wrap="square" tIns="36800">
              <a:noAutofit/>
            </a:bodyPr>
            <a:lstStyle/>
            <a:p>
              <a:pPr indent="0" lvl="0" marL="0" marR="0" rtl="0" algn="ctr">
                <a:spcBef>
                  <a:spcPts val="0"/>
                </a:spcBef>
                <a:spcAft>
                  <a:spcPts val="0"/>
                </a:spcAft>
                <a:buNone/>
              </a:pPr>
              <a:r>
                <a:t/>
              </a:r>
              <a:endParaRPr sz="1450">
                <a:solidFill>
                  <a:schemeClr val="lt1"/>
                </a:solidFill>
                <a:latin typeface="Calibri"/>
                <a:ea typeface="Calibri"/>
                <a:cs typeface="Calibri"/>
                <a:sym typeface="Calibri"/>
              </a:endParaRPr>
            </a:p>
          </p:txBody>
        </p:sp>
        <p:pic>
          <p:nvPicPr>
            <p:cNvPr descr="The image depicts statistics and facts regarding travel accessibility and preferences among people with disabilities, including percentages and references to studies and reports.&#10;&#10;KI-generierte Inhalte können fehlerhaft sein." id="1742" name="Google Shape;1742;p48"/>
            <p:cNvPicPr preferRelativeResize="0"/>
            <p:nvPr/>
          </p:nvPicPr>
          <p:blipFill rotWithShape="1">
            <a:blip r:embed="rId4">
              <a:alphaModFix/>
            </a:blip>
            <a:srcRect b="-5927" l="-1717" r="-1706" t="-9161"/>
            <a:stretch/>
          </p:blipFill>
          <p:spPr>
            <a:xfrm>
              <a:off x="5871411" y="694482"/>
              <a:ext cx="6320589" cy="4943601"/>
            </a:xfrm>
            <a:prstGeom prst="rect">
              <a:avLst/>
            </a:prstGeom>
            <a:noFill/>
            <a:ln>
              <a:noFill/>
            </a:ln>
          </p:spPr>
        </p:pic>
      </p:grpSp>
      <p:pic>
        <p:nvPicPr>
          <p:cNvPr descr="The image depicts a handprinted rainbow-colored human hand, symbolizing diversity and inclusion.&#10;&#10;KI-generierte Inhalte können fehlerhaft sein." id="1743" name="Google Shape;1743;p48"/>
          <p:cNvPicPr preferRelativeResize="0"/>
          <p:nvPr/>
        </p:nvPicPr>
        <p:blipFill rotWithShape="1">
          <a:blip r:embed="rId5">
            <a:alphaModFix/>
          </a:blip>
          <a:srcRect b="0" l="5093" r="5093" t="0"/>
          <a:stretch/>
        </p:blipFill>
        <p:spPr>
          <a:xfrm>
            <a:off x="7331774" y="871876"/>
            <a:ext cx="5339526" cy="4072386"/>
          </a:xfrm>
          <a:prstGeom prst="rect">
            <a:avLst/>
          </a:prstGeom>
          <a:solidFill>
            <a:srgbClr val="D8D8D8"/>
          </a:solid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7" name="Shape 1747"/>
        <p:cNvGrpSpPr/>
        <p:nvPr/>
      </p:nvGrpSpPr>
      <p:grpSpPr>
        <a:xfrm>
          <a:off x="0" y="0"/>
          <a:ext cx="0" cy="0"/>
          <a:chOff x="0" y="0"/>
          <a:chExt cx="0" cy="0"/>
        </a:xfrm>
      </p:grpSpPr>
      <p:sp>
        <p:nvSpPr>
          <p:cNvPr id="1748" name="Google Shape;1748;p49"/>
          <p:cNvSpPr/>
          <p:nvPr/>
        </p:nvSpPr>
        <p:spPr>
          <a:xfrm>
            <a:off x="2146591" y="3095270"/>
            <a:ext cx="8152170" cy="3764820"/>
          </a:xfrm>
          <a:custGeom>
            <a:rect b="b" l="l" r="r" t="t"/>
            <a:pathLst>
              <a:path extrusionOk="0" h="5928851" w="11857702">
                <a:moveTo>
                  <a:pt x="0" y="5928851"/>
                </a:moveTo>
                <a:cubicBezTo>
                  <a:pt x="0" y="2654437"/>
                  <a:pt x="2654437" y="0"/>
                  <a:pt x="5928851" y="0"/>
                </a:cubicBezTo>
                <a:cubicBezTo>
                  <a:pt x="9203265" y="0"/>
                  <a:pt x="11857702" y="2654437"/>
                  <a:pt x="11857702" y="5928851"/>
                </a:cubicBezTo>
              </a:path>
            </a:pathLst>
          </a:custGeom>
          <a:noFill/>
          <a:ln cap="flat" cmpd="sng" w="254000">
            <a:solidFill>
              <a:srgbClr val="F2F2F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Calibri"/>
              <a:ea typeface="Calibri"/>
              <a:cs typeface="Calibri"/>
              <a:sym typeface="Calibri"/>
            </a:endParaRPr>
          </a:p>
        </p:txBody>
      </p:sp>
      <p:sp>
        <p:nvSpPr>
          <p:cNvPr id="1749" name="Google Shape;1749;p49"/>
          <p:cNvSpPr/>
          <p:nvPr/>
        </p:nvSpPr>
        <p:spPr>
          <a:xfrm rot="7411294">
            <a:off x="1358695" y="3698456"/>
            <a:ext cx="2160000" cy="2160000"/>
          </a:xfrm>
          <a:custGeom>
            <a:rect b="b" l="l" r="r" t="t"/>
            <a:pathLst>
              <a:path extrusionOk="0" h="5829300" w="5334000">
                <a:moveTo>
                  <a:pt x="2667000" y="5829300"/>
                </a:moveTo>
                <a:cubicBezTo>
                  <a:pt x="1194057" y="5829300"/>
                  <a:pt x="0" y="4635243"/>
                  <a:pt x="0" y="3162300"/>
                </a:cubicBezTo>
                <a:cubicBezTo>
                  <a:pt x="0" y="1873475"/>
                  <a:pt x="914200" y="798172"/>
                  <a:pt x="2129507" y="549484"/>
                </a:cubicBezTo>
                <a:lnTo>
                  <a:pt x="2250794" y="530973"/>
                </a:lnTo>
                <a:lnTo>
                  <a:pt x="2666999" y="0"/>
                </a:lnTo>
                <a:lnTo>
                  <a:pt x="3083204" y="530973"/>
                </a:lnTo>
                <a:lnTo>
                  <a:pt x="3204493" y="549484"/>
                </a:lnTo>
                <a:cubicBezTo>
                  <a:pt x="4419800" y="798172"/>
                  <a:pt x="5334000" y="1873475"/>
                  <a:pt x="5334000" y="3162300"/>
                </a:cubicBezTo>
                <a:cubicBezTo>
                  <a:pt x="5334000" y="4635243"/>
                  <a:pt x="4139943" y="5829300"/>
                  <a:pt x="2667000" y="5829300"/>
                </a:cubicBezTo>
                <a:close/>
              </a:path>
            </a:pathLst>
          </a:cu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Calibri"/>
              <a:ea typeface="Calibri"/>
              <a:cs typeface="Calibri"/>
              <a:sym typeface="Calibri"/>
            </a:endParaRPr>
          </a:p>
        </p:txBody>
      </p:sp>
      <p:sp>
        <p:nvSpPr>
          <p:cNvPr id="1750" name="Google Shape;1750;p49"/>
          <p:cNvSpPr/>
          <p:nvPr/>
        </p:nvSpPr>
        <p:spPr>
          <a:xfrm flipH="1" rot="-9941178">
            <a:off x="6546359" y="1892748"/>
            <a:ext cx="2160000" cy="2160000"/>
          </a:xfrm>
          <a:custGeom>
            <a:rect b="b" l="l" r="r" t="t"/>
            <a:pathLst>
              <a:path extrusionOk="0" h="5829300" w="5334000">
                <a:moveTo>
                  <a:pt x="2667000" y="5829300"/>
                </a:moveTo>
                <a:cubicBezTo>
                  <a:pt x="1194057" y="5829300"/>
                  <a:pt x="0" y="4635243"/>
                  <a:pt x="0" y="3162300"/>
                </a:cubicBezTo>
                <a:cubicBezTo>
                  <a:pt x="0" y="1873475"/>
                  <a:pt x="914200" y="798172"/>
                  <a:pt x="2129507" y="549484"/>
                </a:cubicBezTo>
                <a:lnTo>
                  <a:pt x="2250794" y="530973"/>
                </a:lnTo>
                <a:lnTo>
                  <a:pt x="2666999" y="0"/>
                </a:lnTo>
                <a:lnTo>
                  <a:pt x="3083204" y="530973"/>
                </a:lnTo>
                <a:lnTo>
                  <a:pt x="3204493" y="549484"/>
                </a:lnTo>
                <a:cubicBezTo>
                  <a:pt x="4419800" y="798172"/>
                  <a:pt x="5334000" y="1873475"/>
                  <a:pt x="5334000" y="3162300"/>
                </a:cubicBezTo>
                <a:cubicBezTo>
                  <a:pt x="5334000" y="4635243"/>
                  <a:pt x="4139943" y="5829300"/>
                  <a:pt x="2667000" y="5829300"/>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Calibri"/>
              <a:ea typeface="Calibri"/>
              <a:cs typeface="Calibri"/>
              <a:sym typeface="Calibri"/>
            </a:endParaRPr>
          </a:p>
        </p:txBody>
      </p:sp>
      <p:sp>
        <p:nvSpPr>
          <p:cNvPr id="1751" name="Google Shape;1751;p49"/>
          <p:cNvSpPr/>
          <p:nvPr/>
        </p:nvSpPr>
        <p:spPr>
          <a:xfrm rot="9941178">
            <a:off x="3670949" y="1907268"/>
            <a:ext cx="2160000" cy="2160000"/>
          </a:xfrm>
          <a:custGeom>
            <a:rect b="b" l="l" r="r" t="t"/>
            <a:pathLst>
              <a:path extrusionOk="0" h="5829300" w="5334000">
                <a:moveTo>
                  <a:pt x="2667000" y="5829300"/>
                </a:moveTo>
                <a:cubicBezTo>
                  <a:pt x="1194057" y="5829300"/>
                  <a:pt x="0" y="4635243"/>
                  <a:pt x="0" y="3162300"/>
                </a:cubicBezTo>
                <a:cubicBezTo>
                  <a:pt x="0" y="1873475"/>
                  <a:pt x="914200" y="798172"/>
                  <a:pt x="2129507" y="549484"/>
                </a:cubicBezTo>
                <a:lnTo>
                  <a:pt x="2250794" y="530973"/>
                </a:lnTo>
                <a:lnTo>
                  <a:pt x="2666999" y="0"/>
                </a:lnTo>
                <a:lnTo>
                  <a:pt x="3083204" y="530973"/>
                </a:lnTo>
                <a:lnTo>
                  <a:pt x="3204493" y="549484"/>
                </a:lnTo>
                <a:cubicBezTo>
                  <a:pt x="4419800" y="798172"/>
                  <a:pt x="5334000" y="1873475"/>
                  <a:pt x="5334000" y="3162300"/>
                </a:cubicBezTo>
                <a:cubicBezTo>
                  <a:pt x="5334000" y="4635243"/>
                  <a:pt x="4139943" y="5829300"/>
                  <a:pt x="2667000" y="5829300"/>
                </a:cubicBezTo>
                <a:close/>
              </a:path>
            </a:pathLst>
          </a:custGeom>
          <a:solidFill>
            <a:srgbClr val="3D824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Calibri"/>
              <a:ea typeface="Calibri"/>
              <a:cs typeface="Calibri"/>
              <a:sym typeface="Calibri"/>
            </a:endParaRPr>
          </a:p>
        </p:txBody>
      </p:sp>
      <p:sp>
        <p:nvSpPr>
          <p:cNvPr id="1752" name="Google Shape;1752;p49"/>
          <p:cNvSpPr/>
          <p:nvPr/>
        </p:nvSpPr>
        <p:spPr>
          <a:xfrm flipH="1" rot="-7411294">
            <a:off x="8723696" y="3512071"/>
            <a:ext cx="2160000" cy="2160000"/>
          </a:xfrm>
          <a:custGeom>
            <a:rect b="b" l="l" r="r" t="t"/>
            <a:pathLst>
              <a:path extrusionOk="0" h="5829300" w="5334000">
                <a:moveTo>
                  <a:pt x="2667000" y="5829300"/>
                </a:moveTo>
                <a:cubicBezTo>
                  <a:pt x="1194057" y="5829300"/>
                  <a:pt x="0" y="4635243"/>
                  <a:pt x="0" y="3162300"/>
                </a:cubicBezTo>
                <a:cubicBezTo>
                  <a:pt x="0" y="1873475"/>
                  <a:pt x="914200" y="798172"/>
                  <a:pt x="2129507" y="549484"/>
                </a:cubicBezTo>
                <a:lnTo>
                  <a:pt x="2250794" y="530973"/>
                </a:lnTo>
                <a:lnTo>
                  <a:pt x="2666999" y="0"/>
                </a:lnTo>
                <a:lnTo>
                  <a:pt x="3083204" y="530973"/>
                </a:lnTo>
                <a:lnTo>
                  <a:pt x="3204493" y="549484"/>
                </a:lnTo>
                <a:cubicBezTo>
                  <a:pt x="4419800" y="798172"/>
                  <a:pt x="5334000" y="1873475"/>
                  <a:pt x="5334000" y="3162300"/>
                </a:cubicBezTo>
                <a:cubicBezTo>
                  <a:pt x="5334000" y="4635243"/>
                  <a:pt x="4139943" y="5829300"/>
                  <a:pt x="2667000" y="5829300"/>
                </a:cubicBezTo>
                <a:close/>
              </a:path>
            </a:pathLst>
          </a:custGeom>
          <a:solidFill>
            <a:srgbClr val="06677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Calibri"/>
              <a:ea typeface="Calibri"/>
              <a:cs typeface="Calibri"/>
              <a:sym typeface="Calibri"/>
            </a:endParaRPr>
          </a:p>
        </p:txBody>
      </p:sp>
      <p:sp>
        <p:nvSpPr>
          <p:cNvPr id="1753" name="Google Shape;1753;p49"/>
          <p:cNvSpPr txBox="1"/>
          <p:nvPr/>
        </p:nvSpPr>
        <p:spPr>
          <a:xfrm>
            <a:off x="1479760" y="4300751"/>
            <a:ext cx="1745446" cy="907364"/>
          </a:xfrm>
          <a:prstGeom prst="rect">
            <a:avLst/>
          </a:prstGeom>
          <a:noFill/>
          <a:ln>
            <a:noFill/>
          </a:ln>
        </p:spPr>
        <p:txBody>
          <a:bodyPr anchorCtr="0" anchor="t" bIns="45700" lIns="91425" spcFirstLastPara="1" rIns="91425" wrap="square" tIns="45700">
            <a:spAutoFit/>
          </a:bodyPr>
          <a:lstStyle/>
          <a:p>
            <a:pPr indent="0" lvl="0" marL="0" marR="0" rtl="0" algn="ctr">
              <a:lnSpc>
                <a:spcPct val="97272"/>
              </a:lnSpc>
              <a:spcBef>
                <a:spcPts val="0"/>
              </a:spcBef>
              <a:spcAft>
                <a:spcPts val="0"/>
              </a:spcAft>
              <a:buNone/>
            </a:pPr>
            <a:r>
              <a:rPr b="1" lang="en-US" sz="2200">
                <a:solidFill>
                  <a:schemeClr val="lt1"/>
                </a:solidFill>
                <a:latin typeface="Calibri"/>
                <a:ea typeface="Calibri"/>
                <a:cs typeface="Calibri"/>
                <a:sym typeface="Calibri"/>
              </a:rPr>
              <a:t>Desayuno de temporada</a:t>
            </a:r>
            <a:endParaRPr/>
          </a:p>
          <a:p>
            <a:pPr indent="0" lvl="0" marL="0" marR="0" rtl="0" algn="ctr">
              <a:lnSpc>
                <a:spcPct val="97272"/>
              </a:lnSpc>
              <a:spcBef>
                <a:spcPts val="0"/>
              </a:spcBef>
              <a:spcAft>
                <a:spcPts val="0"/>
              </a:spcAft>
              <a:buNone/>
            </a:pPr>
            <a:r>
              <a:t/>
            </a:r>
            <a:endParaRPr b="1" sz="2200">
              <a:solidFill>
                <a:schemeClr val="lt1"/>
              </a:solidFill>
              <a:latin typeface="Calibri"/>
              <a:ea typeface="Calibri"/>
              <a:cs typeface="Calibri"/>
              <a:sym typeface="Calibri"/>
            </a:endParaRPr>
          </a:p>
        </p:txBody>
      </p:sp>
      <p:sp>
        <p:nvSpPr>
          <p:cNvPr id="1754" name="Google Shape;1754;p49"/>
          <p:cNvSpPr txBox="1"/>
          <p:nvPr/>
        </p:nvSpPr>
        <p:spPr>
          <a:xfrm>
            <a:off x="3828457" y="2487629"/>
            <a:ext cx="1845000" cy="1080600"/>
          </a:xfrm>
          <a:prstGeom prst="rect">
            <a:avLst/>
          </a:prstGeom>
          <a:noFill/>
          <a:ln>
            <a:noFill/>
          </a:ln>
        </p:spPr>
        <p:txBody>
          <a:bodyPr anchorCtr="0" anchor="t" bIns="45700" lIns="91425" spcFirstLastPara="1" rIns="91425" wrap="square" tIns="45700">
            <a:spAutoFit/>
          </a:bodyPr>
          <a:lstStyle/>
          <a:p>
            <a:pPr indent="0" lvl="0" marL="0" marR="0" rtl="0" algn="ctr">
              <a:lnSpc>
                <a:spcPct val="97272"/>
              </a:lnSpc>
              <a:spcBef>
                <a:spcPts val="0"/>
              </a:spcBef>
              <a:spcAft>
                <a:spcPts val="0"/>
              </a:spcAft>
              <a:buNone/>
            </a:pPr>
            <a:r>
              <a:rPr b="1" lang="en-US" sz="2200">
                <a:solidFill>
                  <a:schemeClr val="lt1"/>
                </a:solidFill>
                <a:latin typeface="Calibri"/>
                <a:ea typeface="Calibri"/>
                <a:cs typeface="Calibri"/>
                <a:sym typeface="Calibri"/>
              </a:rPr>
              <a:t>Reto ecológico en recepción</a:t>
            </a:r>
            <a:endParaRPr/>
          </a:p>
        </p:txBody>
      </p:sp>
      <p:sp>
        <p:nvSpPr>
          <p:cNvPr id="1755" name="Google Shape;1755;p49"/>
          <p:cNvSpPr txBox="1"/>
          <p:nvPr/>
        </p:nvSpPr>
        <p:spPr>
          <a:xfrm>
            <a:off x="6676716" y="2487629"/>
            <a:ext cx="1899300" cy="1080600"/>
          </a:xfrm>
          <a:prstGeom prst="rect">
            <a:avLst/>
          </a:prstGeom>
          <a:noFill/>
          <a:ln>
            <a:noFill/>
          </a:ln>
        </p:spPr>
        <p:txBody>
          <a:bodyPr anchorCtr="0" anchor="t" bIns="45700" lIns="91425" spcFirstLastPara="1" rIns="91425" wrap="square" tIns="45700">
            <a:spAutoFit/>
          </a:bodyPr>
          <a:lstStyle/>
          <a:p>
            <a:pPr indent="0" lvl="0" marL="0" marR="0" rtl="0" algn="ctr">
              <a:lnSpc>
                <a:spcPct val="97272"/>
              </a:lnSpc>
              <a:spcBef>
                <a:spcPts val="0"/>
              </a:spcBef>
              <a:spcAft>
                <a:spcPts val="0"/>
              </a:spcAft>
              <a:buNone/>
            </a:pPr>
            <a:r>
              <a:rPr b="1" lang="en-US" sz="2200">
                <a:solidFill>
                  <a:schemeClr val="lt1"/>
                </a:solidFill>
                <a:latin typeface="Calibri"/>
                <a:ea typeface="Calibri"/>
                <a:cs typeface="Calibri"/>
                <a:sym typeface="Calibri"/>
              </a:rPr>
              <a:t>Elección de servicio de limpieza</a:t>
            </a:r>
            <a:endParaRPr b="1" sz="2200">
              <a:solidFill>
                <a:schemeClr val="lt1"/>
              </a:solidFill>
              <a:latin typeface="Calibri"/>
              <a:ea typeface="Calibri"/>
              <a:cs typeface="Calibri"/>
              <a:sym typeface="Calibri"/>
            </a:endParaRPr>
          </a:p>
        </p:txBody>
      </p:sp>
      <p:sp>
        <p:nvSpPr>
          <p:cNvPr id="1756" name="Google Shape;1756;p49"/>
          <p:cNvSpPr txBox="1"/>
          <p:nvPr/>
        </p:nvSpPr>
        <p:spPr>
          <a:xfrm>
            <a:off x="9188302" y="3839554"/>
            <a:ext cx="1599300" cy="1739400"/>
          </a:xfrm>
          <a:prstGeom prst="rect">
            <a:avLst/>
          </a:prstGeom>
          <a:noFill/>
          <a:ln>
            <a:noFill/>
          </a:ln>
        </p:spPr>
        <p:txBody>
          <a:bodyPr anchorCtr="0" anchor="t" bIns="45700" lIns="91425" spcFirstLastPara="1" rIns="91425" wrap="square" tIns="45700">
            <a:spAutoFit/>
          </a:bodyPr>
          <a:lstStyle/>
          <a:p>
            <a:pPr indent="0" lvl="0" marL="0" marR="0" rtl="0" algn="ctr">
              <a:lnSpc>
                <a:spcPct val="97272"/>
              </a:lnSpc>
              <a:spcBef>
                <a:spcPts val="0"/>
              </a:spcBef>
              <a:spcAft>
                <a:spcPts val="0"/>
              </a:spcAft>
              <a:buNone/>
            </a:pPr>
            <a:r>
              <a:rPr b="1" lang="en-US" sz="2200">
                <a:solidFill>
                  <a:schemeClr val="lt1"/>
                </a:solidFill>
                <a:latin typeface="Calibri"/>
                <a:ea typeface="Calibri"/>
                <a:cs typeface="Calibri"/>
                <a:sym typeface="Calibri"/>
              </a:rPr>
              <a:t>Paquete de bienvenida para la movilidad local</a:t>
            </a:r>
            <a:endParaRPr b="1" sz="2200">
              <a:solidFill>
                <a:schemeClr val="lt1"/>
              </a:solidFill>
              <a:latin typeface="Calibri"/>
              <a:ea typeface="Calibri"/>
              <a:cs typeface="Calibri"/>
              <a:sym typeface="Calibri"/>
            </a:endParaRPr>
          </a:p>
        </p:txBody>
      </p:sp>
      <p:grpSp>
        <p:nvGrpSpPr>
          <p:cNvPr id="1757" name="Google Shape;1757;p49"/>
          <p:cNvGrpSpPr/>
          <p:nvPr/>
        </p:nvGrpSpPr>
        <p:grpSpPr>
          <a:xfrm>
            <a:off x="1464318" y="5231649"/>
            <a:ext cx="540000" cy="540000"/>
            <a:chOff x="3706278" y="5290063"/>
            <a:chExt cx="540000" cy="540000"/>
          </a:xfrm>
        </p:grpSpPr>
        <p:sp>
          <p:nvSpPr>
            <p:cNvPr id="1758" name="Google Shape;1758;p49"/>
            <p:cNvSpPr/>
            <p:nvPr/>
          </p:nvSpPr>
          <p:spPr>
            <a:xfrm>
              <a:off x="3706278" y="5290063"/>
              <a:ext cx="540000" cy="540000"/>
            </a:xfrm>
            <a:prstGeom prst="ellipse">
              <a:avLst/>
            </a:prstGeom>
            <a:solidFill>
              <a:schemeClr val="lt1"/>
            </a:solidFill>
            <a:ln cap="flat" cmpd="sng" w="12700">
              <a:solidFill>
                <a:srgbClr val="62A84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Calibri"/>
                <a:ea typeface="Calibri"/>
                <a:cs typeface="Calibri"/>
                <a:sym typeface="Calibri"/>
              </a:endParaRPr>
            </a:p>
          </p:txBody>
        </p:sp>
        <p:sp>
          <p:nvSpPr>
            <p:cNvPr id="1759" name="Google Shape;1759;p49"/>
            <p:cNvSpPr txBox="1"/>
            <p:nvPr/>
          </p:nvSpPr>
          <p:spPr>
            <a:xfrm>
              <a:off x="3721720" y="5386948"/>
              <a:ext cx="509117" cy="397032"/>
            </a:xfrm>
            <a:prstGeom prst="rect">
              <a:avLst/>
            </a:prstGeom>
            <a:noFill/>
            <a:ln>
              <a:noFill/>
            </a:ln>
          </p:spPr>
          <p:txBody>
            <a:bodyPr anchorCtr="0" anchor="t" bIns="45700" lIns="91425" spcFirstLastPara="1" rIns="91425" wrap="square" tIns="45700">
              <a:spAutoFit/>
            </a:bodyPr>
            <a:lstStyle/>
            <a:p>
              <a:pPr indent="0" lvl="0" marL="0" marR="0" rtl="0" algn="ctr">
                <a:lnSpc>
                  <a:spcPct val="90000"/>
                </a:lnSpc>
                <a:spcBef>
                  <a:spcPts val="0"/>
                </a:spcBef>
                <a:spcAft>
                  <a:spcPts val="0"/>
                </a:spcAft>
                <a:buNone/>
              </a:pPr>
              <a:r>
                <a:rPr b="1" lang="en-US" sz="2200">
                  <a:solidFill>
                    <a:srgbClr val="62A844"/>
                  </a:solidFill>
                  <a:latin typeface="Calibri"/>
                  <a:ea typeface="Calibri"/>
                  <a:cs typeface="Calibri"/>
                  <a:sym typeface="Calibri"/>
                </a:rPr>
                <a:t>01</a:t>
              </a:r>
              <a:endParaRPr/>
            </a:p>
          </p:txBody>
        </p:sp>
      </p:grpSp>
      <p:sp>
        <p:nvSpPr>
          <p:cNvPr id="1760" name="Google Shape;1760;p49"/>
          <p:cNvSpPr txBox="1"/>
          <p:nvPr/>
        </p:nvSpPr>
        <p:spPr>
          <a:xfrm>
            <a:off x="4341388" y="4699933"/>
            <a:ext cx="4291340" cy="1374735"/>
          </a:xfrm>
          <a:prstGeom prst="rect">
            <a:avLst/>
          </a:prstGeom>
          <a:noFill/>
          <a:ln>
            <a:noFill/>
          </a:ln>
        </p:spPr>
        <p:txBody>
          <a:bodyPr anchorCtr="0" anchor="t" bIns="45700" lIns="91425" spcFirstLastPara="1" rIns="91425" wrap="square" tIns="45700">
            <a:spAutoFit/>
          </a:bodyPr>
          <a:lstStyle/>
          <a:p>
            <a:pPr indent="0" lvl="0" marL="0" marR="0" rtl="0" algn="l">
              <a:lnSpc>
                <a:spcPct val="98000"/>
              </a:lnSpc>
              <a:spcBef>
                <a:spcPts val="0"/>
              </a:spcBef>
              <a:spcAft>
                <a:spcPts val="0"/>
              </a:spcAft>
              <a:buNone/>
            </a:pPr>
            <a:r>
              <a:rPr b="1" lang="en-US" sz="2000">
                <a:solidFill>
                  <a:srgbClr val="0289AE"/>
                </a:solidFill>
                <a:latin typeface="Calibri"/>
                <a:ea typeface="Calibri"/>
                <a:cs typeface="Calibri"/>
                <a:sym typeface="Calibri"/>
              </a:rPr>
              <a:t>Pregunta para el debate: ¿Cuál de estos elementos es</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más visible para los huéspedes?</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más fácil de implementar?</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más probable que cambie el comportamiento?</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más probable que genere confianza?</a:t>
            </a:r>
            <a:endParaRPr/>
          </a:p>
        </p:txBody>
      </p:sp>
      <p:sp>
        <p:nvSpPr>
          <p:cNvPr id="1761" name="Google Shape;1761;p49"/>
          <p:cNvSpPr txBox="1"/>
          <p:nvPr/>
        </p:nvSpPr>
        <p:spPr>
          <a:xfrm>
            <a:off x="-107861" y="2366926"/>
            <a:ext cx="2590200" cy="1576200"/>
          </a:xfrm>
          <a:prstGeom prst="rect">
            <a:avLst/>
          </a:prstGeom>
          <a:noFill/>
          <a:ln>
            <a:noFill/>
          </a:ln>
        </p:spPr>
        <p:txBody>
          <a:bodyPr anchorCtr="0" anchor="t" bIns="45700" lIns="91425" spcFirstLastPara="1" rIns="91425" wrap="square" tIns="45700">
            <a:spAutoFit/>
          </a:bodyPr>
          <a:lstStyle/>
          <a:p>
            <a:pPr indent="0" lvl="0" marL="0" marR="0" rtl="0" algn="ctr">
              <a:lnSpc>
                <a:spcPct val="108888"/>
              </a:lnSpc>
              <a:spcBef>
                <a:spcPts val="0"/>
              </a:spcBef>
              <a:spcAft>
                <a:spcPts val="0"/>
              </a:spcAft>
              <a:buNone/>
            </a:pPr>
            <a:r>
              <a:rPr lang="en-US" sz="1800">
                <a:solidFill>
                  <a:srgbClr val="262626"/>
                </a:solidFill>
                <a:latin typeface="Calibri"/>
                <a:ea typeface="Calibri"/>
                <a:cs typeface="Calibri"/>
                <a:sym typeface="Calibri"/>
              </a:rPr>
              <a:t>Un desayuno bufé destaca los ingredientes locales de temporada y explica de dónde proceden.</a:t>
            </a:r>
            <a:endParaRPr baseline="30000" sz="1800">
              <a:solidFill>
                <a:srgbClr val="262626"/>
              </a:solidFill>
              <a:latin typeface="Calibri"/>
              <a:ea typeface="Calibri"/>
              <a:cs typeface="Calibri"/>
              <a:sym typeface="Calibri"/>
            </a:endParaRPr>
          </a:p>
        </p:txBody>
      </p:sp>
      <p:sp>
        <p:nvSpPr>
          <p:cNvPr id="1762" name="Google Shape;1762;p49"/>
          <p:cNvSpPr txBox="1"/>
          <p:nvPr/>
        </p:nvSpPr>
        <p:spPr>
          <a:xfrm>
            <a:off x="1295626" y="1070743"/>
            <a:ext cx="3126156" cy="861774"/>
          </a:xfrm>
          <a:prstGeom prst="rect">
            <a:avLst/>
          </a:prstGeom>
          <a:noFill/>
          <a:ln>
            <a:noFill/>
          </a:ln>
        </p:spPr>
        <p:txBody>
          <a:bodyPr anchorCtr="0" anchor="t" bIns="45700" lIns="91425" spcFirstLastPara="1" rIns="91425" wrap="square" tIns="45700">
            <a:spAutoFit/>
          </a:bodyPr>
          <a:lstStyle/>
          <a:p>
            <a:pPr indent="0" lvl="0" marL="0" marR="0" rtl="0" algn="ctr">
              <a:lnSpc>
                <a:spcPct val="108888"/>
              </a:lnSpc>
              <a:spcBef>
                <a:spcPts val="0"/>
              </a:spcBef>
              <a:spcAft>
                <a:spcPts val="0"/>
              </a:spcAft>
              <a:buNone/>
            </a:pPr>
            <a:r>
              <a:rPr lang="en-US" sz="1800">
                <a:solidFill>
                  <a:srgbClr val="262626"/>
                </a:solidFill>
                <a:latin typeface="Calibri"/>
                <a:ea typeface="Calibri"/>
                <a:cs typeface="Calibri"/>
                <a:sym typeface="Calibri"/>
              </a:rPr>
              <a:t>Se invita a los huéspedes a participar en un pequeño reto de sostenibilidad con una sencilla recompensa.</a:t>
            </a:r>
            <a:endParaRPr baseline="30000" sz="1800">
              <a:solidFill>
                <a:srgbClr val="262626"/>
              </a:solidFill>
              <a:latin typeface="Calibri"/>
              <a:ea typeface="Calibri"/>
              <a:cs typeface="Calibri"/>
              <a:sym typeface="Calibri"/>
            </a:endParaRPr>
          </a:p>
        </p:txBody>
      </p:sp>
      <p:sp>
        <p:nvSpPr>
          <p:cNvPr id="1763" name="Google Shape;1763;p49"/>
          <p:cNvSpPr txBox="1"/>
          <p:nvPr/>
        </p:nvSpPr>
        <p:spPr>
          <a:xfrm>
            <a:off x="8190350" y="980875"/>
            <a:ext cx="2993700" cy="1576200"/>
          </a:xfrm>
          <a:prstGeom prst="rect">
            <a:avLst/>
          </a:prstGeom>
          <a:noFill/>
          <a:ln>
            <a:noFill/>
          </a:ln>
        </p:spPr>
        <p:txBody>
          <a:bodyPr anchorCtr="0" anchor="t" bIns="45700" lIns="91425" spcFirstLastPara="1" rIns="91425" wrap="square" tIns="45700">
            <a:spAutoFit/>
          </a:bodyPr>
          <a:lstStyle/>
          <a:p>
            <a:pPr indent="0" lvl="0" marL="0" marR="0" rtl="0" algn="ctr">
              <a:lnSpc>
                <a:spcPct val="108888"/>
              </a:lnSpc>
              <a:spcBef>
                <a:spcPts val="0"/>
              </a:spcBef>
              <a:spcAft>
                <a:spcPts val="0"/>
              </a:spcAft>
              <a:buNone/>
            </a:pPr>
            <a:r>
              <a:rPr lang="en-US" sz="1800">
                <a:solidFill>
                  <a:srgbClr val="262626"/>
                </a:solidFill>
                <a:latin typeface="Calibri"/>
                <a:ea typeface="Calibri"/>
                <a:cs typeface="Calibri"/>
                <a:sym typeface="Calibri"/>
              </a:rPr>
              <a:t>La señalización en las habitaciones ofrece a los huéspedes una opción clara y respetuosa sobre la frecuencia del servicio.</a:t>
            </a:r>
            <a:endParaRPr baseline="30000" sz="1800">
              <a:solidFill>
                <a:srgbClr val="262626"/>
              </a:solidFill>
              <a:latin typeface="Calibri"/>
              <a:ea typeface="Calibri"/>
              <a:cs typeface="Calibri"/>
              <a:sym typeface="Calibri"/>
            </a:endParaRPr>
          </a:p>
        </p:txBody>
      </p:sp>
      <p:sp>
        <p:nvSpPr>
          <p:cNvPr id="1764" name="Google Shape;1764;p49"/>
          <p:cNvSpPr txBox="1"/>
          <p:nvPr/>
        </p:nvSpPr>
        <p:spPr>
          <a:xfrm>
            <a:off x="10453825" y="2284925"/>
            <a:ext cx="1745400" cy="2481300"/>
          </a:xfrm>
          <a:prstGeom prst="rect">
            <a:avLst/>
          </a:prstGeom>
          <a:noFill/>
          <a:ln>
            <a:noFill/>
          </a:ln>
        </p:spPr>
        <p:txBody>
          <a:bodyPr anchorCtr="0" anchor="t" bIns="45700" lIns="91425" spcFirstLastPara="1" rIns="91425" wrap="square" tIns="45700">
            <a:spAutoFit/>
          </a:bodyPr>
          <a:lstStyle/>
          <a:p>
            <a:pPr indent="0" lvl="0" marL="0" marR="0" rtl="0" algn="ctr">
              <a:lnSpc>
                <a:spcPct val="108888"/>
              </a:lnSpc>
              <a:spcBef>
                <a:spcPts val="0"/>
              </a:spcBef>
              <a:spcAft>
                <a:spcPts val="0"/>
              </a:spcAft>
              <a:buNone/>
            </a:pPr>
            <a:r>
              <a:rPr lang="en-US" sz="1800">
                <a:solidFill>
                  <a:srgbClr val="262626"/>
                </a:solidFill>
                <a:latin typeface="Calibri"/>
                <a:ea typeface="Calibri"/>
                <a:cs typeface="Calibri"/>
                <a:sym typeface="Calibri"/>
              </a:rPr>
              <a:t>La información de llegada incluye opciones para desplazarse a pie, en bicicleta y en transporte público.</a:t>
            </a:r>
            <a:endParaRPr baseline="30000" sz="1800">
              <a:solidFill>
                <a:srgbClr val="262626"/>
              </a:solidFill>
              <a:latin typeface="Calibri"/>
              <a:ea typeface="Calibri"/>
              <a:cs typeface="Calibri"/>
              <a:sym typeface="Calibri"/>
            </a:endParaRPr>
          </a:p>
        </p:txBody>
      </p:sp>
      <p:sp>
        <p:nvSpPr>
          <p:cNvPr id="1765" name="Google Shape;1765;p49"/>
          <p:cNvSpPr txBox="1"/>
          <p:nvPr/>
        </p:nvSpPr>
        <p:spPr>
          <a:xfrm>
            <a:off x="429115" y="240481"/>
            <a:ext cx="10476198"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06677F"/>
              </a:buClr>
              <a:buSzPts val="3400"/>
              <a:buFont typeface="Arial"/>
              <a:buNone/>
            </a:pPr>
            <a:r>
              <a:rPr b="1" lang="en-US" sz="3400">
                <a:solidFill>
                  <a:srgbClr val="06677F"/>
                </a:solidFill>
                <a:latin typeface="Calibri"/>
                <a:ea typeface="Calibri"/>
                <a:cs typeface="Calibri"/>
                <a:sym typeface="Calibri"/>
              </a:rPr>
              <a:t>Sostenibilidad silenciosa frente a sostenibilidad visible</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1766" name="Google Shape;1766;p49"/>
          <p:cNvCxnSpPr/>
          <p:nvPr/>
        </p:nvCxnSpPr>
        <p:spPr>
          <a:xfrm>
            <a:off x="0" y="982453"/>
            <a:ext cx="8843564" cy="0"/>
          </a:xfrm>
          <a:prstGeom prst="straightConnector1">
            <a:avLst/>
          </a:prstGeom>
          <a:noFill/>
          <a:ln cap="flat" cmpd="sng" w="34925">
            <a:solidFill>
              <a:srgbClr val="62A844"/>
            </a:solidFill>
            <a:prstDash val="dot"/>
            <a:miter lim="8000"/>
            <a:headEnd len="sm" w="sm" type="none"/>
            <a:tailEnd len="sm" w="sm" type="none"/>
          </a:ln>
        </p:spPr>
      </p:cxnSp>
      <p:grpSp>
        <p:nvGrpSpPr>
          <p:cNvPr id="1767" name="Google Shape;1767;p49"/>
          <p:cNvGrpSpPr/>
          <p:nvPr/>
        </p:nvGrpSpPr>
        <p:grpSpPr>
          <a:xfrm>
            <a:off x="3519721" y="3299559"/>
            <a:ext cx="540000" cy="540000"/>
            <a:chOff x="3706278" y="5290063"/>
            <a:chExt cx="540000" cy="540000"/>
          </a:xfrm>
        </p:grpSpPr>
        <p:sp>
          <p:nvSpPr>
            <p:cNvPr id="1768" name="Google Shape;1768;p49"/>
            <p:cNvSpPr/>
            <p:nvPr/>
          </p:nvSpPr>
          <p:spPr>
            <a:xfrm>
              <a:off x="3706278" y="5290063"/>
              <a:ext cx="540000" cy="540000"/>
            </a:xfrm>
            <a:prstGeom prst="ellipse">
              <a:avLst/>
            </a:prstGeom>
            <a:solidFill>
              <a:schemeClr val="lt1"/>
            </a:solidFill>
            <a:ln cap="flat" cmpd="sng" w="12700">
              <a:solidFill>
                <a:srgbClr val="3D824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Calibri"/>
                <a:ea typeface="Calibri"/>
                <a:cs typeface="Calibri"/>
                <a:sym typeface="Calibri"/>
              </a:endParaRPr>
            </a:p>
          </p:txBody>
        </p:sp>
        <p:sp>
          <p:nvSpPr>
            <p:cNvPr id="1769" name="Google Shape;1769;p49"/>
            <p:cNvSpPr txBox="1"/>
            <p:nvPr/>
          </p:nvSpPr>
          <p:spPr>
            <a:xfrm>
              <a:off x="3721720" y="5386948"/>
              <a:ext cx="509117" cy="397032"/>
            </a:xfrm>
            <a:prstGeom prst="rect">
              <a:avLst/>
            </a:prstGeom>
            <a:noFill/>
            <a:ln>
              <a:noFill/>
            </a:ln>
          </p:spPr>
          <p:txBody>
            <a:bodyPr anchorCtr="0" anchor="t" bIns="45700" lIns="91425" spcFirstLastPara="1" rIns="91425" wrap="square" tIns="45700">
              <a:spAutoFit/>
            </a:bodyPr>
            <a:lstStyle/>
            <a:p>
              <a:pPr indent="0" lvl="0" marL="0" marR="0" rtl="0" algn="ctr">
                <a:lnSpc>
                  <a:spcPct val="90000"/>
                </a:lnSpc>
                <a:spcBef>
                  <a:spcPts val="0"/>
                </a:spcBef>
                <a:spcAft>
                  <a:spcPts val="0"/>
                </a:spcAft>
                <a:buNone/>
              </a:pPr>
              <a:r>
                <a:rPr b="1" lang="en-US" sz="2200">
                  <a:solidFill>
                    <a:srgbClr val="3D8241"/>
                  </a:solidFill>
                  <a:latin typeface="Calibri"/>
                  <a:ea typeface="Calibri"/>
                  <a:cs typeface="Calibri"/>
                  <a:sym typeface="Calibri"/>
                </a:rPr>
                <a:t>02</a:t>
              </a:r>
              <a:endParaRPr b="1" sz="2200">
                <a:solidFill>
                  <a:srgbClr val="3D8241"/>
                </a:solidFill>
                <a:latin typeface="Calibri"/>
                <a:ea typeface="Calibri"/>
                <a:cs typeface="Calibri"/>
                <a:sym typeface="Calibri"/>
              </a:endParaRPr>
            </a:p>
          </p:txBody>
        </p:sp>
      </p:grpSp>
      <p:grpSp>
        <p:nvGrpSpPr>
          <p:cNvPr id="1770" name="Google Shape;1770;p49"/>
          <p:cNvGrpSpPr/>
          <p:nvPr/>
        </p:nvGrpSpPr>
        <p:grpSpPr>
          <a:xfrm>
            <a:off x="6267724" y="2437641"/>
            <a:ext cx="540000" cy="540000"/>
            <a:chOff x="3706278" y="5290063"/>
            <a:chExt cx="540000" cy="540000"/>
          </a:xfrm>
        </p:grpSpPr>
        <p:sp>
          <p:nvSpPr>
            <p:cNvPr id="1771" name="Google Shape;1771;p49"/>
            <p:cNvSpPr/>
            <p:nvPr/>
          </p:nvSpPr>
          <p:spPr>
            <a:xfrm>
              <a:off x="3706278" y="5290063"/>
              <a:ext cx="540000" cy="540000"/>
            </a:xfrm>
            <a:prstGeom prst="ellipse">
              <a:avLst/>
            </a:prstGeom>
            <a:solidFill>
              <a:schemeClr val="lt1"/>
            </a:solidFill>
            <a:ln cap="flat" cmpd="sng" w="12700">
              <a:solidFill>
                <a:srgbClr val="0289AE"/>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Calibri"/>
                <a:ea typeface="Calibri"/>
                <a:cs typeface="Calibri"/>
                <a:sym typeface="Calibri"/>
              </a:endParaRPr>
            </a:p>
          </p:txBody>
        </p:sp>
        <p:sp>
          <p:nvSpPr>
            <p:cNvPr id="1772" name="Google Shape;1772;p49"/>
            <p:cNvSpPr txBox="1"/>
            <p:nvPr/>
          </p:nvSpPr>
          <p:spPr>
            <a:xfrm>
              <a:off x="3721720" y="5386948"/>
              <a:ext cx="509117" cy="397032"/>
            </a:xfrm>
            <a:prstGeom prst="rect">
              <a:avLst/>
            </a:prstGeom>
            <a:noFill/>
            <a:ln>
              <a:noFill/>
            </a:ln>
          </p:spPr>
          <p:txBody>
            <a:bodyPr anchorCtr="0" anchor="t" bIns="45700" lIns="91425" spcFirstLastPara="1" rIns="91425" wrap="square" tIns="45700">
              <a:spAutoFit/>
            </a:bodyPr>
            <a:lstStyle/>
            <a:p>
              <a:pPr indent="0" lvl="0" marL="0" marR="0" rtl="0" algn="ctr">
                <a:lnSpc>
                  <a:spcPct val="90000"/>
                </a:lnSpc>
                <a:spcBef>
                  <a:spcPts val="0"/>
                </a:spcBef>
                <a:spcAft>
                  <a:spcPts val="0"/>
                </a:spcAft>
                <a:buNone/>
              </a:pPr>
              <a:r>
                <a:rPr b="1" lang="en-US" sz="2200">
                  <a:solidFill>
                    <a:srgbClr val="0289AE"/>
                  </a:solidFill>
                  <a:latin typeface="Calibri"/>
                  <a:ea typeface="Calibri"/>
                  <a:cs typeface="Calibri"/>
                  <a:sym typeface="Calibri"/>
                </a:rPr>
                <a:t>03</a:t>
              </a:r>
              <a:endParaRPr b="1" sz="2200">
                <a:solidFill>
                  <a:srgbClr val="0289AE"/>
                </a:solidFill>
                <a:latin typeface="Calibri"/>
                <a:ea typeface="Calibri"/>
                <a:cs typeface="Calibri"/>
                <a:sym typeface="Calibri"/>
              </a:endParaRPr>
            </a:p>
          </p:txBody>
        </p:sp>
      </p:grpSp>
      <p:grpSp>
        <p:nvGrpSpPr>
          <p:cNvPr id="1773" name="Google Shape;1773;p49"/>
          <p:cNvGrpSpPr/>
          <p:nvPr/>
        </p:nvGrpSpPr>
        <p:grpSpPr>
          <a:xfrm>
            <a:off x="8828122" y="3594960"/>
            <a:ext cx="540000" cy="540000"/>
            <a:chOff x="3706278" y="5290063"/>
            <a:chExt cx="540000" cy="540000"/>
          </a:xfrm>
        </p:grpSpPr>
        <p:sp>
          <p:nvSpPr>
            <p:cNvPr id="1774" name="Google Shape;1774;p49"/>
            <p:cNvSpPr/>
            <p:nvPr/>
          </p:nvSpPr>
          <p:spPr>
            <a:xfrm>
              <a:off x="3706278" y="5290063"/>
              <a:ext cx="540000" cy="540000"/>
            </a:xfrm>
            <a:prstGeom prst="ellipse">
              <a:avLst/>
            </a:prstGeom>
            <a:solidFill>
              <a:schemeClr val="lt1"/>
            </a:solidFill>
            <a:ln cap="flat" cmpd="sng" w="12700">
              <a:solidFill>
                <a:srgbClr val="06677F"/>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Calibri"/>
                <a:ea typeface="Calibri"/>
                <a:cs typeface="Calibri"/>
                <a:sym typeface="Calibri"/>
              </a:endParaRPr>
            </a:p>
          </p:txBody>
        </p:sp>
        <p:sp>
          <p:nvSpPr>
            <p:cNvPr id="1775" name="Google Shape;1775;p49"/>
            <p:cNvSpPr txBox="1"/>
            <p:nvPr/>
          </p:nvSpPr>
          <p:spPr>
            <a:xfrm>
              <a:off x="3721720" y="5386948"/>
              <a:ext cx="509117" cy="397032"/>
            </a:xfrm>
            <a:prstGeom prst="rect">
              <a:avLst/>
            </a:prstGeom>
            <a:noFill/>
            <a:ln>
              <a:noFill/>
            </a:ln>
          </p:spPr>
          <p:txBody>
            <a:bodyPr anchorCtr="0" anchor="t" bIns="45700" lIns="91425" spcFirstLastPara="1" rIns="91425" wrap="square" tIns="45700">
              <a:spAutoFit/>
            </a:bodyPr>
            <a:lstStyle/>
            <a:p>
              <a:pPr indent="0" lvl="0" marL="0" marR="0" rtl="0" algn="ctr">
                <a:lnSpc>
                  <a:spcPct val="90000"/>
                </a:lnSpc>
                <a:spcBef>
                  <a:spcPts val="0"/>
                </a:spcBef>
                <a:spcAft>
                  <a:spcPts val="0"/>
                </a:spcAft>
                <a:buNone/>
              </a:pPr>
              <a:r>
                <a:rPr b="1" lang="en-US" sz="2200">
                  <a:solidFill>
                    <a:srgbClr val="06677F"/>
                  </a:solidFill>
                  <a:latin typeface="Calibri"/>
                  <a:ea typeface="Calibri"/>
                  <a:cs typeface="Calibri"/>
                  <a:sym typeface="Calibri"/>
                </a:rPr>
                <a:t>04</a:t>
              </a:r>
              <a:endParaRPr b="1" sz="2200">
                <a:solidFill>
                  <a:srgbClr val="06677F"/>
                </a:solidFill>
                <a:latin typeface="Calibri"/>
                <a:ea typeface="Calibri"/>
                <a:cs typeface="Calibri"/>
                <a:sym typeface="Calibri"/>
              </a:endParaRPr>
            </a:p>
          </p:txBody>
        </p:sp>
      </p:gr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9" name="Shape 1779"/>
        <p:cNvGrpSpPr/>
        <p:nvPr/>
      </p:nvGrpSpPr>
      <p:grpSpPr>
        <a:xfrm>
          <a:off x="0" y="0"/>
          <a:ext cx="0" cy="0"/>
          <a:chOff x="0" y="0"/>
          <a:chExt cx="0" cy="0"/>
        </a:xfrm>
      </p:grpSpPr>
      <p:sp>
        <p:nvSpPr>
          <p:cNvPr id="1780" name="Google Shape;1780;p50"/>
          <p:cNvSpPr/>
          <p:nvPr/>
        </p:nvSpPr>
        <p:spPr>
          <a:xfrm>
            <a:off x="2230391" y="3105845"/>
            <a:ext cx="8164970" cy="3762733"/>
          </a:xfrm>
          <a:custGeom>
            <a:rect b="b" l="l" r="r" t="t"/>
            <a:pathLst>
              <a:path extrusionOk="0" h="5928851" w="11857702">
                <a:moveTo>
                  <a:pt x="0" y="5928851"/>
                </a:moveTo>
                <a:cubicBezTo>
                  <a:pt x="0" y="2654437"/>
                  <a:pt x="2654437" y="0"/>
                  <a:pt x="5928851" y="0"/>
                </a:cubicBezTo>
                <a:cubicBezTo>
                  <a:pt x="9203265" y="0"/>
                  <a:pt x="11857702" y="2654437"/>
                  <a:pt x="11857702" y="5928851"/>
                </a:cubicBezTo>
              </a:path>
            </a:pathLst>
          </a:custGeom>
          <a:noFill/>
          <a:ln cap="flat" cmpd="sng" w="254000">
            <a:solidFill>
              <a:srgbClr val="F2F2F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Calibri"/>
              <a:ea typeface="Calibri"/>
              <a:cs typeface="Calibri"/>
              <a:sym typeface="Calibri"/>
            </a:endParaRPr>
          </a:p>
        </p:txBody>
      </p:sp>
      <p:sp>
        <p:nvSpPr>
          <p:cNvPr id="1781" name="Google Shape;1781;p50"/>
          <p:cNvSpPr/>
          <p:nvPr/>
        </p:nvSpPr>
        <p:spPr>
          <a:xfrm rot="7411294">
            <a:off x="1344692" y="4228378"/>
            <a:ext cx="2160000" cy="2160000"/>
          </a:xfrm>
          <a:custGeom>
            <a:rect b="b" l="l" r="r" t="t"/>
            <a:pathLst>
              <a:path extrusionOk="0" h="5829300" w="5334000">
                <a:moveTo>
                  <a:pt x="2667000" y="5829300"/>
                </a:moveTo>
                <a:cubicBezTo>
                  <a:pt x="1194057" y="5829300"/>
                  <a:pt x="0" y="4635243"/>
                  <a:pt x="0" y="3162300"/>
                </a:cubicBezTo>
                <a:cubicBezTo>
                  <a:pt x="0" y="1873475"/>
                  <a:pt x="914200" y="798172"/>
                  <a:pt x="2129507" y="549484"/>
                </a:cubicBezTo>
                <a:lnTo>
                  <a:pt x="2250794" y="530973"/>
                </a:lnTo>
                <a:lnTo>
                  <a:pt x="2666999" y="0"/>
                </a:lnTo>
                <a:lnTo>
                  <a:pt x="3083204" y="530973"/>
                </a:lnTo>
                <a:lnTo>
                  <a:pt x="3204493" y="549484"/>
                </a:lnTo>
                <a:cubicBezTo>
                  <a:pt x="4419800" y="798172"/>
                  <a:pt x="5334000" y="1873475"/>
                  <a:pt x="5334000" y="3162300"/>
                </a:cubicBezTo>
                <a:cubicBezTo>
                  <a:pt x="5334000" y="4635243"/>
                  <a:pt x="4139943" y="5829300"/>
                  <a:pt x="2667000" y="5829300"/>
                </a:cubicBezTo>
                <a:close/>
              </a:path>
            </a:pathLst>
          </a:cu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Calibri"/>
              <a:ea typeface="Calibri"/>
              <a:cs typeface="Calibri"/>
              <a:sym typeface="Calibri"/>
            </a:endParaRPr>
          </a:p>
        </p:txBody>
      </p:sp>
      <p:sp>
        <p:nvSpPr>
          <p:cNvPr id="1782" name="Google Shape;1782;p50"/>
          <p:cNvSpPr/>
          <p:nvPr/>
        </p:nvSpPr>
        <p:spPr>
          <a:xfrm flipH="1" rot="-9941178">
            <a:off x="6752018" y="2264987"/>
            <a:ext cx="2160000" cy="2160000"/>
          </a:xfrm>
          <a:custGeom>
            <a:rect b="b" l="l" r="r" t="t"/>
            <a:pathLst>
              <a:path extrusionOk="0" h="5829300" w="5334000">
                <a:moveTo>
                  <a:pt x="2667000" y="5829300"/>
                </a:moveTo>
                <a:cubicBezTo>
                  <a:pt x="1194057" y="5829300"/>
                  <a:pt x="0" y="4635243"/>
                  <a:pt x="0" y="3162300"/>
                </a:cubicBezTo>
                <a:cubicBezTo>
                  <a:pt x="0" y="1873475"/>
                  <a:pt x="914200" y="798172"/>
                  <a:pt x="2129507" y="549484"/>
                </a:cubicBezTo>
                <a:lnTo>
                  <a:pt x="2250794" y="530973"/>
                </a:lnTo>
                <a:lnTo>
                  <a:pt x="2666999" y="0"/>
                </a:lnTo>
                <a:lnTo>
                  <a:pt x="3083204" y="530973"/>
                </a:lnTo>
                <a:lnTo>
                  <a:pt x="3204493" y="549484"/>
                </a:lnTo>
                <a:cubicBezTo>
                  <a:pt x="4419800" y="798172"/>
                  <a:pt x="5334000" y="1873475"/>
                  <a:pt x="5334000" y="3162300"/>
                </a:cubicBezTo>
                <a:cubicBezTo>
                  <a:pt x="5334000" y="4635243"/>
                  <a:pt x="4139943" y="5829300"/>
                  <a:pt x="2667000" y="5829300"/>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Calibri"/>
              <a:ea typeface="Calibri"/>
              <a:cs typeface="Calibri"/>
              <a:sym typeface="Calibri"/>
            </a:endParaRPr>
          </a:p>
        </p:txBody>
      </p:sp>
      <p:sp>
        <p:nvSpPr>
          <p:cNvPr id="1783" name="Google Shape;1783;p50"/>
          <p:cNvSpPr/>
          <p:nvPr/>
        </p:nvSpPr>
        <p:spPr>
          <a:xfrm rot="9942387">
            <a:off x="3825717" y="2342538"/>
            <a:ext cx="2160476" cy="2166714"/>
          </a:xfrm>
          <a:custGeom>
            <a:rect b="b" l="l" r="r" t="t"/>
            <a:pathLst>
              <a:path extrusionOk="0" h="5829300" w="5334000">
                <a:moveTo>
                  <a:pt x="2667000" y="5829300"/>
                </a:moveTo>
                <a:cubicBezTo>
                  <a:pt x="1194057" y="5829300"/>
                  <a:pt x="0" y="4635243"/>
                  <a:pt x="0" y="3162300"/>
                </a:cubicBezTo>
                <a:cubicBezTo>
                  <a:pt x="0" y="1873475"/>
                  <a:pt x="914200" y="798172"/>
                  <a:pt x="2129507" y="549484"/>
                </a:cubicBezTo>
                <a:lnTo>
                  <a:pt x="2250794" y="530973"/>
                </a:lnTo>
                <a:lnTo>
                  <a:pt x="2666999" y="0"/>
                </a:lnTo>
                <a:lnTo>
                  <a:pt x="3083204" y="530973"/>
                </a:lnTo>
                <a:lnTo>
                  <a:pt x="3204493" y="549484"/>
                </a:lnTo>
                <a:cubicBezTo>
                  <a:pt x="4419800" y="798172"/>
                  <a:pt x="5334000" y="1873475"/>
                  <a:pt x="5334000" y="3162300"/>
                </a:cubicBezTo>
                <a:cubicBezTo>
                  <a:pt x="5334000" y="4635243"/>
                  <a:pt x="4139943" y="5829300"/>
                  <a:pt x="2667000" y="5829300"/>
                </a:cubicBezTo>
                <a:close/>
              </a:path>
            </a:pathLst>
          </a:custGeom>
          <a:solidFill>
            <a:srgbClr val="3D824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Calibri"/>
              <a:ea typeface="Calibri"/>
              <a:cs typeface="Calibri"/>
              <a:sym typeface="Calibri"/>
            </a:endParaRPr>
          </a:p>
        </p:txBody>
      </p:sp>
      <p:sp>
        <p:nvSpPr>
          <p:cNvPr id="1784" name="Google Shape;1784;p50"/>
          <p:cNvSpPr/>
          <p:nvPr/>
        </p:nvSpPr>
        <p:spPr>
          <a:xfrm flipH="1" rot="-7411294">
            <a:off x="9025633" y="4300615"/>
            <a:ext cx="2160000" cy="2160000"/>
          </a:xfrm>
          <a:custGeom>
            <a:rect b="b" l="l" r="r" t="t"/>
            <a:pathLst>
              <a:path extrusionOk="0" h="5829300" w="5334000">
                <a:moveTo>
                  <a:pt x="2667000" y="5829300"/>
                </a:moveTo>
                <a:cubicBezTo>
                  <a:pt x="1194057" y="5829300"/>
                  <a:pt x="0" y="4635243"/>
                  <a:pt x="0" y="3162300"/>
                </a:cubicBezTo>
                <a:cubicBezTo>
                  <a:pt x="0" y="1873475"/>
                  <a:pt x="914200" y="798172"/>
                  <a:pt x="2129507" y="549484"/>
                </a:cubicBezTo>
                <a:lnTo>
                  <a:pt x="2250794" y="530973"/>
                </a:lnTo>
                <a:lnTo>
                  <a:pt x="2666999" y="0"/>
                </a:lnTo>
                <a:lnTo>
                  <a:pt x="3083204" y="530973"/>
                </a:lnTo>
                <a:lnTo>
                  <a:pt x="3204493" y="549484"/>
                </a:lnTo>
                <a:cubicBezTo>
                  <a:pt x="4419800" y="798172"/>
                  <a:pt x="5334000" y="1873475"/>
                  <a:pt x="5334000" y="3162300"/>
                </a:cubicBezTo>
                <a:cubicBezTo>
                  <a:pt x="5334000" y="4635243"/>
                  <a:pt x="4139943" y="5829300"/>
                  <a:pt x="2667000" y="5829300"/>
                </a:cubicBezTo>
                <a:close/>
              </a:path>
            </a:pathLst>
          </a:custGeom>
          <a:solidFill>
            <a:srgbClr val="06677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Calibri"/>
              <a:ea typeface="Calibri"/>
              <a:cs typeface="Calibri"/>
              <a:sym typeface="Calibri"/>
            </a:endParaRPr>
          </a:p>
        </p:txBody>
      </p:sp>
      <p:sp>
        <p:nvSpPr>
          <p:cNvPr id="1785" name="Google Shape;1785;p50"/>
          <p:cNvSpPr txBox="1"/>
          <p:nvPr/>
        </p:nvSpPr>
        <p:spPr>
          <a:xfrm>
            <a:off x="1465757" y="4830673"/>
            <a:ext cx="1745446" cy="907364"/>
          </a:xfrm>
          <a:prstGeom prst="rect">
            <a:avLst/>
          </a:prstGeom>
          <a:noFill/>
          <a:ln>
            <a:noFill/>
          </a:ln>
        </p:spPr>
        <p:txBody>
          <a:bodyPr anchorCtr="0" anchor="t" bIns="45700" lIns="91425" spcFirstLastPara="1" rIns="91425" wrap="square" tIns="45700">
            <a:spAutoFit/>
          </a:bodyPr>
          <a:lstStyle/>
          <a:p>
            <a:pPr indent="0" lvl="0" marL="0" marR="0" rtl="0" algn="ctr">
              <a:lnSpc>
                <a:spcPct val="97272"/>
              </a:lnSpc>
              <a:spcBef>
                <a:spcPts val="0"/>
              </a:spcBef>
              <a:spcAft>
                <a:spcPts val="0"/>
              </a:spcAft>
              <a:buNone/>
            </a:pPr>
            <a:r>
              <a:rPr b="1" lang="en-US" sz="2200">
                <a:solidFill>
                  <a:schemeClr val="lt1"/>
                </a:solidFill>
                <a:latin typeface="Calibri"/>
                <a:ea typeface="Calibri"/>
                <a:cs typeface="Calibri"/>
                <a:sym typeface="Calibri"/>
              </a:rPr>
              <a:t>Desayuno de temporada</a:t>
            </a:r>
            <a:endParaRPr/>
          </a:p>
          <a:p>
            <a:pPr indent="0" lvl="0" marL="0" marR="0" rtl="0" algn="ctr">
              <a:lnSpc>
                <a:spcPct val="97272"/>
              </a:lnSpc>
              <a:spcBef>
                <a:spcPts val="0"/>
              </a:spcBef>
              <a:spcAft>
                <a:spcPts val="0"/>
              </a:spcAft>
              <a:buNone/>
            </a:pPr>
            <a:r>
              <a:t/>
            </a:r>
            <a:endParaRPr b="1" sz="2200">
              <a:solidFill>
                <a:schemeClr val="lt1"/>
              </a:solidFill>
              <a:latin typeface="Calibri"/>
              <a:ea typeface="Calibri"/>
              <a:cs typeface="Calibri"/>
              <a:sym typeface="Calibri"/>
            </a:endParaRPr>
          </a:p>
        </p:txBody>
      </p:sp>
      <p:sp>
        <p:nvSpPr>
          <p:cNvPr id="1786" name="Google Shape;1786;p50"/>
          <p:cNvSpPr txBox="1"/>
          <p:nvPr/>
        </p:nvSpPr>
        <p:spPr>
          <a:xfrm>
            <a:off x="3929271" y="2792029"/>
            <a:ext cx="1845000" cy="1080600"/>
          </a:xfrm>
          <a:prstGeom prst="rect">
            <a:avLst/>
          </a:prstGeom>
          <a:noFill/>
          <a:ln>
            <a:noFill/>
          </a:ln>
        </p:spPr>
        <p:txBody>
          <a:bodyPr anchorCtr="0" anchor="t" bIns="45700" lIns="91425" spcFirstLastPara="1" rIns="91425" wrap="square" tIns="45700">
            <a:spAutoFit/>
          </a:bodyPr>
          <a:lstStyle/>
          <a:p>
            <a:pPr indent="0" lvl="0" marL="0" marR="0" rtl="0" algn="ctr">
              <a:lnSpc>
                <a:spcPct val="97272"/>
              </a:lnSpc>
              <a:spcBef>
                <a:spcPts val="0"/>
              </a:spcBef>
              <a:spcAft>
                <a:spcPts val="0"/>
              </a:spcAft>
              <a:buNone/>
            </a:pPr>
            <a:r>
              <a:rPr b="1" lang="en-US" sz="2200">
                <a:solidFill>
                  <a:schemeClr val="lt1"/>
                </a:solidFill>
                <a:latin typeface="Calibri"/>
                <a:ea typeface="Calibri"/>
                <a:cs typeface="Calibri"/>
                <a:sym typeface="Calibri"/>
              </a:rPr>
              <a:t>Reto ecológico en recepción</a:t>
            </a:r>
            <a:endParaRPr/>
          </a:p>
        </p:txBody>
      </p:sp>
      <p:sp>
        <p:nvSpPr>
          <p:cNvPr id="1787" name="Google Shape;1787;p50"/>
          <p:cNvSpPr txBox="1"/>
          <p:nvPr/>
        </p:nvSpPr>
        <p:spPr>
          <a:xfrm>
            <a:off x="6954151" y="2861018"/>
            <a:ext cx="1899300" cy="1080600"/>
          </a:xfrm>
          <a:prstGeom prst="rect">
            <a:avLst/>
          </a:prstGeom>
          <a:noFill/>
          <a:ln>
            <a:noFill/>
          </a:ln>
        </p:spPr>
        <p:txBody>
          <a:bodyPr anchorCtr="0" anchor="t" bIns="45700" lIns="91425" spcFirstLastPara="1" rIns="91425" wrap="square" tIns="45700">
            <a:spAutoFit/>
          </a:bodyPr>
          <a:lstStyle/>
          <a:p>
            <a:pPr indent="0" lvl="0" marL="0" marR="0" rtl="0" algn="ctr">
              <a:lnSpc>
                <a:spcPct val="97272"/>
              </a:lnSpc>
              <a:spcBef>
                <a:spcPts val="0"/>
              </a:spcBef>
              <a:spcAft>
                <a:spcPts val="0"/>
              </a:spcAft>
              <a:buNone/>
            </a:pPr>
            <a:r>
              <a:rPr b="1" lang="en-US" sz="2200">
                <a:solidFill>
                  <a:schemeClr val="lt1"/>
                </a:solidFill>
                <a:latin typeface="Calibri"/>
                <a:ea typeface="Calibri"/>
                <a:cs typeface="Calibri"/>
                <a:sym typeface="Calibri"/>
              </a:rPr>
              <a:t>Elección de servicio de limpieza</a:t>
            </a:r>
            <a:endParaRPr b="1" sz="2200">
              <a:solidFill>
                <a:schemeClr val="lt1"/>
              </a:solidFill>
              <a:latin typeface="Calibri"/>
              <a:ea typeface="Calibri"/>
              <a:cs typeface="Calibri"/>
              <a:sym typeface="Calibri"/>
            </a:endParaRPr>
          </a:p>
        </p:txBody>
      </p:sp>
      <p:sp>
        <p:nvSpPr>
          <p:cNvPr id="1788" name="Google Shape;1788;p50"/>
          <p:cNvSpPr txBox="1"/>
          <p:nvPr/>
        </p:nvSpPr>
        <p:spPr>
          <a:xfrm>
            <a:off x="9441670" y="4561368"/>
            <a:ext cx="1599270" cy="1176669"/>
          </a:xfrm>
          <a:prstGeom prst="rect">
            <a:avLst/>
          </a:prstGeom>
          <a:noFill/>
          <a:ln>
            <a:noFill/>
          </a:ln>
        </p:spPr>
        <p:txBody>
          <a:bodyPr anchorCtr="0" anchor="t" bIns="45700" lIns="91425" spcFirstLastPara="1" rIns="91425" wrap="square" tIns="45700">
            <a:spAutoFit/>
          </a:bodyPr>
          <a:lstStyle/>
          <a:p>
            <a:pPr indent="0" lvl="0" marL="0" marR="0" rtl="0" algn="ctr">
              <a:lnSpc>
                <a:spcPct val="97272"/>
              </a:lnSpc>
              <a:spcBef>
                <a:spcPts val="0"/>
              </a:spcBef>
              <a:spcAft>
                <a:spcPts val="0"/>
              </a:spcAft>
              <a:buNone/>
            </a:pPr>
            <a:r>
              <a:rPr b="1" lang="en-US" sz="2200">
                <a:solidFill>
                  <a:schemeClr val="lt1"/>
                </a:solidFill>
                <a:latin typeface="Calibri"/>
                <a:ea typeface="Calibri"/>
                <a:cs typeface="Calibri"/>
                <a:sym typeface="Calibri"/>
              </a:rPr>
              <a:t>Paquete de bienvenida para desplazamientos locales</a:t>
            </a:r>
            <a:endParaRPr b="1" sz="2200">
              <a:solidFill>
                <a:schemeClr val="lt1"/>
              </a:solidFill>
              <a:latin typeface="Calibri"/>
              <a:ea typeface="Calibri"/>
              <a:cs typeface="Calibri"/>
              <a:sym typeface="Calibri"/>
            </a:endParaRPr>
          </a:p>
        </p:txBody>
      </p:sp>
      <p:grpSp>
        <p:nvGrpSpPr>
          <p:cNvPr id="1789" name="Google Shape;1789;p50"/>
          <p:cNvGrpSpPr/>
          <p:nvPr/>
        </p:nvGrpSpPr>
        <p:grpSpPr>
          <a:xfrm>
            <a:off x="2007616" y="5937117"/>
            <a:ext cx="540000" cy="540000"/>
            <a:chOff x="3706278" y="5290063"/>
            <a:chExt cx="540000" cy="540000"/>
          </a:xfrm>
        </p:grpSpPr>
        <p:sp>
          <p:nvSpPr>
            <p:cNvPr id="1790" name="Google Shape;1790;p50"/>
            <p:cNvSpPr/>
            <p:nvPr/>
          </p:nvSpPr>
          <p:spPr>
            <a:xfrm>
              <a:off x="3706278" y="5290063"/>
              <a:ext cx="540000" cy="540000"/>
            </a:xfrm>
            <a:prstGeom prst="ellipse">
              <a:avLst/>
            </a:prstGeom>
            <a:solidFill>
              <a:schemeClr val="lt1"/>
            </a:solidFill>
            <a:ln cap="flat" cmpd="sng" w="12700">
              <a:solidFill>
                <a:srgbClr val="62A84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Calibri"/>
                <a:ea typeface="Calibri"/>
                <a:cs typeface="Calibri"/>
                <a:sym typeface="Calibri"/>
              </a:endParaRPr>
            </a:p>
          </p:txBody>
        </p:sp>
        <p:sp>
          <p:nvSpPr>
            <p:cNvPr id="1791" name="Google Shape;1791;p50"/>
            <p:cNvSpPr txBox="1"/>
            <p:nvPr/>
          </p:nvSpPr>
          <p:spPr>
            <a:xfrm>
              <a:off x="3721720" y="5386948"/>
              <a:ext cx="509117" cy="397032"/>
            </a:xfrm>
            <a:prstGeom prst="rect">
              <a:avLst/>
            </a:prstGeom>
            <a:noFill/>
            <a:ln>
              <a:noFill/>
            </a:ln>
          </p:spPr>
          <p:txBody>
            <a:bodyPr anchorCtr="0" anchor="t" bIns="45700" lIns="91425" spcFirstLastPara="1" rIns="91425" wrap="square" tIns="45700">
              <a:spAutoFit/>
            </a:bodyPr>
            <a:lstStyle/>
            <a:p>
              <a:pPr indent="0" lvl="0" marL="0" marR="0" rtl="0" algn="ctr">
                <a:lnSpc>
                  <a:spcPct val="90000"/>
                </a:lnSpc>
                <a:spcBef>
                  <a:spcPts val="0"/>
                </a:spcBef>
                <a:spcAft>
                  <a:spcPts val="0"/>
                </a:spcAft>
                <a:buNone/>
              </a:pPr>
              <a:r>
                <a:rPr b="1" lang="en-US" sz="2200">
                  <a:solidFill>
                    <a:srgbClr val="62A844"/>
                  </a:solidFill>
                  <a:latin typeface="Calibri"/>
                  <a:ea typeface="Calibri"/>
                  <a:cs typeface="Calibri"/>
                  <a:sym typeface="Calibri"/>
                </a:rPr>
                <a:t>01</a:t>
              </a:r>
              <a:endParaRPr/>
            </a:p>
          </p:txBody>
        </p:sp>
      </p:grpSp>
      <p:sp>
        <p:nvSpPr>
          <p:cNvPr id="1792" name="Google Shape;1792;p50"/>
          <p:cNvSpPr txBox="1"/>
          <p:nvPr/>
        </p:nvSpPr>
        <p:spPr>
          <a:xfrm>
            <a:off x="429115" y="290588"/>
            <a:ext cx="10267914"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06677F"/>
              </a:buClr>
              <a:buSzPts val="3400"/>
              <a:buFont typeface="Arial"/>
              <a:buNone/>
            </a:pPr>
            <a:r>
              <a:rPr b="1" lang="en-US" sz="3400">
                <a:solidFill>
                  <a:srgbClr val="06677F"/>
                </a:solidFill>
                <a:latin typeface="Calibri"/>
                <a:ea typeface="Calibri"/>
                <a:cs typeface="Calibri"/>
                <a:sym typeface="Calibri"/>
              </a:rPr>
              <a:t>Sostenibilidad silenciosa frente a sostenibilidad visible</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1793" name="Google Shape;1793;p50"/>
          <p:cNvCxnSpPr/>
          <p:nvPr/>
        </p:nvCxnSpPr>
        <p:spPr>
          <a:xfrm>
            <a:off x="0" y="903191"/>
            <a:ext cx="8843564" cy="0"/>
          </a:xfrm>
          <a:prstGeom prst="straightConnector1">
            <a:avLst/>
          </a:prstGeom>
          <a:noFill/>
          <a:ln cap="flat" cmpd="sng" w="34925">
            <a:solidFill>
              <a:srgbClr val="62A844"/>
            </a:solidFill>
            <a:prstDash val="dot"/>
            <a:miter lim="8000"/>
            <a:headEnd len="sm" w="sm" type="none"/>
            <a:tailEnd len="sm" w="sm" type="none"/>
          </a:ln>
        </p:spPr>
      </p:cxnSp>
      <p:grpSp>
        <p:nvGrpSpPr>
          <p:cNvPr id="1794" name="Google Shape;1794;p50"/>
          <p:cNvGrpSpPr/>
          <p:nvPr/>
        </p:nvGrpSpPr>
        <p:grpSpPr>
          <a:xfrm>
            <a:off x="3469838" y="3551899"/>
            <a:ext cx="540000" cy="540000"/>
            <a:chOff x="3706278" y="5290063"/>
            <a:chExt cx="540000" cy="540000"/>
          </a:xfrm>
        </p:grpSpPr>
        <p:sp>
          <p:nvSpPr>
            <p:cNvPr id="1795" name="Google Shape;1795;p50"/>
            <p:cNvSpPr/>
            <p:nvPr/>
          </p:nvSpPr>
          <p:spPr>
            <a:xfrm>
              <a:off x="3706278" y="5290063"/>
              <a:ext cx="540000" cy="540000"/>
            </a:xfrm>
            <a:prstGeom prst="ellipse">
              <a:avLst/>
            </a:prstGeom>
            <a:solidFill>
              <a:schemeClr val="lt1"/>
            </a:solidFill>
            <a:ln cap="flat" cmpd="sng" w="12700">
              <a:solidFill>
                <a:srgbClr val="3D824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Calibri"/>
                <a:ea typeface="Calibri"/>
                <a:cs typeface="Calibri"/>
                <a:sym typeface="Calibri"/>
              </a:endParaRPr>
            </a:p>
          </p:txBody>
        </p:sp>
        <p:sp>
          <p:nvSpPr>
            <p:cNvPr id="1796" name="Google Shape;1796;p50"/>
            <p:cNvSpPr txBox="1"/>
            <p:nvPr/>
          </p:nvSpPr>
          <p:spPr>
            <a:xfrm>
              <a:off x="3721720" y="5386948"/>
              <a:ext cx="509117" cy="397032"/>
            </a:xfrm>
            <a:prstGeom prst="rect">
              <a:avLst/>
            </a:prstGeom>
            <a:noFill/>
            <a:ln>
              <a:noFill/>
            </a:ln>
          </p:spPr>
          <p:txBody>
            <a:bodyPr anchorCtr="0" anchor="t" bIns="45700" lIns="91425" spcFirstLastPara="1" rIns="91425" wrap="square" tIns="45700">
              <a:spAutoFit/>
            </a:bodyPr>
            <a:lstStyle/>
            <a:p>
              <a:pPr indent="0" lvl="0" marL="0" marR="0" rtl="0" algn="ctr">
                <a:lnSpc>
                  <a:spcPct val="90000"/>
                </a:lnSpc>
                <a:spcBef>
                  <a:spcPts val="0"/>
                </a:spcBef>
                <a:spcAft>
                  <a:spcPts val="0"/>
                </a:spcAft>
                <a:buNone/>
              </a:pPr>
              <a:r>
                <a:rPr b="1" lang="en-US" sz="2200">
                  <a:solidFill>
                    <a:srgbClr val="3D8241"/>
                  </a:solidFill>
                  <a:latin typeface="Calibri"/>
                  <a:ea typeface="Calibri"/>
                  <a:cs typeface="Calibri"/>
                  <a:sym typeface="Calibri"/>
                </a:rPr>
                <a:t>02</a:t>
              </a:r>
              <a:endParaRPr b="1" sz="2200">
                <a:solidFill>
                  <a:srgbClr val="3D8241"/>
                </a:solidFill>
                <a:latin typeface="Calibri"/>
                <a:ea typeface="Calibri"/>
                <a:cs typeface="Calibri"/>
                <a:sym typeface="Calibri"/>
              </a:endParaRPr>
            </a:p>
          </p:txBody>
        </p:sp>
      </p:grpSp>
      <p:grpSp>
        <p:nvGrpSpPr>
          <p:cNvPr id="1797" name="Google Shape;1797;p50"/>
          <p:cNvGrpSpPr/>
          <p:nvPr/>
        </p:nvGrpSpPr>
        <p:grpSpPr>
          <a:xfrm>
            <a:off x="6473383" y="2809880"/>
            <a:ext cx="540000" cy="540000"/>
            <a:chOff x="3706278" y="5290063"/>
            <a:chExt cx="540000" cy="540000"/>
          </a:xfrm>
        </p:grpSpPr>
        <p:sp>
          <p:nvSpPr>
            <p:cNvPr id="1798" name="Google Shape;1798;p50"/>
            <p:cNvSpPr/>
            <p:nvPr/>
          </p:nvSpPr>
          <p:spPr>
            <a:xfrm>
              <a:off x="3706278" y="5290063"/>
              <a:ext cx="540000" cy="540000"/>
            </a:xfrm>
            <a:prstGeom prst="ellipse">
              <a:avLst/>
            </a:prstGeom>
            <a:solidFill>
              <a:schemeClr val="lt1"/>
            </a:solidFill>
            <a:ln cap="flat" cmpd="sng" w="12700">
              <a:solidFill>
                <a:srgbClr val="0289AE"/>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Calibri"/>
                <a:ea typeface="Calibri"/>
                <a:cs typeface="Calibri"/>
                <a:sym typeface="Calibri"/>
              </a:endParaRPr>
            </a:p>
          </p:txBody>
        </p:sp>
        <p:sp>
          <p:nvSpPr>
            <p:cNvPr id="1799" name="Google Shape;1799;p50"/>
            <p:cNvSpPr txBox="1"/>
            <p:nvPr/>
          </p:nvSpPr>
          <p:spPr>
            <a:xfrm>
              <a:off x="3721720" y="5386948"/>
              <a:ext cx="509117" cy="397032"/>
            </a:xfrm>
            <a:prstGeom prst="rect">
              <a:avLst/>
            </a:prstGeom>
            <a:noFill/>
            <a:ln>
              <a:noFill/>
            </a:ln>
          </p:spPr>
          <p:txBody>
            <a:bodyPr anchorCtr="0" anchor="t" bIns="45700" lIns="91425" spcFirstLastPara="1" rIns="91425" wrap="square" tIns="45700">
              <a:spAutoFit/>
            </a:bodyPr>
            <a:lstStyle/>
            <a:p>
              <a:pPr indent="0" lvl="0" marL="0" marR="0" rtl="0" algn="ctr">
                <a:lnSpc>
                  <a:spcPct val="90000"/>
                </a:lnSpc>
                <a:spcBef>
                  <a:spcPts val="0"/>
                </a:spcBef>
                <a:spcAft>
                  <a:spcPts val="0"/>
                </a:spcAft>
                <a:buNone/>
              </a:pPr>
              <a:r>
                <a:rPr b="1" lang="en-US" sz="2200">
                  <a:solidFill>
                    <a:srgbClr val="0289AE"/>
                  </a:solidFill>
                  <a:latin typeface="Calibri"/>
                  <a:ea typeface="Calibri"/>
                  <a:cs typeface="Calibri"/>
                  <a:sym typeface="Calibri"/>
                </a:rPr>
                <a:t>03</a:t>
              </a:r>
              <a:endParaRPr b="1" sz="2200">
                <a:solidFill>
                  <a:srgbClr val="0289AE"/>
                </a:solidFill>
                <a:latin typeface="Calibri"/>
                <a:ea typeface="Calibri"/>
                <a:cs typeface="Calibri"/>
                <a:sym typeface="Calibri"/>
              </a:endParaRPr>
            </a:p>
          </p:txBody>
        </p:sp>
      </p:grpSp>
      <p:grpSp>
        <p:nvGrpSpPr>
          <p:cNvPr id="1800" name="Google Shape;1800;p50"/>
          <p:cNvGrpSpPr/>
          <p:nvPr/>
        </p:nvGrpSpPr>
        <p:grpSpPr>
          <a:xfrm>
            <a:off x="9131188" y="4262632"/>
            <a:ext cx="540000" cy="540000"/>
            <a:chOff x="3706278" y="5290063"/>
            <a:chExt cx="540000" cy="540000"/>
          </a:xfrm>
        </p:grpSpPr>
        <p:sp>
          <p:nvSpPr>
            <p:cNvPr id="1801" name="Google Shape;1801;p50"/>
            <p:cNvSpPr/>
            <p:nvPr/>
          </p:nvSpPr>
          <p:spPr>
            <a:xfrm>
              <a:off x="3706278" y="5290063"/>
              <a:ext cx="540000" cy="540000"/>
            </a:xfrm>
            <a:prstGeom prst="ellipse">
              <a:avLst/>
            </a:prstGeom>
            <a:solidFill>
              <a:schemeClr val="lt1"/>
            </a:solidFill>
            <a:ln cap="flat" cmpd="sng" w="12700">
              <a:solidFill>
                <a:srgbClr val="06677F"/>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Calibri"/>
                <a:ea typeface="Calibri"/>
                <a:cs typeface="Calibri"/>
                <a:sym typeface="Calibri"/>
              </a:endParaRPr>
            </a:p>
          </p:txBody>
        </p:sp>
        <p:sp>
          <p:nvSpPr>
            <p:cNvPr id="1802" name="Google Shape;1802;p50"/>
            <p:cNvSpPr txBox="1"/>
            <p:nvPr/>
          </p:nvSpPr>
          <p:spPr>
            <a:xfrm>
              <a:off x="3721720" y="5386948"/>
              <a:ext cx="509117" cy="397032"/>
            </a:xfrm>
            <a:prstGeom prst="rect">
              <a:avLst/>
            </a:prstGeom>
            <a:noFill/>
            <a:ln>
              <a:noFill/>
            </a:ln>
          </p:spPr>
          <p:txBody>
            <a:bodyPr anchorCtr="0" anchor="t" bIns="45700" lIns="91425" spcFirstLastPara="1" rIns="91425" wrap="square" tIns="45700">
              <a:spAutoFit/>
            </a:bodyPr>
            <a:lstStyle/>
            <a:p>
              <a:pPr indent="0" lvl="0" marL="0" marR="0" rtl="0" algn="ctr">
                <a:lnSpc>
                  <a:spcPct val="90000"/>
                </a:lnSpc>
                <a:spcBef>
                  <a:spcPts val="0"/>
                </a:spcBef>
                <a:spcAft>
                  <a:spcPts val="0"/>
                </a:spcAft>
                <a:buNone/>
              </a:pPr>
              <a:r>
                <a:rPr b="1" lang="en-US" sz="2200">
                  <a:solidFill>
                    <a:srgbClr val="06677F"/>
                  </a:solidFill>
                  <a:latin typeface="Calibri"/>
                  <a:ea typeface="Calibri"/>
                  <a:cs typeface="Calibri"/>
                  <a:sym typeface="Calibri"/>
                </a:rPr>
                <a:t>04</a:t>
              </a:r>
              <a:endParaRPr b="1" sz="2200">
                <a:solidFill>
                  <a:srgbClr val="06677F"/>
                </a:solidFill>
                <a:latin typeface="Calibri"/>
                <a:ea typeface="Calibri"/>
                <a:cs typeface="Calibri"/>
                <a:sym typeface="Calibri"/>
              </a:endParaRPr>
            </a:p>
          </p:txBody>
        </p:sp>
      </p:grpSp>
      <p:sp>
        <p:nvSpPr>
          <p:cNvPr id="1803" name="Google Shape;1803;p50"/>
          <p:cNvSpPr txBox="1"/>
          <p:nvPr/>
        </p:nvSpPr>
        <p:spPr>
          <a:xfrm>
            <a:off x="166654" y="2861032"/>
            <a:ext cx="2590200" cy="1576200"/>
          </a:xfrm>
          <a:prstGeom prst="rect">
            <a:avLst/>
          </a:prstGeom>
          <a:noFill/>
          <a:ln>
            <a:noFill/>
          </a:ln>
        </p:spPr>
        <p:txBody>
          <a:bodyPr anchorCtr="0" anchor="t" bIns="45700" lIns="91425" spcFirstLastPara="1" rIns="91425" wrap="square" tIns="45700">
            <a:spAutoFit/>
          </a:bodyPr>
          <a:lstStyle/>
          <a:p>
            <a:pPr indent="0" lvl="0" marL="0" marR="0" rtl="0" algn="ctr">
              <a:lnSpc>
                <a:spcPct val="108888"/>
              </a:lnSpc>
              <a:spcBef>
                <a:spcPts val="0"/>
              </a:spcBef>
              <a:spcAft>
                <a:spcPts val="0"/>
              </a:spcAft>
              <a:buNone/>
            </a:pPr>
            <a:r>
              <a:rPr lang="en-US" sz="1800">
                <a:solidFill>
                  <a:srgbClr val="62A844"/>
                </a:solidFill>
                <a:latin typeface="Calibri"/>
                <a:ea typeface="Calibri"/>
                <a:cs typeface="Calibri"/>
                <a:sym typeface="Calibri"/>
              </a:rPr>
              <a:t>Un desayuno bufé destaca los ingredientes locales de temporada y explica de dónde proceden.</a:t>
            </a:r>
            <a:endParaRPr baseline="30000" sz="1800">
              <a:solidFill>
                <a:srgbClr val="62A844"/>
              </a:solidFill>
              <a:latin typeface="Calibri"/>
              <a:ea typeface="Calibri"/>
              <a:cs typeface="Calibri"/>
              <a:sym typeface="Calibri"/>
            </a:endParaRPr>
          </a:p>
        </p:txBody>
      </p:sp>
      <p:sp>
        <p:nvSpPr>
          <p:cNvPr id="1804" name="Google Shape;1804;p50"/>
          <p:cNvSpPr txBox="1"/>
          <p:nvPr/>
        </p:nvSpPr>
        <p:spPr>
          <a:xfrm>
            <a:off x="1888925" y="1094017"/>
            <a:ext cx="2388600" cy="1576200"/>
          </a:xfrm>
          <a:prstGeom prst="rect">
            <a:avLst/>
          </a:prstGeom>
          <a:noFill/>
          <a:ln>
            <a:noFill/>
          </a:ln>
        </p:spPr>
        <p:txBody>
          <a:bodyPr anchorCtr="0" anchor="t" bIns="45700" lIns="91425" spcFirstLastPara="1" rIns="91425" wrap="square" tIns="45700">
            <a:spAutoFit/>
          </a:bodyPr>
          <a:lstStyle/>
          <a:p>
            <a:pPr indent="0" lvl="0" marL="0" marR="0" rtl="0" algn="ctr">
              <a:lnSpc>
                <a:spcPct val="108888"/>
              </a:lnSpc>
              <a:spcBef>
                <a:spcPts val="0"/>
              </a:spcBef>
              <a:spcAft>
                <a:spcPts val="0"/>
              </a:spcAft>
              <a:buNone/>
            </a:pPr>
            <a:r>
              <a:rPr lang="en-US" sz="1800">
                <a:solidFill>
                  <a:srgbClr val="3D8241"/>
                </a:solidFill>
                <a:latin typeface="Calibri"/>
                <a:ea typeface="Calibri"/>
                <a:cs typeface="Calibri"/>
                <a:sym typeface="Calibri"/>
              </a:rPr>
              <a:t>Se invita a los huéspedes a participar en un pequeño reto de sostenibilidad con una sencilla recompensa.</a:t>
            </a:r>
            <a:endParaRPr baseline="30000" sz="1800">
              <a:solidFill>
                <a:srgbClr val="3D8241"/>
              </a:solidFill>
              <a:latin typeface="Calibri"/>
              <a:ea typeface="Calibri"/>
              <a:cs typeface="Calibri"/>
              <a:sym typeface="Calibri"/>
            </a:endParaRPr>
          </a:p>
        </p:txBody>
      </p:sp>
      <p:sp>
        <p:nvSpPr>
          <p:cNvPr id="1805" name="Google Shape;1805;p50"/>
          <p:cNvSpPr txBox="1"/>
          <p:nvPr/>
        </p:nvSpPr>
        <p:spPr>
          <a:xfrm>
            <a:off x="8408151" y="1042425"/>
            <a:ext cx="2632800" cy="1576200"/>
          </a:xfrm>
          <a:prstGeom prst="rect">
            <a:avLst/>
          </a:prstGeom>
          <a:noFill/>
          <a:ln>
            <a:noFill/>
          </a:ln>
        </p:spPr>
        <p:txBody>
          <a:bodyPr anchorCtr="0" anchor="t" bIns="45700" lIns="91425" spcFirstLastPara="1" rIns="91425" wrap="square" tIns="45700">
            <a:spAutoFit/>
          </a:bodyPr>
          <a:lstStyle/>
          <a:p>
            <a:pPr indent="0" lvl="0" marL="0" marR="0" rtl="0" algn="ctr">
              <a:lnSpc>
                <a:spcPct val="108888"/>
              </a:lnSpc>
              <a:spcBef>
                <a:spcPts val="0"/>
              </a:spcBef>
              <a:spcAft>
                <a:spcPts val="0"/>
              </a:spcAft>
              <a:buNone/>
            </a:pPr>
            <a:r>
              <a:rPr lang="en-US" sz="1800">
                <a:solidFill>
                  <a:srgbClr val="0289AE"/>
                </a:solidFill>
                <a:latin typeface="Calibri"/>
                <a:ea typeface="Calibri"/>
                <a:cs typeface="Calibri"/>
                <a:sym typeface="Calibri"/>
              </a:rPr>
              <a:t>La señalización de las habitaciones ofrece a los huéspedes una opción clara y respetuosa sobre la frecuencia del servicio.</a:t>
            </a:r>
            <a:endParaRPr baseline="30000" sz="1800">
              <a:solidFill>
                <a:srgbClr val="0289AE"/>
              </a:solidFill>
              <a:latin typeface="Calibri"/>
              <a:ea typeface="Calibri"/>
              <a:cs typeface="Calibri"/>
              <a:sym typeface="Calibri"/>
            </a:endParaRPr>
          </a:p>
        </p:txBody>
      </p:sp>
      <p:sp>
        <p:nvSpPr>
          <p:cNvPr id="1806" name="Google Shape;1806;p50"/>
          <p:cNvSpPr txBox="1"/>
          <p:nvPr/>
        </p:nvSpPr>
        <p:spPr>
          <a:xfrm>
            <a:off x="9440650" y="2757850"/>
            <a:ext cx="2632800" cy="1576200"/>
          </a:xfrm>
          <a:prstGeom prst="rect">
            <a:avLst/>
          </a:prstGeom>
          <a:noFill/>
          <a:ln>
            <a:noFill/>
          </a:ln>
        </p:spPr>
        <p:txBody>
          <a:bodyPr anchorCtr="0" anchor="t" bIns="45700" lIns="91425" spcFirstLastPara="1" rIns="91425" wrap="square" tIns="45700">
            <a:spAutoFit/>
          </a:bodyPr>
          <a:lstStyle/>
          <a:p>
            <a:pPr indent="0" lvl="0" marL="0" marR="0" rtl="0" algn="ctr">
              <a:lnSpc>
                <a:spcPct val="108888"/>
              </a:lnSpc>
              <a:spcBef>
                <a:spcPts val="0"/>
              </a:spcBef>
              <a:spcAft>
                <a:spcPts val="0"/>
              </a:spcAft>
              <a:buNone/>
            </a:pPr>
            <a:r>
              <a:rPr lang="en-US" sz="1800">
                <a:solidFill>
                  <a:srgbClr val="06677F"/>
                </a:solidFill>
                <a:latin typeface="Calibri"/>
                <a:ea typeface="Calibri"/>
                <a:cs typeface="Calibri"/>
                <a:sym typeface="Calibri"/>
              </a:rPr>
              <a:t>La información de llegada incluye opciones para desplazarse a pie, en bicicleta y en transporte público.</a:t>
            </a:r>
            <a:endParaRPr baseline="30000" sz="1800">
              <a:solidFill>
                <a:srgbClr val="06677F"/>
              </a:solidFill>
              <a:latin typeface="Calibri"/>
              <a:ea typeface="Calibri"/>
              <a:cs typeface="Calibri"/>
              <a:sym typeface="Calibri"/>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1" name="Shape 1811"/>
        <p:cNvGrpSpPr/>
        <p:nvPr/>
      </p:nvGrpSpPr>
      <p:grpSpPr>
        <a:xfrm>
          <a:off x="0" y="0"/>
          <a:ext cx="0" cy="0"/>
          <a:chOff x="0" y="0"/>
          <a:chExt cx="0" cy="0"/>
        </a:xfrm>
      </p:grpSpPr>
      <p:grpSp>
        <p:nvGrpSpPr>
          <p:cNvPr id="1812" name="Google Shape;1812;p51"/>
          <p:cNvGrpSpPr/>
          <p:nvPr/>
        </p:nvGrpSpPr>
        <p:grpSpPr>
          <a:xfrm>
            <a:off x="5666878" y="421373"/>
            <a:ext cx="7004424" cy="5391430"/>
            <a:chOff x="3889094" y="182689"/>
            <a:chExt cx="8303016" cy="6390979"/>
          </a:xfrm>
        </p:grpSpPr>
        <p:pic>
          <p:nvPicPr>
            <p:cNvPr id="1813" name="Google Shape;1813;p51"/>
            <p:cNvPicPr preferRelativeResize="0"/>
            <p:nvPr/>
          </p:nvPicPr>
          <p:blipFill rotWithShape="1">
            <a:blip r:embed="rId3">
              <a:alphaModFix/>
            </a:blip>
            <a:srcRect b="16924" l="-759" r="29192" t="12295"/>
            <a:stretch/>
          </p:blipFill>
          <p:spPr>
            <a:xfrm>
              <a:off x="3889094" y="182689"/>
              <a:ext cx="8302906" cy="6390979"/>
            </a:xfrm>
            <a:prstGeom prst="rect">
              <a:avLst/>
            </a:prstGeom>
            <a:noFill/>
            <a:ln>
              <a:noFill/>
            </a:ln>
          </p:spPr>
        </p:pic>
        <p:sp>
          <p:nvSpPr>
            <p:cNvPr id="1814" name="Google Shape;1814;p51"/>
            <p:cNvSpPr/>
            <p:nvPr/>
          </p:nvSpPr>
          <p:spPr>
            <a:xfrm>
              <a:off x="5871410" y="694482"/>
              <a:ext cx="6320700" cy="4849800"/>
            </a:xfrm>
            <a:prstGeom prst="rect">
              <a:avLst/>
            </a:prstGeom>
            <a:solidFill>
              <a:schemeClr val="lt1"/>
            </a:solidFill>
            <a:ln>
              <a:noFill/>
            </a:ln>
          </p:spPr>
          <p:txBody>
            <a:bodyPr anchorCtr="0" anchor="ctr" bIns="36800" lIns="73625" spcFirstLastPara="1" rIns="73625" wrap="square" tIns="36800">
              <a:noAutofit/>
            </a:bodyPr>
            <a:lstStyle/>
            <a:p>
              <a:pPr indent="0" lvl="0" marL="0" marR="0" rtl="0" algn="ctr">
                <a:spcBef>
                  <a:spcPts val="0"/>
                </a:spcBef>
                <a:spcAft>
                  <a:spcPts val="0"/>
                </a:spcAft>
                <a:buNone/>
              </a:pPr>
              <a:r>
                <a:t/>
              </a:r>
              <a:endParaRPr sz="1450">
                <a:solidFill>
                  <a:schemeClr val="lt1"/>
                </a:solidFill>
                <a:latin typeface="Calibri"/>
                <a:ea typeface="Calibri"/>
                <a:cs typeface="Calibri"/>
                <a:sym typeface="Calibri"/>
              </a:endParaRPr>
            </a:p>
          </p:txBody>
        </p:sp>
        <p:pic>
          <p:nvPicPr>
            <p:cNvPr descr="The image depicts statistics and facts regarding travel accessibility and preferences among people with disabilities, including percentages and references to studies and reports.&#10;&#10;KI-generierte Inhalte können fehlerhaft sein." id="1815" name="Google Shape;1815;p51"/>
            <p:cNvPicPr preferRelativeResize="0"/>
            <p:nvPr/>
          </p:nvPicPr>
          <p:blipFill rotWithShape="1">
            <a:blip r:embed="rId4">
              <a:alphaModFix/>
            </a:blip>
            <a:srcRect b="-5927" l="-1717" r="-1706" t="-9161"/>
            <a:stretch/>
          </p:blipFill>
          <p:spPr>
            <a:xfrm>
              <a:off x="5871411" y="694482"/>
              <a:ext cx="6320589" cy="4943601"/>
            </a:xfrm>
            <a:prstGeom prst="rect">
              <a:avLst/>
            </a:prstGeom>
            <a:noFill/>
            <a:ln>
              <a:noFill/>
            </a:ln>
          </p:spPr>
        </p:pic>
      </p:grpSp>
      <p:sp>
        <p:nvSpPr>
          <p:cNvPr id="1816" name="Google Shape;1816;p51"/>
          <p:cNvSpPr txBox="1"/>
          <p:nvPr/>
        </p:nvSpPr>
        <p:spPr>
          <a:xfrm>
            <a:off x="429115" y="421381"/>
            <a:ext cx="5405135"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06677F"/>
              </a:buClr>
              <a:buSzPts val="3400"/>
              <a:buFont typeface="Arial"/>
              <a:buNone/>
            </a:pPr>
            <a:r>
              <a:rPr b="1" lang="en-US" sz="3400">
                <a:solidFill>
                  <a:srgbClr val="06677F"/>
                </a:solidFill>
                <a:latin typeface="Calibri"/>
                <a:ea typeface="Calibri"/>
                <a:cs typeface="Calibri"/>
                <a:sym typeface="Calibri"/>
              </a:rPr>
              <a:t>Ver: Vídeo de presentación de Green Key</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1817" name="Google Shape;1817;p51"/>
          <p:cNvCxnSpPr/>
          <p:nvPr/>
        </p:nvCxnSpPr>
        <p:spPr>
          <a:xfrm>
            <a:off x="0" y="1536819"/>
            <a:ext cx="5683827" cy="0"/>
          </a:xfrm>
          <a:prstGeom prst="straightConnector1">
            <a:avLst/>
          </a:prstGeom>
          <a:noFill/>
          <a:ln cap="flat" cmpd="sng" w="34925">
            <a:solidFill>
              <a:srgbClr val="62A844"/>
            </a:solidFill>
            <a:prstDash val="dot"/>
            <a:miter lim="8000"/>
            <a:headEnd len="sm" w="sm" type="none"/>
            <a:tailEnd len="sm" w="sm" type="none"/>
          </a:ln>
        </p:spPr>
      </p:cxnSp>
      <p:sp>
        <p:nvSpPr>
          <p:cNvPr id="1818" name="Google Shape;1818;p51"/>
          <p:cNvSpPr/>
          <p:nvPr/>
        </p:nvSpPr>
        <p:spPr>
          <a:xfrm flipH="1">
            <a:off x="537146" y="1575745"/>
            <a:ext cx="5096886" cy="430887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262626"/>
                </a:solidFill>
                <a:latin typeface="Calibri"/>
                <a:ea typeface="Calibri"/>
                <a:cs typeface="Calibri"/>
                <a:sym typeface="Calibri"/>
              </a:rPr>
              <a:t>Mira el breve vídeo de presentación en la página </a:t>
            </a:r>
            <a:r>
              <a:rPr b="1" lang="en-US" sz="1800">
                <a:solidFill>
                  <a:srgbClr val="262626"/>
                </a:solidFill>
                <a:latin typeface="Calibri"/>
                <a:ea typeface="Calibri"/>
                <a:cs typeface="Calibri"/>
                <a:sym typeface="Calibri"/>
              </a:rPr>
              <a:t>del programa Green Key</a:t>
            </a:r>
            <a:r>
              <a:rPr lang="en-US" sz="1800">
                <a:solidFill>
                  <a:srgbClr val="262626"/>
                </a:solidFill>
                <a:latin typeface="Calibri"/>
                <a:ea typeface="Calibri"/>
                <a:cs typeface="Calibri"/>
                <a:sym typeface="Calibri"/>
              </a:rPr>
              <a:t>.</a:t>
            </a:r>
            <a:endParaRPr/>
          </a:p>
          <a:p>
            <a:pPr indent="0" lvl="0" marL="0" marR="0" rtl="0" algn="l">
              <a:spcBef>
                <a:spcPts val="0"/>
              </a:spcBef>
              <a:spcAft>
                <a:spcPts val="0"/>
              </a:spcAft>
              <a:buNone/>
            </a:pPr>
            <a:r>
              <a:t/>
            </a:r>
            <a:endParaRPr sz="1800">
              <a:solidFill>
                <a:srgbClr val="262626"/>
              </a:solidFill>
              <a:latin typeface="Calibri"/>
              <a:ea typeface="Calibri"/>
              <a:cs typeface="Calibri"/>
              <a:sym typeface="Calibri"/>
            </a:endParaRPr>
          </a:p>
          <a:p>
            <a:pPr indent="0" lvl="0" marL="0" marR="0" rtl="0" algn="l">
              <a:spcBef>
                <a:spcPts val="0"/>
              </a:spcBef>
              <a:spcAft>
                <a:spcPts val="0"/>
              </a:spcAft>
              <a:buClr>
                <a:srgbClr val="62A844"/>
              </a:buClr>
              <a:buSzPts val="2000"/>
              <a:buFont typeface="Calibri"/>
              <a:buNone/>
            </a:pPr>
            <a:r>
              <a:rPr b="1" lang="en-US" sz="2000">
                <a:solidFill>
                  <a:srgbClr val="0289AE"/>
                </a:solidFill>
                <a:latin typeface="Calibri"/>
                <a:ea typeface="Calibri"/>
                <a:cs typeface="Calibri"/>
                <a:sym typeface="Calibri"/>
              </a:rPr>
              <a:t>No te pierdas:</a:t>
            </a:r>
            <a:endParaRPr sz="2000">
              <a:solidFill>
                <a:srgbClr val="0289AE"/>
              </a:solidFill>
              <a:latin typeface="Calibri"/>
              <a:ea typeface="Calibri"/>
              <a:cs typeface="Calibri"/>
              <a:sym typeface="Calibri"/>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cómo la certificación fomenta la confianza de los huéspedes</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cómo se relacionan la información del personal y la de los huéspedes</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cómo se comunica la sostenibilidad como parte de la calidad operativa</a:t>
            </a:r>
            <a:endParaRPr/>
          </a:p>
          <a:p>
            <a:pPr indent="0" lvl="0" marL="0" marR="0" rtl="0" algn="l">
              <a:spcBef>
                <a:spcPts val="0"/>
              </a:spcBef>
              <a:spcAft>
                <a:spcPts val="0"/>
              </a:spcAft>
              <a:buClr>
                <a:srgbClr val="62A844"/>
              </a:buClr>
              <a:buSzPts val="1800"/>
              <a:buFont typeface="Arial"/>
              <a:buNone/>
            </a:pPr>
            <a:r>
              <a:t/>
            </a:r>
            <a:endParaRPr sz="1800">
              <a:solidFill>
                <a:srgbClr val="262626"/>
              </a:solidFill>
              <a:latin typeface="Calibri"/>
              <a:ea typeface="Calibri"/>
              <a:cs typeface="Calibri"/>
              <a:sym typeface="Calibri"/>
            </a:endParaRPr>
          </a:p>
          <a:p>
            <a:pPr indent="0" lvl="0" marL="0" marR="0" rtl="0" algn="l">
              <a:spcBef>
                <a:spcPts val="0"/>
              </a:spcBef>
              <a:spcAft>
                <a:spcPts val="0"/>
              </a:spcAft>
              <a:buNone/>
            </a:pPr>
            <a:r>
              <a:rPr b="1" lang="en-US" sz="2000">
                <a:solidFill>
                  <a:srgbClr val="0289AE"/>
                </a:solidFill>
                <a:latin typeface="Calibri"/>
                <a:ea typeface="Calibri"/>
                <a:cs typeface="Calibri"/>
                <a:sym typeface="Calibri"/>
              </a:rPr>
              <a:t>Tu tarea: escribe una breve nota sobre:</a:t>
            </a:r>
            <a:endParaRPr/>
          </a:p>
          <a:p>
            <a:pPr indent="-342900" lvl="0" marL="342900" marR="0" rtl="0" algn="l">
              <a:spcBef>
                <a:spcPts val="0"/>
              </a:spcBef>
              <a:spcAft>
                <a:spcPts val="0"/>
              </a:spcAft>
              <a:buClr>
                <a:srgbClr val="62A844"/>
              </a:buClr>
              <a:buSzPts val="1800"/>
              <a:buFont typeface="Calibri"/>
              <a:buAutoNum type="arabicPeriod"/>
            </a:pPr>
            <a:r>
              <a:rPr lang="en-US" sz="1800">
                <a:solidFill>
                  <a:srgbClr val="262626"/>
                </a:solidFill>
                <a:latin typeface="Calibri"/>
                <a:ea typeface="Calibri"/>
                <a:cs typeface="Calibri"/>
                <a:sym typeface="Calibri"/>
              </a:rPr>
              <a:t>qué hace que una etiqueta de sostenibilidad sea creíble</a:t>
            </a:r>
            <a:endParaRPr/>
          </a:p>
          <a:p>
            <a:pPr indent="-342900" lvl="0" marL="342900" marR="0" rtl="0" algn="l">
              <a:spcBef>
                <a:spcPts val="0"/>
              </a:spcBef>
              <a:spcAft>
                <a:spcPts val="0"/>
              </a:spcAft>
              <a:buClr>
                <a:srgbClr val="62A844"/>
              </a:buClr>
              <a:buSzPts val="1800"/>
              <a:buFont typeface="Calibri"/>
              <a:buAutoNum type="arabicPeriod"/>
            </a:pPr>
            <a:r>
              <a:rPr lang="en-US" sz="1800">
                <a:solidFill>
                  <a:srgbClr val="262626"/>
                </a:solidFill>
                <a:latin typeface="Calibri"/>
                <a:ea typeface="Calibri"/>
                <a:cs typeface="Calibri"/>
                <a:sym typeface="Calibri"/>
              </a:rPr>
              <a:t>qué necesitan los huéspedes más allá de un logotipo</a:t>
            </a:r>
            <a:endParaRPr/>
          </a:p>
          <a:p>
            <a:pPr indent="-342900" lvl="0" marL="342900" marR="0" rtl="0" algn="l">
              <a:spcBef>
                <a:spcPts val="0"/>
              </a:spcBef>
              <a:spcAft>
                <a:spcPts val="0"/>
              </a:spcAft>
              <a:buClr>
                <a:srgbClr val="62A844"/>
              </a:buClr>
              <a:buSzPts val="1800"/>
              <a:buFont typeface="Calibri"/>
              <a:buAutoNum type="arabicPeriod"/>
            </a:pPr>
            <a:r>
              <a:rPr lang="en-US" sz="1800">
                <a:solidFill>
                  <a:srgbClr val="262626"/>
                </a:solidFill>
                <a:latin typeface="Calibri"/>
                <a:ea typeface="Calibri"/>
                <a:cs typeface="Calibri"/>
                <a:sym typeface="Calibri"/>
              </a:rPr>
              <a:t>cómo tu empresa podría explicar una certificación de forma más clara</a:t>
            </a:r>
            <a:endParaRPr/>
          </a:p>
        </p:txBody>
      </p:sp>
      <p:sp>
        <p:nvSpPr>
          <p:cNvPr id="1819" name="Google Shape;1819;p51"/>
          <p:cNvSpPr/>
          <p:nvPr/>
        </p:nvSpPr>
        <p:spPr>
          <a:xfrm>
            <a:off x="7124915" y="6002285"/>
            <a:ext cx="4222789" cy="306000"/>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820" name="Google Shape;1820;p51"/>
          <p:cNvSpPr txBox="1"/>
          <p:nvPr/>
        </p:nvSpPr>
        <p:spPr>
          <a:xfrm>
            <a:off x="7250914" y="6065563"/>
            <a:ext cx="756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0289AE"/>
                </a:solidFill>
                <a:latin typeface="Calibri"/>
                <a:ea typeface="Calibri"/>
                <a:cs typeface="Calibri"/>
                <a:sym typeface="Calibri"/>
              </a:rPr>
              <a:t>Véase también ›</a:t>
            </a:r>
            <a:endParaRPr/>
          </a:p>
        </p:txBody>
      </p:sp>
      <p:sp>
        <p:nvSpPr>
          <p:cNvPr id="1821" name="Google Shape;1821;p51"/>
          <p:cNvSpPr txBox="1"/>
          <p:nvPr/>
        </p:nvSpPr>
        <p:spPr>
          <a:xfrm>
            <a:off x="8006915" y="6065563"/>
            <a:ext cx="61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262626"/>
                </a:solidFill>
                <a:latin typeface="Calibri"/>
                <a:ea typeface="Calibri"/>
                <a:cs typeface="Calibri"/>
                <a:sym typeface="Calibri"/>
              </a:rPr>
              <a:t>C3 M2</a:t>
            </a:r>
            <a:endParaRPr b="1" i="0" sz="1400">
              <a:solidFill>
                <a:srgbClr val="262626"/>
              </a:solidFill>
              <a:latin typeface="Calibri"/>
              <a:ea typeface="Calibri"/>
              <a:cs typeface="Calibri"/>
              <a:sym typeface="Calibri"/>
            </a:endParaRPr>
          </a:p>
        </p:txBody>
      </p:sp>
      <p:sp>
        <p:nvSpPr>
          <p:cNvPr id="1822" name="Google Shape;1822;p51"/>
          <p:cNvSpPr txBox="1"/>
          <p:nvPr/>
        </p:nvSpPr>
        <p:spPr>
          <a:xfrm>
            <a:off x="8600914" y="6065563"/>
            <a:ext cx="349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lang="en-US" sz="1400">
                <a:solidFill>
                  <a:srgbClr val="262626"/>
                </a:solidFill>
                <a:latin typeface="Calibri"/>
                <a:ea typeface="Calibri"/>
                <a:cs typeface="Calibri"/>
                <a:sym typeface="Calibri"/>
              </a:rPr>
              <a:t>- Marketing digital para la sostenibilidad</a:t>
            </a:r>
            <a:endParaRPr/>
          </a:p>
        </p:txBody>
      </p:sp>
      <p:pic>
        <p:nvPicPr>
          <p:cNvPr descr="The image shows a pristine beach with crystal-clear turquoise waters, surrounded by luxurious high-rise buildings and palm trees, overlooking a clear blue sky.&#10;&#10;KI-generierte Inhalte können fehlerhaft sein." id="1823" name="Google Shape;1823;p51">
            <a:hlinkClick r:id="rId5"/>
          </p:cNvPr>
          <p:cNvPicPr preferRelativeResize="0"/>
          <p:nvPr/>
        </p:nvPicPr>
        <p:blipFill rotWithShape="1">
          <a:blip r:embed="rId6">
            <a:alphaModFix/>
          </a:blip>
          <a:srcRect b="324" l="12633" r="15413" t="-324"/>
          <a:stretch/>
        </p:blipFill>
        <p:spPr>
          <a:xfrm>
            <a:off x="7273775" y="813533"/>
            <a:ext cx="5683826" cy="4208166"/>
          </a:xfrm>
          <a:prstGeom prst="rect">
            <a:avLst/>
          </a:prstGeom>
          <a:solidFill>
            <a:srgbClr val="D8D8D8"/>
          </a:solidFill>
          <a:ln>
            <a:noFill/>
          </a:ln>
        </p:spPr>
      </p:pic>
      <p:grpSp>
        <p:nvGrpSpPr>
          <p:cNvPr id="1824" name="Google Shape;1824;p51"/>
          <p:cNvGrpSpPr/>
          <p:nvPr/>
        </p:nvGrpSpPr>
        <p:grpSpPr>
          <a:xfrm rot="-454298">
            <a:off x="6272132" y="3525297"/>
            <a:ext cx="1456095" cy="1406604"/>
            <a:chOff x="7728429" y="4274827"/>
            <a:chExt cx="1456095" cy="1406604"/>
          </a:xfrm>
        </p:grpSpPr>
        <p:sp>
          <p:nvSpPr>
            <p:cNvPr id="1825" name="Google Shape;1825;p51"/>
            <p:cNvSpPr/>
            <p:nvPr/>
          </p:nvSpPr>
          <p:spPr>
            <a:xfrm>
              <a:off x="7777737" y="4274827"/>
              <a:ext cx="1406604" cy="1406604"/>
            </a:xfrm>
            <a:prstGeom prst="ellipse">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826" name="Google Shape;1826;p51"/>
            <p:cNvSpPr txBox="1"/>
            <p:nvPr/>
          </p:nvSpPr>
          <p:spPr>
            <a:xfrm>
              <a:off x="7728429" y="4645772"/>
              <a:ext cx="1456095" cy="759182"/>
            </a:xfrm>
            <a:prstGeom prst="rect">
              <a:avLst/>
            </a:prstGeom>
            <a:noFill/>
            <a:ln>
              <a:noFill/>
            </a:ln>
          </p:spPr>
          <p:txBody>
            <a:bodyPr anchorCtr="0" anchor="t" bIns="45700" lIns="91425" spcFirstLastPara="1" rIns="91425" wrap="square" tIns="45700">
              <a:spAutoFit/>
            </a:bodyPr>
            <a:lstStyle/>
            <a:p>
              <a:pPr indent="0" lvl="0" marL="0" marR="0" rtl="0" algn="ctr">
                <a:lnSpc>
                  <a:spcPct val="129000"/>
                </a:lnSpc>
                <a:spcBef>
                  <a:spcPts val="0"/>
                </a:spcBef>
                <a:spcAft>
                  <a:spcPts val="0"/>
                </a:spcAft>
                <a:buNone/>
              </a:pPr>
              <a:r>
                <a:rPr b="1" lang="en-US" sz="2000">
                  <a:solidFill>
                    <a:schemeClr val="lt1"/>
                  </a:solidFill>
                  <a:latin typeface="Calibri"/>
                  <a:ea typeface="Calibri"/>
                  <a:cs typeface="Calibri"/>
                  <a:sym typeface="Calibri"/>
                </a:rPr>
                <a:t>HAGA CLIC PARA </a:t>
              </a:r>
              <a:r>
                <a:rPr b="1" lang="en-US" sz="2000" u="sng">
                  <a:solidFill>
                    <a:schemeClr val="lt1"/>
                  </a:solidFill>
                  <a:latin typeface="Calibri"/>
                  <a:ea typeface="Calibri"/>
                  <a:cs typeface="Calibri"/>
                  <a:sym typeface="Calibri"/>
                  <a:hlinkClick r:id="rId7">
                    <a:extLst>
                      <a:ext uri="{A12FA001-AC4F-418D-AE19-62706E023703}">
                        <ahyp:hlinkClr val="tx"/>
                      </a:ext>
                    </a:extLst>
                  </a:hlinkClick>
                </a:rPr>
                <a:t>VER</a:t>
              </a:r>
              <a:endParaRPr b="1" sz="2000">
                <a:solidFill>
                  <a:schemeClr val="lt1"/>
                </a:solidFill>
                <a:latin typeface="Calibri"/>
                <a:ea typeface="Calibri"/>
                <a:cs typeface="Calibri"/>
                <a:sym typeface="Calibri"/>
              </a:endParaRPr>
            </a:p>
          </p:txBody>
        </p:sp>
      </p:gr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1" name="Shape 1831"/>
        <p:cNvGrpSpPr/>
        <p:nvPr/>
      </p:nvGrpSpPr>
      <p:grpSpPr>
        <a:xfrm>
          <a:off x="0" y="0"/>
          <a:ext cx="0" cy="0"/>
          <a:chOff x="0" y="0"/>
          <a:chExt cx="0" cy="0"/>
        </a:xfrm>
      </p:grpSpPr>
      <p:sp>
        <p:nvSpPr>
          <p:cNvPr id="1832" name="Google Shape;1832;p52"/>
          <p:cNvSpPr/>
          <p:nvPr/>
        </p:nvSpPr>
        <p:spPr>
          <a:xfrm flipH="1">
            <a:off x="671081" y="999134"/>
            <a:ext cx="3122700" cy="1170000"/>
          </a:xfrm>
          <a:prstGeom prst="rect">
            <a:avLst/>
          </a:prstGeom>
          <a:noFill/>
          <a:ln>
            <a:noFill/>
          </a:ln>
        </p:spPr>
        <p:txBody>
          <a:bodyPr anchorCtr="0" anchor="t" bIns="45700" lIns="91425" spcFirstLastPara="1" rIns="91425" wrap="square" tIns="45700">
            <a:spAutoFit/>
          </a:bodyPr>
          <a:lstStyle/>
          <a:p>
            <a:pPr indent="0" lvl="0" marL="0" marR="0" rtl="0" algn="l">
              <a:lnSpc>
                <a:spcPct val="104999"/>
              </a:lnSpc>
              <a:spcBef>
                <a:spcPts val="0"/>
              </a:spcBef>
              <a:spcAft>
                <a:spcPts val="0"/>
              </a:spcAft>
              <a:buNone/>
            </a:pPr>
            <a:r>
              <a:rPr lang="en-US" sz="2000">
                <a:solidFill>
                  <a:srgbClr val="262626"/>
                </a:solidFill>
                <a:latin typeface="Calibri"/>
                <a:ea typeface="Calibri"/>
                <a:cs typeface="Calibri"/>
                <a:sym typeface="Calibri"/>
              </a:rPr>
              <a:t>Los huéspedes toman decisiones sostenibles con mayor facilidad cuando el diseño reduce las barreras.</a:t>
            </a:r>
            <a:endParaRPr/>
          </a:p>
          <a:p>
            <a:pPr indent="0" lvl="0" marL="0" marR="0" rtl="0" algn="l">
              <a:lnSpc>
                <a:spcPct val="104999"/>
              </a:lnSpc>
              <a:spcBef>
                <a:spcPts val="0"/>
              </a:spcBef>
              <a:spcAft>
                <a:spcPts val="0"/>
              </a:spcAft>
              <a:buNone/>
            </a:pPr>
            <a:r>
              <a:t/>
            </a:r>
            <a:endParaRPr sz="2000">
              <a:solidFill>
                <a:srgbClr val="262626"/>
              </a:solidFill>
              <a:latin typeface="Calibri"/>
              <a:ea typeface="Calibri"/>
              <a:cs typeface="Calibri"/>
              <a:sym typeface="Calibri"/>
            </a:endParaRPr>
          </a:p>
        </p:txBody>
      </p:sp>
      <p:sp>
        <p:nvSpPr>
          <p:cNvPr id="1833" name="Google Shape;1833;p52"/>
          <p:cNvSpPr/>
          <p:nvPr/>
        </p:nvSpPr>
        <p:spPr>
          <a:xfrm flipH="1">
            <a:off x="688772" y="3063440"/>
            <a:ext cx="3274948" cy="1169936"/>
          </a:xfrm>
          <a:prstGeom prst="rect">
            <a:avLst/>
          </a:prstGeom>
          <a:noFill/>
          <a:ln>
            <a:noFill/>
          </a:ln>
        </p:spPr>
        <p:txBody>
          <a:bodyPr anchorCtr="0" anchor="t" bIns="45700" lIns="91425" spcFirstLastPara="1" rIns="91425" wrap="square" tIns="45700">
            <a:spAutoFit/>
          </a:bodyPr>
          <a:lstStyle/>
          <a:p>
            <a:pPr indent="0" lvl="0" marL="0" marR="0" rtl="0" algn="l">
              <a:lnSpc>
                <a:spcPct val="104999"/>
              </a:lnSpc>
              <a:spcBef>
                <a:spcPts val="0"/>
              </a:spcBef>
              <a:spcAft>
                <a:spcPts val="0"/>
              </a:spcAft>
              <a:buNone/>
            </a:pPr>
            <a:r>
              <a:rPr lang="en-US" sz="2000">
                <a:solidFill>
                  <a:srgbClr val="262626"/>
                </a:solidFill>
                <a:latin typeface="Calibri"/>
                <a:ea typeface="Calibri"/>
                <a:cs typeface="Calibri"/>
                <a:sym typeface="Calibri"/>
              </a:rPr>
              <a:t>Los pequeños estímulos conductuales favorecen la toma de mejores decisiones sin limitar la libertad.</a:t>
            </a:r>
            <a:endParaRPr/>
          </a:p>
          <a:p>
            <a:pPr indent="0" lvl="0" marL="0" marR="0" rtl="0" algn="l">
              <a:lnSpc>
                <a:spcPct val="104999"/>
              </a:lnSpc>
              <a:spcBef>
                <a:spcPts val="0"/>
              </a:spcBef>
              <a:spcAft>
                <a:spcPts val="0"/>
              </a:spcAft>
              <a:buNone/>
            </a:pPr>
            <a:r>
              <a:t/>
            </a:r>
            <a:endParaRPr sz="2000">
              <a:solidFill>
                <a:srgbClr val="262626"/>
              </a:solidFill>
              <a:latin typeface="Calibri"/>
              <a:ea typeface="Calibri"/>
              <a:cs typeface="Calibri"/>
              <a:sym typeface="Calibri"/>
            </a:endParaRPr>
          </a:p>
        </p:txBody>
      </p:sp>
      <p:sp>
        <p:nvSpPr>
          <p:cNvPr id="1834" name="Google Shape;1834;p52"/>
          <p:cNvSpPr/>
          <p:nvPr/>
        </p:nvSpPr>
        <p:spPr>
          <a:xfrm flipH="1">
            <a:off x="688772" y="5394152"/>
            <a:ext cx="4090949" cy="1169936"/>
          </a:xfrm>
          <a:prstGeom prst="rect">
            <a:avLst/>
          </a:prstGeom>
          <a:noFill/>
          <a:ln>
            <a:noFill/>
          </a:ln>
        </p:spPr>
        <p:txBody>
          <a:bodyPr anchorCtr="0" anchor="t" bIns="45700" lIns="91425" spcFirstLastPara="1" rIns="91425" wrap="square" tIns="45700">
            <a:spAutoFit/>
          </a:bodyPr>
          <a:lstStyle/>
          <a:p>
            <a:pPr indent="0" lvl="0" marL="0" marR="0" rtl="0" algn="l">
              <a:lnSpc>
                <a:spcPct val="104999"/>
              </a:lnSpc>
              <a:spcBef>
                <a:spcPts val="0"/>
              </a:spcBef>
              <a:spcAft>
                <a:spcPts val="0"/>
              </a:spcAft>
              <a:buNone/>
            </a:pPr>
            <a:r>
              <a:rPr lang="en-US" sz="2000">
                <a:solidFill>
                  <a:srgbClr val="262626"/>
                </a:solidFill>
                <a:latin typeface="Calibri"/>
                <a:ea typeface="Calibri"/>
                <a:cs typeface="Calibri"/>
                <a:sym typeface="Calibri"/>
              </a:rPr>
              <a:t>El servicio de limpieza, la comida, el transporte local y la comunicación en la habitación son puntos de contacto muy importantes.</a:t>
            </a:r>
            <a:endParaRPr/>
          </a:p>
          <a:p>
            <a:pPr indent="0" lvl="0" marL="0" marR="0" rtl="0" algn="l">
              <a:lnSpc>
                <a:spcPct val="104999"/>
              </a:lnSpc>
              <a:spcBef>
                <a:spcPts val="0"/>
              </a:spcBef>
              <a:spcAft>
                <a:spcPts val="0"/>
              </a:spcAft>
              <a:buNone/>
            </a:pPr>
            <a:r>
              <a:t/>
            </a:r>
            <a:endParaRPr sz="2000">
              <a:solidFill>
                <a:srgbClr val="262626"/>
              </a:solidFill>
              <a:latin typeface="Calibri"/>
              <a:ea typeface="Calibri"/>
              <a:cs typeface="Calibri"/>
              <a:sym typeface="Calibri"/>
            </a:endParaRPr>
          </a:p>
        </p:txBody>
      </p:sp>
      <p:sp>
        <p:nvSpPr>
          <p:cNvPr id="1835" name="Google Shape;1835;p52"/>
          <p:cNvSpPr/>
          <p:nvPr/>
        </p:nvSpPr>
        <p:spPr>
          <a:xfrm>
            <a:off x="5311215" y="3801936"/>
            <a:ext cx="930604" cy="1363306"/>
          </a:xfrm>
          <a:custGeom>
            <a:rect b="b" l="l" r="r" t="t"/>
            <a:pathLst>
              <a:path extrusionOk="0" h="514" w="351">
                <a:moveTo>
                  <a:pt x="351" y="514"/>
                </a:moveTo>
                <a:cubicBezTo>
                  <a:pt x="351" y="316"/>
                  <a:pt x="351" y="316"/>
                  <a:pt x="351" y="316"/>
                </a:cubicBezTo>
                <a:cubicBezTo>
                  <a:pt x="351" y="283"/>
                  <a:pt x="322" y="257"/>
                  <a:pt x="286" y="257"/>
                </a:cubicBezTo>
                <a:cubicBezTo>
                  <a:pt x="66" y="257"/>
                  <a:pt x="66" y="257"/>
                  <a:pt x="66" y="257"/>
                </a:cubicBezTo>
                <a:cubicBezTo>
                  <a:pt x="30" y="257"/>
                  <a:pt x="0" y="231"/>
                  <a:pt x="0" y="199"/>
                </a:cubicBezTo>
                <a:cubicBezTo>
                  <a:pt x="0" y="0"/>
                  <a:pt x="0" y="0"/>
                  <a:pt x="0"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36" name="Google Shape;1836;p52"/>
          <p:cNvSpPr/>
          <p:nvPr/>
        </p:nvSpPr>
        <p:spPr>
          <a:xfrm>
            <a:off x="6419642" y="3801937"/>
            <a:ext cx="930604" cy="1363306"/>
          </a:xfrm>
          <a:custGeom>
            <a:rect b="b" l="l" r="r" t="t"/>
            <a:pathLst>
              <a:path extrusionOk="0" h="514" w="351">
                <a:moveTo>
                  <a:pt x="0" y="514"/>
                </a:moveTo>
                <a:cubicBezTo>
                  <a:pt x="0" y="316"/>
                  <a:pt x="0" y="316"/>
                  <a:pt x="0" y="316"/>
                </a:cubicBezTo>
                <a:cubicBezTo>
                  <a:pt x="0" y="283"/>
                  <a:pt x="29" y="257"/>
                  <a:pt x="65" y="257"/>
                </a:cubicBezTo>
                <a:cubicBezTo>
                  <a:pt x="285" y="257"/>
                  <a:pt x="285" y="257"/>
                  <a:pt x="285" y="257"/>
                </a:cubicBezTo>
                <a:cubicBezTo>
                  <a:pt x="321" y="257"/>
                  <a:pt x="351" y="231"/>
                  <a:pt x="351" y="199"/>
                </a:cubicBezTo>
                <a:cubicBezTo>
                  <a:pt x="351" y="0"/>
                  <a:pt x="351" y="0"/>
                  <a:pt x="351"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37" name="Google Shape;1837;p52"/>
          <p:cNvSpPr/>
          <p:nvPr/>
        </p:nvSpPr>
        <p:spPr>
          <a:xfrm>
            <a:off x="4026943" y="2405042"/>
            <a:ext cx="624355" cy="910845"/>
          </a:xfrm>
          <a:custGeom>
            <a:rect b="b" l="l" r="r" t="t"/>
            <a:pathLst>
              <a:path extrusionOk="0" h="344" w="235">
                <a:moveTo>
                  <a:pt x="235" y="344"/>
                </a:moveTo>
                <a:cubicBezTo>
                  <a:pt x="235" y="211"/>
                  <a:pt x="235" y="211"/>
                  <a:pt x="235" y="211"/>
                </a:cubicBezTo>
                <a:cubicBezTo>
                  <a:pt x="235" y="189"/>
                  <a:pt x="215" y="172"/>
                  <a:pt x="191" y="172"/>
                </a:cubicBezTo>
                <a:cubicBezTo>
                  <a:pt x="44" y="172"/>
                  <a:pt x="44" y="172"/>
                  <a:pt x="44" y="172"/>
                </a:cubicBezTo>
                <a:cubicBezTo>
                  <a:pt x="20" y="172"/>
                  <a:pt x="0" y="154"/>
                  <a:pt x="0" y="133"/>
                </a:cubicBezTo>
                <a:cubicBezTo>
                  <a:pt x="0" y="0"/>
                  <a:pt x="0" y="0"/>
                  <a:pt x="0"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38" name="Google Shape;1838;p52"/>
          <p:cNvSpPr/>
          <p:nvPr/>
        </p:nvSpPr>
        <p:spPr>
          <a:xfrm>
            <a:off x="8166251" y="2974076"/>
            <a:ext cx="620403" cy="912823"/>
          </a:xfrm>
          <a:custGeom>
            <a:rect b="b" l="l" r="r" t="t"/>
            <a:pathLst>
              <a:path extrusionOk="0" h="344" w="234">
                <a:moveTo>
                  <a:pt x="0" y="344"/>
                </a:moveTo>
                <a:cubicBezTo>
                  <a:pt x="0" y="211"/>
                  <a:pt x="0" y="211"/>
                  <a:pt x="0" y="211"/>
                </a:cubicBezTo>
                <a:cubicBezTo>
                  <a:pt x="0" y="190"/>
                  <a:pt x="19" y="172"/>
                  <a:pt x="43" y="172"/>
                </a:cubicBezTo>
                <a:cubicBezTo>
                  <a:pt x="191" y="172"/>
                  <a:pt x="191" y="172"/>
                  <a:pt x="191" y="172"/>
                </a:cubicBezTo>
                <a:cubicBezTo>
                  <a:pt x="215" y="172"/>
                  <a:pt x="234" y="154"/>
                  <a:pt x="234" y="133"/>
                </a:cubicBezTo>
                <a:cubicBezTo>
                  <a:pt x="234" y="0"/>
                  <a:pt x="234" y="0"/>
                  <a:pt x="234"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39" name="Google Shape;1839;p52"/>
          <p:cNvSpPr/>
          <p:nvPr/>
        </p:nvSpPr>
        <p:spPr>
          <a:xfrm>
            <a:off x="7022262" y="1128670"/>
            <a:ext cx="622377" cy="910845"/>
          </a:xfrm>
          <a:custGeom>
            <a:rect b="b" l="l" r="r" t="t"/>
            <a:pathLst>
              <a:path extrusionOk="0" h="343" w="235">
                <a:moveTo>
                  <a:pt x="0" y="343"/>
                </a:moveTo>
                <a:cubicBezTo>
                  <a:pt x="0" y="210"/>
                  <a:pt x="0" y="210"/>
                  <a:pt x="0" y="210"/>
                </a:cubicBezTo>
                <a:cubicBezTo>
                  <a:pt x="0" y="189"/>
                  <a:pt x="20" y="171"/>
                  <a:pt x="44" y="171"/>
                </a:cubicBezTo>
                <a:cubicBezTo>
                  <a:pt x="191" y="171"/>
                  <a:pt x="191" y="171"/>
                  <a:pt x="191" y="171"/>
                </a:cubicBezTo>
                <a:cubicBezTo>
                  <a:pt x="215" y="171"/>
                  <a:pt x="235" y="154"/>
                  <a:pt x="235" y="132"/>
                </a:cubicBezTo>
                <a:cubicBezTo>
                  <a:pt x="235" y="0"/>
                  <a:pt x="235" y="0"/>
                  <a:pt x="235"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840" name="Google Shape;1840;p52"/>
          <p:cNvCxnSpPr/>
          <p:nvPr/>
        </p:nvCxnSpPr>
        <p:spPr>
          <a:xfrm>
            <a:off x="6332707" y="3517419"/>
            <a:ext cx="0" cy="2305765"/>
          </a:xfrm>
          <a:prstGeom prst="straightConnector1">
            <a:avLst/>
          </a:prstGeom>
          <a:noFill/>
          <a:ln cap="flat" cmpd="sng" w="41275">
            <a:solidFill>
              <a:srgbClr val="06677F"/>
            </a:solidFill>
            <a:prstDash val="solid"/>
            <a:miter lim="8000"/>
            <a:headEnd len="med" w="med" type="none"/>
            <a:tailEnd len="med" w="med" type="none"/>
          </a:ln>
        </p:spPr>
      </p:cxnSp>
      <p:sp>
        <p:nvSpPr>
          <p:cNvPr id="1841" name="Google Shape;1841;p52"/>
          <p:cNvSpPr/>
          <p:nvPr/>
        </p:nvSpPr>
        <p:spPr>
          <a:xfrm>
            <a:off x="5034603" y="1391452"/>
            <a:ext cx="2594231" cy="1641895"/>
          </a:xfrm>
          <a:custGeom>
            <a:rect b="b" l="l" r="r" t="t"/>
            <a:pathLst>
              <a:path extrusionOk="0" h="619" w="978">
                <a:moveTo>
                  <a:pt x="781" y="619"/>
                </a:moveTo>
                <a:cubicBezTo>
                  <a:pt x="890" y="619"/>
                  <a:pt x="978" y="531"/>
                  <a:pt x="978" y="422"/>
                </a:cubicBezTo>
                <a:cubicBezTo>
                  <a:pt x="978" y="313"/>
                  <a:pt x="890" y="225"/>
                  <a:pt x="781" y="225"/>
                </a:cubicBezTo>
                <a:cubicBezTo>
                  <a:pt x="775" y="225"/>
                  <a:pt x="770" y="226"/>
                  <a:pt x="764" y="226"/>
                </a:cubicBezTo>
                <a:cubicBezTo>
                  <a:pt x="743" y="98"/>
                  <a:pt x="632" y="0"/>
                  <a:pt x="498" y="0"/>
                </a:cubicBezTo>
                <a:cubicBezTo>
                  <a:pt x="363" y="0"/>
                  <a:pt x="251" y="99"/>
                  <a:pt x="231" y="228"/>
                </a:cubicBezTo>
                <a:cubicBezTo>
                  <a:pt x="220" y="226"/>
                  <a:pt x="208" y="225"/>
                  <a:pt x="197" y="225"/>
                </a:cubicBezTo>
                <a:cubicBezTo>
                  <a:pt x="88" y="225"/>
                  <a:pt x="0" y="313"/>
                  <a:pt x="0" y="422"/>
                </a:cubicBezTo>
                <a:cubicBezTo>
                  <a:pt x="0" y="531"/>
                  <a:pt x="88" y="619"/>
                  <a:pt x="197" y="619"/>
                </a:cubicBezTo>
                <a:lnTo>
                  <a:pt x="781" y="619"/>
                </a:lnTo>
                <a:close/>
              </a:path>
            </a:pathLst>
          </a:cu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42" name="Google Shape;1842;p52"/>
          <p:cNvSpPr/>
          <p:nvPr/>
        </p:nvSpPr>
        <p:spPr>
          <a:xfrm>
            <a:off x="5809120" y="2434677"/>
            <a:ext cx="2594231" cy="1639916"/>
          </a:xfrm>
          <a:custGeom>
            <a:rect b="b" l="l" r="r" t="t"/>
            <a:pathLst>
              <a:path extrusionOk="0" h="619" w="978">
                <a:moveTo>
                  <a:pt x="781" y="619"/>
                </a:moveTo>
                <a:cubicBezTo>
                  <a:pt x="890" y="619"/>
                  <a:pt x="978" y="531"/>
                  <a:pt x="978" y="423"/>
                </a:cubicBezTo>
                <a:cubicBezTo>
                  <a:pt x="978" y="314"/>
                  <a:pt x="890" y="226"/>
                  <a:pt x="781" y="226"/>
                </a:cubicBezTo>
                <a:cubicBezTo>
                  <a:pt x="776" y="226"/>
                  <a:pt x="770" y="226"/>
                  <a:pt x="764" y="227"/>
                </a:cubicBezTo>
                <a:cubicBezTo>
                  <a:pt x="743" y="98"/>
                  <a:pt x="632" y="0"/>
                  <a:pt x="498" y="0"/>
                </a:cubicBezTo>
                <a:cubicBezTo>
                  <a:pt x="363" y="0"/>
                  <a:pt x="251" y="99"/>
                  <a:pt x="231" y="229"/>
                </a:cubicBezTo>
                <a:cubicBezTo>
                  <a:pt x="220" y="227"/>
                  <a:pt x="209" y="226"/>
                  <a:pt x="197" y="226"/>
                </a:cubicBezTo>
                <a:cubicBezTo>
                  <a:pt x="88" y="226"/>
                  <a:pt x="0" y="314"/>
                  <a:pt x="0" y="423"/>
                </a:cubicBezTo>
                <a:cubicBezTo>
                  <a:pt x="0" y="531"/>
                  <a:pt x="88" y="619"/>
                  <a:pt x="197" y="619"/>
                </a:cubicBezTo>
                <a:lnTo>
                  <a:pt x="781" y="619"/>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43" name="Google Shape;1843;p52"/>
          <p:cNvSpPr/>
          <p:nvPr/>
        </p:nvSpPr>
        <p:spPr>
          <a:xfrm>
            <a:off x="4260089" y="2434677"/>
            <a:ext cx="2594231" cy="1639916"/>
          </a:xfrm>
          <a:custGeom>
            <a:rect b="b" l="l" r="r" t="t"/>
            <a:pathLst>
              <a:path extrusionOk="0" h="619" w="978">
                <a:moveTo>
                  <a:pt x="781" y="619"/>
                </a:moveTo>
                <a:cubicBezTo>
                  <a:pt x="890" y="619"/>
                  <a:pt x="978" y="531"/>
                  <a:pt x="978" y="423"/>
                </a:cubicBezTo>
                <a:cubicBezTo>
                  <a:pt x="978" y="314"/>
                  <a:pt x="890" y="226"/>
                  <a:pt x="781" y="226"/>
                </a:cubicBezTo>
                <a:cubicBezTo>
                  <a:pt x="775" y="226"/>
                  <a:pt x="770" y="226"/>
                  <a:pt x="764" y="227"/>
                </a:cubicBezTo>
                <a:cubicBezTo>
                  <a:pt x="743" y="98"/>
                  <a:pt x="632" y="0"/>
                  <a:pt x="497" y="0"/>
                </a:cubicBezTo>
                <a:cubicBezTo>
                  <a:pt x="362" y="0"/>
                  <a:pt x="251" y="99"/>
                  <a:pt x="231" y="229"/>
                </a:cubicBezTo>
                <a:cubicBezTo>
                  <a:pt x="220" y="227"/>
                  <a:pt x="208" y="226"/>
                  <a:pt x="197" y="226"/>
                </a:cubicBezTo>
                <a:cubicBezTo>
                  <a:pt x="88" y="226"/>
                  <a:pt x="0" y="314"/>
                  <a:pt x="0" y="423"/>
                </a:cubicBezTo>
                <a:cubicBezTo>
                  <a:pt x="0" y="531"/>
                  <a:pt x="88" y="619"/>
                  <a:pt x="197" y="619"/>
                </a:cubicBezTo>
                <a:lnTo>
                  <a:pt x="781" y="619"/>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44" name="Google Shape;1844;p52"/>
          <p:cNvSpPr/>
          <p:nvPr/>
        </p:nvSpPr>
        <p:spPr>
          <a:xfrm>
            <a:off x="5795287" y="3005686"/>
            <a:ext cx="1072862" cy="1068912"/>
          </a:xfrm>
          <a:prstGeom prst="ellipse">
            <a:avLst/>
          </a:prstGeom>
          <a:solidFill>
            <a:srgbClr val="06677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45" name="Google Shape;1845;p52"/>
          <p:cNvSpPr/>
          <p:nvPr/>
        </p:nvSpPr>
        <p:spPr>
          <a:xfrm>
            <a:off x="8280849" y="2335890"/>
            <a:ext cx="1013589" cy="638184"/>
          </a:xfrm>
          <a:custGeom>
            <a:rect b="b" l="l" r="r" t="t"/>
            <a:pathLst>
              <a:path extrusionOk="0" h="241" w="382">
                <a:moveTo>
                  <a:pt x="305" y="241"/>
                </a:moveTo>
                <a:cubicBezTo>
                  <a:pt x="348" y="241"/>
                  <a:pt x="382" y="207"/>
                  <a:pt x="382" y="164"/>
                </a:cubicBezTo>
                <a:cubicBezTo>
                  <a:pt x="382" y="122"/>
                  <a:pt x="348" y="88"/>
                  <a:pt x="305" y="88"/>
                </a:cubicBezTo>
                <a:cubicBezTo>
                  <a:pt x="303" y="88"/>
                  <a:pt x="301" y="88"/>
                  <a:pt x="299" y="88"/>
                </a:cubicBezTo>
                <a:cubicBezTo>
                  <a:pt x="290" y="38"/>
                  <a:pt x="247" y="0"/>
                  <a:pt x="195" y="0"/>
                </a:cubicBezTo>
                <a:cubicBezTo>
                  <a:pt x="142" y="0"/>
                  <a:pt x="98" y="38"/>
                  <a:pt x="90" y="89"/>
                </a:cubicBezTo>
                <a:cubicBezTo>
                  <a:pt x="86" y="88"/>
                  <a:pt x="82" y="88"/>
                  <a:pt x="77" y="88"/>
                </a:cubicBezTo>
                <a:cubicBezTo>
                  <a:pt x="35" y="88"/>
                  <a:pt x="0" y="122"/>
                  <a:pt x="0" y="164"/>
                </a:cubicBezTo>
                <a:cubicBezTo>
                  <a:pt x="0" y="207"/>
                  <a:pt x="35" y="241"/>
                  <a:pt x="77" y="241"/>
                </a:cubicBezTo>
                <a:lnTo>
                  <a:pt x="305" y="241"/>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46" name="Google Shape;1846;p52"/>
          <p:cNvSpPr/>
          <p:nvPr/>
        </p:nvSpPr>
        <p:spPr>
          <a:xfrm>
            <a:off x="3523111" y="1996050"/>
            <a:ext cx="1011613" cy="640161"/>
          </a:xfrm>
          <a:custGeom>
            <a:rect b="b" l="l" r="r" t="t"/>
            <a:pathLst>
              <a:path extrusionOk="0" h="241" w="381">
                <a:moveTo>
                  <a:pt x="304" y="241"/>
                </a:moveTo>
                <a:cubicBezTo>
                  <a:pt x="347" y="241"/>
                  <a:pt x="381" y="207"/>
                  <a:pt x="381" y="165"/>
                </a:cubicBezTo>
                <a:cubicBezTo>
                  <a:pt x="381" y="122"/>
                  <a:pt x="347" y="88"/>
                  <a:pt x="304" y="88"/>
                </a:cubicBezTo>
                <a:cubicBezTo>
                  <a:pt x="302" y="88"/>
                  <a:pt x="300" y="88"/>
                  <a:pt x="298" y="88"/>
                </a:cubicBezTo>
                <a:cubicBezTo>
                  <a:pt x="290" y="38"/>
                  <a:pt x="246" y="0"/>
                  <a:pt x="194" y="0"/>
                </a:cubicBezTo>
                <a:cubicBezTo>
                  <a:pt x="141" y="0"/>
                  <a:pt x="97" y="38"/>
                  <a:pt x="90" y="89"/>
                </a:cubicBezTo>
                <a:cubicBezTo>
                  <a:pt x="85" y="88"/>
                  <a:pt x="81" y="88"/>
                  <a:pt x="76" y="88"/>
                </a:cubicBezTo>
                <a:cubicBezTo>
                  <a:pt x="34" y="88"/>
                  <a:pt x="0" y="122"/>
                  <a:pt x="0" y="165"/>
                </a:cubicBezTo>
                <a:cubicBezTo>
                  <a:pt x="0" y="207"/>
                  <a:pt x="34" y="241"/>
                  <a:pt x="76" y="241"/>
                </a:cubicBezTo>
                <a:lnTo>
                  <a:pt x="304" y="241"/>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47" name="Google Shape;1847;p52"/>
          <p:cNvSpPr/>
          <p:nvPr/>
        </p:nvSpPr>
        <p:spPr>
          <a:xfrm>
            <a:off x="7138837" y="739436"/>
            <a:ext cx="1011613" cy="642137"/>
          </a:xfrm>
          <a:custGeom>
            <a:rect b="b" l="l" r="r" t="t"/>
            <a:pathLst>
              <a:path extrusionOk="0" h="242" w="382">
                <a:moveTo>
                  <a:pt x="305" y="242"/>
                </a:moveTo>
                <a:cubicBezTo>
                  <a:pt x="347" y="242"/>
                  <a:pt x="382" y="207"/>
                  <a:pt x="382" y="165"/>
                </a:cubicBezTo>
                <a:cubicBezTo>
                  <a:pt x="382" y="122"/>
                  <a:pt x="347" y="88"/>
                  <a:pt x="305" y="88"/>
                </a:cubicBezTo>
                <a:cubicBezTo>
                  <a:pt x="303" y="88"/>
                  <a:pt x="300" y="88"/>
                  <a:pt x="298" y="88"/>
                </a:cubicBezTo>
                <a:cubicBezTo>
                  <a:pt x="290" y="38"/>
                  <a:pt x="247" y="0"/>
                  <a:pt x="194" y="0"/>
                </a:cubicBezTo>
                <a:cubicBezTo>
                  <a:pt x="142" y="0"/>
                  <a:pt x="98" y="39"/>
                  <a:pt x="90" y="89"/>
                </a:cubicBezTo>
                <a:cubicBezTo>
                  <a:pt x="86" y="88"/>
                  <a:pt x="81" y="88"/>
                  <a:pt x="77" y="88"/>
                </a:cubicBezTo>
                <a:cubicBezTo>
                  <a:pt x="34" y="88"/>
                  <a:pt x="0" y="122"/>
                  <a:pt x="0" y="165"/>
                </a:cubicBezTo>
                <a:cubicBezTo>
                  <a:pt x="0" y="207"/>
                  <a:pt x="34" y="242"/>
                  <a:pt x="77" y="242"/>
                </a:cubicBezTo>
                <a:lnTo>
                  <a:pt x="305" y="242"/>
                </a:lnTo>
                <a:close/>
              </a:path>
            </a:pathLst>
          </a:cu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48" name="Google Shape;1848;p52"/>
          <p:cNvSpPr/>
          <p:nvPr/>
        </p:nvSpPr>
        <p:spPr>
          <a:xfrm>
            <a:off x="4617710" y="1061493"/>
            <a:ext cx="507781" cy="507781"/>
          </a:xfrm>
          <a:prstGeom prst="ellipse">
            <a:avLst/>
          </a:prstGeom>
          <a:solidFill>
            <a:srgbClr val="EABB2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49" name="Google Shape;1849;p52"/>
          <p:cNvSpPr/>
          <p:nvPr/>
        </p:nvSpPr>
        <p:spPr>
          <a:xfrm>
            <a:off x="8174160" y="1806372"/>
            <a:ext cx="377378" cy="375403"/>
          </a:xfrm>
          <a:prstGeom prst="ellipse">
            <a:avLst/>
          </a:prstGeom>
          <a:solidFill>
            <a:srgbClr val="3D824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50" name="Google Shape;1850;p52"/>
          <p:cNvSpPr/>
          <p:nvPr/>
        </p:nvSpPr>
        <p:spPr>
          <a:xfrm>
            <a:off x="5698475" y="707824"/>
            <a:ext cx="375403" cy="377379"/>
          </a:xfrm>
          <a:prstGeom prst="ellipse">
            <a:avLst/>
          </a:pr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51" name="Google Shape;1851;p52"/>
          <p:cNvSpPr/>
          <p:nvPr/>
        </p:nvSpPr>
        <p:spPr>
          <a:xfrm>
            <a:off x="4256137" y="4444072"/>
            <a:ext cx="375403" cy="375403"/>
          </a:xfrm>
          <a:prstGeom prst="ellipse">
            <a:avLst/>
          </a:prstGeom>
          <a:solidFill>
            <a:srgbClr val="3D824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52" name="Google Shape;1852;p52"/>
          <p:cNvSpPr/>
          <p:nvPr/>
        </p:nvSpPr>
        <p:spPr>
          <a:xfrm>
            <a:off x="7956820" y="4444072"/>
            <a:ext cx="377378" cy="375403"/>
          </a:xfrm>
          <a:prstGeom prst="ellipse">
            <a:avLst/>
          </a:pr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53" name="Google Shape;1853;p52"/>
          <p:cNvSpPr/>
          <p:nvPr/>
        </p:nvSpPr>
        <p:spPr>
          <a:xfrm>
            <a:off x="4779726" y="3064958"/>
            <a:ext cx="444557" cy="335888"/>
          </a:xfrm>
          <a:custGeom>
            <a:rect b="b" l="l" r="r" t="t"/>
            <a:pathLst>
              <a:path extrusionOk="0" h="127" w="167">
                <a:moveTo>
                  <a:pt x="151" y="22"/>
                </a:moveTo>
                <a:cubicBezTo>
                  <a:pt x="142" y="8"/>
                  <a:pt x="126" y="0"/>
                  <a:pt x="110" y="0"/>
                </a:cubicBezTo>
                <a:cubicBezTo>
                  <a:pt x="110" y="15"/>
                  <a:pt x="110" y="15"/>
                  <a:pt x="110" y="15"/>
                </a:cubicBezTo>
                <a:cubicBezTo>
                  <a:pt x="121" y="15"/>
                  <a:pt x="132" y="20"/>
                  <a:pt x="139" y="30"/>
                </a:cubicBezTo>
                <a:cubicBezTo>
                  <a:pt x="150" y="47"/>
                  <a:pt x="145" y="68"/>
                  <a:pt x="129" y="79"/>
                </a:cubicBezTo>
                <a:cubicBezTo>
                  <a:pt x="123" y="83"/>
                  <a:pt x="116" y="85"/>
                  <a:pt x="110" y="85"/>
                </a:cubicBezTo>
                <a:cubicBezTo>
                  <a:pt x="110" y="100"/>
                  <a:pt x="110" y="100"/>
                  <a:pt x="110" y="100"/>
                </a:cubicBezTo>
                <a:cubicBezTo>
                  <a:pt x="119" y="100"/>
                  <a:pt x="129" y="97"/>
                  <a:pt x="137" y="91"/>
                </a:cubicBezTo>
                <a:cubicBezTo>
                  <a:pt x="160" y="76"/>
                  <a:pt x="167" y="45"/>
                  <a:pt x="151" y="22"/>
                </a:cubicBezTo>
                <a:close/>
                <a:moveTo>
                  <a:pt x="110" y="0"/>
                </a:moveTo>
                <a:cubicBezTo>
                  <a:pt x="100" y="0"/>
                  <a:pt x="91" y="3"/>
                  <a:pt x="82" y="8"/>
                </a:cubicBezTo>
                <a:cubicBezTo>
                  <a:pt x="61" y="22"/>
                  <a:pt x="54" y="50"/>
                  <a:pt x="65" y="72"/>
                </a:cubicBezTo>
                <a:cubicBezTo>
                  <a:pt x="57" y="77"/>
                  <a:pt x="57" y="77"/>
                  <a:pt x="57" y="77"/>
                </a:cubicBezTo>
                <a:cubicBezTo>
                  <a:pt x="57" y="76"/>
                  <a:pt x="57" y="76"/>
                  <a:pt x="57" y="76"/>
                </a:cubicBezTo>
                <a:cubicBezTo>
                  <a:pt x="57" y="76"/>
                  <a:pt x="57" y="76"/>
                  <a:pt x="57" y="76"/>
                </a:cubicBezTo>
                <a:cubicBezTo>
                  <a:pt x="57" y="76"/>
                  <a:pt x="57" y="76"/>
                  <a:pt x="57" y="76"/>
                </a:cubicBezTo>
                <a:cubicBezTo>
                  <a:pt x="57" y="76"/>
                  <a:pt x="57" y="76"/>
                  <a:pt x="57" y="76"/>
                </a:cubicBezTo>
                <a:cubicBezTo>
                  <a:pt x="54" y="75"/>
                  <a:pt x="50" y="76"/>
                  <a:pt x="47" y="78"/>
                </a:cubicBezTo>
                <a:cubicBezTo>
                  <a:pt x="7" y="105"/>
                  <a:pt x="7" y="105"/>
                  <a:pt x="7" y="105"/>
                </a:cubicBezTo>
                <a:cubicBezTo>
                  <a:pt x="1" y="108"/>
                  <a:pt x="0" y="115"/>
                  <a:pt x="3" y="121"/>
                </a:cubicBezTo>
                <a:cubicBezTo>
                  <a:pt x="7" y="126"/>
                  <a:pt x="14" y="127"/>
                  <a:pt x="19" y="124"/>
                </a:cubicBezTo>
                <a:cubicBezTo>
                  <a:pt x="60" y="97"/>
                  <a:pt x="60" y="97"/>
                  <a:pt x="60" y="97"/>
                </a:cubicBezTo>
                <a:cubicBezTo>
                  <a:pt x="63" y="95"/>
                  <a:pt x="65" y="92"/>
                  <a:pt x="65" y="88"/>
                </a:cubicBezTo>
                <a:cubicBezTo>
                  <a:pt x="65" y="88"/>
                  <a:pt x="65" y="88"/>
                  <a:pt x="65" y="88"/>
                </a:cubicBezTo>
                <a:cubicBezTo>
                  <a:pt x="65" y="88"/>
                  <a:pt x="65" y="88"/>
                  <a:pt x="65" y="88"/>
                </a:cubicBezTo>
                <a:cubicBezTo>
                  <a:pt x="72" y="83"/>
                  <a:pt x="72" y="83"/>
                  <a:pt x="72" y="83"/>
                </a:cubicBezTo>
                <a:cubicBezTo>
                  <a:pt x="82" y="94"/>
                  <a:pt x="96" y="100"/>
                  <a:pt x="110" y="100"/>
                </a:cubicBezTo>
                <a:cubicBezTo>
                  <a:pt x="110" y="85"/>
                  <a:pt x="110" y="85"/>
                  <a:pt x="110" y="85"/>
                </a:cubicBezTo>
                <a:cubicBezTo>
                  <a:pt x="98" y="85"/>
                  <a:pt x="87" y="79"/>
                  <a:pt x="81" y="69"/>
                </a:cubicBezTo>
                <a:cubicBezTo>
                  <a:pt x="81" y="69"/>
                  <a:pt x="81" y="69"/>
                  <a:pt x="81" y="69"/>
                </a:cubicBezTo>
                <a:cubicBezTo>
                  <a:pt x="70" y="53"/>
                  <a:pt x="74" y="31"/>
                  <a:pt x="90" y="21"/>
                </a:cubicBezTo>
                <a:cubicBezTo>
                  <a:pt x="96" y="17"/>
                  <a:pt x="103" y="15"/>
                  <a:pt x="110" y="15"/>
                </a:cubicBezTo>
                <a:lnTo>
                  <a:pt x="110"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854" name="Google Shape;1854;p52"/>
          <p:cNvGrpSpPr/>
          <p:nvPr/>
        </p:nvGrpSpPr>
        <p:grpSpPr>
          <a:xfrm>
            <a:off x="9509793" y="2949374"/>
            <a:ext cx="507781" cy="509758"/>
            <a:chOff x="8859766" y="3475927"/>
            <a:chExt cx="507781" cy="509758"/>
          </a:xfrm>
        </p:grpSpPr>
        <p:sp>
          <p:nvSpPr>
            <p:cNvPr id="1855" name="Google Shape;1855;p52"/>
            <p:cNvSpPr/>
            <p:nvPr/>
          </p:nvSpPr>
          <p:spPr>
            <a:xfrm>
              <a:off x="8859766" y="3475927"/>
              <a:ext cx="507781" cy="509758"/>
            </a:xfrm>
            <a:prstGeom prst="ellipse">
              <a:avLst/>
            </a:prstGeom>
            <a:solidFill>
              <a:srgbClr val="EABB2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56" name="Google Shape;1856;p52"/>
            <p:cNvSpPr/>
            <p:nvPr/>
          </p:nvSpPr>
          <p:spPr>
            <a:xfrm>
              <a:off x="8972385" y="3738711"/>
              <a:ext cx="132379" cy="132379"/>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57" name="Google Shape;1857;p52"/>
            <p:cNvSpPr/>
            <p:nvPr/>
          </p:nvSpPr>
          <p:spPr>
            <a:xfrm>
              <a:off x="9039562" y="3554960"/>
              <a:ext cx="248952" cy="248952"/>
            </a:xfrm>
            <a:custGeom>
              <a:rect b="b" l="l" r="r" t="t"/>
              <a:pathLst>
                <a:path extrusionOk="0" h="94" w="94">
                  <a:moveTo>
                    <a:pt x="30" y="64"/>
                  </a:moveTo>
                  <a:cubicBezTo>
                    <a:pt x="38" y="71"/>
                    <a:pt x="42" y="82"/>
                    <a:pt x="42" y="94"/>
                  </a:cubicBezTo>
                  <a:cubicBezTo>
                    <a:pt x="59" y="94"/>
                    <a:pt x="59" y="94"/>
                    <a:pt x="59" y="94"/>
                  </a:cubicBezTo>
                  <a:cubicBezTo>
                    <a:pt x="59" y="72"/>
                    <a:pt x="47" y="53"/>
                    <a:pt x="30" y="42"/>
                  </a:cubicBezTo>
                  <a:cubicBezTo>
                    <a:pt x="30" y="64"/>
                    <a:pt x="30" y="64"/>
                    <a:pt x="30" y="64"/>
                  </a:cubicBezTo>
                  <a:close/>
                  <a:moveTo>
                    <a:pt x="30" y="23"/>
                  </a:moveTo>
                  <a:cubicBezTo>
                    <a:pt x="30" y="5"/>
                    <a:pt x="30" y="5"/>
                    <a:pt x="30" y="5"/>
                  </a:cubicBezTo>
                  <a:cubicBezTo>
                    <a:pt x="67" y="18"/>
                    <a:pt x="94" y="53"/>
                    <a:pt x="94" y="94"/>
                  </a:cubicBezTo>
                  <a:cubicBezTo>
                    <a:pt x="77" y="94"/>
                    <a:pt x="77" y="94"/>
                    <a:pt x="77" y="94"/>
                  </a:cubicBezTo>
                  <a:cubicBezTo>
                    <a:pt x="77" y="62"/>
                    <a:pt x="57" y="34"/>
                    <a:pt x="30" y="23"/>
                  </a:cubicBezTo>
                  <a:close/>
                  <a:moveTo>
                    <a:pt x="0" y="51"/>
                  </a:moveTo>
                  <a:cubicBezTo>
                    <a:pt x="11" y="51"/>
                    <a:pt x="22" y="56"/>
                    <a:pt x="30" y="64"/>
                  </a:cubicBezTo>
                  <a:cubicBezTo>
                    <a:pt x="30" y="42"/>
                    <a:pt x="30" y="42"/>
                    <a:pt x="30" y="42"/>
                  </a:cubicBezTo>
                  <a:cubicBezTo>
                    <a:pt x="21" y="37"/>
                    <a:pt x="11" y="35"/>
                    <a:pt x="0" y="35"/>
                  </a:cubicBezTo>
                  <a:cubicBezTo>
                    <a:pt x="0" y="51"/>
                    <a:pt x="0" y="51"/>
                    <a:pt x="0" y="51"/>
                  </a:cubicBezTo>
                  <a:close/>
                  <a:moveTo>
                    <a:pt x="30" y="5"/>
                  </a:moveTo>
                  <a:cubicBezTo>
                    <a:pt x="30" y="23"/>
                    <a:pt x="30" y="23"/>
                    <a:pt x="30" y="23"/>
                  </a:cubicBezTo>
                  <a:cubicBezTo>
                    <a:pt x="20" y="19"/>
                    <a:pt x="10" y="17"/>
                    <a:pt x="0" y="17"/>
                  </a:cubicBezTo>
                  <a:cubicBezTo>
                    <a:pt x="0" y="0"/>
                    <a:pt x="0" y="0"/>
                    <a:pt x="0" y="0"/>
                  </a:cubicBezTo>
                  <a:cubicBezTo>
                    <a:pt x="10" y="0"/>
                    <a:pt x="20" y="2"/>
                    <a:pt x="30" y="5"/>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858" name="Google Shape;1858;p52"/>
          <p:cNvSpPr/>
          <p:nvPr/>
        </p:nvSpPr>
        <p:spPr>
          <a:xfrm>
            <a:off x="5846661" y="1753025"/>
            <a:ext cx="367500" cy="367500"/>
          </a:xfrm>
          <a:custGeom>
            <a:rect b="b" l="l" r="r" t="t"/>
            <a:pathLst>
              <a:path extrusionOk="0" h="139" w="139">
                <a:moveTo>
                  <a:pt x="69" y="10"/>
                </a:moveTo>
                <a:cubicBezTo>
                  <a:pt x="71" y="10"/>
                  <a:pt x="74" y="10"/>
                  <a:pt x="76" y="10"/>
                </a:cubicBezTo>
                <a:cubicBezTo>
                  <a:pt x="79" y="0"/>
                  <a:pt x="79" y="0"/>
                  <a:pt x="79" y="0"/>
                </a:cubicBezTo>
                <a:cubicBezTo>
                  <a:pt x="100" y="6"/>
                  <a:pt x="100" y="6"/>
                  <a:pt x="100" y="6"/>
                </a:cubicBezTo>
                <a:cubicBezTo>
                  <a:pt x="97" y="16"/>
                  <a:pt x="97" y="16"/>
                  <a:pt x="97" y="16"/>
                </a:cubicBezTo>
                <a:cubicBezTo>
                  <a:pt x="105" y="20"/>
                  <a:pt x="111" y="26"/>
                  <a:pt x="116" y="32"/>
                </a:cubicBezTo>
                <a:cubicBezTo>
                  <a:pt x="125" y="27"/>
                  <a:pt x="125" y="27"/>
                  <a:pt x="125" y="27"/>
                </a:cubicBezTo>
                <a:cubicBezTo>
                  <a:pt x="136" y="47"/>
                  <a:pt x="136" y="47"/>
                  <a:pt x="136" y="47"/>
                </a:cubicBezTo>
                <a:cubicBezTo>
                  <a:pt x="127" y="52"/>
                  <a:pt x="127" y="52"/>
                  <a:pt x="127" y="52"/>
                </a:cubicBezTo>
                <a:cubicBezTo>
                  <a:pt x="129" y="59"/>
                  <a:pt x="130" y="68"/>
                  <a:pt x="129" y="76"/>
                </a:cubicBezTo>
                <a:cubicBezTo>
                  <a:pt x="139" y="79"/>
                  <a:pt x="139" y="79"/>
                  <a:pt x="139" y="79"/>
                </a:cubicBezTo>
                <a:cubicBezTo>
                  <a:pt x="133" y="100"/>
                  <a:pt x="133" y="100"/>
                  <a:pt x="133" y="100"/>
                </a:cubicBezTo>
                <a:cubicBezTo>
                  <a:pt x="123" y="97"/>
                  <a:pt x="123" y="97"/>
                  <a:pt x="123" y="97"/>
                </a:cubicBezTo>
                <a:cubicBezTo>
                  <a:pt x="119" y="105"/>
                  <a:pt x="113" y="112"/>
                  <a:pt x="107" y="117"/>
                </a:cubicBezTo>
                <a:cubicBezTo>
                  <a:pt x="112" y="126"/>
                  <a:pt x="112" y="126"/>
                  <a:pt x="112" y="126"/>
                </a:cubicBezTo>
                <a:cubicBezTo>
                  <a:pt x="92" y="136"/>
                  <a:pt x="92" y="136"/>
                  <a:pt x="92" y="136"/>
                </a:cubicBezTo>
                <a:cubicBezTo>
                  <a:pt x="87" y="127"/>
                  <a:pt x="87" y="127"/>
                  <a:pt x="87" y="127"/>
                </a:cubicBezTo>
                <a:cubicBezTo>
                  <a:pt x="82" y="129"/>
                  <a:pt x="76" y="130"/>
                  <a:pt x="69" y="130"/>
                </a:cubicBezTo>
                <a:cubicBezTo>
                  <a:pt x="69" y="110"/>
                  <a:pt x="69" y="110"/>
                  <a:pt x="69" y="110"/>
                </a:cubicBezTo>
                <a:cubicBezTo>
                  <a:pt x="87" y="110"/>
                  <a:pt x="103" y="99"/>
                  <a:pt x="108" y="81"/>
                </a:cubicBezTo>
                <a:cubicBezTo>
                  <a:pt x="114" y="60"/>
                  <a:pt x="102" y="38"/>
                  <a:pt x="81" y="31"/>
                </a:cubicBezTo>
                <a:cubicBezTo>
                  <a:pt x="77" y="30"/>
                  <a:pt x="73" y="29"/>
                  <a:pt x="69" y="29"/>
                </a:cubicBezTo>
                <a:lnTo>
                  <a:pt x="69" y="10"/>
                </a:lnTo>
                <a:close/>
                <a:moveTo>
                  <a:pt x="32" y="23"/>
                </a:moveTo>
                <a:cubicBezTo>
                  <a:pt x="27" y="14"/>
                  <a:pt x="27" y="14"/>
                  <a:pt x="27" y="14"/>
                </a:cubicBezTo>
                <a:cubicBezTo>
                  <a:pt x="46" y="3"/>
                  <a:pt x="46" y="3"/>
                  <a:pt x="46" y="3"/>
                </a:cubicBezTo>
                <a:cubicBezTo>
                  <a:pt x="51" y="12"/>
                  <a:pt x="51" y="12"/>
                  <a:pt x="51" y="12"/>
                </a:cubicBezTo>
                <a:cubicBezTo>
                  <a:pt x="57" y="11"/>
                  <a:pt x="63" y="10"/>
                  <a:pt x="69" y="10"/>
                </a:cubicBezTo>
                <a:cubicBezTo>
                  <a:pt x="69" y="29"/>
                  <a:pt x="69" y="29"/>
                  <a:pt x="69" y="29"/>
                </a:cubicBezTo>
                <a:cubicBezTo>
                  <a:pt x="52" y="29"/>
                  <a:pt x="36" y="41"/>
                  <a:pt x="31" y="58"/>
                </a:cubicBezTo>
                <a:cubicBezTo>
                  <a:pt x="24" y="79"/>
                  <a:pt x="36" y="102"/>
                  <a:pt x="58" y="108"/>
                </a:cubicBezTo>
                <a:cubicBezTo>
                  <a:pt x="58" y="108"/>
                  <a:pt x="58" y="108"/>
                  <a:pt x="58" y="108"/>
                </a:cubicBezTo>
                <a:cubicBezTo>
                  <a:pt x="61" y="109"/>
                  <a:pt x="65" y="110"/>
                  <a:pt x="69" y="110"/>
                </a:cubicBezTo>
                <a:cubicBezTo>
                  <a:pt x="69" y="130"/>
                  <a:pt x="69" y="130"/>
                  <a:pt x="69" y="130"/>
                </a:cubicBezTo>
                <a:cubicBezTo>
                  <a:pt x="67" y="130"/>
                  <a:pt x="65" y="130"/>
                  <a:pt x="63" y="129"/>
                </a:cubicBezTo>
                <a:cubicBezTo>
                  <a:pt x="60" y="139"/>
                  <a:pt x="60" y="139"/>
                  <a:pt x="60" y="139"/>
                </a:cubicBezTo>
                <a:cubicBezTo>
                  <a:pt x="39" y="133"/>
                  <a:pt x="39" y="133"/>
                  <a:pt x="39" y="133"/>
                </a:cubicBezTo>
                <a:cubicBezTo>
                  <a:pt x="42" y="123"/>
                  <a:pt x="42" y="123"/>
                  <a:pt x="42" y="123"/>
                </a:cubicBezTo>
                <a:cubicBezTo>
                  <a:pt x="34" y="119"/>
                  <a:pt x="27" y="114"/>
                  <a:pt x="22" y="107"/>
                </a:cubicBezTo>
                <a:cubicBezTo>
                  <a:pt x="13" y="112"/>
                  <a:pt x="13" y="112"/>
                  <a:pt x="13" y="112"/>
                </a:cubicBezTo>
                <a:cubicBezTo>
                  <a:pt x="3" y="93"/>
                  <a:pt x="3" y="93"/>
                  <a:pt x="3" y="93"/>
                </a:cubicBezTo>
                <a:cubicBezTo>
                  <a:pt x="12" y="88"/>
                  <a:pt x="12" y="88"/>
                  <a:pt x="12" y="88"/>
                </a:cubicBezTo>
                <a:cubicBezTo>
                  <a:pt x="10" y="80"/>
                  <a:pt x="9" y="72"/>
                  <a:pt x="10" y="63"/>
                </a:cubicBezTo>
                <a:cubicBezTo>
                  <a:pt x="0" y="60"/>
                  <a:pt x="0" y="60"/>
                  <a:pt x="0" y="60"/>
                </a:cubicBezTo>
                <a:cubicBezTo>
                  <a:pt x="6" y="39"/>
                  <a:pt x="6" y="39"/>
                  <a:pt x="6" y="39"/>
                </a:cubicBezTo>
                <a:cubicBezTo>
                  <a:pt x="16" y="42"/>
                  <a:pt x="16" y="42"/>
                  <a:pt x="16" y="42"/>
                </a:cubicBezTo>
                <a:cubicBezTo>
                  <a:pt x="20" y="34"/>
                  <a:pt x="25" y="28"/>
                  <a:pt x="32" y="23"/>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59" name="Google Shape;1859;p52"/>
          <p:cNvSpPr/>
          <p:nvPr/>
        </p:nvSpPr>
        <p:spPr>
          <a:xfrm>
            <a:off x="6109443" y="2260805"/>
            <a:ext cx="389234" cy="375403"/>
          </a:xfrm>
          <a:custGeom>
            <a:rect b="b" l="l" r="r" t="t"/>
            <a:pathLst>
              <a:path extrusionOk="0" h="141" w="147">
                <a:moveTo>
                  <a:pt x="74" y="0"/>
                </a:moveTo>
                <a:cubicBezTo>
                  <a:pt x="114" y="0"/>
                  <a:pt x="147" y="28"/>
                  <a:pt x="147" y="63"/>
                </a:cubicBezTo>
                <a:cubicBezTo>
                  <a:pt x="147" y="84"/>
                  <a:pt x="135" y="103"/>
                  <a:pt x="117" y="115"/>
                </a:cubicBezTo>
                <a:cubicBezTo>
                  <a:pt x="128" y="141"/>
                  <a:pt x="128" y="141"/>
                  <a:pt x="128" y="141"/>
                </a:cubicBezTo>
                <a:cubicBezTo>
                  <a:pt x="102" y="122"/>
                  <a:pt x="102" y="122"/>
                  <a:pt x="102" y="122"/>
                </a:cubicBezTo>
                <a:cubicBezTo>
                  <a:pt x="93" y="125"/>
                  <a:pt x="84" y="127"/>
                  <a:pt x="74" y="127"/>
                </a:cubicBezTo>
                <a:cubicBezTo>
                  <a:pt x="33" y="127"/>
                  <a:pt x="0" y="98"/>
                  <a:pt x="0" y="63"/>
                </a:cubicBezTo>
                <a:cubicBezTo>
                  <a:pt x="0" y="28"/>
                  <a:pt x="33" y="0"/>
                  <a:pt x="74"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60" name="Google Shape;1860;p52"/>
          <p:cNvSpPr/>
          <p:nvPr/>
        </p:nvSpPr>
        <p:spPr>
          <a:xfrm>
            <a:off x="6364322" y="2407017"/>
            <a:ext cx="51371" cy="51371"/>
          </a:xfrm>
          <a:prstGeom prst="ellipse">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61" name="Google Shape;1861;p52"/>
          <p:cNvSpPr/>
          <p:nvPr/>
        </p:nvSpPr>
        <p:spPr>
          <a:xfrm>
            <a:off x="6279362" y="2407017"/>
            <a:ext cx="53346" cy="51371"/>
          </a:xfrm>
          <a:prstGeom prst="ellipse">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62" name="Google Shape;1862;p52"/>
          <p:cNvSpPr/>
          <p:nvPr/>
        </p:nvSpPr>
        <p:spPr>
          <a:xfrm>
            <a:off x="6190452" y="2407017"/>
            <a:ext cx="53346" cy="51371"/>
          </a:xfrm>
          <a:prstGeom prst="ellipse">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63" name="Google Shape;1863;p52"/>
          <p:cNvSpPr/>
          <p:nvPr/>
        </p:nvSpPr>
        <p:spPr>
          <a:xfrm>
            <a:off x="4799483" y="1185969"/>
            <a:ext cx="217338" cy="258831"/>
          </a:xfrm>
          <a:custGeom>
            <a:rect b="b" l="l" r="r" t="t"/>
            <a:pathLst>
              <a:path extrusionOk="0" h="131" w="110">
                <a:moveTo>
                  <a:pt x="0" y="0"/>
                </a:moveTo>
                <a:lnTo>
                  <a:pt x="110" y="65"/>
                </a:lnTo>
                <a:lnTo>
                  <a:pt x="0" y="131"/>
                </a:lnTo>
                <a:lnTo>
                  <a:pt x="0"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64" name="Google Shape;1864;p52"/>
          <p:cNvSpPr/>
          <p:nvPr/>
        </p:nvSpPr>
        <p:spPr>
          <a:xfrm>
            <a:off x="6158837" y="3547057"/>
            <a:ext cx="177823" cy="146209"/>
          </a:xfrm>
          <a:custGeom>
            <a:rect b="b" l="l" r="r" t="t"/>
            <a:pathLst>
              <a:path extrusionOk="0" h="74" w="90">
                <a:moveTo>
                  <a:pt x="0" y="66"/>
                </a:moveTo>
                <a:lnTo>
                  <a:pt x="84" y="0"/>
                </a:lnTo>
                <a:lnTo>
                  <a:pt x="90" y="8"/>
                </a:lnTo>
                <a:lnTo>
                  <a:pt x="7" y="74"/>
                </a:lnTo>
                <a:lnTo>
                  <a:pt x="0" y="66"/>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65" name="Google Shape;1865;p52"/>
          <p:cNvSpPr/>
          <p:nvPr/>
        </p:nvSpPr>
        <p:spPr>
          <a:xfrm>
            <a:off x="6324805" y="3547057"/>
            <a:ext cx="179798" cy="146209"/>
          </a:xfrm>
          <a:custGeom>
            <a:rect b="b" l="l" r="r" t="t"/>
            <a:pathLst>
              <a:path extrusionOk="0" h="74" w="91">
                <a:moveTo>
                  <a:pt x="84" y="74"/>
                </a:moveTo>
                <a:lnTo>
                  <a:pt x="0" y="8"/>
                </a:lnTo>
                <a:lnTo>
                  <a:pt x="6" y="0"/>
                </a:lnTo>
                <a:lnTo>
                  <a:pt x="91" y="66"/>
                </a:lnTo>
                <a:lnTo>
                  <a:pt x="84" y="74"/>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66" name="Google Shape;1866;p52"/>
          <p:cNvSpPr/>
          <p:nvPr/>
        </p:nvSpPr>
        <p:spPr>
          <a:xfrm>
            <a:off x="6320854" y="3343548"/>
            <a:ext cx="21734" cy="211411"/>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67" name="Google Shape;1867;p52"/>
          <p:cNvSpPr/>
          <p:nvPr/>
        </p:nvSpPr>
        <p:spPr>
          <a:xfrm>
            <a:off x="6243798" y="3256613"/>
            <a:ext cx="175846" cy="173871"/>
          </a:xfrm>
          <a:custGeom>
            <a:rect b="b" l="l" r="r" t="t"/>
            <a:pathLst>
              <a:path extrusionOk="0" h="66" w="66">
                <a:moveTo>
                  <a:pt x="45" y="44"/>
                </a:moveTo>
                <a:cubicBezTo>
                  <a:pt x="55" y="48"/>
                  <a:pt x="63" y="56"/>
                  <a:pt x="66" y="66"/>
                </a:cubicBezTo>
                <a:cubicBezTo>
                  <a:pt x="0" y="66"/>
                  <a:pt x="0" y="66"/>
                  <a:pt x="0" y="66"/>
                </a:cubicBezTo>
                <a:cubicBezTo>
                  <a:pt x="3" y="56"/>
                  <a:pt x="11" y="48"/>
                  <a:pt x="21" y="44"/>
                </a:cubicBezTo>
                <a:cubicBezTo>
                  <a:pt x="16" y="40"/>
                  <a:pt x="13" y="33"/>
                  <a:pt x="13" y="24"/>
                </a:cubicBezTo>
                <a:cubicBezTo>
                  <a:pt x="13" y="11"/>
                  <a:pt x="22" y="0"/>
                  <a:pt x="33" y="0"/>
                </a:cubicBezTo>
                <a:cubicBezTo>
                  <a:pt x="44" y="0"/>
                  <a:pt x="53" y="11"/>
                  <a:pt x="53" y="24"/>
                </a:cubicBezTo>
                <a:cubicBezTo>
                  <a:pt x="53" y="33"/>
                  <a:pt x="50" y="40"/>
                  <a:pt x="45" y="4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68" name="Google Shape;1868;p52"/>
          <p:cNvSpPr/>
          <p:nvPr/>
        </p:nvSpPr>
        <p:spPr>
          <a:xfrm>
            <a:off x="6077830" y="3562860"/>
            <a:ext cx="173871" cy="175846"/>
          </a:xfrm>
          <a:custGeom>
            <a:rect b="b" l="l" r="r" t="t"/>
            <a:pathLst>
              <a:path extrusionOk="0" h="66" w="66">
                <a:moveTo>
                  <a:pt x="44" y="44"/>
                </a:moveTo>
                <a:cubicBezTo>
                  <a:pt x="55" y="48"/>
                  <a:pt x="63" y="56"/>
                  <a:pt x="66" y="66"/>
                </a:cubicBezTo>
                <a:cubicBezTo>
                  <a:pt x="0" y="66"/>
                  <a:pt x="0" y="66"/>
                  <a:pt x="0" y="66"/>
                </a:cubicBezTo>
                <a:cubicBezTo>
                  <a:pt x="2" y="56"/>
                  <a:pt x="10" y="48"/>
                  <a:pt x="21" y="44"/>
                </a:cubicBezTo>
                <a:cubicBezTo>
                  <a:pt x="16" y="40"/>
                  <a:pt x="13" y="32"/>
                  <a:pt x="13" y="24"/>
                </a:cubicBezTo>
                <a:cubicBezTo>
                  <a:pt x="13" y="11"/>
                  <a:pt x="22" y="0"/>
                  <a:pt x="33" y="0"/>
                </a:cubicBezTo>
                <a:cubicBezTo>
                  <a:pt x="44" y="0"/>
                  <a:pt x="53" y="11"/>
                  <a:pt x="53" y="24"/>
                </a:cubicBezTo>
                <a:cubicBezTo>
                  <a:pt x="53" y="32"/>
                  <a:pt x="49" y="40"/>
                  <a:pt x="44" y="4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69" name="Google Shape;1869;p52"/>
          <p:cNvSpPr/>
          <p:nvPr/>
        </p:nvSpPr>
        <p:spPr>
          <a:xfrm>
            <a:off x="6411741" y="3562860"/>
            <a:ext cx="173871" cy="175846"/>
          </a:xfrm>
          <a:custGeom>
            <a:rect b="b" l="l" r="r" t="t"/>
            <a:pathLst>
              <a:path extrusionOk="0" h="66" w="66">
                <a:moveTo>
                  <a:pt x="45" y="44"/>
                </a:moveTo>
                <a:cubicBezTo>
                  <a:pt x="56" y="48"/>
                  <a:pt x="64" y="56"/>
                  <a:pt x="66" y="66"/>
                </a:cubicBezTo>
                <a:cubicBezTo>
                  <a:pt x="0" y="66"/>
                  <a:pt x="0" y="66"/>
                  <a:pt x="0" y="66"/>
                </a:cubicBezTo>
                <a:cubicBezTo>
                  <a:pt x="3" y="56"/>
                  <a:pt x="11" y="48"/>
                  <a:pt x="22" y="44"/>
                </a:cubicBezTo>
                <a:cubicBezTo>
                  <a:pt x="17" y="40"/>
                  <a:pt x="13" y="32"/>
                  <a:pt x="13" y="24"/>
                </a:cubicBezTo>
                <a:cubicBezTo>
                  <a:pt x="13" y="11"/>
                  <a:pt x="22" y="0"/>
                  <a:pt x="33" y="0"/>
                </a:cubicBezTo>
                <a:cubicBezTo>
                  <a:pt x="44" y="0"/>
                  <a:pt x="53" y="11"/>
                  <a:pt x="53" y="24"/>
                </a:cubicBezTo>
                <a:cubicBezTo>
                  <a:pt x="53" y="32"/>
                  <a:pt x="50" y="40"/>
                  <a:pt x="45" y="4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70" name="Google Shape;1870;p52"/>
          <p:cNvSpPr/>
          <p:nvPr/>
        </p:nvSpPr>
        <p:spPr>
          <a:xfrm>
            <a:off x="6279362" y="3499637"/>
            <a:ext cx="104718" cy="108669"/>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71" name="Google Shape;1871;p52"/>
          <p:cNvSpPr/>
          <p:nvPr/>
        </p:nvSpPr>
        <p:spPr>
          <a:xfrm>
            <a:off x="7559683" y="3215122"/>
            <a:ext cx="217338" cy="252903"/>
          </a:xfrm>
          <a:custGeom>
            <a:rect b="b" l="l" r="r" t="t"/>
            <a:pathLst>
              <a:path extrusionOk="0" h="128" w="110">
                <a:moveTo>
                  <a:pt x="0" y="21"/>
                </a:moveTo>
                <a:lnTo>
                  <a:pt x="24" y="0"/>
                </a:lnTo>
                <a:lnTo>
                  <a:pt x="110" y="108"/>
                </a:lnTo>
                <a:lnTo>
                  <a:pt x="86" y="128"/>
                </a:lnTo>
                <a:lnTo>
                  <a:pt x="0" y="2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72" name="Google Shape;1872;p52"/>
          <p:cNvSpPr/>
          <p:nvPr/>
        </p:nvSpPr>
        <p:spPr>
          <a:xfrm>
            <a:off x="7575491" y="3234879"/>
            <a:ext cx="185726" cy="215363"/>
          </a:xfrm>
          <a:custGeom>
            <a:rect b="b" l="l" r="r" t="t"/>
            <a:pathLst>
              <a:path extrusionOk="0" h="109" w="94">
                <a:moveTo>
                  <a:pt x="0" y="12"/>
                </a:moveTo>
                <a:lnTo>
                  <a:pt x="79" y="109"/>
                </a:lnTo>
                <a:lnTo>
                  <a:pt x="94" y="96"/>
                </a:lnTo>
                <a:lnTo>
                  <a:pt x="16" y="0"/>
                </a:lnTo>
                <a:lnTo>
                  <a:pt x="0" y="1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73" name="Google Shape;1873;p52"/>
          <p:cNvSpPr/>
          <p:nvPr/>
        </p:nvSpPr>
        <p:spPr>
          <a:xfrm>
            <a:off x="7490529" y="3140042"/>
            <a:ext cx="163992" cy="163992"/>
          </a:xfrm>
          <a:custGeom>
            <a:rect b="b" l="l" r="r" t="t"/>
            <a:pathLst>
              <a:path extrusionOk="0" h="62" w="62">
                <a:moveTo>
                  <a:pt x="26" y="1"/>
                </a:moveTo>
                <a:cubicBezTo>
                  <a:pt x="35" y="0"/>
                  <a:pt x="45" y="4"/>
                  <a:pt x="52" y="12"/>
                </a:cubicBezTo>
                <a:cubicBezTo>
                  <a:pt x="62" y="24"/>
                  <a:pt x="60" y="42"/>
                  <a:pt x="47" y="52"/>
                </a:cubicBezTo>
                <a:cubicBezTo>
                  <a:pt x="35" y="62"/>
                  <a:pt x="17" y="60"/>
                  <a:pt x="7" y="47"/>
                </a:cubicBezTo>
                <a:cubicBezTo>
                  <a:pt x="1" y="39"/>
                  <a:pt x="0" y="29"/>
                  <a:pt x="3" y="20"/>
                </a:cubicBezTo>
                <a:cubicBezTo>
                  <a:pt x="13" y="33"/>
                  <a:pt x="13" y="33"/>
                  <a:pt x="13" y="33"/>
                </a:cubicBezTo>
                <a:cubicBezTo>
                  <a:pt x="18" y="39"/>
                  <a:pt x="18" y="39"/>
                  <a:pt x="18" y="39"/>
                </a:cubicBezTo>
                <a:cubicBezTo>
                  <a:pt x="27" y="38"/>
                  <a:pt x="27" y="38"/>
                  <a:pt x="27" y="38"/>
                </a:cubicBezTo>
                <a:cubicBezTo>
                  <a:pt x="35" y="37"/>
                  <a:pt x="35" y="37"/>
                  <a:pt x="35" y="37"/>
                </a:cubicBezTo>
                <a:cubicBezTo>
                  <a:pt x="38" y="29"/>
                  <a:pt x="38" y="29"/>
                  <a:pt x="38" y="29"/>
                </a:cubicBezTo>
                <a:cubicBezTo>
                  <a:pt x="41" y="21"/>
                  <a:pt x="41" y="21"/>
                  <a:pt x="41" y="21"/>
                </a:cubicBezTo>
                <a:cubicBezTo>
                  <a:pt x="36" y="14"/>
                  <a:pt x="36" y="14"/>
                  <a:pt x="36" y="14"/>
                </a:cubicBezTo>
                <a:lnTo>
                  <a:pt x="26" y="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74" name="Google Shape;1874;p52"/>
          <p:cNvSpPr/>
          <p:nvPr/>
        </p:nvSpPr>
        <p:spPr>
          <a:xfrm>
            <a:off x="7684160" y="3381089"/>
            <a:ext cx="163992" cy="163992"/>
          </a:xfrm>
          <a:custGeom>
            <a:rect b="b" l="l" r="r" t="t"/>
            <a:pathLst>
              <a:path extrusionOk="0" h="62" w="62">
                <a:moveTo>
                  <a:pt x="59" y="42"/>
                </a:moveTo>
                <a:cubicBezTo>
                  <a:pt x="62" y="33"/>
                  <a:pt x="60" y="23"/>
                  <a:pt x="54" y="15"/>
                </a:cubicBezTo>
                <a:cubicBezTo>
                  <a:pt x="44" y="2"/>
                  <a:pt x="26" y="0"/>
                  <a:pt x="14" y="10"/>
                </a:cubicBezTo>
                <a:cubicBezTo>
                  <a:pt x="2" y="20"/>
                  <a:pt x="0" y="38"/>
                  <a:pt x="10" y="50"/>
                </a:cubicBezTo>
                <a:cubicBezTo>
                  <a:pt x="16" y="58"/>
                  <a:pt x="26" y="62"/>
                  <a:pt x="35" y="61"/>
                </a:cubicBezTo>
                <a:cubicBezTo>
                  <a:pt x="25" y="48"/>
                  <a:pt x="25" y="48"/>
                  <a:pt x="25" y="48"/>
                </a:cubicBezTo>
                <a:cubicBezTo>
                  <a:pt x="20" y="41"/>
                  <a:pt x="20" y="41"/>
                  <a:pt x="20" y="41"/>
                </a:cubicBezTo>
                <a:cubicBezTo>
                  <a:pt x="23" y="33"/>
                  <a:pt x="23" y="33"/>
                  <a:pt x="23" y="33"/>
                </a:cubicBezTo>
                <a:cubicBezTo>
                  <a:pt x="26" y="25"/>
                  <a:pt x="26" y="25"/>
                  <a:pt x="26" y="25"/>
                </a:cubicBezTo>
                <a:cubicBezTo>
                  <a:pt x="35" y="24"/>
                  <a:pt x="35" y="24"/>
                  <a:pt x="35" y="24"/>
                </a:cubicBezTo>
                <a:cubicBezTo>
                  <a:pt x="43" y="23"/>
                  <a:pt x="43" y="23"/>
                  <a:pt x="43" y="23"/>
                </a:cubicBezTo>
                <a:cubicBezTo>
                  <a:pt x="48" y="29"/>
                  <a:pt x="48" y="29"/>
                  <a:pt x="48" y="29"/>
                </a:cubicBezTo>
                <a:lnTo>
                  <a:pt x="59" y="4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75" name="Google Shape;1875;p52"/>
          <p:cNvSpPr/>
          <p:nvPr/>
        </p:nvSpPr>
        <p:spPr>
          <a:xfrm>
            <a:off x="7697991" y="3392943"/>
            <a:ext cx="134355" cy="132379"/>
          </a:xfrm>
          <a:custGeom>
            <a:rect b="b" l="l" r="r" t="t"/>
            <a:pathLst>
              <a:path extrusionOk="0" h="50" w="51">
                <a:moveTo>
                  <a:pt x="51" y="26"/>
                </a:moveTo>
                <a:cubicBezTo>
                  <a:pt x="50" y="21"/>
                  <a:pt x="49" y="16"/>
                  <a:pt x="45" y="12"/>
                </a:cubicBezTo>
                <a:cubicBezTo>
                  <a:pt x="37" y="2"/>
                  <a:pt x="22" y="0"/>
                  <a:pt x="12" y="9"/>
                </a:cubicBezTo>
                <a:cubicBezTo>
                  <a:pt x="2" y="17"/>
                  <a:pt x="0" y="32"/>
                  <a:pt x="8" y="42"/>
                </a:cubicBezTo>
                <a:cubicBezTo>
                  <a:pt x="11" y="46"/>
                  <a:pt x="16" y="49"/>
                  <a:pt x="20" y="50"/>
                </a:cubicBezTo>
                <a:cubicBezTo>
                  <a:pt x="10" y="37"/>
                  <a:pt x="10" y="37"/>
                  <a:pt x="10" y="37"/>
                </a:cubicBezTo>
                <a:cubicBezTo>
                  <a:pt x="18" y="16"/>
                  <a:pt x="18" y="16"/>
                  <a:pt x="18" y="16"/>
                </a:cubicBezTo>
                <a:cubicBezTo>
                  <a:pt x="40" y="13"/>
                  <a:pt x="40" y="13"/>
                  <a:pt x="40" y="13"/>
                </a:cubicBezTo>
                <a:lnTo>
                  <a:pt x="51" y="26"/>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76" name="Google Shape;1876;p52"/>
          <p:cNvSpPr/>
          <p:nvPr/>
        </p:nvSpPr>
        <p:spPr>
          <a:xfrm>
            <a:off x="7506337" y="3155847"/>
            <a:ext cx="132379" cy="132379"/>
          </a:xfrm>
          <a:custGeom>
            <a:rect b="b" l="l" r="r" t="t"/>
            <a:pathLst>
              <a:path extrusionOk="0" h="50" w="50">
                <a:moveTo>
                  <a:pt x="0" y="25"/>
                </a:moveTo>
                <a:cubicBezTo>
                  <a:pt x="0" y="30"/>
                  <a:pt x="2" y="34"/>
                  <a:pt x="5" y="38"/>
                </a:cubicBezTo>
                <a:cubicBezTo>
                  <a:pt x="13" y="49"/>
                  <a:pt x="28" y="50"/>
                  <a:pt x="38" y="42"/>
                </a:cubicBezTo>
                <a:cubicBezTo>
                  <a:pt x="49" y="34"/>
                  <a:pt x="50" y="19"/>
                  <a:pt x="42" y="9"/>
                </a:cubicBezTo>
                <a:cubicBezTo>
                  <a:pt x="39" y="5"/>
                  <a:pt x="35" y="2"/>
                  <a:pt x="30" y="0"/>
                </a:cubicBezTo>
                <a:cubicBezTo>
                  <a:pt x="40" y="14"/>
                  <a:pt x="40" y="14"/>
                  <a:pt x="40" y="14"/>
                </a:cubicBezTo>
                <a:cubicBezTo>
                  <a:pt x="32" y="35"/>
                  <a:pt x="32" y="35"/>
                  <a:pt x="32" y="35"/>
                </a:cubicBezTo>
                <a:cubicBezTo>
                  <a:pt x="10" y="38"/>
                  <a:pt x="10" y="38"/>
                  <a:pt x="10" y="38"/>
                </a:cubicBezTo>
                <a:lnTo>
                  <a:pt x="0" y="25"/>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877" name="Google Shape;1877;p52"/>
          <p:cNvGrpSpPr/>
          <p:nvPr/>
        </p:nvGrpSpPr>
        <p:grpSpPr>
          <a:xfrm>
            <a:off x="8721459" y="612987"/>
            <a:ext cx="509758" cy="507781"/>
            <a:chOff x="8760971" y="1116818"/>
            <a:chExt cx="509758" cy="507781"/>
          </a:xfrm>
        </p:grpSpPr>
        <p:sp>
          <p:nvSpPr>
            <p:cNvPr id="1878" name="Google Shape;1878;p52"/>
            <p:cNvSpPr/>
            <p:nvPr/>
          </p:nvSpPr>
          <p:spPr>
            <a:xfrm>
              <a:off x="8760971" y="1116818"/>
              <a:ext cx="509758" cy="507781"/>
            </a:xfrm>
            <a:prstGeom prst="ellipse">
              <a:avLst/>
            </a:pr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79" name="Google Shape;1879;p52"/>
            <p:cNvSpPr/>
            <p:nvPr/>
          </p:nvSpPr>
          <p:spPr>
            <a:xfrm>
              <a:off x="8893352" y="1257097"/>
              <a:ext cx="245000" cy="227217"/>
            </a:xfrm>
            <a:custGeom>
              <a:rect b="b" l="l" r="r" t="t"/>
              <a:pathLst>
                <a:path extrusionOk="0" h="86" w="92">
                  <a:moveTo>
                    <a:pt x="16" y="86"/>
                  </a:moveTo>
                  <a:cubicBezTo>
                    <a:pt x="24" y="86"/>
                    <a:pt x="31" y="79"/>
                    <a:pt x="31" y="71"/>
                  </a:cubicBezTo>
                  <a:cubicBezTo>
                    <a:pt x="31" y="71"/>
                    <a:pt x="31" y="71"/>
                    <a:pt x="31" y="71"/>
                  </a:cubicBezTo>
                  <a:cubicBezTo>
                    <a:pt x="31" y="20"/>
                    <a:pt x="31" y="20"/>
                    <a:pt x="31" y="20"/>
                  </a:cubicBezTo>
                  <a:cubicBezTo>
                    <a:pt x="82" y="20"/>
                    <a:pt x="82" y="20"/>
                    <a:pt x="82" y="20"/>
                  </a:cubicBezTo>
                  <a:cubicBezTo>
                    <a:pt x="82" y="56"/>
                    <a:pt x="82" y="56"/>
                    <a:pt x="82" y="56"/>
                  </a:cubicBezTo>
                  <a:cubicBezTo>
                    <a:pt x="80" y="55"/>
                    <a:pt x="78" y="55"/>
                    <a:pt x="76" y="55"/>
                  </a:cubicBezTo>
                  <a:cubicBezTo>
                    <a:pt x="67" y="55"/>
                    <a:pt x="60" y="62"/>
                    <a:pt x="60" y="71"/>
                  </a:cubicBezTo>
                  <a:cubicBezTo>
                    <a:pt x="60" y="79"/>
                    <a:pt x="67" y="86"/>
                    <a:pt x="76" y="86"/>
                  </a:cubicBezTo>
                  <a:cubicBezTo>
                    <a:pt x="85" y="86"/>
                    <a:pt x="92" y="79"/>
                    <a:pt x="92" y="71"/>
                  </a:cubicBezTo>
                  <a:cubicBezTo>
                    <a:pt x="92" y="71"/>
                    <a:pt x="92" y="71"/>
                    <a:pt x="92" y="71"/>
                  </a:cubicBezTo>
                  <a:cubicBezTo>
                    <a:pt x="92" y="71"/>
                    <a:pt x="92" y="71"/>
                    <a:pt x="92" y="71"/>
                  </a:cubicBezTo>
                  <a:cubicBezTo>
                    <a:pt x="92" y="20"/>
                    <a:pt x="92" y="20"/>
                    <a:pt x="92" y="20"/>
                  </a:cubicBezTo>
                  <a:cubicBezTo>
                    <a:pt x="92" y="0"/>
                    <a:pt x="92" y="0"/>
                    <a:pt x="92" y="0"/>
                  </a:cubicBezTo>
                  <a:cubicBezTo>
                    <a:pt x="82" y="0"/>
                    <a:pt x="82" y="0"/>
                    <a:pt x="82" y="0"/>
                  </a:cubicBezTo>
                  <a:cubicBezTo>
                    <a:pt x="31" y="0"/>
                    <a:pt x="31" y="0"/>
                    <a:pt x="31" y="0"/>
                  </a:cubicBezTo>
                  <a:cubicBezTo>
                    <a:pt x="21" y="0"/>
                    <a:pt x="21" y="0"/>
                    <a:pt x="21" y="0"/>
                  </a:cubicBezTo>
                  <a:cubicBezTo>
                    <a:pt x="21" y="20"/>
                    <a:pt x="21" y="20"/>
                    <a:pt x="21" y="20"/>
                  </a:cubicBezTo>
                  <a:cubicBezTo>
                    <a:pt x="21" y="56"/>
                    <a:pt x="21" y="56"/>
                    <a:pt x="21" y="56"/>
                  </a:cubicBezTo>
                  <a:cubicBezTo>
                    <a:pt x="20" y="55"/>
                    <a:pt x="18" y="55"/>
                    <a:pt x="16" y="55"/>
                  </a:cubicBezTo>
                  <a:cubicBezTo>
                    <a:pt x="7" y="55"/>
                    <a:pt x="0" y="62"/>
                    <a:pt x="0" y="71"/>
                  </a:cubicBezTo>
                  <a:cubicBezTo>
                    <a:pt x="0" y="79"/>
                    <a:pt x="7" y="86"/>
                    <a:pt x="16" y="86"/>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880" name="Google Shape;1880;p52"/>
          <p:cNvGrpSpPr/>
          <p:nvPr/>
        </p:nvGrpSpPr>
        <p:grpSpPr>
          <a:xfrm>
            <a:off x="3898517" y="510601"/>
            <a:ext cx="377378" cy="375403"/>
            <a:chOff x="3554727" y="1101010"/>
            <a:chExt cx="377378" cy="375403"/>
          </a:xfrm>
        </p:grpSpPr>
        <p:sp>
          <p:nvSpPr>
            <p:cNvPr id="1881" name="Google Shape;1881;p52"/>
            <p:cNvSpPr/>
            <p:nvPr/>
          </p:nvSpPr>
          <p:spPr>
            <a:xfrm>
              <a:off x="3554727" y="1101010"/>
              <a:ext cx="377378" cy="375403"/>
            </a:xfrm>
            <a:prstGeom prst="ellipse">
              <a:avLst/>
            </a:prstGeom>
            <a:solidFill>
              <a:srgbClr val="3D824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82" name="Google Shape;1882;p52"/>
            <p:cNvSpPr/>
            <p:nvPr/>
          </p:nvSpPr>
          <p:spPr>
            <a:xfrm>
              <a:off x="3625856" y="1185969"/>
              <a:ext cx="231169" cy="171894"/>
            </a:xfrm>
            <a:custGeom>
              <a:rect b="b" l="l" r="r" t="t"/>
              <a:pathLst>
                <a:path extrusionOk="0" h="65" w="87">
                  <a:moveTo>
                    <a:pt x="44" y="0"/>
                  </a:moveTo>
                  <a:cubicBezTo>
                    <a:pt x="20" y="0"/>
                    <a:pt x="0" y="19"/>
                    <a:pt x="0" y="43"/>
                  </a:cubicBezTo>
                  <a:cubicBezTo>
                    <a:pt x="0" y="51"/>
                    <a:pt x="2" y="58"/>
                    <a:pt x="5" y="64"/>
                  </a:cubicBezTo>
                  <a:cubicBezTo>
                    <a:pt x="5" y="53"/>
                    <a:pt x="5" y="53"/>
                    <a:pt x="5" y="53"/>
                  </a:cubicBezTo>
                  <a:cubicBezTo>
                    <a:pt x="5" y="51"/>
                    <a:pt x="6" y="49"/>
                    <a:pt x="7" y="47"/>
                  </a:cubicBezTo>
                  <a:cubicBezTo>
                    <a:pt x="7" y="46"/>
                    <a:pt x="7" y="45"/>
                    <a:pt x="7" y="43"/>
                  </a:cubicBezTo>
                  <a:cubicBezTo>
                    <a:pt x="7" y="23"/>
                    <a:pt x="24" y="7"/>
                    <a:pt x="44" y="7"/>
                  </a:cubicBezTo>
                  <a:cubicBezTo>
                    <a:pt x="64" y="7"/>
                    <a:pt x="80" y="23"/>
                    <a:pt x="80" y="43"/>
                  </a:cubicBezTo>
                  <a:cubicBezTo>
                    <a:pt x="80" y="45"/>
                    <a:pt x="80" y="46"/>
                    <a:pt x="80" y="47"/>
                  </a:cubicBezTo>
                  <a:cubicBezTo>
                    <a:pt x="81" y="49"/>
                    <a:pt x="82" y="51"/>
                    <a:pt x="82" y="53"/>
                  </a:cubicBezTo>
                  <a:cubicBezTo>
                    <a:pt x="82" y="65"/>
                    <a:pt x="82" y="65"/>
                    <a:pt x="82" y="65"/>
                  </a:cubicBezTo>
                  <a:cubicBezTo>
                    <a:pt x="85" y="58"/>
                    <a:pt x="87" y="51"/>
                    <a:pt x="87" y="43"/>
                  </a:cubicBezTo>
                  <a:cubicBezTo>
                    <a:pt x="87" y="19"/>
                    <a:pt x="68" y="0"/>
                    <a:pt x="44"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83" name="Google Shape;1883;p52"/>
            <p:cNvSpPr/>
            <p:nvPr/>
          </p:nvSpPr>
          <p:spPr>
            <a:xfrm>
              <a:off x="3647590" y="1302541"/>
              <a:ext cx="51371" cy="88911"/>
            </a:xfrm>
            <a:custGeom>
              <a:rect b="b" l="l" r="r" t="t"/>
              <a:pathLst>
                <a:path extrusionOk="0" h="34" w="19">
                  <a:moveTo>
                    <a:pt x="0" y="7"/>
                  </a:moveTo>
                  <a:cubicBezTo>
                    <a:pt x="0" y="7"/>
                    <a:pt x="0" y="8"/>
                    <a:pt x="0" y="9"/>
                  </a:cubicBezTo>
                  <a:cubicBezTo>
                    <a:pt x="0" y="20"/>
                    <a:pt x="0" y="20"/>
                    <a:pt x="0" y="20"/>
                  </a:cubicBezTo>
                  <a:cubicBezTo>
                    <a:pt x="0" y="25"/>
                    <a:pt x="0" y="25"/>
                    <a:pt x="0" y="25"/>
                  </a:cubicBezTo>
                  <a:cubicBezTo>
                    <a:pt x="0" y="30"/>
                    <a:pt x="6" y="34"/>
                    <a:pt x="13" y="34"/>
                  </a:cubicBezTo>
                  <a:cubicBezTo>
                    <a:pt x="19" y="34"/>
                    <a:pt x="19" y="34"/>
                    <a:pt x="19" y="34"/>
                  </a:cubicBezTo>
                  <a:cubicBezTo>
                    <a:pt x="19" y="0"/>
                    <a:pt x="19" y="0"/>
                    <a:pt x="19" y="0"/>
                  </a:cubicBezTo>
                  <a:cubicBezTo>
                    <a:pt x="13" y="0"/>
                    <a:pt x="13" y="0"/>
                    <a:pt x="13" y="0"/>
                  </a:cubicBezTo>
                  <a:cubicBezTo>
                    <a:pt x="7" y="0"/>
                    <a:pt x="1" y="3"/>
                    <a:pt x="0" y="7"/>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84" name="Google Shape;1884;p52"/>
            <p:cNvSpPr/>
            <p:nvPr/>
          </p:nvSpPr>
          <p:spPr>
            <a:xfrm>
              <a:off x="3785895" y="1302541"/>
              <a:ext cx="51371" cy="88911"/>
            </a:xfrm>
            <a:custGeom>
              <a:rect b="b" l="l" r="r" t="t"/>
              <a:pathLst>
                <a:path extrusionOk="0" h="34" w="19">
                  <a:moveTo>
                    <a:pt x="19" y="25"/>
                  </a:moveTo>
                  <a:cubicBezTo>
                    <a:pt x="19" y="20"/>
                    <a:pt x="19" y="20"/>
                    <a:pt x="19" y="20"/>
                  </a:cubicBezTo>
                  <a:cubicBezTo>
                    <a:pt x="19" y="9"/>
                    <a:pt x="19" y="9"/>
                    <a:pt x="19" y="9"/>
                  </a:cubicBezTo>
                  <a:cubicBezTo>
                    <a:pt x="19" y="8"/>
                    <a:pt x="19" y="8"/>
                    <a:pt x="19" y="8"/>
                  </a:cubicBezTo>
                  <a:cubicBezTo>
                    <a:pt x="18" y="3"/>
                    <a:pt x="13" y="0"/>
                    <a:pt x="6" y="0"/>
                  </a:cubicBezTo>
                  <a:cubicBezTo>
                    <a:pt x="0" y="0"/>
                    <a:pt x="0" y="0"/>
                    <a:pt x="0" y="0"/>
                  </a:cubicBezTo>
                  <a:cubicBezTo>
                    <a:pt x="0" y="34"/>
                    <a:pt x="0" y="34"/>
                    <a:pt x="0" y="34"/>
                  </a:cubicBezTo>
                  <a:cubicBezTo>
                    <a:pt x="6" y="34"/>
                    <a:pt x="6" y="34"/>
                    <a:pt x="6" y="34"/>
                  </a:cubicBezTo>
                  <a:cubicBezTo>
                    <a:pt x="13" y="34"/>
                    <a:pt x="19" y="30"/>
                    <a:pt x="19" y="25"/>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885" name="Google Shape;1885;p52"/>
          <p:cNvGrpSpPr/>
          <p:nvPr/>
        </p:nvGrpSpPr>
        <p:grpSpPr>
          <a:xfrm>
            <a:off x="3262678" y="3885498"/>
            <a:ext cx="509758" cy="507781"/>
            <a:chOff x="3368999" y="3590525"/>
            <a:chExt cx="509758" cy="507781"/>
          </a:xfrm>
        </p:grpSpPr>
        <p:sp>
          <p:nvSpPr>
            <p:cNvPr id="1886" name="Google Shape;1886;p52"/>
            <p:cNvSpPr/>
            <p:nvPr/>
          </p:nvSpPr>
          <p:spPr>
            <a:xfrm>
              <a:off x="3368999" y="3590525"/>
              <a:ext cx="509758" cy="507781"/>
            </a:xfrm>
            <a:prstGeom prst="ellipse">
              <a:avLst/>
            </a:pr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87" name="Google Shape;1887;p52"/>
            <p:cNvSpPr/>
            <p:nvPr/>
          </p:nvSpPr>
          <p:spPr>
            <a:xfrm>
              <a:off x="3493478" y="3703144"/>
              <a:ext cx="260806" cy="260806"/>
            </a:xfrm>
            <a:custGeom>
              <a:rect b="b" l="l" r="r" t="t"/>
              <a:pathLst>
                <a:path extrusionOk="0" h="132" w="132">
                  <a:moveTo>
                    <a:pt x="72" y="51"/>
                  </a:moveTo>
                  <a:lnTo>
                    <a:pt x="72" y="41"/>
                  </a:lnTo>
                  <a:lnTo>
                    <a:pt x="97" y="41"/>
                  </a:lnTo>
                  <a:lnTo>
                    <a:pt x="97" y="0"/>
                  </a:lnTo>
                  <a:lnTo>
                    <a:pt x="35" y="0"/>
                  </a:lnTo>
                  <a:lnTo>
                    <a:pt x="35" y="41"/>
                  </a:lnTo>
                  <a:lnTo>
                    <a:pt x="61" y="41"/>
                  </a:lnTo>
                  <a:lnTo>
                    <a:pt x="61" y="51"/>
                  </a:lnTo>
                  <a:lnTo>
                    <a:pt x="26" y="51"/>
                  </a:lnTo>
                  <a:lnTo>
                    <a:pt x="26" y="46"/>
                  </a:lnTo>
                  <a:lnTo>
                    <a:pt x="11" y="46"/>
                  </a:lnTo>
                  <a:lnTo>
                    <a:pt x="11" y="51"/>
                  </a:lnTo>
                  <a:lnTo>
                    <a:pt x="0" y="51"/>
                  </a:lnTo>
                  <a:lnTo>
                    <a:pt x="0" y="132"/>
                  </a:lnTo>
                  <a:lnTo>
                    <a:pt x="132" y="132"/>
                  </a:lnTo>
                  <a:lnTo>
                    <a:pt x="132" y="51"/>
                  </a:lnTo>
                  <a:lnTo>
                    <a:pt x="72" y="5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88" name="Google Shape;1888;p52"/>
            <p:cNvSpPr/>
            <p:nvPr/>
          </p:nvSpPr>
          <p:spPr>
            <a:xfrm>
              <a:off x="3702912" y="3823669"/>
              <a:ext cx="29637" cy="9879"/>
            </a:xfrm>
            <a:custGeom>
              <a:rect b="b" l="l" r="r" t="t"/>
              <a:pathLst>
                <a:path extrusionOk="0" h="5" w="15">
                  <a:moveTo>
                    <a:pt x="15" y="5"/>
                  </a:moveTo>
                  <a:lnTo>
                    <a:pt x="15" y="5"/>
                  </a:lnTo>
                  <a:lnTo>
                    <a:pt x="0" y="5"/>
                  </a:lnTo>
                  <a:lnTo>
                    <a:pt x="0" y="0"/>
                  </a:lnTo>
                  <a:lnTo>
                    <a:pt x="15" y="0"/>
                  </a:lnTo>
                  <a:lnTo>
                    <a:pt x="15" y="5"/>
                  </a:lnTo>
                  <a:close/>
                </a:path>
              </a:pathLst>
            </a:custGeom>
            <a:solidFill>
              <a:srgbClr val="DA89DA"/>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89" name="Google Shape;1889;p52"/>
            <p:cNvSpPr/>
            <p:nvPr/>
          </p:nvSpPr>
          <p:spPr>
            <a:xfrm>
              <a:off x="3574484" y="3833546"/>
              <a:ext cx="100766" cy="100766"/>
            </a:xfrm>
            <a:custGeom>
              <a:rect b="b" l="l" r="r" t="t"/>
              <a:pathLst>
                <a:path extrusionOk="0" h="38" w="38">
                  <a:moveTo>
                    <a:pt x="19" y="38"/>
                  </a:moveTo>
                  <a:cubicBezTo>
                    <a:pt x="19" y="38"/>
                    <a:pt x="19" y="38"/>
                    <a:pt x="19" y="38"/>
                  </a:cubicBezTo>
                  <a:cubicBezTo>
                    <a:pt x="9" y="38"/>
                    <a:pt x="0" y="29"/>
                    <a:pt x="0" y="19"/>
                  </a:cubicBezTo>
                  <a:cubicBezTo>
                    <a:pt x="0" y="9"/>
                    <a:pt x="9" y="0"/>
                    <a:pt x="19" y="0"/>
                  </a:cubicBezTo>
                  <a:cubicBezTo>
                    <a:pt x="29" y="0"/>
                    <a:pt x="38" y="9"/>
                    <a:pt x="38" y="19"/>
                  </a:cubicBezTo>
                  <a:cubicBezTo>
                    <a:pt x="38" y="29"/>
                    <a:pt x="29" y="38"/>
                    <a:pt x="19" y="38"/>
                  </a:cubicBezTo>
                  <a:close/>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90" name="Google Shape;1890;p52"/>
            <p:cNvSpPr/>
            <p:nvPr/>
          </p:nvSpPr>
          <p:spPr>
            <a:xfrm>
              <a:off x="3578436" y="3716975"/>
              <a:ext cx="90888" cy="55323"/>
            </a:xfrm>
            <a:custGeom>
              <a:rect b="b" l="l" r="r" t="t"/>
              <a:pathLst>
                <a:path extrusionOk="0" h="28" w="46">
                  <a:moveTo>
                    <a:pt x="0" y="28"/>
                  </a:moveTo>
                  <a:lnTo>
                    <a:pt x="0" y="28"/>
                  </a:lnTo>
                  <a:lnTo>
                    <a:pt x="0" y="0"/>
                  </a:lnTo>
                  <a:lnTo>
                    <a:pt x="46" y="0"/>
                  </a:lnTo>
                  <a:lnTo>
                    <a:pt x="46" y="28"/>
                  </a:lnTo>
                  <a:lnTo>
                    <a:pt x="0" y="28"/>
                  </a:lnTo>
                  <a:close/>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891" name="Google Shape;1891;p52"/>
          <p:cNvSpPr/>
          <p:nvPr/>
        </p:nvSpPr>
        <p:spPr>
          <a:xfrm>
            <a:off x="7318636" y="3624111"/>
            <a:ext cx="333911" cy="163992"/>
          </a:xfrm>
          <a:custGeom>
            <a:rect b="b" l="l" r="r" t="t"/>
            <a:pathLst>
              <a:path extrusionOk="0" h="62" w="126">
                <a:moveTo>
                  <a:pt x="108" y="44"/>
                </a:moveTo>
                <a:cubicBezTo>
                  <a:pt x="118" y="42"/>
                  <a:pt x="126" y="33"/>
                  <a:pt x="126" y="22"/>
                </a:cubicBezTo>
                <a:cubicBezTo>
                  <a:pt x="126" y="11"/>
                  <a:pt x="118" y="2"/>
                  <a:pt x="108" y="0"/>
                </a:cubicBezTo>
                <a:cubicBezTo>
                  <a:pt x="108" y="10"/>
                  <a:pt x="108" y="10"/>
                  <a:pt x="108" y="10"/>
                </a:cubicBezTo>
                <a:cubicBezTo>
                  <a:pt x="113" y="12"/>
                  <a:pt x="116" y="17"/>
                  <a:pt x="116" y="22"/>
                </a:cubicBezTo>
                <a:cubicBezTo>
                  <a:pt x="116" y="27"/>
                  <a:pt x="113" y="32"/>
                  <a:pt x="108" y="34"/>
                </a:cubicBezTo>
                <a:lnTo>
                  <a:pt x="108" y="44"/>
                </a:lnTo>
                <a:close/>
                <a:moveTo>
                  <a:pt x="53" y="62"/>
                </a:moveTo>
                <a:cubicBezTo>
                  <a:pt x="70" y="62"/>
                  <a:pt x="85" y="54"/>
                  <a:pt x="94" y="42"/>
                </a:cubicBezTo>
                <a:cubicBezTo>
                  <a:pt x="97" y="44"/>
                  <a:pt x="100" y="44"/>
                  <a:pt x="104" y="44"/>
                </a:cubicBezTo>
                <a:cubicBezTo>
                  <a:pt x="105" y="44"/>
                  <a:pt x="107" y="44"/>
                  <a:pt x="108" y="44"/>
                </a:cubicBezTo>
                <a:cubicBezTo>
                  <a:pt x="108" y="34"/>
                  <a:pt x="108" y="34"/>
                  <a:pt x="108" y="34"/>
                </a:cubicBezTo>
                <a:cubicBezTo>
                  <a:pt x="107" y="34"/>
                  <a:pt x="105" y="35"/>
                  <a:pt x="104" y="35"/>
                </a:cubicBezTo>
                <a:cubicBezTo>
                  <a:pt x="102" y="35"/>
                  <a:pt x="101" y="34"/>
                  <a:pt x="100" y="34"/>
                </a:cubicBezTo>
                <a:cubicBezTo>
                  <a:pt x="103" y="27"/>
                  <a:pt x="106" y="18"/>
                  <a:pt x="106" y="10"/>
                </a:cubicBezTo>
                <a:cubicBezTo>
                  <a:pt x="106" y="10"/>
                  <a:pt x="106" y="10"/>
                  <a:pt x="106" y="10"/>
                </a:cubicBezTo>
                <a:cubicBezTo>
                  <a:pt x="106" y="10"/>
                  <a:pt x="106" y="10"/>
                  <a:pt x="106" y="10"/>
                </a:cubicBezTo>
                <a:cubicBezTo>
                  <a:pt x="106" y="10"/>
                  <a:pt x="107" y="10"/>
                  <a:pt x="108" y="10"/>
                </a:cubicBezTo>
                <a:cubicBezTo>
                  <a:pt x="108" y="0"/>
                  <a:pt x="108" y="0"/>
                  <a:pt x="108" y="0"/>
                </a:cubicBezTo>
                <a:cubicBezTo>
                  <a:pt x="107" y="0"/>
                  <a:pt x="106" y="0"/>
                  <a:pt x="105" y="0"/>
                </a:cubicBezTo>
                <a:cubicBezTo>
                  <a:pt x="105" y="0"/>
                  <a:pt x="105" y="0"/>
                  <a:pt x="105" y="0"/>
                </a:cubicBezTo>
                <a:cubicBezTo>
                  <a:pt x="1" y="0"/>
                  <a:pt x="1" y="0"/>
                  <a:pt x="1" y="0"/>
                </a:cubicBezTo>
                <a:cubicBezTo>
                  <a:pt x="1" y="3"/>
                  <a:pt x="0" y="6"/>
                  <a:pt x="0" y="10"/>
                </a:cubicBezTo>
                <a:cubicBezTo>
                  <a:pt x="0" y="39"/>
                  <a:pt x="24" y="62"/>
                  <a:pt x="53" y="62"/>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92" name="Google Shape;1892;p52"/>
          <p:cNvSpPr/>
          <p:nvPr/>
        </p:nvSpPr>
        <p:spPr>
          <a:xfrm>
            <a:off x="7318636" y="3803912"/>
            <a:ext cx="302298" cy="23709"/>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93" name="Google Shape;1893;p52"/>
          <p:cNvSpPr/>
          <p:nvPr/>
        </p:nvSpPr>
        <p:spPr>
          <a:xfrm>
            <a:off x="7387789" y="3475927"/>
            <a:ext cx="55323" cy="138308"/>
          </a:xfrm>
          <a:custGeom>
            <a:rect b="b" l="l" r="r" t="t"/>
            <a:pathLst>
              <a:path extrusionOk="0" h="52" w="21">
                <a:moveTo>
                  <a:pt x="7" y="40"/>
                </a:moveTo>
                <a:cubicBezTo>
                  <a:pt x="1" y="42"/>
                  <a:pt x="4" y="52"/>
                  <a:pt x="10" y="50"/>
                </a:cubicBezTo>
                <a:cubicBezTo>
                  <a:pt x="18" y="47"/>
                  <a:pt x="21" y="40"/>
                  <a:pt x="19" y="32"/>
                </a:cubicBezTo>
                <a:cubicBezTo>
                  <a:pt x="18" y="28"/>
                  <a:pt x="16" y="25"/>
                  <a:pt x="14" y="21"/>
                </a:cubicBezTo>
                <a:cubicBezTo>
                  <a:pt x="13" y="19"/>
                  <a:pt x="11" y="15"/>
                  <a:pt x="13" y="13"/>
                </a:cubicBezTo>
                <a:cubicBezTo>
                  <a:pt x="19" y="10"/>
                  <a:pt x="14" y="0"/>
                  <a:pt x="8" y="4"/>
                </a:cubicBezTo>
                <a:cubicBezTo>
                  <a:pt x="2" y="8"/>
                  <a:pt x="0" y="16"/>
                  <a:pt x="3" y="22"/>
                </a:cubicBezTo>
                <a:cubicBezTo>
                  <a:pt x="3" y="25"/>
                  <a:pt x="12" y="38"/>
                  <a:pt x="7" y="4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94" name="Google Shape;1894;p52"/>
          <p:cNvSpPr/>
          <p:nvPr/>
        </p:nvSpPr>
        <p:spPr>
          <a:xfrm>
            <a:off x="7466820" y="3475927"/>
            <a:ext cx="53346" cy="138308"/>
          </a:xfrm>
          <a:custGeom>
            <a:rect b="b" l="l" r="r" t="t"/>
            <a:pathLst>
              <a:path extrusionOk="0" h="52" w="20">
                <a:moveTo>
                  <a:pt x="7" y="40"/>
                </a:moveTo>
                <a:cubicBezTo>
                  <a:pt x="0" y="42"/>
                  <a:pt x="3" y="52"/>
                  <a:pt x="10" y="50"/>
                </a:cubicBezTo>
                <a:cubicBezTo>
                  <a:pt x="18" y="47"/>
                  <a:pt x="20" y="40"/>
                  <a:pt x="18" y="32"/>
                </a:cubicBezTo>
                <a:cubicBezTo>
                  <a:pt x="17" y="28"/>
                  <a:pt x="15" y="25"/>
                  <a:pt x="13" y="21"/>
                </a:cubicBezTo>
                <a:cubicBezTo>
                  <a:pt x="12" y="19"/>
                  <a:pt x="10" y="15"/>
                  <a:pt x="13" y="13"/>
                </a:cubicBezTo>
                <a:cubicBezTo>
                  <a:pt x="19" y="10"/>
                  <a:pt x="14" y="0"/>
                  <a:pt x="8" y="4"/>
                </a:cubicBezTo>
                <a:cubicBezTo>
                  <a:pt x="1" y="8"/>
                  <a:pt x="0" y="16"/>
                  <a:pt x="2" y="22"/>
                </a:cubicBezTo>
                <a:cubicBezTo>
                  <a:pt x="3" y="25"/>
                  <a:pt x="12" y="38"/>
                  <a:pt x="7" y="4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95" name="Google Shape;1895;p52"/>
          <p:cNvSpPr/>
          <p:nvPr/>
        </p:nvSpPr>
        <p:spPr>
          <a:xfrm>
            <a:off x="7709846" y="919235"/>
            <a:ext cx="136331" cy="138308"/>
          </a:xfrm>
          <a:custGeom>
            <a:rect b="b" l="l" r="r" t="t"/>
            <a:pathLst>
              <a:path extrusionOk="0" h="52" w="51">
                <a:moveTo>
                  <a:pt x="11" y="48"/>
                </a:moveTo>
                <a:cubicBezTo>
                  <a:pt x="15" y="50"/>
                  <a:pt x="20" y="52"/>
                  <a:pt x="25" y="52"/>
                </a:cubicBezTo>
                <a:cubicBezTo>
                  <a:pt x="39" y="52"/>
                  <a:pt x="51" y="40"/>
                  <a:pt x="51" y="26"/>
                </a:cubicBezTo>
                <a:cubicBezTo>
                  <a:pt x="51" y="12"/>
                  <a:pt x="39" y="0"/>
                  <a:pt x="25" y="0"/>
                </a:cubicBezTo>
                <a:cubicBezTo>
                  <a:pt x="12" y="0"/>
                  <a:pt x="2" y="10"/>
                  <a:pt x="0" y="22"/>
                </a:cubicBezTo>
                <a:cubicBezTo>
                  <a:pt x="25" y="22"/>
                  <a:pt x="25" y="22"/>
                  <a:pt x="25" y="22"/>
                </a:cubicBezTo>
                <a:cubicBezTo>
                  <a:pt x="34" y="22"/>
                  <a:pt x="34" y="22"/>
                  <a:pt x="34" y="22"/>
                </a:cubicBezTo>
                <a:cubicBezTo>
                  <a:pt x="28" y="29"/>
                  <a:pt x="28" y="29"/>
                  <a:pt x="28" y="29"/>
                </a:cubicBezTo>
                <a:lnTo>
                  <a:pt x="11" y="48"/>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96" name="Google Shape;1896;p52"/>
          <p:cNvSpPr/>
          <p:nvPr/>
        </p:nvSpPr>
        <p:spPr>
          <a:xfrm>
            <a:off x="7496458" y="988389"/>
            <a:ext cx="280565" cy="264758"/>
          </a:xfrm>
          <a:custGeom>
            <a:rect b="b" l="l" r="r" t="t"/>
            <a:pathLst>
              <a:path extrusionOk="0" h="100" w="106">
                <a:moveTo>
                  <a:pt x="47" y="54"/>
                </a:moveTo>
                <a:cubicBezTo>
                  <a:pt x="47" y="56"/>
                  <a:pt x="47" y="56"/>
                  <a:pt x="47" y="56"/>
                </a:cubicBezTo>
                <a:cubicBezTo>
                  <a:pt x="47" y="59"/>
                  <a:pt x="47" y="59"/>
                  <a:pt x="47" y="59"/>
                </a:cubicBezTo>
                <a:cubicBezTo>
                  <a:pt x="47" y="91"/>
                  <a:pt x="47" y="91"/>
                  <a:pt x="47" y="91"/>
                </a:cubicBezTo>
                <a:cubicBezTo>
                  <a:pt x="40" y="92"/>
                  <a:pt x="35" y="96"/>
                  <a:pt x="35" y="100"/>
                </a:cubicBezTo>
                <a:cubicBezTo>
                  <a:pt x="70" y="100"/>
                  <a:pt x="70" y="100"/>
                  <a:pt x="70" y="100"/>
                </a:cubicBezTo>
                <a:cubicBezTo>
                  <a:pt x="70" y="96"/>
                  <a:pt x="65" y="93"/>
                  <a:pt x="59" y="91"/>
                </a:cubicBezTo>
                <a:cubicBezTo>
                  <a:pt x="59" y="59"/>
                  <a:pt x="59" y="59"/>
                  <a:pt x="59" y="59"/>
                </a:cubicBezTo>
                <a:cubicBezTo>
                  <a:pt x="59" y="56"/>
                  <a:pt x="59" y="56"/>
                  <a:pt x="59" y="56"/>
                </a:cubicBezTo>
                <a:cubicBezTo>
                  <a:pt x="59" y="54"/>
                  <a:pt x="59" y="54"/>
                  <a:pt x="59" y="54"/>
                </a:cubicBezTo>
                <a:cubicBezTo>
                  <a:pt x="89" y="19"/>
                  <a:pt x="89" y="19"/>
                  <a:pt x="89" y="19"/>
                </a:cubicBezTo>
                <a:cubicBezTo>
                  <a:pt x="106" y="0"/>
                  <a:pt x="106" y="0"/>
                  <a:pt x="106" y="0"/>
                </a:cubicBezTo>
                <a:cubicBezTo>
                  <a:pt x="80" y="0"/>
                  <a:pt x="80" y="0"/>
                  <a:pt x="80" y="0"/>
                </a:cubicBezTo>
                <a:cubicBezTo>
                  <a:pt x="0" y="0"/>
                  <a:pt x="0" y="0"/>
                  <a:pt x="0" y="0"/>
                </a:cubicBezTo>
                <a:lnTo>
                  <a:pt x="47" y="54"/>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97" name="Google Shape;1897;p52"/>
          <p:cNvSpPr/>
          <p:nvPr/>
        </p:nvSpPr>
        <p:spPr>
          <a:xfrm>
            <a:off x="3760211" y="2284517"/>
            <a:ext cx="515684" cy="53346"/>
          </a:xfrm>
          <a:custGeom>
            <a:rect b="b" l="l" r="r" t="t"/>
            <a:pathLst>
              <a:path extrusionOk="0" h="20" w="195">
                <a:moveTo>
                  <a:pt x="171" y="20"/>
                </a:moveTo>
                <a:cubicBezTo>
                  <a:pt x="177" y="20"/>
                  <a:pt x="177" y="20"/>
                  <a:pt x="177" y="20"/>
                </a:cubicBezTo>
                <a:cubicBezTo>
                  <a:pt x="194" y="20"/>
                  <a:pt x="195" y="0"/>
                  <a:pt x="177" y="0"/>
                </a:cubicBezTo>
                <a:cubicBezTo>
                  <a:pt x="171" y="0"/>
                  <a:pt x="171" y="0"/>
                  <a:pt x="171" y="0"/>
                </a:cubicBezTo>
                <a:cubicBezTo>
                  <a:pt x="171" y="2"/>
                  <a:pt x="171" y="2"/>
                  <a:pt x="171" y="2"/>
                </a:cubicBezTo>
                <a:cubicBezTo>
                  <a:pt x="175" y="2"/>
                  <a:pt x="179" y="5"/>
                  <a:pt x="179" y="10"/>
                </a:cubicBezTo>
                <a:cubicBezTo>
                  <a:pt x="179" y="15"/>
                  <a:pt x="175" y="18"/>
                  <a:pt x="171" y="18"/>
                </a:cubicBezTo>
                <a:lnTo>
                  <a:pt x="171" y="20"/>
                </a:lnTo>
                <a:close/>
                <a:moveTo>
                  <a:pt x="25" y="20"/>
                </a:moveTo>
                <a:cubicBezTo>
                  <a:pt x="171" y="20"/>
                  <a:pt x="171" y="20"/>
                  <a:pt x="171" y="20"/>
                </a:cubicBezTo>
                <a:cubicBezTo>
                  <a:pt x="171" y="18"/>
                  <a:pt x="171" y="18"/>
                  <a:pt x="171" y="18"/>
                </a:cubicBezTo>
                <a:cubicBezTo>
                  <a:pt x="166" y="18"/>
                  <a:pt x="162" y="15"/>
                  <a:pt x="162" y="10"/>
                </a:cubicBezTo>
                <a:cubicBezTo>
                  <a:pt x="162" y="5"/>
                  <a:pt x="166" y="2"/>
                  <a:pt x="171" y="2"/>
                </a:cubicBezTo>
                <a:cubicBezTo>
                  <a:pt x="171" y="0"/>
                  <a:pt x="171" y="0"/>
                  <a:pt x="171" y="0"/>
                </a:cubicBezTo>
                <a:cubicBezTo>
                  <a:pt x="122" y="0"/>
                  <a:pt x="73" y="0"/>
                  <a:pt x="25" y="0"/>
                </a:cubicBezTo>
                <a:cubicBezTo>
                  <a:pt x="25" y="2"/>
                  <a:pt x="25" y="2"/>
                  <a:pt x="25" y="2"/>
                </a:cubicBezTo>
                <a:cubicBezTo>
                  <a:pt x="29" y="2"/>
                  <a:pt x="33" y="5"/>
                  <a:pt x="33" y="10"/>
                </a:cubicBezTo>
                <a:cubicBezTo>
                  <a:pt x="33" y="15"/>
                  <a:pt x="29" y="18"/>
                  <a:pt x="25" y="18"/>
                </a:cubicBezTo>
                <a:lnTo>
                  <a:pt x="25" y="20"/>
                </a:lnTo>
                <a:close/>
                <a:moveTo>
                  <a:pt x="19" y="20"/>
                </a:moveTo>
                <a:cubicBezTo>
                  <a:pt x="25" y="20"/>
                  <a:pt x="25" y="20"/>
                  <a:pt x="25" y="20"/>
                </a:cubicBezTo>
                <a:cubicBezTo>
                  <a:pt x="25" y="18"/>
                  <a:pt x="25" y="18"/>
                  <a:pt x="25" y="18"/>
                </a:cubicBezTo>
                <a:cubicBezTo>
                  <a:pt x="20" y="18"/>
                  <a:pt x="16" y="15"/>
                  <a:pt x="16" y="10"/>
                </a:cubicBezTo>
                <a:cubicBezTo>
                  <a:pt x="16" y="5"/>
                  <a:pt x="20" y="2"/>
                  <a:pt x="25" y="2"/>
                </a:cubicBezTo>
                <a:cubicBezTo>
                  <a:pt x="25" y="0"/>
                  <a:pt x="25" y="0"/>
                  <a:pt x="25" y="0"/>
                </a:cubicBezTo>
                <a:cubicBezTo>
                  <a:pt x="19" y="0"/>
                  <a:pt x="19" y="0"/>
                  <a:pt x="19" y="0"/>
                </a:cubicBezTo>
                <a:cubicBezTo>
                  <a:pt x="0" y="0"/>
                  <a:pt x="1" y="20"/>
                  <a:pt x="19" y="2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98" name="Google Shape;1898;p52"/>
          <p:cNvSpPr/>
          <p:nvPr/>
        </p:nvSpPr>
        <p:spPr>
          <a:xfrm>
            <a:off x="4024968" y="2102742"/>
            <a:ext cx="45443" cy="45443"/>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99" name="Google Shape;1899;p52"/>
          <p:cNvSpPr/>
          <p:nvPr/>
        </p:nvSpPr>
        <p:spPr>
          <a:xfrm>
            <a:off x="4050655" y="2132379"/>
            <a:ext cx="171894" cy="189677"/>
          </a:xfrm>
          <a:custGeom>
            <a:rect b="b" l="l" r="r" t="t"/>
            <a:pathLst>
              <a:path extrusionOk="0" h="72" w="65">
                <a:moveTo>
                  <a:pt x="64" y="66"/>
                </a:moveTo>
                <a:cubicBezTo>
                  <a:pt x="6" y="2"/>
                  <a:pt x="6" y="2"/>
                  <a:pt x="6" y="2"/>
                </a:cubicBezTo>
                <a:cubicBezTo>
                  <a:pt x="5" y="0"/>
                  <a:pt x="3" y="0"/>
                  <a:pt x="1" y="1"/>
                </a:cubicBezTo>
                <a:cubicBezTo>
                  <a:pt x="1" y="1"/>
                  <a:pt x="1" y="1"/>
                  <a:pt x="1" y="1"/>
                </a:cubicBezTo>
                <a:cubicBezTo>
                  <a:pt x="0" y="3"/>
                  <a:pt x="0" y="5"/>
                  <a:pt x="1" y="6"/>
                </a:cubicBezTo>
                <a:cubicBezTo>
                  <a:pt x="58" y="71"/>
                  <a:pt x="58" y="71"/>
                  <a:pt x="58" y="71"/>
                </a:cubicBezTo>
                <a:cubicBezTo>
                  <a:pt x="60" y="72"/>
                  <a:pt x="62" y="72"/>
                  <a:pt x="64" y="71"/>
                </a:cubicBezTo>
                <a:cubicBezTo>
                  <a:pt x="64" y="71"/>
                  <a:pt x="64" y="71"/>
                  <a:pt x="64" y="71"/>
                </a:cubicBezTo>
                <a:cubicBezTo>
                  <a:pt x="65" y="70"/>
                  <a:pt x="65" y="67"/>
                  <a:pt x="64" y="66"/>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00" name="Google Shape;1900;p52"/>
          <p:cNvSpPr/>
          <p:nvPr/>
        </p:nvSpPr>
        <p:spPr>
          <a:xfrm>
            <a:off x="3965694" y="2102742"/>
            <a:ext cx="45443" cy="45443"/>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01" name="Google Shape;1901;p52"/>
          <p:cNvSpPr/>
          <p:nvPr/>
        </p:nvSpPr>
        <p:spPr>
          <a:xfrm>
            <a:off x="3811581" y="2116573"/>
            <a:ext cx="189677" cy="205483"/>
          </a:xfrm>
          <a:custGeom>
            <a:rect b="b" l="l" r="r" t="t"/>
            <a:pathLst>
              <a:path extrusionOk="0" h="78" w="71">
                <a:moveTo>
                  <a:pt x="1" y="72"/>
                </a:moveTo>
                <a:cubicBezTo>
                  <a:pt x="64" y="2"/>
                  <a:pt x="64" y="2"/>
                  <a:pt x="64" y="2"/>
                </a:cubicBezTo>
                <a:cubicBezTo>
                  <a:pt x="65" y="0"/>
                  <a:pt x="68" y="0"/>
                  <a:pt x="69" y="1"/>
                </a:cubicBezTo>
                <a:cubicBezTo>
                  <a:pt x="69" y="1"/>
                  <a:pt x="69" y="1"/>
                  <a:pt x="69" y="1"/>
                </a:cubicBezTo>
                <a:cubicBezTo>
                  <a:pt x="71" y="3"/>
                  <a:pt x="71" y="5"/>
                  <a:pt x="69" y="7"/>
                </a:cubicBezTo>
                <a:cubicBezTo>
                  <a:pt x="7" y="77"/>
                  <a:pt x="7" y="77"/>
                  <a:pt x="7" y="77"/>
                </a:cubicBezTo>
                <a:cubicBezTo>
                  <a:pt x="5" y="78"/>
                  <a:pt x="3" y="78"/>
                  <a:pt x="2" y="77"/>
                </a:cubicBezTo>
                <a:cubicBezTo>
                  <a:pt x="2" y="77"/>
                  <a:pt x="2" y="77"/>
                  <a:pt x="2" y="77"/>
                </a:cubicBezTo>
                <a:cubicBezTo>
                  <a:pt x="0" y="76"/>
                  <a:pt x="0" y="73"/>
                  <a:pt x="1" y="72"/>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02" name="Google Shape;1902;p52"/>
          <p:cNvSpPr/>
          <p:nvPr/>
        </p:nvSpPr>
        <p:spPr>
          <a:xfrm>
            <a:off x="3811581" y="2353669"/>
            <a:ext cx="414920" cy="162015"/>
          </a:xfrm>
          <a:custGeom>
            <a:rect b="b" l="l" r="r" t="t"/>
            <a:pathLst>
              <a:path extrusionOk="0" h="61" w="156">
                <a:moveTo>
                  <a:pt x="126" y="0"/>
                </a:moveTo>
                <a:cubicBezTo>
                  <a:pt x="156" y="0"/>
                  <a:pt x="156" y="0"/>
                  <a:pt x="156" y="0"/>
                </a:cubicBezTo>
                <a:cubicBezTo>
                  <a:pt x="148" y="44"/>
                  <a:pt x="148" y="44"/>
                  <a:pt x="148" y="44"/>
                </a:cubicBezTo>
                <a:cubicBezTo>
                  <a:pt x="146" y="54"/>
                  <a:pt x="142" y="61"/>
                  <a:pt x="127" y="61"/>
                </a:cubicBezTo>
                <a:cubicBezTo>
                  <a:pt x="126" y="61"/>
                  <a:pt x="126" y="61"/>
                  <a:pt x="126" y="61"/>
                </a:cubicBezTo>
                <a:cubicBezTo>
                  <a:pt x="126" y="48"/>
                  <a:pt x="126" y="48"/>
                  <a:pt x="126" y="48"/>
                </a:cubicBezTo>
                <a:cubicBezTo>
                  <a:pt x="128" y="47"/>
                  <a:pt x="130" y="45"/>
                  <a:pt x="130" y="42"/>
                </a:cubicBezTo>
                <a:cubicBezTo>
                  <a:pt x="131" y="37"/>
                  <a:pt x="132" y="32"/>
                  <a:pt x="132" y="27"/>
                </a:cubicBezTo>
                <a:cubicBezTo>
                  <a:pt x="133" y="22"/>
                  <a:pt x="134" y="17"/>
                  <a:pt x="134" y="12"/>
                </a:cubicBezTo>
                <a:cubicBezTo>
                  <a:pt x="135" y="9"/>
                  <a:pt x="132" y="6"/>
                  <a:pt x="129" y="6"/>
                </a:cubicBezTo>
                <a:cubicBezTo>
                  <a:pt x="129" y="6"/>
                  <a:pt x="129" y="6"/>
                  <a:pt x="129" y="6"/>
                </a:cubicBezTo>
                <a:cubicBezTo>
                  <a:pt x="128" y="6"/>
                  <a:pt x="127" y="6"/>
                  <a:pt x="126" y="6"/>
                </a:cubicBezTo>
                <a:lnTo>
                  <a:pt x="126" y="0"/>
                </a:lnTo>
                <a:close/>
                <a:moveTo>
                  <a:pt x="102" y="0"/>
                </a:moveTo>
                <a:cubicBezTo>
                  <a:pt x="126" y="0"/>
                  <a:pt x="126" y="0"/>
                  <a:pt x="126" y="0"/>
                </a:cubicBezTo>
                <a:cubicBezTo>
                  <a:pt x="126" y="6"/>
                  <a:pt x="126" y="6"/>
                  <a:pt x="126" y="6"/>
                </a:cubicBezTo>
                <a:cubicBezTo>
                  <a:pt x="124" y="7"/>
                  <a:pt x="121" y="9"/>
                  <a:pt x="121" y="12"/>
                </a:cubicBezTo>
                <a:cubicBezTo>
                  <a:pt x="121" y="17"/>
                  <a:pt x="120" y="22"/>
                  <a:pt x="120" y="27"/>
                </a:cubicBezTo>
                <a:cubicBezTo>
                  <a:pt x="119" y="32"/>
                  <a:pt x="119" y="37"/>
                  <a:pt x="118" y="42"/>
                </a:cubicBezTo>
                <a:cubicBezTo>
                  <a:pt x="118" y="46"/>
                  <a:pt x="120" y="48"/>
                  <a:pt x="123" y="48"/>
                </a:cubicBezTo>
                <a:cubicBezTo>
                  <a:pt x="123" y="48"/>
                  <a:pt x="123" y="48"/>
                  <a:pt x="123" y="48"/>
                </a:cubicBezTo>
                <a:cubicBezTo>
                  <a:pt x="124" y="48"/>
                  <a:pt x="125" y="48"/>
                  <a:pt x="126" y="48"/>
                </a:cubicBezTo>
                <a:cubicBezTo>
                  <a:pt x="126" y="61"/>
                  <a:pt x="126" y="61"/>
                  <a:pt x="126" y="61"/>
                </a:cubicBezTo>
                <a:cubicBezTo>
                  <a:pt x="102" y="61"/>
                  <a:pt x="102" y="61"/>
                  <a:pt x="102" y="61"/>
                </a:cubicBezTo>
                <a:cubicBezTo>
                  <a:pt x="102" y="48"/>
                  <a:pt x="102" y="48"/>
                  <a:pt x="102" y="48"/>
                </a:cubicBezTo>
                <a:cubicBezTo>
                  <a:pt x="105" y="48"/>
                  <a:pt x="107" y="45"/>
                  <a:pt x="107" y="42"/>
                </a:cubicBezTo>
                <a:cubicBezTo>
                  <a:pt x="107" y="37"/>
                  <a:pt x="108" y="32"/>
                  <a:pt x="108" y="27"/>
                </a:cubicBezTo>
                <a:cubicBezTo>
                  <a:pt x="109" y="22"/>
                  <a:pt x="109" y="17"/>
                  <a:pt x="109" y="12"/>
                </a:cubicBezTo>
                <a:cubicBezTo>
                  <a:pt x="110" y="9"/>
                  <a:pt x="107" y="6"/>
                  <a:pt x="103" y="6"/>
                </a:cubicBezTo>
                <a:cubicBezTo>
                  <a:pt x="103" y="6"/>
                  <a:pt x="103" y="6"/>
                  <a:pt x="103" y="6"/>
                </a:cubicBezTo>
                <a:cubicBezTo>
                  <a:pt x="103" y="6"/>
                  <a:pt x="102" y="6"/>
                  <a:pt x="102" y="6"/>
                </a:cubicBezTo>
                <a:lnTo>
                  <a:pt x="102" y="0"/>
                </a:lnTo>
                <a:close/>
                <a:moveTo>
                  <a:pt x="78" y="0"/>
                </a:moveTo>
                <a:cubicBezTo>
                  <a:pt x="102" y="0"/>
                  <a:pt x="102" y="0"/>
                  <a:pt x="102" y="0"/>
                </a:cubicBezTo>
                <a:cubicBezTo>
                  <a:pt x="102" y="6"/>
                  <a:pt x="102" y="6"/>
                  <a:pt x="102" y="6"/>
                </a:cubicBezTo>
                <a:cubicBezTo>
                  <a:pt x="99" y="6"/>
                  <a:pt x="96" y="9"/>
                  <a:pt x="96" y="12"/>
                </a:cubicBezTo>
                <a:cubicBezTo>
                  <a:pt x="96" y="17"/>
                  <a:pt x="96" y="22"/>
                  <a:pt x="95" y="27"/>
                </a:cubicBezTo>
                <a:cubicBezTo>
                  <a:pt x="95" y="32"/>
                  <a:pt x="95" y="37"/>
                  <a:pt x="95" y="42"/>
                </a:cubicBezTo>
                <a:cubicBezTo>
                  <a:pt x="95" y="46"/>
                  <a:pt x="97" y="48"/>
                  <a:pt x="100" y="48"/>
                </a:cubicBezTo>
                <a:cubicBezTo>
                  <a:pt x="100" y="48"/>
                  <a:pt x="100" y="48"/>
                  <a:pt x="100" y="48"/>
                </a:cubicBezTo>
                <a:cubicBezTo>
                  <a:pt x="101" y="48"/>
                  <a:pt x="102" y="48"/>
                  <a:pt x="102" y="48"/>
                </a:cubicBezTo>
                <a:cubicBezTo>
                  <a:pt x="102" y="61"/>
                  <a:pt x="102" y="61"/>
                  <a:pt x="102" y="61"/>
                </a:cubicBezTo>
                <a:cubicBezTo>
                  <a:pt x="78" y="61"/>
                  <a:pt x="78" y="61"/>
                  <a:pt x="78" y="61"/>
                </a:cubicBezTo>
                <a:cubicBezTo>
                  <a:pt x="78" y="48"/>
                  <a:pt x="78" y="48"/>
                  <a:pt x="78" y="48"/>
                </a:cubicBezTo>
                <a:cubicBezTo>
                  <a:pt x="81" y="48"/>
                  <a:pt x="84" y="46"/>
                  <a:pt x="84" y="42"/>
                </a:cubicBezTo>
                <a:cubicBezTo>
                  <a:pt x="84" y="37"/>
                  <a:pt x="84" y="32"/>
                  <a:pt x="84" y="27"/>
                </a:cubicBezTo>
                <a:cubicBezTo>
                  <a:pt x="84" y="22"/>
                  <a:pt x="84" y="17"/>
                  <a:pt x="84" y="12"/>
                </a:cubicBezTo>
                <a:cubicBezTo>
                  <a:pt x="84" y="9"/>
                  <a:pt x="81" y="6"/>
                  <a:pt x="78" y="6"/>
                </a:cubicBezTo>
                <a:cubicBezTo>
                  <a:pt x="78" y="6"/>
                  <a:pt x="78" y="6"/>
                  <a:pt x="78" y="6"/>
                </a:cubicBezTo>
                <a:cubicBezTo>
                  <a:pt x="78" y="6"/>
                  <a:pt x="78" y="6"/>
                  <a:pt x="78" y="6"/>
                </a:cubicBezTo>
                <a:lnTo>
                  <a:pt x="78" y="0"/>
                </a:lnTo>
                <a:close/>
                <a:moveTo>
                  <a:pt x="53" y="0"/>
                </a:moveTo>
                <a:cubicBezTo>
                  <a:pt x="78" y="0"/>
                  <a:pt x="78" y="0"/>
                  <a:pt x="78" y="0"/>
                </a:cubicBezTo>
                <a:cubicBezTo>
                  <a:pt x="78" y="6"/>
                  <a:pt x="78" y="6"/>
                  <a:pt x="78" y="6"/>
                </a:cubicBezTo>
                <a:cubicBezTo>
                  <a:pt x="74" y="6"/>
                  <a:pt x="71" y="9"/>
                  <a:pt x="71" y="12"/>
                </a:cubicBezTo>
                <a:cubicBezTo>
                  <a:pt x="71" y="17"/>
                  <a:pt x="71" y="22"/>
                  <a:pt x="71" y="27"/>
                </a:cubicBezTo>
                <a:cubicBezTo>
                  <a:pt x="71" y="32"/>
                  <a:pt x="71" y="37"/>
                  <a:pt x="71" y="42"/>
                </a:cubicBezTo>
                <a:cubicBezTo>
                  <a:pt x="72" y="46"/>
                  <a:pt x="74" y="48"/>
                  <a:pt x="78" y="48"/>
                </a:cubicBezTo>
                <a:cubicBezTo>
                  <a:pt x="78" y="48"/>
                  <a:pt x="78" y="48"/>
                  <a:pt x="78" y="48"/>
                </a:cubicBezTo>
                <a:cubicBezTo>
                  <a:pt x="78" y="48"/>
                  <a:pt x="78" y="48"/>
                  <a:pt x="78" y="48"/>
                </a:cubicBezTo>
                <a:cubicBezTo>
                  <a:pt x="78" y="61"/>
                  <a:pt x="78" y="61"/>
                  <a:pt x="78" y="61"/>
                </a:cubicBezTo>
                <a:cubicBezTo>
                  <a:pt x="53" y="61"/>
                  <a:pt x="53" y="61"/>
                  <a:pt x="53" y="61"/>
                </a:cubicBezTo>
                <a:cubicBezTo>
                  <a:pt x="53" y="48"/>
                  <a:pt x="53" y="48"/>
                  <a:pt x="53" y="48"/>
                </a:cubicBezTo>
                <a:cubicBezTo>
                  <a:pt x="54" y="48"/>
                  <a:pt x="54" y="48"/>
                  <a:pt x="55" y="48"/>
                </a:cubicBezTo>
                <a:cubicBezTo>
                  <a:pt x="55" y="48"/>
                  <a:pt x="55" y="48"/>
                  <a:pt x="55" y="48"/>
                </a:cubicBezTo>
                <a:cubicBezTo>
                  <a:pt x="58" y="48"/>
                  <a:pt x="61" y="46"/>
                  <a:pt x="60" y="42"/>
                </a:cubicBezTo>
                <a:cubicBezTo>
                  <a:pt x="60" y="37"/>
                  <a:pt x="60" y="32"/>
                  <a:pt x="60" y="27"/>
                </a:cubicBezTo>
                <a:cubicBezTo>
                  <a:pt x="60" y="22"/>
                  <a:pt x="59" y="17"/>
                  <a:pt x="59" y="12"/>
                </a:cubicBezTo>
                <a:cubicBezTo>
                  <a:pt x="59" y="9"/>
                  <a:pt x="56" y="6"/>
                  <a:pt x="53" y="6"/>
                </a:cubicBezTo>
                <a:lnTo>
                  <a:pt x="53" y="0"/>
                </a:lnTo>
                <a:close/>
                <a:moveTo>
                  <a:pt x="29" y="0"/>
                </a:moveTo>
                <a:cubicBezTo>
                  <a:pt x="53" y="0"/>
                  <a:pt x="53" y="0"/>
                  <a:pt x="53" y="0"/>
                </a:cubicBezTo>
                <a:cubicBezTo>
                  <a:pt x="53" y="6"/>
                  <a:pt x="53" y="6"/>
                  <a:pt x="53" y="6"/>
                </a:cubicBezTo>
                <a:cubicBezTo>
                  <a:pt x="53" y="6"/>
                  <a:pt x="52" y="6"/>
                  <a:pt x="52" y="6"/>
                </a:cubicBezTo>
                <a:cubicBezTo>
                  <a:pt x="52" y="6"/>
                  <a:pt x="52" y="6"/>
                  <a:pt x="52" y="6"/>
                </a:cubicBezTo>
                <a:cubicBezTo>
                  <a:pt x="48" y="6"/>
                  <a:pt x="46" y="9"/>
                  <a:pt x="46" y="12"/>
                </a:cubicBezTo>
                <a:cubicBezTo>
                  <a:pt x="46" y="17"/>
                  <a:pt x="47" y="22"/>
                  <a:pt x="47" y="27"/>
                </a:cubicBezTo>
                <a:cubicBezTo>
                  <a:pt x="47" y="32"/>
                  <a:pt x="48" y="37"/>
                  <a:pt x="48" y="42"/>
                </a:cubicBezTo>
                <a:cubicBezTo>
                  <a:pt x="48" y="45"/>
                  <a:pt x="50" y="48"/>
                  <a:pt x="53" y="48"/>
                </a:cubicBezTo>
                <a:cubicBezTo>
                  <a:pt x="53" y="61"/>
                  <a:pt x="53" y="61"/>
                  <a:pt x="53" y="61"/>
                </a:cubicBezTo>
                <a:cubicBezTo>
                  <a:pt x="29" y="61"/>
                  <a:pt x="29" y="61"/>
                  <a:pt x="29" y="61"/>
                </a:cubicBezTo>
                <a:cubicBezTo>
                  <a:pt x="29" y="48"/>
                  <a:pt x="29" y="48"/>
                  <a:pt x="29" y="48"/>
                </a:cubicBezTo>
                <a:cubicBezTo>
                  <a:pt x="30" y="48"/>
                  <a:pt x="31" y="48"/>
                  <a:pt x="32" y="48"/>
                </a:cubicBezTo>
                <a:cubicBezTo>
                  <a:pt x="32" y="48"/>
                  <a:pt x="32" y="48"/>
                  <a:pt x="32" y="48"/>
                </a:cubicBezTo>
                <a:cubicBezTo>
                  <a:pt x="35" y="48"/>
                  <a:pt x="38" y="46"/>
                  <a:pt x="37" y="42"/>
                </a:cubicBezTo>
                <a:cubicBezTo>
                  <a:pt x="37" y="37"/>
                  <a:pt x="36" y="32"/>
                  <a:pt x="36" y="27"/>
                </a:cubicBezTo>
                <a:cubicBezTo>
                  <a:pt x="35" y="22"/>
                  <a:pt x="34" y="17"/>
                  <a:pt x="34" y="12"/>
                </a:cubicBezTo>
                <a:cubicBezTo>
                  <a:pt x="34" y="9"/>
                  <a:pt x="32" y="7"/>
                  <a:pt x="29" y="6"/>
                </a:cubicBezTo>
                <a:lnTo>
                  <a:pt x="29" y="0"/>
                </a:lnTo>
                <a:close/>
                <a:moveTo>
                  <a:pt x="28" y="61"/>
                </a:moveTo>
                <a:cubicBezTo>
                  <a:pt x="14" y="61"/>
                  <a:pt x="9" y="54"/>
                  <a:pt x="7" y="44"/>
                </a:cubicBezTo>
                <a:cubicBezTo>
                  <a:pt x="0" y="0"/>
                  <a:pt x="0" y="0"/>
                  <a:pt x="0" y="0"/>
                </a:cubicBezTo>
                <a:cubicBezTo>
                  <a:pt x="29" y="0"/>
                  <a:pt x="29" y="0"/>
                  <a:pt x="29" y="0"/>
                </a:cubicBezTo>
                <a:cubicBezTo>
                  <a:pt x="29" y="6"/>
                  <a:pt x="29" y="6"/>
                  <a:pt x="29" y="6"/>
                </a:cubicBezTo>
                <a:cubicBezTo>
                  <a:pt x="28" y="6"/>
                  <a:pt x="27" y="6"/>
                  <a:pt x="27" y="6"/>
                </a:cubicBezTo>
                <a:cubicBezTo>
                  <a:pt x="27" y="6"/>
                  <a:pt x="27" y="6"/>
                  <a:pt x="27" y="6"/>
                </a:cubicBezTo>
                <a:cubicBezTo>
                  <a:pt x="23" y="6"/>
                  <a:pt x="20" y="9"/>
                  <a:pt x="21" y="12"/>
                </a:cubicBezTo>
                <a:cubicBezTo>
                  <a:pt x="21" y="17"/>
                  <a:pt x="22" y="22"/>
                  <a:pt x="23" y="27"/>
                </a:cubicBezTo>
                <a:cubicBezTo>
                  <a:pt x="24" y="32"/>
                  <a:pt x="24" y="37"/>
                  <a:pt x="25" y="42"/>
                </a:cubicBezTo>
                <a:cubicBezTo>
                  <a:pt x="25" y="45"/>
                  <a:pt x="27" y="47"/>
                  <a:pt x="29" y="48"/>
                </a:cubicBezTo>
                <a:cubicBezTo>
                  <a:pt x="29" y="61"/>
                  <a:pt x="29" y="61"/>
                  <a:pt x="29" y="61"/>
                </a:cubicBezTo>
                <a:lnTo>
                  <a:pt x="28" y="6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03" name="Google Shape;1903;p52"/>
          <p:cNvSpPr/>
          <p:nvPr/>
        </p:nvSpPr>
        <p:spPr>
          <a:xfrm>
            <a:off x="6992627" y="3207217"/>
            <a:ext cx="239072" cy="359597"/>
          </a:xfrm>
          <a:custGeom>
            <a:rect b="b" l="l" r="r" t="t"/>
            <a:pathLst>
              <a:path extrusionOk="0" h="135" w="90">
                <a:moveTo>
                  <a:pt x="45" y="135"/>
                </a:moveTo>
                <a:cubicBezTo>
                  <a:pt x="6" y="68"/>
                  <a:pt x="6" y="68"/>
                  <a:pt x="6" y="68"/>
                </a:cubicBezTo>
                <a:cubicBezTo>
                  <a:pt x="3" y="61"/>
                  <a:pt x="0" y="53"/>
                  <a:pt x="0" y="45"/>
                </a:cubicBezTo>
                <a:cubicBezTo>
                  <a:pt x="0" y="20"/>
                  <a:pt x="20" y="0"/>
                  <a:pt x="45" y="0"/>
                </a:cubicBezTo>
                <a:cubicBezTo>
                  <a:pt x="70" y="0"/>
                  <a:pt x="90" y="20"/>
                  <a:pt x="90" y="45"/>
                </a:cubicBezTo>
                <a:cubicBezTo>
                  <a:pt x="90" y="53"/>
                  <a:pt x="88" y="61"/>
                  <a:pt x="84" y="68"/>
                </a:cubicBezTo>
                <a:lnTo>
                  <a:pt x="45" y="135"/>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04" name="Google Shape;1904;p52"/>
          <p:cNvSpPr/>
          <p:nvPr/>
        </p:nvSpPr>
        <p:spPr>
          <a:xfrm>
            <a:off x="7026216" y="3242782"/>
            <a:ext cx="169920" cy="169920"/>
          </a:xfrm>
          <a:prstGeom prst="ellipse">
            <a:avLst/>
          </a:pr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05" name="Google Shape;1905;p52"/>
          <p:cNvSpPr/>
          <p:nvPr/>
        </p:nvSpPr>
        <p:spPr>
          <a:xfrm>
            <a:off x="5445572" y="2776489"/>
            <a:ext cx="333911" cy="84959"/>
          </a:xfrm>
          <a:custGeom>
            <a:rect b="b" l="l" r="r" t="t"/>
            <a:pathLst>
              <a:path extrusionOk="0" h="43" w="169">
                <a:moveTo>
                  <a:pt x="110" y="23"/>
                </a:moveTo>
                <a:lnTo>
                  <a:pt x="59" y="23"/>
                </a:lnTo>
                <a:lnTo>
                  <a:pt x="59" y="0"/>
                </a:lnTo>
                <a:lnTo>
                  <a:pt x="0" y="0"/>
                </a:lnTo>
                <a:lnTo>
                  <a:pt x="0" y="43"/>
                </a:lnTo>
                <a:lnTo>
                  <a:pt x="169" y="43"/>
                </a:lnTo>
                <a:lnTo>
                  <a:pt x="169" y="0"/>
                </a:lnTo>
                <a:lnTo>
                  <a:pt x="110" y="0"/>
                </a:lnTo>
                <a:lnTo>
                  <a:pt x="110" y="23"/>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06" name="Google Shape;1906;p52"/>
          <p:cNvSpPr/>
          <p:nvPr/>
        </p:nvSpPr>
        <p:spPr>
          <a:xfrm>
            <a:off x="5581902" y="2776489"/>
            <a:ext cx="63225" cy="23709"/>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07" name="Google Shape;1907;p52"/>
          <p:cNvSpPr/>
          <p:nvPr/>
        </p:nvSpPr>
        <p:spPr>
          <a:xfrm>
            <a:off x="5445572" y="2582864"/>
            <a:ext cx="333911" cy="173871"/>
          </a:xfrm>
          <a:custGeom>
            <a:rect b="b" l="l" r="r" t="t"/>
            <a:pathLst>
              <a:path extrusionOk="0" h="88" w="169">
                <a:moveTo>
                  <a:pt x="126" y="0"/>
                </a:moveTo>
                <a:lnTo>
                  <a:pt x="85" y="0"/>
                </a:lnTo>
                <a:lnTo>
                  <a:pt x="85" y="15"/>
                </a:lnTo>
                <a:lnTo>
                  <a:pt x="112" y="15"/>
                </a:lnTo>
                <a:lnTo>
                  <a:pt x="112" y="32"/>
                </a:lnTo>
                <a:lnTo>
                  <a:pt x="85" y="32"/>
                </a:lnTo>
                <a:lnTo>
                  <a:pt x="85" y="88"/>
                </a:lnTo>
                <a:lnTo>
                  <a:pt x="110" y="88"/>
                </a:lnTo>
                <a:lnTo>
                  <a:pt x="169" y="88"/>
                </a:lnTo>
                <a:lnTo>
                  <a:pt x="169" y="32"/>
                </a:lnTo>
                <a:lnTo>
                  <a:pt x="126" y="32"/>
                </a:lnTo>
                <a:lnTo>
                  <a:pt x="126" y="0"/>
                </a:lnTo>
                <a:close/>
                <a:moveTo>
                  <a:pt x="85" y="0"/>
                </a:moveTo>
                <a:lnTo>
                  <a:pt x="43" y="0"/>
                </a:lnTo>
                <a:lnTo>
                  <a:pt x="43" y="32"/>
                </a:lnTo>
                <a:lnTo>
                  <a:pt x="0" y="32"/>
                </a:lnTo>
                <a:lnTo>
                  <a:pt x="0" y="88"/>
                </a:lnTo>
                <a:lnTo>
                  <a:pt x="59" y="88"/>
                </a:lnTo>
                <a:lnTo>
                  <a:pt x="85" y="88"/>
                </a:lnTo>
                <a:lnTo>
                  <a:pt x="85" y="32"/>
                </a:lnTo>
                <a:lnTo>
                  <a:pt x="58" y="32"/>
                </a:lnTo>
                <a:lnTo>
                  <a:pt x="58" y="32"/>
                </a:lnTo>
                <a:lnTo>
                  <a:pt x="58" y="15"/>
                </a:lnTo>
                <a:lnTo>
                  <a:pt x="85" y="15"/>
                </a:lnTo>
                <a:lnTo>
                  <a:pt x="85"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08" name="Google Shape;1908;p52"/>
          <p:cNvSpPr/>
          <p:nvPr/>
        </p:nvSpPr>
        <p:spPr>
          <a:xfrm>
            <a:off x="6846417" y="2667823"/>
            <a:ext cx="339838" cy="35565"/>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09" name="Google Shape;1909;p52"/>
          <p:cNvSpPr/>
          <p:nvPr/>
        </p:nvSpPr>
        <p:spPr>
          <a:xfrm>
            <a:off x="6846417" y="2746856"/>
            <a:ext cx="339838" cy="138308"/>
          </a:xfrm>
          <a:custGeom>
            <a:rect b="b" l="l" r="r" t="t"/>
            <a:pathLst>
              <a:path extrusionOk="0" h="70" w="172">
                <a:moveTo>
                  <a:pt x="146" y="70"/>
                </a:moveTo>
                <a:lnTo>
                  <a:pt x="172" y="70"/>
                </a:lnTo>
                <a:lnTo>
                  <a:pt x="172" y="0"/>
                </a:lnTo>
                <a:lnTo>
                  <a:pt x="146" y="0"/>
                </a:lnTo>
                <a:lnTo>
                  <a:pt x="146" y="33"/>
                </a:lnTo>
                <a:lnTo>
                  <a:pt x="146" y="33"/>
                </a:lnTo>
                <a:lnTo>
                  <a:pt x="160" y="47"/>
                </a:lnTo>
                <a:lnTo>
                  <a:pt x="146" y="59"/>
                </a:lnTo>
                <a:lnTo>
                  <a:pt x="146" y="70"/>
                </a:lnTo>
                <a:close/>
                <a:moveTo>
                  <a:pt x="0" y="70"/>
                </a:moveTo>
                <a:lnTo>
                  <a:pt x="146" y="70"/>
                </a:lnTo>
                <a:lnTo>
                  <a:pt x="146" y="59"/>
                </a:lnTo>
                <a:lnTo>
                  <a:pt x="134" y="47"/>
                </a:lnTo>
                <a:lnTo>
                  <a:pt x="146" y="33"/>
                </a:lnTo>
                <a:lnTo>
                  <a:pt x="146" y="0"/>
                </a:lnTo>
                <a:lnTo>
                  <a:pt x="0" y="0"/>
                </a:lnTo>
                <a:lnTo>
                  <a:pt x="0" y="70"/>
                </a:lnTo>
                <a:lnTo>
                  <a:pt x="0" y="70"/>
                </a:lnTo>
                <a:close/>
                <a:moveTo>
                  <a:pt x="146" y="33"/>
                </a:moveTo>
                <a:lnTo>
                  <a:pt x="146" y="33"/>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10" name="Google Shape;1910;p52"/>
          <p:cNvSpPr/>
          <p:nvPr/>
        </p:nvSpPr>
        <p:spPr>
          <a:xfrm>
            <a:off x="6846417" y="2746856"/>
            <a:ext cx="339838" cy="138308"/>
          </a:xfrm>
          <a:custGeom>
            <a:rect b="b" l="l" r="r" t="t"/>
            <a:pathLst>
              <a:path extrusionOk="0" h="70" w="172">
                <a:moveTo>
                  <a:pt x="146" y="70"/>
                </a:moveTo>
                <a:lnTo>
                  <a:pt x="172" y="70"/>
                </a:lnTo>
                <a:lnTo>
                  <a:pt x="172" y="0"/>
                </a:lnTo>
                <a:lnTo>
                  <a:pt x="146" y="0"/>
                </a:lnTo>
                <a:lnTo>
                  <a:pt x="146" y="33"/>
                </a:lnTo>
                <a:lnTo>
                  <a:pt x="146" y="33"/>
                </a:lnTo>
                <a:lnTo>
                  <a:pt x="160" y="47"/>
                </a:lnTo>
                <a:lnTo>
                  <a:pt x="146" y="59"/>
                </a:lnTo>
                <a:lnTo>
                  <a:pt x="146" y="70"/>
                </a:lnTo>
                <a:moveTo>
                  <a:pt x="0" y="70"/>
                </a:moveTo>
                <a:lnTo>
                  <a:pt x="146" y="70"/>
                </a:lnTo>
                <a:lnTo>
                  <a:pt x="146" y="59"/>
                </a:lnTo>
                <a:lnTo>
                  <a:pt x="134" y="47"/>
                </a:lnTo>
                <a:lnTo>
                  <a:pt x="146" y="33"/>
                </a:lnTo>
                <a:lnTo>
                  <a:pt x="146" y="0"/>
                </a:lnTo>
                <a:lnTo>
                  <a:pt x="0" y="0"/>
                </a:lnTo>
                <a:lnTo>
                  <a:pt x="0" y="70"/>
                </a:lnTo>
                <a:lnTo>
                  <a:pt x="0" y="70"/>
                </a:lnTo>
                <a:moveTo>
                  <a:pt x="146" y="33"/>
                </a:moveTo>
                <a:lnTo>
                  <a:pt x="146" y="33"/>
                </a:lnTo>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11" name="Google Shape;1911;p52"/>
          <p:cNvSpPr/>
          <p:nvPr/>
        </p:nvSpPr>
        <p:spPr>
          <a:xfrm>
            <a:off x="8583150" y="2491976"/>
            <a:ext cx="448509" cy="403065"/>
          </a:xfrm>
          <a:custGeom>
            <a:rect b="b" l="l" r="r" t="t"/>
            <a:pathLst>
              <a:path extrusionOk="0" h="152" w="169">
                <a:moveTo>
                  <a:pt x="166" y="43"/>
                </a:moveTo>
                <a:cubicBezTo>
                  <a:pt x="162" y="34"/>
                  <a:pt x="136" y="36"/>
                  <a:pt x="127" y="39"/>
                </a:cubicBezTo>
                <a:cubicBezTo>
                  <a:pt x="104" y="48"/>
                  <a:pt x="104" y="48"/>
                  <a:pt x="104" y="48"/>
                </a:cubicBezTo>
                <a:cubicBezTo>
                  <a:pt x="58" y="0"/>
                  <a:pt x="58" y="0"/>
                  <a:pt x="58" y="0"/>
                </a:cubicBezTo>
                <a:cubicBezTo>
                  <a:pt x="42" y="6"/>
                  <a:pt x="42" y="6"/>
                  <a:pt x="42" y="6"/>
                </a:cubicBezTo>
                <a:cubicBezTo>
                  <a:pt x="75" y="59"/>
                  <a:pt x="75" y="59"/>
                  <a:pt x="75" y="59"/>
                </a:cubicBezTo>
                <a:cubicBezTo>
                  <a:pt x="43" y="71"/>
                  <a:pt x="43" y="71"/>
                  <a:pt x="43" y="71"/>
                </a:cubicBezTo>
                <a:cubicBezTo>
                  <a:pt x="16" y="54"/>
                  <a:pt x="16" y="54"/>
                  <a:pt x="16" y="54"/>
                </a:cubicBezTo>
                <a:cubicBezTo>
                  <a:pt x="0" y="60"/>
                  <a:pt x="0" y="60"/>
                  <a:pt x="0" y="60"/>
                </a:cubicBezTo>
                <a:cubicBezTo>
                  <a:pt x="30" y="95"/>
                  <a:pt x="30" y="95"/>
                  <a:pt x="30" y="95"/>
                </a:cubicBezTo>
                <a:cubicBezTo>
                  <a:pt x="31" y="140"/>
                  <a:pt x="31" y="140"/>
                  <a:pt x="31" y="140"/>
                </a:cubicBezTo>
                <a:cubicBezTo>
                  <a:pt x="47" y="134"/>
                  <a:pt x="47" y="134"/>
                  <a:pt x="47" y="134"/>
                </a:cubicBezTo>
                <a:cubicBezTo>
                  <a:pt x="55" y="104"/>
                  <a:pt x="55" y="104"/>
                  <a:pt x="55" y="104"/>
                </a:cubicBezTo>
                <a:cubicBezTo>
                  <a:pt x="87" y="92"/>
                  <a:pt x="87" y="92"/>
                  <a:pt x="87" y="92"/>
                </a:cubicBezTo>
                <a:cubicBezTo>
                  <a:pt x="98" y="152"/>
                  <a:pt x="98" y="152"/>
                  <a:pt x="98" y="152"/>
                </a:cubicBezTo>
                <a:cubicBezTo>
                  <a:pt x="114" y="146"/>
                  <a:pt x="114" y="146"/>
                  <a:pt x="114" y="146"/>
                </a:cubicBezTo>
                <a:cubicBezTo>
                  <a:pt x="117" y="81"/>
                  <a:pt x="117" y="81"/>
                  <a:pt x="117" y="81"/>
                </a:cubicBezTo>
                <a:cubicBezTo>
                  <a:pt x="139" y="72"/>
                  <a:pt x="139" y="72"/>
                  <a:pt x="139" y="72"/>
                </a:cubicBezTo>
                <a:cubicBezTo>
                  <a:pt x="148" y="68"/>
                  <a:pt x="169" y="52"/>
                  <a:pt x="166" y="43"/>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12" name="Google Shape;1912;p52"/>
          <p:cNvSpPr/>
          <p:nvPr/>
        </p:nvSpPr>
        <p:spPr>
          <a:xfrm>
            <a:off x="6484845" y="1689799"/>
            <a:ext cx="235121" cy="466291"/>
          </a:xfrm>
          <a:custGeom>
            <a:rect b="b" l="l" r="r" t="t"/>
            <a:pathLst>
              <a:path extrusionOk="0" h="176" w="88">
                <a:moveTo>
                  <a:pt x="18" y="0"/>
                </a:moveTo>
                <a:cubicBezTo>
                  <a:pt x="70" y="0"/>
                  <a:pt x="70" y="0"/>
                  <a:pt x="70" y="0"/>
                </a:cubicBezTo>
                <a:cubicBezTo>
                  <a:pt x="80" y="0"/>
                  <a:pt x="88" y="8"/>
                  <a:pt x="88" y="18"/>
                </a:cubicBezTo>
                <a:cubicBezTo>
                  <a:pt x="88" y="158"/>
                  <a:pt x="88" y="158"/>
                  <a:pt x="88" y="158"/>
                </a:cubicBezTo>
                <a:cubicBezTo>
                  <a:pt x="88" y="168"/>
                  <a:pt x="80" y="176"/>
                  <a:pt x="70" y="176"/>
                </a:cubicBezTo>
                <a:cubicBezTo>
                  <a:pt x="18" y="176"/>
                  <a:pt x="18" y="176"/>
                  <a:pt x="18" y="176"/>
                </a:cubicBezTo>
                <a:cubicBezTo>
                  <a:pt x="8" y="176"/>
                  <a:pt x="0" y="168"/>
                  <a:pt x="0" y="158"/>
                </a:cubicBezTo>
                <a:cubicBezTo>
                  <a:pt x="0" y="18"/>
                  <a:pt x="0" y="18"/>
                  <a:pt x="0" y="18"/>
                </a:cubicBezTo>
                <a:cubicBezTo>
                  <a:pt x="0" y="8"/>
                  <a:pt x="8" y="0"/>
                  <a:pt x="18"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13" name="Google Shape;1913;p52"/>
          <p:cNvSpPr/>
          <p:nvPr/>
        </p:nvSpPr>
        <p:spPr>
          <a:xfrm>
            <a:off x="6512506" y="1739195"/>
            <a:ext cx="181775" cy="349717"/>
          </a:xfrm>
          <a:prstGeom prst="rect">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14" name="Google Shape;1914;p52"/>
          <p:cNvSpPr/>
          <p:nvPr/>
        </p:nvSpPr>
        <p:spPr>
          <a:xfrm>
            <a:off x="6553999" y="1707582"/>
            <a:ext cx="98790" cy="7903"/>
          </a:xfrm>
          <a:custGeom>
            <a:rect b="b" l="l" r="r" t="t"/>
            <a:pathLst>
              <a:path extrusionOk="0" h="3" w="37">
                <a:moveTo>
                  <a:pt x="1" y="3"/>
                </a:moveTo>
                <a:cubicBezTo>
                  <a:pt x="35" y="3"/>
                  <a:pt x="35" y="3"/>
                  <a:pt x="35" y="3"/>
                </a:cubicBezTo>
                <a:cubicBezTo>
                  <a:pt x="36" y="3"/>
                  <a:pt x="37" y="2"/>
                  <a:pt x="37" y="1"/>
                </a:cubicBezTo>
                <a:cubicBezTo>
                  <a:pt x="37" y="1"/>
                  <a:pt x="37" y="1"/>
                  <a:pt x="37" y="1"/>
                </a:cubicBezTo>
                <a:cubicBezTo>
                  <a:pt x="37" y="0"/>
                  <a:pt x="36" y="0"/>
                  <a:pt x="35" y="0"/>
                </a:cubicBezTo>
                <a:cubicBezTo>
                  <a:pt x="1" y="0"/>
                  <a:pt x="1" y="0"/>
                  <a:pt x="1" y="0"/>
                </a:cubicBezTo>
                <a:cubicBezTo>
                  <a:pt x="0" y="0"/>
                  <a:pt x="0" y="0"/>
                  <a:pt x="0" y="1"/>
                </a:cubicBezTo>
                <a:cubicBezTo>
                  <a:pt x="0" y="1"/>
                  <a:pt x="0" y="1"/>
                  <a:pt x="0" y="1"/>
                </a:cubicBezTo>
                <a:cubicBezTo>
                  <a:pt x="0" y="2"/>
                  <a:pt x="0" y="3"/>
                  <a:pt x="1" y="3"/>
                </a:cubicBezTo>
                <a:close/>
              </a:path>
            </a:pathLst>
          </a:custGeom>
          <a:solidFill>
            <a:srgbClr val="E5615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15" name="Google Shape;1915;p52"/>
          <p:cNvSpPr/>
          <p:nvPr/>
        </p:nvSpPr>
        <p:spPr>
          <a:xfrm>
            <a:off x="6520410" y="2116573"/>
            <a:ext cx="163992" cy="11855"/>
          </a:xfrm>
          <a:custGeom>
            <a:rect b="b" l="l" r="r" t="t"/>
            <a:pathLst>
              <a:path extrusionOk="0" h="5" w="62">
                <a:moveTo>
                  <a:pt x="3" y="5"/>
                </a:moveTo>
                <a:cubicBezTo>
                  <a:pt x="60" y="5"/>
                  <a:pt x="60" y="5"/>
                  <a:pt x="60" y="5"/>
                </a:cubicBezTo>
                <a:cubicBezTo>
                  <a:pt x="61" y="5"/>
                  <a:pt x="62" y="4"/>
                  <a:pt x="62" y="3"/>
                </a:cubicBezTo>
                <a:cubicBezTo>
                  <a:pt x="62" y="3"/>
                  <a:pt x="62" y="3"/>
                  <a:pt x="62" y="3"/>
                </a:cubicBezTo>
                <a:cubicBezTo>
                  <a:pt x="62" y="1"/>
                  <a:pt x="61" y="0"/>
                  <a:pt x="60" y="0"/>
                </a:cubicBezTo>
                <a:cubicBezTo>
                  <a:pt x="3" y="0"/>
                  <a:pt x="3" y="0"/>
                  <a:pt x="3" y="0"/>
                </a:cubicBezTo>
                <a:cubicBezTo>
                  <a:pt x="1" y="0"/>
                  <a:pt x="0" y="1"/>
                  <a:pt x="0" y="3"/>
                </a:cubicBezTo>
                <a:cubicBezTo>
                  <a:pt x="0" y="3"/>
                  <a:pt x="0" y="3"/>
                  <a:pt x="0" y="3"/>
                </a:cubicBezTo>
                <a:cubicBezTo>
                  <a:pt x="0" y="4"/>
                  <a:pt x="1" y="5"/>
                  <a:pt x="3" y="5"/>
                </a:cubicBezTo>
                <a:close/>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16" name="Google Shape;1916;p52"/>
          <p:cNvSpPr/>
          <p:nvPr/>
        </p:nvSpPr>
        <p:spPr>
          <a:xfrm>
            <a:off x="6575733" y="2096816"/>
            <a:ext cx="53346" cy="53346"/>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17" name="Google Shape;1917;p52"/>
          <p:cNvSpPr/>
          <p:nvPr/>
        </p:nvSpPr>
        <p:spPr>
          <a:xfrm>
            <a:off x="6583636" y="2104719"/>
            <a:ext cx="37541" cy="37541"/>
          </a:xfrm>
          <a:prstGeom prst="ellipse">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18" name="Google Shape;1918;p52"/>
          <p:cNvSpPr/>
          <p:nvPr/>
        </p:nvSpPr>
        <p:spPr>
          <a:xfrm>
            <a:off x="5779484" y="834276"/>
            <a:ext cx="61249" cy="122500"/>
          </a:xfrm>
          <a:custGeom>
            <a:rect b="b" l="l" r="r" t="t"/>
            <a:pathLst>
              <a:path extrusionOk="0" h="62" w="31">
                <a:moveTo>
                  <a:pt x="0" y="62"/>
                </a:moveTo>
                <a:lnTo>
                  <a:pt x="31" y="25"/>
                </a:lnTo>
                <a:lnTo>
                  <a:pt x="0" y="0"/>
                </a:lnTo>
                <a:lnTo>
                  <a:pt x="0" y="6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19" name="Google Shape;1919;p52"/>
          <p:cNvSpPr/>
          <p:nvPr/>
        </p:nvSpPr>
        <p:spPr>
          <a:xfrm>
            <a:off x="5929644" y="834276"/>
            <a:ext cx="59275" cy="122500"/>
          </a:xfrm>
          <a:custGeom>
            <a:rect b="b" l="l" r="r" t="t"/>
            <a:pathLst>
              <a:path extrusionOk="0" h="62" w="30">
                <a:moveTo>
                  <a:pt x="30" y="62"/>
                </a:moveTo>
                <a:lnTo>
                  <a:pt x="30" y="0"/>
                </a:lnTo>
                <a:lnTo>
                  <a:pt x="0" y="25"/>
                </a:lnTo>
                <a:lnTo>
                  <a:pt x="30" y="6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20" name="Google Shape;1920;p52"/>
          <p:cNvSpPr/>
          <p:nvPr/>
        </p:nvSpPr>
        <p:spPr>
          <a:xfrm>
            <a:off x="5988919" y="962703"/>
            <a:ext cx="1976" cy="1976"/>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21" name="Google Shape;1921;p52"/>
          <p:cNvSpPr/>
          <p:nvPr/>
        </p:nvSpPr>
        <p:spPr>
          <a:xfrm>
            <a:off x="5779484" y="962703"/>
            <a:ext cx="1976" cy="1976"/>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22" name="Google Shape;1922;p52"/>
          <p:cNvSpPr/>
          <p:nvPr/>
        </p:nvSpPr>
        <p:spPr>
          <a:xfrm>
            <a:off x="5783435" y="887623"/>
            <a:ext cx="203509" cy="75080"/>
          </a:xfrm>
          <a:custGeom>
            <a:rect b="b" l="l" r="r" t="t"/>
            <a:pathLst>
              <a:path extrusionOk="0" h="38" w="103">
                <a:moveTo>
                  <a:pt x="103" y="38"/>
                </a:moveTo>
                <a:lnTo>
                  <a:pt x="103" y="38"/>
                </a:lnTo>
                <a:lnTo>
                  <a:pt x="71" y="0"/>
                </a:lnTo>
                <a:lnTo>
                  <a:pt x="52" y="15"/>
                </a:lnTo>
                <a:lnTo>
                  <a:pt x="32" y="0"/>
                </a:lnTo>
                <a:lnTo>
                  <a:pt x="1" y="38"/>
                </a:lnTo>
                <a:lnTo>
                  <a:pt x="0" y="38"/>
                </a:lnTo>
                <a:lnTo>
                  <a:pt x="103" y="38"/>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23" name="Google Shape;1923;p52"/>
          <p:cNvSpPr/>
          <p:nvPr/>
        </p:nvSpPr>
        <p:spPr>
          <a:xfrm>
            <a:off x="5785410" y="830324"/>
            <a:ext cx="199557" cy="79032"/>
          </a:xfrm>
          <a:custGeom>
            <a:rect b="b" l="l" r="r" t="t"/>
            <a:pathLst>
              <a:path extrusionOk="0" h="40" w="101">
                <a:moveTo>
                  <a:pt x="31" y="24"/>
                </a:moveTo>
                <a:lnTo>
                  <a:pt x="32" y="25"/>
                </a:lnTo>
                <a:lnTo>
                  <a:pt x="34" y="27"/>
                </a:lnTo>
                <a:lnTo>
                  <a:pt x="51" y="40"/>
                </a:lnTo>
                <a:lnTo>
                  <a:pt x="69" y="27"/>
                </a:lnTo>
                <a:lnTo>
                  <a:pt x="70" y="25"/>
                </a:lnTo>
                <a:lnTo>
                  <a:pt x="71" y="24"/>
                </a:lnTo>
                <a:lnTo>
                  <a:pt x="101" y="0"/>
                </a:lnTo>
                <a:lnTo>
                  <a:pt x="0" y="0"/>
                </a:lnTo>
                <a:lnTo>
                  <a:pt x="31" y="24"/>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24" name="Google Shape;1924;p52"/>
          <p:cNvSpPr/>
          <p:nvPr/>
        </p:nvSpPr>
        <p:spPr>
          <a:xfrm>
            <a:off x="8041781" y="4509274"/>
            <a:ext cx="88911" cy="248952"/>
          </a:xfrm>
          <a:custGeom>
            <a:rect b="b" l="l" r="r" t="t"/>
            <a:pathLst>
              <a:path extrusionOk="0" h="94" w="33">
                <a:moveTo>
                  <a:pt x="4" y="11"/>
                </a:moveTo>
                <a:cubicBezTo>
                  <a:pt x="3" y="15"/>
                  <a:pt x="1" y="18"/>
                  <a:pt x="1" y="23"/>
                </a:cubicBezTo>
                <a:cubicBezTo>
                  <a:pt x="0" y="26"/>
                  <a:pt x="1" y="29"/>
                  <a:pt x="3" y="32"/>
                </a:cubicBezTo>
                <a:cubicBezTo>
                  <a:pt x="5" y="36"/>
                  <a:pt x="8" y="40"/>
                  <a:pt x="12" y="43"/>
                </a:cubicBezTo>
                <a:cubicBezTo>
                  <a:pt x="12" y="94"/>
                  <a:pt x="12" y="94"/>
                  <a:pt x="12" y="94"/>
                </a:cubicBezTo>
                <a:cubicBezTo>
                  <a:pt x="21" y="94"/>
                  <a:pt x="21" y="94"/>
                  <a:pt x="21" y="94"/>
                </a:cubicBezTo>
                <a:cubicBezTo>
                  <a:pt x="21" y="43"/>
                  <a:pt x="21" y="43"/>
                  <a:pt x="21" y="43"/>
                </a:cubicBezTo>
                <a:cubicBezTo>
                  <a:pt x="25" y="41"/>
                  <a:pt x="29" y="36"/>
                  <a:pt x="30" y="32"/>
                </a:cubicBezTo>
                <a:cubicBezTo>
                  <a:pt x="32" y="29"/>
                  <a:pt x="33" y="26"/>
                  <a:pt x="33" y="23"/>
                </a:cubicBezTo>
                <a:cubicBezTo>
                  <a:pt x="32" y="18"/>
                  <a:pt x="31" y="15"/>
                  <a:pt x="29" y="11"/>
                </a:cubicBezTo>
                <a:cubicBezTo>
                  <a:pt x="28" y="8"/>
                  <a:pt x="26" y="0"/>
                  <a:pt x="22" y="0"/>
                </a:cubicBezTo>
                <a:cubicBezTo>
                  <a:pt x="25" y="22"/>
                  <a:pt x="25" y="22"/>
                  <a:pt x="25" y="22"/>
                </a:cubicBezTo>
                <a:cubicBezTo>
                  <a:pt x="22" y="22"/>
                  <a:pt x="22" y="22"/>
                  <a:pt x="22" y="22"/>
                </a:cubicBezTo>
                <a:cubicBezTo>
                  <a:pt x="19" y="0"/>
                  <a:pt x="19" y="0"/>
                  <a:pt x="19" y="0"/>
                </a:cubicBezTo>
                <a:cubicBezTo>
                  <a:pt x="17" y="0"/>
                  <a:pt x="17" y="0"/>
                  <a:pt x="17" y="0"/>
                </a:cubicBezTo>
                <a:cubicBezTo>
                  <a:pt x="15" y="0"/>
                  <a:pt x="15" y="0"/>
                  <a:pt x="15" y="0"/>
                </a:cubicBezTo>
                <a:cubicBezTo>
                  <a:pt x="12" y="22"/>
                  <a:pt x="12" y="22"/>
                  <a:pt x="12" y="22"/>
                </a:cubicBezTo>
                <a:cubicBezTo>
                  <a:pt x="9" y="22"/>
                  <a:pt x="9" y="22"/>
                  <a:pt x="9" y="22"/>
                </a:cubicBezTo>
                <a:cubicBezTo>
                  <a:pt x="12" y="0"/>
                  <a:pt x="12" y="0"/>
                  <a:pt x="12" y="0"/>
                </a:cubicBezTo>
                <a:cubicBezTo>
                  <a:pt x="8" y="0"/>
                  <a:pt x="5" y="8"/>
                  <a:pt x="4" y="11"/>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25" name="Google Shape;1925;p52"/>
          <p:cNvSpPr/>
          <p:nvPr/>
        </p:nvSpPr>
        <p:spPr>
          <a:xfrm>
            <a:off x="8156376" y="4505321"/>
            <a:ext cx="92863" cy="252903"/>
          </a:xfrm>
          <a:custGeom>
            <a:rect b="b" l="l" r="r" t="t"/>
            <a:pathLst>
              <a:path extrusionOk="0" h="96" w="35">
                <a:moveTo>
                  <a:pt x="22" y="96"/>
                </a:moveTo>
                <a:cubicBezTo>
                  <a:pt x="22" y="46"/>
                  <a:pt x="22" y="46"/>
                  <a:pt x="22" y="46"/>
                </a:cubicBezTo>
                <a:cubicBezTo>
                  <a:pt x="29" y="43"/>
                  <a:pt x="35" y="35"/>
                  <a:pt x="35" y="25"/>
                </a:cubicBezTo>
                <a:cubicBezTo>
                  <a:pt x="35" y="14"/>
                  <a:pt x="27" y="0"/>
                  <a:pt x="18" y="0"/>
                </a:cubicBezTo>
                <a:cubicBezTo>
                  <a:pt x="8" y="0"/>
                  <a:pt x="0" y="14"/>
                  <a:pt x="0" y="25"/>
                </a:cubicBezTo>
                <a:cubicBezTo>
                  <a:pt x="0" y="35"/>
                  <a:pt x="6" y="43"/>
                  <a:pt x="13" y="45"/>
                </a:cubicBezTo>
                <a:cubicBezTo>
                  <a:pt x="13" y="96"/>
                  <a:pt x="13" y="96"/>
                  <a:pt x="13" y="96"/>
                </a:cubicBezTo>
                <a:lnTo>
                  <a:pt x="22" y="96"/>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26" name="Google Shape;1926;p52"/>
          <p:cNvSpPr/>
          <p:nvPr/>
        </p:nvSpPr>
        <p:spPr>
          <a:xfrm>
            <a:off x="4848880" y="3485806"/>
            <a:ext cx="175846" cy="369477"/>
          </a:xfrm>
          <a:custGeom>
            <a:rect b="b" l="l" r="r" t="t"/>
            <a:pathLst>
              <a:path extrusionOk="0" h="139" w="66">
                <a:moveTo>
                  <a:pt x="33" y="119"/>
                </a:moveTo>
                <a:cubicBezTo>
                  <a:pt x="49" y="119"/>
                  <a:pt x="61" y="123"/>
                  <a:pt x="65" y="135"/>
                </a:cubicBez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6" y="63"/>
                  <a:pt x="56" y="64"/>
                  <a:pt x="55" y="64"/>
                </a:cubicBezTo>
                <a:cubicBezTo>
                  <a:pt x="55" y="64"/>
                  <a:pt x="54" y="64"/>
                  <a:pt x="54" y="63"/>
                </a:cubicBezTo>
                <a:cubicBezTo>
                  <a:pt x="53" y="63"/>
                  <a:pt x="51" y="62"/>
                  <a:pt x="50" y="62"/>
                </a:cubicBezTo>
                <a:cubicBezTo>
                  <a:pt x="45" y="60"/>
                  <a:pt x="40" y="60"/>
                  <a:pt x="33" y="60"/>
                </a:cubicBezTo>
                <a:lnTo>
                  <a:pt x="33" y="119"/>
                </a:lnTo>
                <a:close/>
                <a:moveTo>
                  <a:pt x="1" y="135"/>
                </a:moveTo>
                <a:cubicBezTo>
                  <a:pt x="5" y="123"/>
                  <a:pt x="18" y="119"/>
                  <a:pt x="33" y="119"/>
                </a:cubicBezTo>
                <a:cubicBezTo>
                  <a:pt x="33" y="60"/>
                  <a:pt x="33" y="60"/>
                  <a:pt x="33" y="60"/>
                </a:cubicBezTo>
                <a:cubicBezTo>
                  <a:pt x="27" y="60"/>
                  <a:pt x="21" y="60"/>
                  <a:pt x="17" y="62"/>
                </a:cubicBezTo>
                <a:cubicBezTo>
                  <a:pt x="15" y="62"/>
                  <a:pt x="14" y="63"/>
                  <a:pt x="12" y="63"/>
                </a:cubicBezTo>
                <a:cubicBezTo>
                  <a:pt x="11" y="64"/>
                  <a:pt x="10" y="63"/>
                  <a:pt x="10" y="62"/>
                </a:cubicBezTo>
                <a:cubicBezTo>
                  <a:pt x="9" y="62"/>
                  <a:pt x="10" y="60"/>
                  <a:pt x="11" y="60"/>
                </a:cubicBezTo>
                <a:cubicBezTo>
                  <a:pt x="11" y="60"/>
                  <a:pt x="11" y="60"/>
                  <a:pt x="11" y="60"/>
                </a:cubicBezTo>
                <a:cubicBezTo>
                  <a:pt x="16" y="57"/>
                  <a:pt x="24" y="56"/>
                  <a:pt x="33" y="56"/>
                </a:cubicBezTo>
                <a:cubicBezTo>
                  <a:pt x="33" y="41"/>
                  <a:pt x="33" y="41"/>
                  <a:pt x="33" y="41"/>
                </a:cubicBezTo>
                <a:cubicBezTo>
                  <a:pt x="27" y="41"/>
                  <a:pt x="21" y="42"/>
                  <a:pt x="17" y="43"/>
                </a:cubicBezTo>
                <a:cubicBezTo>
                  <a:pt x="15" y="43"/>
                  <a:pt x="14" y="44"/>
                  <a:pt x="12" y="45"/>
                </a:cubicBezTo>
                <a:cubicBezTo>
                  <a:pt x="11" y="45"/>
                  <a:pt x="10" y="45"/>
                  <a:pt x="10" y="44"/>
                </a:cubicBezTo>
                <a:cubicBezTo>
                  <a:pt x="9" y="43"/>
                  <a:pt x="10" y="42"/>
                  <a:pt x="11" y="41"/>
                </a:cubicBezTo>
                <a:cubicBezTo>
                  <a:pt x="11" y="41"/>
                  <a:pt x="11" y="41"/>
                  <a:pt x="11" y="41"/>
                </a:cubicBezTo>
                <a:cubicBezTo>
                  <a:pt x="16" y="38"/>
                  <a:pt x="24" y="37"/>
                  <a:pt x="33" y="37"/>
                </a:cubicBezTo>
                <a:cubicBezTo>
                  <a:pt x="33" y="22"/>
                  <a:pt x="33" y="22"/>
                  <a:pt x="33" y="22"/>
                </a:cubicBezTo>
                <a:cubicBezTo>
                  <a:pt x="27" y="22"/>
                  <a:pt x="21" y="23"/>
                  <a:pt x="17" y="24"/>
                </a:cubicBezTo>
                <a:cubicBezTo>
                  <a:pt x="15" y="25"/>
                  <a:pt x="14" y="25"/>
                  <a:pt x="12" y="26"/>
                </a:cubicBezTo>
                <a:cubicBezTo>
                  <a:pt x="11" y="26"/>
                  <a:pt x="10" y="26"/>
                  <a:pt x="10" y="25"/>
                </a:cubicBezTo>
                <a:cubicBezTo>
                  <a:pt x="9" y="24"/>
                  <a:pt x="10" y="23"/>
                  <a:pt x="11" y="23"/>
                </a:cubicBezTo>
                <a:cubicBezTo>
                  <a:pt x="11" y="23"/>
                  <a:pt x="11" y="23"/>
                  <a:pt x="11" y="23"/>
                </a:cubicBezTo>
                <a:cubicBezTo>
                  <a:pt x="16" y="20"/>
                  <a:pt x="24" y="18"/>
                  <a:pt x="33" y="18"/>
                </a:cubicBezTo>
                <a:cubicBezTo>
                  <a:pt x="33" y="0"/>
                  <a:pt x="33" y="0"/>
                  <a:pt x="33" y="0"/>
                </a:cubicBezTo>
                <a:cubicBezTo>
                  <a:pt x="18" y="0"/>
                  <a:pt x="6" y="3"/>
                  <a:pt x="2" y="14"/>
                </a:cubicBezTo>
                <a:cubicBezTo>
                  <a:pt x="0" y="18"/>
                  <a:pt x="0" y="25"/>
                  <a:pt x="0" y="30"/>
                </a:cubicBezTo>
                <a:cubicBezTo>
                  <a:pt x="0" y="51"/>
                  <a:pt x="0" y="113"/>
                  <a:pt x="0" y="134"/>
                </a:cubicBezTo>
                <a:cubicBezTo>
                  <a:pt x="0" y="139"/>
                  <a:pt x="0" y="139"/>
                  <a:pt x="1" y="135"/>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27" name="Google Shape;1927;p52"/>
          <p:cNvSpPr/>
          <p:nvPr/>
        </p:nvSpPr>
        <p:spPr>
          <a:xfrm>
            <a:off x="5040532" y="3485806"/>
            <a:ext cx="173871" cy="369477"/>
          </a:xfrm>
          <a:custGeom>
            <a:rect b="b" l="l" r="r" t="t"/>
            <a:pathLst>
              <a:path extrusionOk="0" h="139" w="66">
                <a:moveTo>
                  <a:pt x="65" y="135"/>
                </a:move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7" y="25"/>
                  <a:pt x="57" y="25"/>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7" y="44"/>
                  <a:pt x="57" y="44"/>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7" y="62"/>
                  <a:pt x="57" y="62"/>
                  <a:pt x="57" y="62"/>
                </a:cubicBezTo>
                <a:cubicBezTo>
                  <a:pt x="56" y="63"/>
                  <a:pt x="56" y="64"/>
                  <a:pt x="55" y="64"/>
                </a:cubicBezTo>
                <a:cubicBezTo>
                  <a:pt x="55" y="64"/>
                  <a:pt x="54" y="64"/>
                  <a:pt x="54" y="63"/>
                </a:cubicBezTo>
                <a:cubicBezTo>
                  <a:pt x="53" y="63"/>
                  <a:pt x="51" y="62"/>
                  <a:pt x="50" y="62"/>
                </a:cubicBezTo>
                <a:cubicBezTo>
                  <a:pt x="45" y="60"/>
                  <a:pt x="40" y="60"/>
                  <a:pt x="33" y="60"/>
                </a:cubicBezTo>
                <a:cubicBezTo>
                  <a:pt x="33" y="119"/>
                  <a:pt x="33" y="119"/>
                  <a:pt x="33" y="119"/>
                </a:cubicBezTo>
                <a:cubicBezTo>
                  <a:pt x="33" y="119"/>
                  <a:pt x="33" y="119"/>
                  <a:pt x="33" y="119"/>
                </a:cubicBezTo>
                <a:cubicBezTo>
                  <a:pt x="48" y="119"/>
                  <a:pt x="61" y="123"/>
                  <a:pt x="65" y="135"/>
                </a:cubicBezTo>
                <a:close/>
                <a:moveTo>
                  <a:pt x="33" y="0"/>
                </a:moveTo>
                <a:cubicBezTo>
                  <a:pt x="33" y="0"/>
                  <a:pt x="33" y="0"/>
                  <a:pt x="33" y="0"/>
                </a:cubicBezTo>
                <a:cubicBezTo>
                  <a:pt x="18" y="0"/>
                  <a:pt x="5" y="3"/>
                  <a:pt x="2" y="14"/>
                </a:cubicBezTo>
                <a:cubicBezTo>
                  <a:pt x="0" y="18"/>
                  <a:pt x="0" y="25"/>
                  <a:pt x="0" y="30"/>
                </a:cubicBezTo>
                <a:cubicBezTo>
                  <a:pt x="0" y="51"/>
                  <a:pt x="0" y="113"/>
                  <a:pt x="0" y="134"/>
                </a:cubicBezTo>
                <a:cubicBezTo>
                  <a:pt x="0" y="139"/>
                  <a:pt x="0" y="139"/>
                  <a:pt x="1" y="135"/>
                </a:cubicBezTo>
                <a:cubicBezTo>
                  <a:pt x="5" y="123"/>
                  <a:pt x="18" y="119"/>
                  <a:pt x="33" y="119"/>
                </a:cubicBezTo>
                <a:cubicBezTo>
                  <a:pt x="33" y="60"/>
                  <a:pt x="33" y="60"/>
                  <a:pt x="33" y="60"/>
                </a:cubicBezTo>
                <a:cubicBezTo>
                  <a:pt x="33" y="60"/>
                  <a:pt x="33" y="60"/>
                  <a:pt x="33" y="60"/>
                </a:cubicBezTo>
                <a:cubicBezTo>
                  <a:pt x="26" y="60"/>
                  <a:pt x="21" y="60"/>
                  <a:pt x="17" y="62"/>
                </a:cubicBezTo>
                <a:cubicBezTo>
                  <a:pt x="15" y="62"/>
                  <a:pt x="14" y="63"/>
                  <a:pt x="12" y="63"/>
                </a:cubicBezTo>
                <a:cubicBezTo>
                  <a:pt x="11" y="64"/>
                  <a:pt x="10" y="63"/>
                  <a:pt x="10" y="62"/>
                </a:cubicBezTo>
                <a:cubicBezTo>
                  <a:pt x="9" y="62"/>
                  <a:pt x="10" y="60"/>
                  <a:pt x="10" y="60"/>
                </a:cubicBezTo>
                <a:cubicBezTo>
                  <a:pt x="16" y="57"/>
                  <a:pt x="23" y="56"/>
                  <a:pt x="33" y="56"/>
                </a:cubicBezTo>
                <a:cubicBezTo>
                  <a:pt x="33" y="56"/>
                  <a:pt x="33" y="56"/>
                  <a:pt x="33" y="56"/>
                </a:cubicBezTo>
                <a:cubicBezTo>
                  <a:pt x="33" y="41"/>
                  <a:pt x="33" y="41"/>
                  <a:pt x="33" y="41"/>
                </a:cubicBezTo>
                <a:cubicBezTo>
                  <a:pt x="33" y="41"/>
                  <a:pt x="33" y="41"/>
                  <a:pt x="33" y="41"/>
                </a:cubicBezTo>
                <a:cubicBezTo>
                  <a:pt x="26" y="41"/>
                  <a:pt x="21" y="42"/>
                  <a:pt x="17" y="43"/>
                </a:cubicBezTo>
                <a:cubicBezTo>
                  <a:pt x="15" y="43"/>
                  <a:pt x="14" y="44"/>
                  <a:pt x="12" y="45"/>
                </a:cubicBezTo>
                <a:cubicBezTo>
                  <a:pt x="11" y="45"/>
                  <a:pt x="10" y="45"/>
                  <a:pt x="10" y="44"/>
                </a:cubicBezTo>
                <a:cubicBezTo>
                  <a:pt x="9" y="43"/>
                  <a:pt x="10" y="42"/>
                  <a:pt x="10" y="41"/>
                </a:cubicBezTo>
                <a:cubicBezTo>
                  <a:pt x="16" y="38"/>
                  <a:pt x="23" y="37"/>
                  <a:pt x="33" y="37"/>
                </a:cubicBezTo>
                <a:cubicBezTo>
                  <a:pt x="33" y="37"/>
                  <a:pt x="33" y="37"/>
                  <a:pt x="33" y="37"/>
                </a:cubicBezTo>
                <a:cubicBezTo>
                  <a:pt x="33" y="22"/>
                  <a:pt x="33" y="22"/>
                  <a:pt x="33" y="22"/>
                </a:cubicBezTo>
                <a:cubicBezTo>
                  <a:pt x="33" y="22"/>
                  <a:pt x="33" y="22"/>
                  <a:pt x="33" y="22"/>
                </a:cubicBezTo>
                <a:cubicBezTo>
                  <a:pt x="26" y="22"/>
                  <a:pt x="21" y="23"/>
                  <a:pt x="17" y="24"/>
                </a:cubicBezTo>
                <a:cubicBezTo>
                  <a:pt x="15" y="25"/>
                  <a:pt x="14" y="25"/>
                  <a:pt x="12" y="26"/>
                </a:cubicBezTo>
                <a:cubicBezTo>
                  <a:pt x="11" y="26"/>
                  <a:pt x="10" y="26"/>
                  <a:pt x="10" y="25"/>
                </a:cubicBezTo>
                <a:cubicBezTo>
                  <a:pt x="9" y="24"/>
                  <a:pt x="10" y="23"/>
                  <a:pt x="10" y="23"/>
                </a:cubicBezTo>
                <a:cubicBezTo>
                  <a:pt x="16" y="20"/>
                  <a:pt x="23" y="18"/>
                  <a:pt x="33" y="18"/>
                </a:cubicBezTo>
                <a:cubicBezTo>
                  <a:pt x="33" y="18"/>
                  <a:pt x="33" y="18"/>
                  <a:pt x="33" y="18"/>
                </a:cubicBezTo>
                <a:lnTo>
                  <a:pt x="33"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28" name="Google Shape;1928;p52"/>
          <p:cNvSpPr/>
          <p:nvPr/>
        </p:nvSpPr>
        <p:spPr>
          <a:xfrm>
            <a:off x="4305533" y="4493464"/>
            <a:ext cx="272660" cy="272660"/>
          </a:xfrm>
          <a:custGeom>
            <a:rect b="b" l="l" r="r" t="t"/>
            <a:pathLst>
              <a:path extrusionOk="0" h="103" w="103">
                <a:moveTo>
                  <a:pt x="55" y="103"/>
                </a:moveTo>
                <a:cubicBezTo>
                  <a:pt x="58" y="103"/>
                  <a:pt x="61" y="103"/>
                  <a:pt x="63" y="102"/>
                </a:cubicBezTo>
                <a:cubicBezTo>
                  <a:pt x="65" y="102"/>
                  <a:pt x="67" y="101"/>
                  <a:pt x="68" y="101"/>
                </a:cubicBezTo>
                <a:cubicBezTo>
                  <a:pt x="69" y="100"/>
                  <a:pt x="70" y="100"/>
                  <a:pt x="71" y="100"/>
                </a:cubicBezTo>
                <a:cubicBezTo>
                  <a:pt x="72" y="99"/>
                  <a:pt x="74" y="98"/>
                  <a:pt x="75" y="98"/>
                </a:cubicBezTo>
                <a:cubicBezTo>
                  <a:pt x="76" y="97"/>
                  <a:pt x="77" y="97"/>
                  <a:pt x="78" y="96"/>
                </a:cubicBezTo>
                <a:cubicBezTo>
                  <a:pt x="81" y="95"/>
                  <a:pt x="84" y="92"/>
                  <a:pt x="87" y="90"/>
                </a:cubicBezTo>
                <a:cubicBezTo>
                  <a:pt x="87" y="89"/>
                  <a:pt x="88" y="89"/>
                  <a:pt x="88" y="88"/>
                </a:cubicBezTo>
                <a:cubicBezTo>
                  <a:pt x="89" y="88"/>
                  <a:pt x="89" y="87"/>
                  <a:pt x="90" y="86"/>
                </a:cubicBezTo>
                <a:cubicBezTo>
                  <a:pt x="91" y="86"/>
                  <a:pt x="92" y="85"/>
                  <a:pt x="92" y="84"/>
                </a:cubicBezTo>
                <a:cubicBezTo>
                  <a:pt x="94" y="82"/>
                  <a:pt x="95" y="80"/>
                  <a:pt x="96" y="79"/>
                </a:cubicBezTo>
                <a:cubicBezTo>
                  <a:pt x="96" y="78"/>
                  <a:pt x="96" y="78"/>
                  <a:pt x="97" y="77"/>
                </a:cubicBezTo>
                <a:cubicBezTo>
                  <a:pt x="97" y="77"/>
                  <a:pt x="97" y="76"/>
                  <a:pt x="98" y="75"/>
                </a:cubicBezTo>
                <a:cubicBezTo>
                  <a:pt x="98" y="75"/>
                  <a:pt x="98" y="75"/>
                  <a:pt x="98" y="74"/>
                </a:cubicBezTo>
                <a:cubicBezTo>
                  <a:pt x="99" y="73"/>
                  <a:pt x="99" y="73"/>
                  <a:pt x="99" y="72"/>
                </a:cubicBezTo>
                <a:cubicBezTo>
                  <a:pt x="100" y="71"/>
                  <a:pt x="100" y="70"/>
                  <a:pt x="100" y="70"/>
                </a:cubicBezTo>
                <a:cubicBezTo>
                  <a:pt x="101" y="68"/>
                  <a:pt x="101" y="66"/>
                  <a:pt x="102" y="65"/>
                </a:cubicBezTo>
                <a:cubicBezTo>
                  <a:pt x="102" y="64"/>
                  <a:pt x="102" y="63"/>
                  <a:pt x="102" y="62"/>
                </a:cubicBezTo>
                <a:cubicBezTo>
                  <a:pt x="103" y="61"/>
                  <a:pt x="103" y="61"/>
                  <a:pt x="103" y="60"/>
                </a:cubicBezTo>
                <a:cubicBezTo>
                  <a:pt x="103" y="59"/>
                  <a:pt x="103" y="58"/>
                  <a:pt x="103" y="57"/>
                </a:cubicBezTo>
                <a:cubicBezTo>
                  <a:pt x="103" y="55"/>
                  <a:pt x="103" y="54"/>
                  <a:pt x="103" y="52"/>
                </a:cubicBezTo>
                <a:cubicBezTo>
                  <a:pt x="103" y="50"/>
                  <a:pt x="103" y="48"/>
                  <a:pt x="103" y="47"/>
                </a:cubicBezTo>
                <a:cubicBezTo>
                  <a:pt x="103" y="46"/>
                  <a:pt x="103" y="45"/>
                  <a:pt x="103" y="44"/>
                </a:cubicBezTo>
                <a:cubicBezTo>
                  <a:pt x="103" y="43"/>
                  <a:pt x="103" y="42"/>
                  <a:pt x="102" y="41"/>
                </a:cubicBezTo>
                <a:cubicBezTo>
                  <a:pt x="102" y="41"/>
                  <a:pt x="102" y="40"/>
                  <a:pt x="102" y="39"/>
                </a:cubicBezTo>
                <a:cubicBezTo>
                  <a:pt x="101" y="37"/>
                  <a:pt x="101" y="36"/>
                  <a:pt x="100" y="34"/>
                </a:cubicBezTo>
                <a:cubicBezTo>
                  <a:pt x="100" y="34"/>
                  <a:pt x="100" y="33"/>
                  <a:pt x="100" y="33"/>
                </a:cubicBezTo>
                <a:cubicBezTo>
                  <a:pt x="99" y="32"/>
                  <a:pt x="99" y="31"/>
                  <a:pt x="98" y="29"/>
                </a:cubicBezTo>
                <a:cubicBezTo>
                  <a:pt x="98" y="29"/>
                  <a:pt x="98" y="29"/>
                  <a:pt x="98" y="28"/>
                </a:cubicBezTo>
                <a:cubicBezTo>
                  <a:pt x="97" y="28"/>
                  <a:pt x="97" y="27"/>
                  <a:pt x="97" y="26"/>
                </a:cubicBezTo>
                <a:cubicBezTo>
                  <a:pt x="95" y="24"/>
                  <a:pt x="94" y="22"/>
                  <a:pt x="92" y="20"/>
                </a:cubicBezTo>
                <a:cubicBezTo>
                  <a:pt x="92" y="19"/>
                  <a:pt x="91" y="18"/>
                  <a:pt x="90" y="17"/>
                </a:cubicBezTo>
                <a:cubicBezTo>
                  <a:pt x="89" y="17"/>
                  <a:pt x="89" y="16"/>
                  <a:pt x="88" y="15"/>
                </a:cubicBezTo>
                <a:cubicBezTo>
                  <a:pt x="88" y="15"/>
                  <a:pt x="87" y="14"/>
                  <a:pt x="87" y="14"/>
                </a:cubicBezTo>
                <a:cubicBezTo>
                  <a:pt x="85" y="13"/>
                  <a:pt x="84" y="12"/>
                  <a:pt x="83" y="11"/>
                </a:cubicBezTo>
                <a:cubicBezTo>
                  <a:pt x="81" y="9"/>
                  <a:pt x="79" y="8"/>
                  <a:pt x="78" y="7"/>
                </a:cubicBezTo>
                <a:cubicBezTo>
                  <a:pt x="77" y="7"/>
                  <a:pt x="76" y="6"/>
                  <a:pt x="75" y="6"/>
                </a:cubicBezTo>
                <a:cubicBezTo>
                  <a:pt x="75" y="6"/>
                  <a:pt x="75" y="6"/>
                  <a:pt x="74" y="5"/>
                </a:cubicBezTo>
                <a:cubicBezTo>
                  <a:pt x="74" y="5"/>
                  <a:pt x="74" y="5"/>
                  <a:pt x="73" y="5"/>
                </a:cubicBezTo>
                <a:cubicBezTo>
                  <a:pt x="73" y="5"/>
                  <a:pt x="73" y="5"/>
                  <a:pt x="73" y="5"/>
                </a:cubicBezTo>
                <a:cubicBezTo>
                  <a:pt x="72" y="4"/>
                  <a:pt x="71" y="4"/>
                  <a:pt x="71" y="4"/>
                </a:cubicBezTo>
                <a:cubicBezTo>
                  <a:pt x="71" y="4"/>
                  <a:pt x="71" y="4"/>
                  <a:pt x="71" y="4"/>
                </a:cubicBezTo>
                <a:cubicBezTo>
                  <a:pt x="70" y="4"/>
                  <a:pt x="69" y="3"/>
                  <a:pt x="69" y="3"/>
                </a:cubicBezTo>
                <a:cubicBezTo>
                  <a:pt x="69" y="3"/>
                  <a:pt x="69" y="3"/>
                  <a:pt x="68" y="3"/>
                </a:cubicBezTo>
                <a:cubicBezTo>
                  <a:pt x="67" y="2"/>
                  <a:pt x="65" y="2"/>
                  <a:pt x="64" y="2"/>
                </a:cubicBezTo>
                <a:cubicBezTo>
                  <a:pt x="63" y="2"/>
                  <a:pt x="63" y="1"/>
                  <a:pt x="62" y="1"/>
                </a:cubicBezTo>
                <a:cubicBezTo>
                  <a:pt x="62" y="1"/>
                  <a:pt x="62" y="1"/>
                  <a:pt x="61" y="1"/>
                </a:cubicBezTo>
                <a:cubicBezTo>
                  <a:pt x="59" y="1"/>
                  <a:pt x="57" y="1"/>
                  <a:pt x="55" y="0"/>
                </a:cubicBezTo>
                <a:cubicBezTo>
                  <a:pt x="55" y="3"/>
                  <a:pt x="55" y="3"/>
                  <a:pt x="55" y="3"/>
                </a:cubicBezTo>
                <a:cubicBezTo>
                  <a:pt x="58" y="3"/>
                  <a:pt x="60" y="4"/>
                  <a:pt x="62" y="4"/>
                </a:cubicBezTo>
                <a:cubicBezTo>
                  <a:pt x="62" y="4"/>
                  <a:pt x="61" y="4"/>
                  <a:pt x="61" y="4"/>
                </a:cubicBezTo>
                <a:cubicBezTo>
                  <a:pt x="60" y="5"/>
                  <a:pt x="60" y="5"/>
                  <a:pt x="60" y="5"/>
                </a:cubicBezTo>
                <a:cubicBezTo>
                  <a:pt x="59" y="5"/>
                  <a:pt x="58" y="5"/>
                  <a:pt x="57" y="5"/>
                </a:cubicBezTo>
                <a:cubicBezTo>
                  <a:pt x="57" y="5"/>
                  <a:pt x="58" y="5"/>
                  <a:pt x="58" y="5"/>
                </a:cubicBezTo>
                <a:cubicBezTo>
                  <a:pt x="59" y="6"/>
                  <a:pt x="59" y="6"/>
                  <a:pt x="60" y="6"/>
                </a:cubicBezTo>
                <a:cubicBezTo>
                  <a:pt x="61" y="6"/>
                  <a:pt x="62" y="6"/>
                  <a:pt x="62" y="6"/>
                </a:cubicBezTo>
                <a:cubicBezTo>
                  <a:pt x="62" y="5"/>
                  <a:pt x="62" y="5"/>
                  <a:pt x="63" y="5"/>
                </a:cubicBezTo>
                <a:cubicBezTo>
                  <a:pt x="63" y="5"/>
                  <a:pt x="63" y="4"/>
                  <a:pt x="63" y="4"/>
                </a:cubicBezTo>
                <a:cubicBezTo>
                  <a:pt x="64" y="4"/>
                  <a:pt x="64" y="5"/>
                  <a:pt x="65" y="5"/>
                </a:cubicBezTo>
                <a:cubicBezTo>
                  <a:pt x="65" y="5"/>
                  <a:pt x="64" y="5"/>
                  <a:pt x="64" y="6"/>
                </a:cubicBezTo>
                <a:cubicBezTo>
                  <a:pt x="64" y="6"/>
                  <a:pt x="65" y="5"/>
                  <a:pt x="66" y="5"/>
                </a:cubicBezTo>
                <a:cubicBezTo>
                  <a:pt x="66" y="5"/>
                  <a:pt x="66" y="5"/>
                  <a:pt x="66" y="5"/>
                </a:cubicBezTo>
                <a:cubicBezTo>
                  <a:pt x="67" y="5"/>
                  <a:pt x="68" y="6"/>
                  <a:pt x="68" y="6"/>
                </a:cubicBezTo>
                <a:cubicBezTo>
                  <a:pt x="69" y="6"/>
                  <a:pt x="71" y="7"/>
                  <a:pt x="72" y="7"/>
                </a:cubicBezTo>
                <a:cubicBezTo>
                  <a:pt x="71" y="7"/>
                  <a:pt x="71" y="7"/>
                  <a:pt x="71" y="7"/>
                </a:cubicBezTo>
                <a:cubicBezTo>
                  <a:pt x="71" y="7"/>
                  <a:pt x="70" y="7"/>
                  <a:pt x="70" y="7"/>
                </a:cubicBezTo>
                <a:cubicBezTo>
                  <a:pt x="70" y="8"/>
                  <a:pt x="70" y="8"/>
                  <a:pt x="71" y="8"/>
                </a:cubicBezTo>
                <a:cubicBezTo>
                  <a:pt x="71" y="8"/>
                  <a:pt x="72" y="9"/>
                  <a:pt x="72" y="9"/>
                </a:cubicBezTo>
                <a:cubicBezTo>
                  <a:pt x="72" y="10"/>
                  <a:pt x="71" y="9"/>
                  <a:pt x="70" y="9"/>
                </a:cubicBezTo>
                <a:cubicBezTo>
                  <a:pt x="69" y="9"/>
                  <a:pt x="68" y="11"/>
                  <a:pt x="68" y="10"/>
                </a:cubicBezTo>
                <a:cubicBezTo>
                  <a:pt x="68" y="9"/>
                  <a:pt x="68" y="9"/>
                  <a:pt x="69" y="8"/>
                </a:cubicBezTo>
                <a:cubicBezTo>
                  <a:pt x="68" y="8"/>
                  <a:pt x="68" y="8"/>
                  <a:pt x="68" y="8"/>
                </a:cubicBezTo>
                <a:cubicBezTo>
                  <a:pt x="68" y="8"/>
                  <a:pt x="68" y="9"/>
                  <a:pt x="67" y="9"/>
                </a:cubicBezTo>
                <a:cubicBezTo>
                  <a:pt x="67" y="9"/>
                  <a:pt x="67" y="9"/>
                  <a:pt x="66" y="9"/>
                </a:cubicBezTo>
                <a:cubicBezTo>
                  <a:pt x="66" y="9"/>
                  <a:pt x="65" y="9"/>
                  <a:pt x="65" y="9"/>
                </a:cubicBezTo>
                <a:cubicBezTo>
                  <a:pt x="64" y="10"/>
                  <a:pt x="64" y="10"/>
                  <a:pt x="63" y="10"/>
                </a:cubicBezTo>
                <a:cubicBezTo>
                  <a:pt x="63" y="10"/>
                  <a:pt x="63" y="10"/>
                  <a:pt x="62" y="10"/>
                </a:cubicBezTo>
                <a:cubicBezTo>
                  <a:pt x="62" y="11"/>
                  <a:pt x="61" y="11"/>
                  <a:pt x="60" y="11"/>
                </a:cubicBezTo>
                <a:cubicBezTo>
                  <a:pt x="60" y="12"/>
                  <a:pt x="59" y="12"/>
                  <a:pt x="58" y="13"/>
                </a:cubicBezTo>
                <a:cubicBezTo>
                  <a:pt x="58" y="13"/>
                  <a:pt x="57" y="13"/>
                  <a:pt x="57" y="14"/>
                </a:cubicBezTo>
                <a:cubicBezTo>
                  <a:pt x="57" y="14"/>
                  <a:pt x="58" y="14"/>
                  <a:pt x="58" y="14"/>
                </a:cubicBezTo>
                <a:cubicBezTo>
                  <a:pt x="58" y="15"/>
                  <a:pt x="58" y="15"/>
                  <a:pt x="58" y="15"/>
                </a:cubicBezTo>
                <a:cubicBezTo>
                  <a:pt x="58" y="16"/>
                  <a:pt x="59" y="15"/>
                  <a:pt x="59" y="16"/>
                </a:cubicBezTo>
                <a:cubicBezTo>
                  <a:pt x="60" y="16"/>
                  <a:pt x="61" y="16"/>
                  <a:pt x="61" y="17"/>
                </a:cubicBezTo>
                <a:cubicBezTo>
                  <a:pt x="62" y="17"/>
                  <a:pt x="62" y="17"/>
                  <a:pt x="63" y="17"/>
                </a:cubicBezTo>
                <a:cubicBezTo>
                  <a:pt x="64" y="17"/>
                  <a:pt x="65" y="17"/>
                  <a:pt x="65" y="18"/>
                </a:cubicBezTo>
                <a:cubicBezTo>
                  <a:pt x="65" y="18"/>
                  <a:pt x="64" y="19"/>
                  <a:pt x="64" y="19"/>
                </a:cubicBezTo>
                <a:cubicBezTo>
                  <a:pt x="64" y="19"/>
                  <a:pt x="64" y="20"/>
                  <a:pt x="64" y="20"/>
                </a:cubicBezTo>
                <a:cubicBezTo>
                  <a:pt x="64" y="21"/>
                  <a:pt x="64" y="21"/>
                  <a:pt x="65" y="21"/>
                </a:cubicBezTo>
                <a:cubicBezTo>
                  <a:pt x="65" y="21"/>
                  <a:pt x="66" y="21"/>
                  <a:pt x="66" y="20"/>
                </a:cubicBezTo>
                <a:cubicBezTo>
                  <a:pt x="66" y="19"/>
                  <a:pt x="66" y="19"/>
                  <a:pt x="67" y="18"/>
                </a:cubicBezTo>
                <a:cubicBezTo>
                  <a:pt x="69" y="18"/>
                  <a:pt x="72" y="17"/>
                  <a:pt x="71" y="14"/>
                </a:cubicBezTo>
                <a:cubicBezTo>
                  <a:pt x="71" y="14"/>
                  <a:pt x="71" y="14"/>
                  <a:pt x="71" y="13"/>
                </a:cubicBezTo>
                <a:cubicBezTo>
                  <a:pt x="71" y="13"/>
                  <a:pt x="72" y="13"/>
                  <a:pt x="72" y="12"/>
                </a:cubicBezTo>
                <a:cubicBezTo>
                  <a:pt x="72" y="12"/>
                  <a:pt x="72" y="12"/>
                  <a:pt x="73" y="11"/>
                </a:cubicBezTo>
                <a:cubicBezTo>
                  <a:pt x="73" y="11"/>
                  <a:pt x="73" y="11"/>
                  <a:pt x="73" y="11"/>
                </a:cubicBezTo>
                <a:cubicBezTo>
                  <a:pt x="73" y="10"/>
                  <a:pt x="73" y="10"/>
                  <a:pt x="73" y="10"/>
                </a:cubicBezTo>
                <a:cubicBezTo>
                  <a:pt x="74" y="10"/>
                  <a:pt x="74" y="10"/>
                  <a:pt x="74" y="11"/>
                </a:cubicBezTo>
                <a:cubicBezTo>
                  <a:pt x="75" y="11"/>
                  <a:pt x="75" y="11"/>
                  <a:pt x="76" y="11"/>
                </a:cubicBezTo>
                <a:cubicBezTo>
                  <a:pt x="76" y="11"/>
                  <a:pt x="76" y="11"/>
                  <a:pt x="76" y="11"/>
                </a:cubicBezTo>
                <a:cubicBezTo>
                  <a:pt x="77" y="11"/>
                  <a:pt x="77" y="11"/>
                  <a:pt x="78" y="12"/>
                </a:cubicBezTo>
                <a:cubicBezTo>
                  <a:pt x="78" y="12"/>
                  <a:pt x="78" y="12"/>
                  <a:pt x="79" y="12"/>
                </a:cubicBezTo>
                <a:cubicBezTo>
                  <a:pt x="78" y="13"/>
                  <a:pt x="78" y="13"/>
                  <a:pt x="78" y="13"/>
                </a:cubicBezTo>
                <a:cubicBezTo>
                  <a:pt x="78" y="13"/>
                  <a:pt x="78" y="13"/>
                  <a:pt x="78" y="13"/>
                </a:cubicBezTo>
                <a:cubicBezTo>
                  <a:pt x="78" y="14"/>
                  <a:pt x="79" y="14"/>
                  <a:pt x="79" y="14"/>
                </a:cubicBezTo>
                <a:cubicBezTo>
                  <a:pt x="79" y="14"/>
                  <a:pt x="80" y="14"/>
                  <a:pt x="80" y="14"/>
                </a:cubicBezTo>
                <a:cubicBezTo>
                  <a:pt x="81" y="14"/>
                  <a:pt x="81" y="13"/>
                  <a:pt x="82" y="13"/>
                </a:cubicBezTo>
                <a:cubicBezTo>
                  <a:pt x="82" y="14"/>
                  <a:pt x="83" y="14"/>
                  <a:pt x="83" y="14"/>
                </a:cubicBezTo>
                <a:cubicBezTo>
                  <a:pt x="83" y="15"/>
                  <a:pt x="83" y="15"/>
                  <a:pt x="83" y="15"/>
                </a:cubicBezTo>
                <a:cubicBezTo>
                  <a:pt x="83" y="16"/>
                  <a:pt x="83" y="16"/>
                  <a:pt x="83" y="17"/>
                </a:cubicBezTo>
                <a:cubicBezTo>
                  <a:pt x="83" y="18"/>
                  <a:pt x="84" y="17"/>
                  <a:pt x="85" y="18"/>
                </a:cubicBezTo>
                <a:cubicBezTo>
                  <a:pt x="85" y="18"/>
                  <a:pt x="85" y="18"/>
                  <a:pt x="85" y="19"/>
                </a:cubicBezTo>
                <a:cubicBezTo>
                  <a:pt x="86" y="19"/>
                  <a:pt x="86" y="19"/>
                  <a:pt x="86" y="19"/>
                </a:cubicBezTo>
                <a:cubicBezTo>
                  <a:pt x="86" y="20"/>
                  <a:pt x="85" y="20"/>
                  <a:pt x="85" y="22"/>
                </a:cubicBezTo>
                <a:cubicBezTo>
                  <a:pt x="85" y="22"/>
                  <a:pt x="85" y="22"/>
                  <a:pt x="85" y="22"/>
                </a:cubicBezTo>
                <a:cubicBezTo>
                  <a:pt x="85" y="23"/>
                  <a:pt x="86" y="23"/>
                  <a:pt x="86" y="23"/>
                </a:cubicBezTo>
                <a:cubicBezTo>
                  <a:pt x="86" y="24"/>
                  <a:pt x="86" y="24"/>
                  <a:pt x="86" y="24"/>
                </a:cubicBezTo>
                <a:cubicBezTo>
                  <a:pt x="87" y="25"/>
                  <a:pt x="87" y="26"/>
                  <a:pt x="86" y="26"/>
                </a:cubicBezTo>
                <a:cubicBezTo>
                  <a:pt x="85" y="26"/>
                  <a:pt x="85" y="25"/>
                  <a:pt x="85" y="25"/>
                </a:cubicBezTo>
                <a:cubicBezTo>
                  <a:pt x="84" y="25"/>
                  <a:pt x="84" y="25"/>
                  <a:pt x="84" y="25"/>
                </a:cubicBezTo>
                <a:cubicBezTo>
                  <a:pt x="84" y="25"/>
                  <a:pt x="83" y="25"/>
                  <a:pt x="83" y="25"/>
                </a:cubicBezTo>
                <a:cubicBezTo>
                  <a:pt x="82" y="25"/>
                  <a:pt x="81" y="25"/>
                  <a:pt x="81" y="25"/>
                </a:cubicBezTo>
                <a:cubicBezTo>
                  <a:pt x="82" y="24"/>
                  <a:pt x="83" y="23"/>
                  <a:pt x="83" y="22"/>
                </a:cubicBezTo>
                <a:cubicBezTo>
                  <a:pt x="84" y="22"/>
                  <a:pt x="84" y="22"/>
                  <a:pt x="84" y="21"/>
                </a:cubicBezTo>
                <a:cubicBezTo>
                  <a:pt x="84" y="21"/>
                  <a:pt x="83" y="21"/>
                  <a:pt x="83" y="22"/>
                </a:cubicBezTo>
                <a:cubicBezTo>
                  <a:pt x="82" y="22"/>
                  <a:pt x="82" y="22"/>
                  <a:pt x="81" y="22"/>
                </a:cubicBezTo>
                <a:cubicBezTo>
                  <a:pt x="80" y="22"/>
                  <a:pt x="79" y="22"/>
                  <a:pt x="78" y="23"/>
                </a:cubicBezTo>
                <a:cubicBezTo>
                  <a:pt x="78" y="23"/>
                  <a:pt x="79" y="23"/>
                  <a:pt x="79" y="23"/>
                </a:cubicBezTo>
                <a:cubicBezTo>
                  <a:pt x="79" y="24"/>
                  <a:pt x="78" y="24"/>
                  <a:pt x="78" y="23"/>
                </a:cubicBezTo>
                <a:cubicBezTo>
                  <a:pt x="78" y="23"/>
                  <a:pt x="78" y="23"/>
                  <a:pt x="78" y="23"/>
                </a:cubicBezTo>
                <a:cubicBezTo>
                  <a:pt x="77" y="22"/>
                  <a:pt x="76" y="22"/>
                  <a:pt x="76" y="22"/>
                </a:cubicBezTo>
                <a:cubicBezTo>
                  <a:pt x="75" y="22"/>
                  <a:pt x="75" y="23"/>
                  <a:pt x="75" y="23"/>
                </a:cubicBezTo>
                <a:cubicBezTo>
                  <a:pt x="75" y="24"/>
                  <a:pt x="77" y="23"/>
                  <a:pt x="77" y="24"/>
                </a:cubicBezTo>
                <a:cubicBezTo>
                  <a:pt x="76" y="24"/>
                  <a:pt x="75" y="25"/>
                  <a:pt x="76" y="26"/>
                </a:cubicBezTo>
                <a:cubicBezTo>
                  <a:pt x="76" y="26"/>
                  <a:pt x="76" y="27"/>
                  <a:pt x="76" y="27"/>
                </a:cubicBezTo>
                <a:cubicBezTo>
                  <a:pt x="77" y="27"/>
                  <a:pt x="77" y="26"/>
                  <a:pt x="77" y="26"/>
                </a:cubicBezTo>
                <a:cubicBezTo>
                  <a:pt x="77" y="26"/>
                  <a:pt x="77" y="27"/>
                  <a:pt x="78" y="27"/>
                </a:cubicBezTo>
                <a:cubicBezTo>
                  <a:pt x="78" y="27"/>
                  <a:pt x="79" y="26"/>
                  <a:pt x="79" y="26"/>
                </a:cubicBezTo>
                <a:cubicBezTo>
                  <a:pt x="80" y="27"/>
                  <a:pt x="79" y="27"/>
                  <a:pt x="78" y="27"/>
                </a:cubicBezTo>
                <a:cubicBezTo>
                  <a:pt x="77" y="28"/>
                  <a:pt x="76" y="28"/>
                  <a:pt x="75" y="28"/>
                </a:cubicBezTo>
                <a:cubicBezTo>
                  <a:pt x="75" y="28"/>
                  <a:pt x="73" y="30"/>
                  <a:pt x="73" y="29"/>
                </a:cubicBezTo>
                <a:cubicBezTo>
                  <a:pt x="73" y="28"/>
                  <a:pt x="74" y="28"/>
                  <a:pt x="74" y="28"/>
                </a:cubicBezTo>
                <a:cubicBezTo>
                  <a:pt x="73" y="27"/>
                  <a:pt x="72" y="28"/>
                  <a:pt x="72" y="28"/>
                </a:cubicBezTo>
                <a:cubicBezTo>
                  <a:pt x="70" y="29"/>
                  <a:pt x="69" y="29"/>
                  <a:pt x="68" y="30"/>
                </a:cubicBezTo>
                <a:cubicBezTo>
                  <a:pt x="68" y="30"/>
                  <a:pt x="68" y="31"/>
                  <a:pt x="68" y="31"/>
                </a:cubicBezTo>
                <a:cubicBezTo>
                  <a:pt x="68" y="31"/>
                  <a:pt x="67" y="31"/>
                  <a:pt x="67" y="31"/>
                </a:cubicBezTo>
                <a:cubicBezTo>
                  <a:pt x="66" y="31"/>
                  <a:pt x="66" y="32"/>
                  <a:pt x="66" y="32"/>
                </a:cubicBezTo>
                <a:cubicBezTo>
                  <a:pt x="65" y="32"/>
                  <a:pt x="65" y="32"/>
                  <a:pt x="65" y="32"/>
                </a:cubicBezTo>
                <a:cubicBezTo>
                  <a:pt x="64" y="32"/>
                  <a:pt x="64" y="33"/>
                  <a:pt x="64" y="33"/>
                </a:cubicBezTo>
                <a:cubicBezTo>
                  <a:pt x="64" y="33"/>
                  <a:pt x="63" y="34"/>
                  <a:pt x="63" y="34"/>
                </a:cubicBezTo>
                <a:cubicBezTo>
                  <a:pt x="63" y="34"/>
                  <a:pt x="63" y="35"/>
                  <a:pt x="62" y="35"/>
                </a:cubicBezTo>
                <a:cubicBezTo>
                  <a:pt x="62" y="35"/>
                  <a:pt x="62" y="35"/>
                  <a:pt x="61" y="35"/>
                </a:cubicBezTo>
                <a:cubicBezTo>
                  <a:pt x="61" y="35"/>
                  <a:pt x="61" y="36"/>
                  <a:pt x="61" y="37"/>
                </a:cubicBezTo>
                <a:cubicBezTo>
                  <a:pt x="61" y="38"/>
                  <a:pt x="60" y="38"/>
                  <a:pt x="59" y="38"/>
                </a:cubicBezTo>
                <a:cubicBezTo>
                  <a:pt x="58" y="39"/>
                  <a:pt x="58" y="39"/>
                  <a:pt x="58" y="39"/>
                </a:cubicBezTo>
                <a:cubicBezTo>
                  <a:pt x="57" y="39"/>
                  <a:pt x="57" y="40"/>
                  <a:pt x="56" y="40"/>
                </a:cubicBezTo>
                <a:cubicBezTo>
                  <a:pt x="56" y="40"/>
                  <a:pt x="56" y="40"/>
                  <a:pt x="55" y="41"/>
                </a:cubicBezTo>
                <a:cubicBezTo>
                  <a:pt x="55" y="65"/>
                  <a:pt x="55" y="65"/>
                  <a:pt x="55" y="65"/>
                </a:cubicBezTo>
                <a:cubicBezTo>
                  <a:pt x="56" y="64"/>
                  <a:pt x="56" y="64"/>
                  <a:pt x="56" y="64"/>
                </a:cubicBezTo>
                <a:cubicBezTo>
                  <a:pt x="56" y="63"/>
                  <a:pt x="57" y="63"/>
                  <a:pt x="57" y="62"/>
                </a:cubicBezTo>
                <a:cubicBezTo>
                  <a:pt x="58" y="62"/>
                  <a:pt x="58" y="62"/>
                  <a:pt x="59" y="62"/>
                </a:cubicBezTo>
                <a:cubicBezTo>
                  <a:pt x="59" y="62"/>
                  <a:pt x="60" y="62"/>
                  <a:pt x="60" y="61"/>
                </a:cubicBezTo>
                <a:cubicBezTo>
                  <a:pt x="60" y="61"/>
                  <a:pt x="60" y="61"/>
                  <a:pt x="61" y="61"/>
                </a:cubicBezTo>
                <a:cubicBezTo>
                  <a:pt x="61" y="62"/>
                  <a:pt x="60" y="62"/>
                  <a:pt x="61" y="62"/>
                </a:cubicBezTo>
                <a:cubicBezTo>
                  <a:pt x="61" y="63"/>
                  <a:pt x="62" y="61"/>
                  <a:pt x="62" y="61"/>
                </a:cubicBezTo>
                <a:cubicBezTo>
                  <a:pt x="62" y="61"/>
                  <a:pt x="63" y="62"/>
                  <a:pt x="63" y="62"/>
                </a:cubicBezTo>
                <a:cubicBezTo>
                  <a:pt x="64" y="62"/>
                  <a:pt x="64" y="63"/>
                  <a:pt x="64" y="63"/>
                </a:cubicBezTo>
                <a:cubicBezTo>
                  <a:pt x="65" y="63"/>
                  <a:pt x="65" y="63"/>
                  <a:pt x="66" y="63"/>
                </a:cubicBezTo>
                <a:cubicBezTo>
                  <a:pt x="66" y="63"/>
                  <a:pt x="67" y="63"/>
                  <a:pt x="67" y="63"/>
                </a:cubicBezTo>
                <a:cubicBezTo>
                  <a:pt x="67" y="63"/>
                  <a:pt x="68" y="63"/>
                  <a:pt x="68" y="63"/>
                </a:cubicBezTo>
                <a:cubicBezTo>
                  <a:pt x="69" y="62"/>
                  <a:pt x="70" y="63"/>
                  <a:pt x="70" y="63"/>
                </a:cubicBezTo>
                <a:cubicBezTo>
                  <a:pt x="70" y="63"/>
                  <a:pt x="70" y="63"/>
                  <a:pt x="71" y="63"/>
                </a:cubicBezTo>
                <a:cubicBezTo>
                  <a:pt x="71" y="63"/>
                  <a:pt x="71" y="64"/>
                  <a:pt x="71" y="64"/>
                </a:cubicBezTo>
                <a:cubicBezTo>
                  <a:pt x="71" y="64"/>
                  <a:pt x="71" y="65"/>
                  <a:pt x="71" y="65"/>
                </a:cubicBezTo>
                <a:cubicBezTo>
                  <a:pt x="72" y="65"/>
                  <a:pt x="72" y="65"/>
                  <a:pt x="73" y="65"/>
                </a:cubicBezTo>
                <a:cubicBezTo>
                  <a:pt x="73" y="65"/>
                  <a:pt x="73" y="66"/>
                  <a:pt x="74" y="66"/>
                </a:cubicBezTo>
                <a:cubicBezTo>
                  <a:pt x="74" y="67"/>
                  <a:pt x="75" y="68"/>
                  <a:pt x="76" y="68"/>
                </a:cubicBezTo>
                <a:cubicBezTo>
                  <a:pt x="76" y="68"/>
                  <a:pt x="77" y="67"/>
                  <a:pt x="77" y="67"/>
                </a:cubicBezTo>
                <a:cubicBezTo>
                  <a:pt x="78" y="68"/>
                  <a:pt x="79" y="68"/>
                  <a:pt x="80" y="69"/>
                </a:cubicBezTo>
                <a:cubicBezTo>
                  <a:pt x="80" y="69"/>
                  <a:pt x="81" y="69"/>
                  <a:pt x="81" y="70"/>
                </a:cubicBezTo>
                <a:cubicBezTo>
                  <a:pt x="81" y="70"/>
                  <a:pt x="81" y="70"/>
                  <a:pt x="81" y="71"/>
                </a:cubicBezTo>
                <a:cubicBezTo>
                  <a:pt x="81" y="71"/>
                  <a:pt x="82" y="72"/>
                  <a:pt x="82" y="73"/>
                </a:cubicBezTo>
                <a:cubicBezTo>
                  <a:pt x="82" y="73"/>
                  <a:pt x="82" y="73"/>
                  <a:pt x="83" y="74"/>
                </a:cubicBezTo>
                <a:cubicBezTo>
                  <a:pt x="83" y="74"/>
                  <a:pt x="83" y="74"/>
                  <a:pt x="84" y="74"/>
                </a:cubicBezTo>
                <a:cubicBezTo>
                  <a:pt x="84" y="74"/>
                  <a:pt x="84" y="74"/>
                  <a:pt x="84" y="74"/>
                </a:cubicBezTo>
                <a:cubicBezTo>
                  <a:pt x="85" y="74"/>
                  <a:pt x="86" y="75"/>
                  <a:pt x="86" y="75"/>
                </a:cubicBezTo>
                <a:cubicBezTo>
                  <a:pt x="86" y="75"/>
                  <a:pt x="87" y="75"/>
                  <a:pt x="87" y="75"/>
                </a:cubicBezTo>
                <a:cubicBezTo>
                  <a:pt x="87" y="75"/>
                  <a:pt x="87" y="76"/>
                  <a:pt x="88" y="76"/>
                </a:cubicBezTo>
                <a:cubicBezTo>
                  <a:pt x="88" y="76"/>
                  <a:pt x="88" y="76"/>
                  <a:pt x="89" y="76"/>
                </a:cubicBezTo>
                <a:cubicBezTo>
                  <a:pt x="89" y="76"/>
                  <a:pt x="90" y="77"/>
                  <a:pt x="91" y="77"/>
                </a:cubicBezTo>
                <a:cubicBezTo>
                  <a:pt x="91" y="77"/>
                  <a:pt x="91" y="76"/>
                  <a:pt x="92" y="76"/>
                </a:cubicBezTo>
                <a:cubicBezTo>
                  <a:pt x="92" y="77"/>
                  <a:pt x="93" y="77"/>
                  <a:pt x="93" y="77"/>
                </a:cubicBezTo>
                <a:cubicBezTo>
                  <a:pt x="87" y="88"/>
                  <a:pt x="76" y="96"/>
                  <a:pt x="63" y="99"/>
                </a:cubicBezTo>
                <a:cubicBezTo>
                  <a:pt x="63" y="99"/>
                  <a:pt x="63" y="98"/>
                  <a:pt x="63" y="98"/>
                </a:cubicBezTo>
                <a:cubicBezTo>
                  <a:pt x="63" y="97"/>
                  <a:pt x="63" y="96"/>
                  <a:pt x="63" y="95"/>
                </a:cubicBezTo>
                <a:cubicBezTo>
                  <a:pt x="63" y="94"/>
                  <a:pt x="63" y="93"/>
                  <a:pt x="63" y="93"/>
                </a:cubicBezTo>
                <a:cubicBezTo>
                  <a:pt x="62" y="92"/>
                  <a:pt x="61" y="91"/>
                  <a:pt x="60" y="91"/>
                </a:cubicBezTo>
                <a:cubicBezTo>
                  <a:pt x="60" y="91"/>
                  <a:pt x="60" y="91"/>
                  <a:pt x="59" y="90"/>
                </a:cubicBezTo>
                <a:cubicBezTo>
                  <a:pt x="58" y="90"/>
                  <a:pt x="57" y="89"/>
                  <a:pt x="56" y="88"/>
                </a:cubicBezTo>
                <a:cubicBezTo>
                  <a:pt x="56" y="88"/>
                  <a:pt x="56" y="88"/>
                  <a:pt x="56" y="87"/>
                </a:cubicBezTo>
                <a:cubicBezTo>
                  <a:pt x="56" y="87"/>
                  <a:pt x="56" y="87"/>
                  <a:pt x="55" y="87"/>
                </a:cubicBezTo>
                <a:lnTo>
                  <a:pt x="55" y="103"/>
                </a:lnTo>
                <a:close/>
                <a:moveTo>
                  <a:pt x="1" y="41"/>
                </a:moveTo>
                <a:cubicBezTo>
                  <a:pt x="1" y="42"/>
                  <a:pt x="1" y="43"/>
                  <a:pt x="1" y="44"/>
                </a:cubicBezTo>
                <a:cubicBezTo>
                  <a:pt x="1" y="45"/>
                  <a:pt x="1" y="46"/>
                  <a:pt x="1" y="47"/>
                </a:cubicBezTo>
                <a:cubicBezTo>
                  <a:pt x="0" y="48"/>
                  <a:pt x="0" y="50"/>
                  <a:pt x="0" y="52"/>
                </a:cubicBezTo>
                <a:cubicBezTo>
                  <a:pt x="0" y="54"/>
                  <a:pt x="0" y="55"/>
                  <a:pt x="1" y="57"/>
                </a:cubicBezTo>
                <a:cubicBezTo>
                  <a:pt x="1" y="58"/>
                  <a:pt x="1" y="59"/>
                  <a:pt x="1" y="60"/>
                </a:cubicBezTo>
                <a:cubicBezTo>
                  <a:pt x="1" y="61"/>
                  <a:pt x="1" y="61"/>
                  <a:pt x="1" y="62"/>
                </a:cubicBezTo>
                <a:cubicBezTo>
                  <a:pt x="2" y="63"/>
                  <a:pt x="2" y="64"/>
                  <a:pt x="2" y="65"/>
                </a:cubicBezTo>
                <a:cubicBezTo>
                  <a:pt x="2" y="66"/>
                  <a:pt x="3" y="68"/>
                  <a:pt x="4" y="70"/>
                </a:cubicBezTo>
                <a:cubicBezTo>
                  <a:pt x="4" y="70"/>
                  <a:pt x="4" y="71"/>
                  <a:pt x="4" y="72"/>
                </a:cubicBezTo>
                <a:cubicBezTo>
                  <a:pt x="5" y="73"/>
                  <a:pt x="5" y="73"/>
                  <a:pt x="5" y="74"/>
                </a:cubicBezTo>
                <a:cubicBezTo>
                  <a:pt x="6" y="75"/>
                  <a:pt x="6" y="75"/>
                  <a:pt x="6" y="75"/>
                </a:cubicBezTo>
                <a:cubicBezTo>
                  <a:pt x="6" y="76"/>
                  <a:pt x="7" y="77"/>
                  <a:pt x="7" y="77"/>
                </a:cubicBezTo>
                <a:cubicBezTo>
                  <a:pt x="8" y="80"/>
                  <a:pt x="10" y="82"/>
                  <a:pt x="11" y="84"/>
                </a:cubicBezTo>
                <a:cubicBezTo>
                  <a:pt x="12" y="85"/>
                  <a:pt x="13" y="86"/>
                  <a:pt x="14" y="86"/>
                </a:cubicBezTo>
                <a:cubicBezTo>
                  <a:pt x="14" y="87"/>
                  <a:pt x="15" y="88"/>
                  <a:pt x="15" y="88"/>
                </a:cubicBezTo>
                <a:cubicBezTo>
                  <a:pt x="16" y="89"/>
                  <a:pt x="17" y="89"/>
                  <a:pt x="17" y="90"/>
                </a:cubicBezTo>
                <a:cubicBezTo>
                  <a:pt x="20" y="92"/>
                  <a:pt x="23" y="95"/>
                  <a:pt x="26" y="96"/>
                </a:cubicBezTo>
                <a:cubicBezTo>
                  <a:pt x="27" y="97"/>
                  <a:pt x="28" y="97"/>
                  <a:pt x="28" y="98"/>
                </a:cubicBezTo>
                <a:cubicBezTo>
                  <a:pt x="30" y="98"/>
                  <a:pt x="31" y="99"/>
                  <a:pt x="33" y="100"/>
                </a:cubicBezTo>
                <a:cubicBezTo>
                  <a:pt x="34" y="100"/>
                  <a:pt x="35" y="100"/>
                  <a:pt x="35" y="101"/>
                </a:cubicBezTo>
                <a:cubicBezTo>
                  <a:pt x="41" y="102"/>
                  <a:pt x="46" y="103"/>
                  <a:pt x="52" y="103"/>
                </a:cubicBezTo>
                <a:cubicBezTo>
                  <a:pt x="53" y="103"/>
                  <a:pt x="54" y="103"/>
                  <a:pt x="55" y="103"/>
                </a:cubicBezTo>
                <a:cubicBezTo>
                  <a:pt x="55" y="87"/>
                  <a:pt x="55" y="87"/>
                  <a:pt x="55" y="87"/>
                </a:cubicBezTo>
                <a:cubicBezTo>
                  <a:pt x="55" y="86"/>
                  <a:pt x="55" y="86"/>
                  <a:pt x="55" y="86"/>
                </a:cubicBezTo>
                <a:cubicBezTo>
                  <a:pt x="54" y="85"/>
                  <a:pt x="54" y="83"/>
                  <a:pt x="53" y="82"/>
                </a:cubicBezTo>
                <a:cubicBezTo>
                  <a:pt x="53" y="82"/>
                  <a:pt x="52" y="81"/>
                  <a:pt x="52" y="81"/>
                </a:cubicBezTo>
                <a:cubicBezTo>
                  <a:pt x="52" y="80"/>
                  <a:pt x="51" y="80"/>
                  <a:pt x="51" y="80"/>
                </a:cubicBezTo>
                <a:cubicBezTo>
                  <a:pt x="51" y="79"/>
                  <a:pt x="50" y="79"/>
                  <a:pt x="50" y="78"/>
                </a:cubicBezTo>
                <a:cubicBezTo>
                  <a:pt x="50" y="78"/>
                  <a:pt x="51" y="77"/>
                  <a:pt x="51" y="77"/>
                </a:cubicBezTo>
                <a:cubicBezTo>
                  <a:pt x="51" y="76"/>
                  <a:pt x="51" y="76"/>
                  <a:pt x="51" y="76"/>
                </a:cubicBezTo>
                <a:cubicBezTo>
                  <a:pt x="51" y="75"/>
                  <a:pt x="51" y="74"/>
                  <a:pt x="51" y="74"/>
                </a:cubicBezTo>
                <a:cubicBezTo>
                  <a:pt x="51" y="73"/>
                  <a:pt x="52" y="73"/>
                  <a:pt x="52" y="73"/>
                </a:cubicBezTo>
                <a:cubicBezTo>
                  <a:pt x="52" y="73"/>
                  <a:pt x="52" y="73"/>
                  <a:pt x="53" y="72"/>
                </a:cubicBezTo>
                <a:cubicBezTo>
                  <a:pt x="53" y="72"/>
                  <a:pt x="53" y="72"/>
                  <a:pt x="53" y="71"/>
                </a:cubicBezTo>
                <a:cubicBezTo>
                  <a:pt x="53" y="71"/>
                  <a:pt x="54" y="71"/>
                  <a:pt x="54" y="70"/>
                </a:cubicBezTo>
                <a:cubicBezTo>
                  <a:pt x="54" y="70"/>
                  <a:pt x="54" y="68"/>
                  <a:pt x="54" y="67"/>
                </a:cubicBezTo>
                <a:cubicBezTo>
                  <a:pt x="54" y="67"/>
                  <a:pt x="54" y="66"/>
                  <a:pt x="54" y="66"/>
                </a:cubicBezTo>
                <a:cubicBezTo>
                  <a:pt x="53" y="65"/>
                  <a:pt x="53" y="64"/>
                  <a:pt x="53" y="64"/>
                </a:cubicBezTo>
                <a:cubicBezTo>
                  <a:pt x="52" y="64"/>
                  <a:pt x="52" y="65"/>
                  <a:pt x="52" y="65"/>
                </a:cubicBezTo>
                <a:cubicBezTo>
                  <a:pt x="52" y="66"/>
                  <a:pt x="52" y="66"/>
                  <a:pt x="51" y="66"/>
                </a:cubicBezTo>
                <a:cubicBezTo>
                  <a:pt x="51" y="66"/>
                  <a:pt x="50" y="66"/>
                  <a:pt x="50" y="65"/>
                </a:cubicBezTo>
                <a:cubicBezTo>
                  <a:pt x="49" y="65"/>
                  <a:pt x="49" y="65"/>
                  <a:pt x="49" y="65"/>
                </a:cubicBezTo>
                <a:cubicBezTo>
                  <a:pt x="48" y="65"/>
                  <a:pt x="48" y="64"/>
                  <a:pt x="47" y="64"/>
                </a:cubicBezTo>
                <a:cubicBezTo>
                  <a:pt x="47" y="64"/>
                  <a:pt x="47" y="64"/>
                  <a:pt x="46" y="63"/>
                </a:cubicBezTo>
                <a:cubicBezTo>
                  <a:pt x="46" y="63"/>
                  <a:pt x="46" y="63"/>
                  <a:pt x="46" y="62"/>
                </a:cubicBezTo>
                <a:cubicBezTo>
                  <a:pt x="46" y="62"/>
                  <a:pt x="45" y="60"/>
                  <a:pt x="44" y="60"/>
                </a:cubicBezTo>
                <a:cubicBezTo>
                  <a:pt x="44" y="60"/>
                  <a:pt x="43" y="60"/>
                  <a:pt x="43" y="60"/>
                </a:cubicBezTo>
                <a:cubicBezTo>
                  <a:pt x="42" y="60"/>
                  <a:pt x="42" y="60"/>
                  <a:pt x="42" y="60"/>
                </a:cubicBezTo>
                <a:cubicBezTo>
                  <a:pt x="41" y="59"/>
                  <a:pt x="41" y="59"/>
                  <a:pt x="41" y="59"/>
                </a:cubicBezTo>
                <a:cubicBezTo>
                  <a:pt x="40" y="59"/>
                  <a:pt x="39" y="57"/>
                  <a:pt x="38" y="57"/>
                </a:cubicBezTo>
                <a:cubicBezTo>
                  <a:pt x="37" y="57"/>
                  <a:pt x="37" y="58"/>
                  <a:pt x="36" y="58"/>
                </a:cubicBezTo>
                <a:cubicBezTo>
                  <a:pt x="36" y="58"/>
                  <a:pt x="35" y="57"/>
                  <a:pt x="34" y="57"/>
                </a:cubicBezTo>
                <a:cubicBezTo>
                  <a:pt x="33" y="57"/>
                  <a:pt x="33" y="56"/>
                  <a:pt x="32" y="56"/>
                </a:cubicBezTo>
                <a:cubicBezTo>
                  <a:pt x="32" y="56"/>
                  <a:pt x="31" y="55"/>
                  <a:pt x="31" y="55"/>
                </a:cubicBezTo>
                <a:cubicBezTo>
                  <a:pt x="31" y="55"/>
                  <a:pt x="30" y="55"/>
                  <a:pt x="30" y="55"/>
                </a:cubicBezTo>
                <a:cubicBezTo>
                  <a:pt x="30" y="55"/>
                  <a:pt x="29" y="54"/>
                  <a:pt x="29" y="54"/>
                </a:cubicBezTo>
                <a:cubicBezTo>
                  <a:pt x="28" y="54"/>
                  <a:pt x="28" y="53"/>
                  <a:pt x="28" y="53"/>
                </a:cubicBezTo>
                <a:cubicBezTo>
                  <a:pt x="28" y="53"/>
                  <a:pt x="28" y="52"/>
                  <a:pt x="28" y="52"/>
                </a:cubicBezTo>
                <a:cubicBezTo>
                  <a:pt x="28" y="51"/>
                  <a:pt x="28" y="50"/>
                  <a:pt x="27" y="49"/>
                </a:cubicBezTo>
                <a:cubicBezTo>
                  <a:pt x="26" y="48"/>
                  <a:pt x="26" y="48"/>
                  <a:pt x="25" y="47"/>
                </a:cubicBezTo>
                <a:cubicBezTo>
                  <a:pt x="25" y="47"/>
                  <a:pt x="25" y="47"/>
                  <a:pt x="25" y="46"/>
                </a:cubicBezTo>
                <a:cubicBezTo>
                  <a:pt x="25" y="46"/>
                  <a:pt x="25" y="46"/>
                  <a:pt x="24" y="45"/>
                </a:cubicBezTo>
                <a:cubicBezTo>
                  <a:pt x="24" y="45"/>
                  <a:pt x="23" y="44"/>
                  <a:pt x="23" y="44"/>
                </a:cubicBezTo>
                <a:cubicBezTo>
                  <a:pt x="23" y="43"/>
                  <a:pt x="24" y="42"/>
                  <a:pt x="23" y="42"/>
                </a:cubicBezTo>
                <a:cubicBezTo>
                  <a:pt x="23" y="41"/>
                  <a:pt x="22" y="41"/>
                  <a:pt x="22" y="43"/>
                </a:cubicBezTo>
                <a:cubicBezTo>
                  <a:pt x="22" y="43"/>
                  <a:pt x="22" y="44"/>
                  <a:pt x="23" y="44"/>
                </a:cubicBezTo>
                <a:cubicBezTo>
                  <a:pt x="23" y="44"/>
                  <a:pt x="23" y="45"/>
                  <a:pt x="23" y="45"/>
                </a:cubicBezTo>
                <a:cubicBezTo>
                  <a:pt x="23" y="46"/>
                  <a:pt x="23" y="46"/>
                  <a:pt x="24" y="46"/>
                </a:cubicBezTo>
                <a:cubicBezTo>
                  <a:pt x="24" y="47"/>
                  <a:pt x="24" y="48"/>
                  <a:pt x="24" y="48"/>
                </a:cubicBezTo>
                <a:cubicBezTo>
                  <a:pt x="24" y="49"/>
                  <a:pt x="25" y="49"/>
                  <a:pt x="24" y="50"/>
                </a:cubicBezTo>
                <a:cubicBezTo>
                  <a:pt x="24" y="50"/>
                  <a:pt x="24" y="49"/>
                  <a:pt x="23" y="49"/>
                </a:cubicBezTo>
                <a:cubicBezTo>
                  <a:pt x="23" y="49"/>
                  <a:pt x="23" y="49"/>
                  <a:pt x="22" y="48"/>
                </a:cubicBezTo>
                <a:cubicBezTo>
                  <a:pt x="22" y="48"/>
                  <a:pt x="23" y="47"/>
                  <a:pt x="23" y="47"/>
                </a:cubicBezTo>
                <a:cubicBezTo>
                  <a:pt x="22" y="46"/>
                  <a:pt x="21" y="46"/>
                  <a:pt x="21" y="45"/>
                </a:cubicBezTo>
                <a:cubicBezTo>
                  <a:pt x="21" y="45"/>
                  <a:pt x="21" y="45"/>
                  <a:pt x="21" y="44"/>
                </a:cubicBezTo>
                <a:cubicBezTo>
                  <a:pt x="21" y="44"/>
                  <a:pt x="21" y="43"/>
                  <a:pt x="21" y="43"/>
                </a:cubicBezTo>
                <a:cubicBezTo>
                  <a:pt x="20" y="43"/>
                  <a:pt x="20" y="42"/>
                  <a:pt x="20" y="41"/>
                </a:cubicBezTo>
                <a:cubicBezTo>
                  <a:pt x="20" y="41"/>
                  <a:pt x="20" y="40"/>
                  <a:pt x="20" y="40"/>
                </a:cubicBezTo>
                <a:cubicBezTo>
                  <a:pt x="20" y="39"/>
                  <a:pt x="20" y="39"/>
                  <a:pt x="19" y="39"/>
                </a:cubicBezTo>
                <a:cubicBezTo>
                  <a:pt x="19" y="38"/>
                  <a:pt x="18" y="38"/>
                  <a:pt x="18" y="38"/>
                </a:cubicBezTo>
                <a:cubicBezTo>
                  <a:pt x="18" y="38"/>
                  <a:pt x="18" y="37"/>
                  <a:pt x="18" y="37"/>
                </a:cubicBezTo>
                <a:cubicBezTo>
                  <a:pt x="18" y="36"/>
                  <a:pt x="18" y="35"/>
                  <a:pt x="18" y="34"/>
                </a:cubicBezTo>
                <a:cubicBezTo>
                  <a:pt x="18" y="34"/>
                  <a:pt x="18" y="33"/>
                  <a:pt x="18" y="32"/>
                </a:cubicBezTo>
                <a:cubicBezTo>
                  <a:pt x="18" y="32"/>
                  <a:pt x="18" y="32"/>
                  <a:pt x="19" y="31"/>
                </a:cubicBezTo>
                <a:cubicBezTo>
                  <a:pt x="19" y="31"/>
                  <a:pt x="19" y="30"/>
                  <a:pt x="19" y="30"/>
                </a:cubicBezTo>
                <a:cubicBezTo>
                  <a:pt x="20" y="29"/>
                  <a:pt x="20" y="28"/>
                  <a:pt x="21" y="28"/>
                </a:cubicBezTo>
                <a:cubicBezTo>
                  <a:pt x="22" y="27"/>
                  <a:pt x="22" y="26"/>
                  <a:pt x="23" y="25"/>
                </a:cubicBezTo>
                <a:cubicBezTo>
                  <a:pt x="23" y="25"/>
                  <a:pt x="23" y="24"/>
                  <a:pt x="23" y="24"/>
                </a:cubicBezTo>
                <a:cubicBezTo>
                  <a:pt x="23" y="23"/>
                  <a:pt x="22" y="23"/>
                  <a:pt x="22" y="22"/>
                </a:cubicBezTo>
                <a:cubicBezTo>
                  <a:pt x="22" y="22"/>
                  <a:pt x="23" y="22"/>
                  <a:pt x="23" y="22"/>
                </a:cubicBezTo>
                <a:cubicBezTo>
                  <a:pt x="23" y="21"/>
                  <a:pt x="23" y="21"/>
                  <a:pt x="23" y="21"/>
                </a:cubicBezTo>
                <a:cubicBezTo>
                  <a:pt x="23" y="20"/>
                  <a:pt x="23" y="19"/>
                  <a:pt x="23" y="19"/>
                </a:cubicBezTo>
                <a:cubicBezTo>
                  <a:pt x="23" y="18"/>
                  <a:pt x="24" y="18"/>
                  <a:pt x="23" y="18"/>
                </a:cubicBezTo>
                <a:cubicBezTo>
                  <a:pt x="23" y="17"/>
                  <a:pt x="22" y="18"/>
                  <a:pt x="22" y="18"/>
                </a:cubicBezTo>
                <a:cubicBezTo>
                  <a:pt x="21" y="17"/>
                  <a:pt x="22" y="17"/>
                  <a:pt x="22" y="16"/>
                </a:cubicBezTo>
                <a:cubicBezTo>
                  <a:pt x="22" y="16"/>
                  <a:pt x="22" y="16"/>
                  <a:pt x="22" y="16"/>
                </a:cubicBezTo>
                <a:cubicBezTo>
                  <a:pt x="22" y="15"/>
                  <a:pt x="22" y="15"/>
                  <a:pt x="22" y="15"/>
                </a:cubicBezTo>
                <a:cubicBezTo>
                  <a:pt x="22" y="15"/>
                  <a:pt x="22" y="14"/>
                  <a:pt x="22" y="14"/>
                </a:cubicBezTo>
                <a:cubicBezTo>
                  <a:pt x="28" y="9"/>
                  <a:pt x="35" y="5"/>
                  <a:pt x="43" y="4"/>
                </a:cubicBezTo>
                <a:cubicBezTo>
                  <a:pt x="43" y="4"/>
                  <a:pt x="43" y="4"/>
                  <a:pt x="43" y="4"/>
                </a:cubicBezTo>
                <a:cubicBezTo>
                  <a:pt x="43" y="4"/>
                  <a:pt x="43" y="4"/>
                  <a:pt x="44" y="4"/>
                </a:cubicBezTo>
                <a:cubicBezTo>
                  <a:pt x="44" y="4"/>
                  <a:pt x="45" y="4"/>
                  <a:pt x="45" y="4"/>
                </a:cubicBezTo>
                <a:cubicBezTo>
                  <a:pt x="46" y="4"/>
                  <a:pt x="46" y="4"/>
                  <a:pt x="47" y="4"/>
                </a:cubicBezTo>
                <a:cubicBezTo>
                  <a:pt x="48" y="4"/>
                  <a:pt x="49" y="5"/>
                  <a:pt x="50" y="5"/>
                </a:cubicBezTo>
                <a:cubicBezTo>
                  <a:pt x="50" y="5"/>
                  <a:pt x="50" y="4"/>
                  <a:pt x="50" y="4"/>
                </a:cubicBezTo>
                <a:cubicBezTo>
                  <a:pt x="50" y="4"/>
                  <a:pt x="51" y="3"/>
                  <a:pt x="51" y="3"/>
                </a:cubicBezTo>
                <a:cubicBezTo>
                  <a:pt x="51" y="3"/>
                  <a:pt x="52" y="3"/>
                  <a:pt x="52" y="3"/>
                </a:cubicBezTo>
                <a:cubicBezTo>
                  <a:pt x="53" y="3"/>
                  <a:pt x="54" y="3"/>
                  <a:pt x="55" y="3"/>
                </a:cubicBezTo>
                <a:cubicBezTo>
                  <a:pt x="55" y="0"/>
                  <a:pt x="55" y="0"/>
                  <a:pt x="55" y="0"/>
                </a:cubicBezTo>
                <a:cubicBezTo>
                  <a:pt x="55" y="0"/>
                  <a:pt x="54" y="0"/>
                  <a:pt x="53" y="0"/>
                </a:cubicBezTo>
                <a:cubicBezTo>
                  <a:pt x="53" y="0"/>
                  <a:pt x="52" y="0"/>
                  <a:pt x="52" y="0"/>
                </a:cubicBezTo>
                <a:cubicBezTo>
                  <a:pt x="51" y="0"/>
                  <a:pt x="51" y="0"/>
                  <a:pt x="50" y="0"/>
                </a:cubicBezTo>
                <a:cubicBezTo>
                  <a:pt x="45" y="0"/>
                  <a:pt x="40" y="1"/>
                  <a:pt x="35" y="3"/>
                </a:cubicBezTo>
                <a:cubicBezTo>
                  <a:pt x="35" y="3"/>
                  <a:pt x="34" y="4"/>
                  <a:pt x="33" y="4"/>
                </a:cubicBezTo>
                <a:cubicBezTo>
                  <a:pt x="33" y="4"/>
                  <a:pt x="33" y="4"/>
                  <a:pt x="32" y="4"/>
                </a:cubicBezTo>
                <a:cubicBezTo>
                  <a:pt x="32" y="4"/>
                  <a:pt x="31" y="5"/>
                  <a:pt x="31" y="5"/>
                </a:cubicBezTo>
                <a:cubicBezTo>
                  <a:pt x="30" y="5"/>
                  <a:pt x="29" y="6"/>
                  <a:pt x="28" y="6"/>
                </a:cubicBezTo>
                <a:cubicBezTo>
                  <a:pt x="28" y="6"/>
                  <a:pt x="27" y="7"/>
                  <a:pt x="26" y="7"/>
                </a:cubicBezTo>
                <a:cubicBezTo>
                  <a:pt x="23" y="9"/>
                  <a:pt x="21" y="11"/>
                  <a:pt x="18" y="13"/>
                </a:cubicBezTo>
                <a:cubicBezTo>
                  <a:pt x="18" y="13"/>
                  <a:pt x="18" y="13"/>
                  <a:pt x="17" y="14"/>
                </a:cubicBezTo>
                <a:cubicBezTo>
                  <a:pt x="17" y="14"/>
                  <a:pt x="16" y="15"/>
                  <a:pt x="15" y="15"/>
                </a:cubicBezTo>
                <a:cubicBezTo>
                  <a:pt x="15" y="16"/>
                  <a:pt x="14" y="17"/>
                  <a:pt x="14" y="17"/>
                </a:cubicBezTo>
                <a:cubicBezTo>
                  <a:pt x="13" y="18"/>
                  <a:pt x="12" y="19"/>
                  <a:pt x="11" y="20"/>
                </a:cubicBezTo>
                <a:cubicBezTo>
                  <a:pt x="10" y="22"/>
                  <a:pt x="8" y="24"/>
                  <a:pt x="7" y="26"/>
                </a:cubicBezTo>
                <a:cubicBezTo>
                  <a:pt x="7" y="27"/>
                  <a:pt x="6" y="28"/>
                  <a:pt x="6" y="28"/>
                </a:cubicBezTo>
                <a:cubicBezTo>
                  <a:pt x="6" y="29"/>
                  <a:pt x="6" y="29"/>
                  <a:pt x="5" y="29"/>
                </a:cubicBezTo>
                <a:cubicBezTo>
                  <a:pt x="5" y="31"/>
                  <a:pt x="4" y="32"/>
                  <a:pt x="4" y="33"/>
                </a:cubicBezTo>
                <a:cubicBezTo>
                  <a:pt x="4" y="33"/>
                  <a:pt x="4" y="34"/>
                  <a:pt x="4" y="34"/>
                </a:cubicBezTo>
                <a:cubicBezTo>
                  <a:pt x="3" y="36"/>
                  <a:pt x="2" y="37"/>
                  <a:pt x="2" y="39"/>
                </a:cubicBezTo>
                <a:cubicBezTo>
                  <a:pt x="2" y="40"/>
                  <a:pt x="2" y="41"/>
                  <a:pt x="1" y="41"/>
                </a:cubicBezTo>
                <a:close/>
                <a:moveTo>
                  <a:pt x="55" y="41"/>
                </a:moveTo>
                <a:cubicBezTo>
                  <a:pt x="55" y="65"/>
                  <a:pt x="55" y="65"/>
                  <a:pt x="55" y="65"/>
                </a:cubicBezTo>
                <a:cubicBezTo>
                  <a:pt x="55" y="65"/>
                  <a:pt x="55" y="65"/>
                  <a:pt x="55" y="65"/>
                </a:cubicBezTo>
                <a:cubicBezTo>
                  <a:pt x="54" y="65"/>
                  <a:pt x="54" y="64"/>
                  <a:pt x="54" y="64"/>
                </a:cubicBezTo>
                <a:cubicBezTo>
                  <a:pt x="52" y="63"/>
                  <a:pt x="52" y="65"/>
                  <a:pt x="51" y="65"/>
                </a:cubicBezTo>
                <a:cubicBezTo>
                  <a:pt x="50" y="65"/>
                  <a:pt x="48" y="63"/>
                  <a:pt x="48" y="62"/>
                </a:cubicBezTo>
                <a:cubicBezTo>
                  <a:pt x="48" y="61"/>
                  <a:pt x="49" y="61"/>
                  <a:pt x="49" y="60"/>
                </a:cubicBezTo>
                <a:cubicBezTo>
                  <a:pt x="49" y="59"/>
                  <a:pt x="49" y="59"/>
                  <a:pt x="49" y="59"/>
                </a:cubicBezTo>
                <a:cubicBezTo>
                  <a:pt x="49" y="58"/>
                  <a:pt x="48" y="57"/>
                  <a:pt x="48" y="57"/>
                </a:cubicBezTo>
                <a:cubicBezTo>
                  <a:pt x="47" y="57"/>
                  <a:pt x="45" y="58"/>
                  <a:pt x="44" y="57"/>
                </a:cubicBezTo>
                <a:cubicBezTo>
                  <a:pt x="44" y="57"/>
                  <a:pt x="44" y="57"/>
                  <a:pt x="45" y="56"/>
                </a:cubicBezTo>
                <a:cubicBezTo>
                  <a:pt x="45" y="56"/>
                  <a:pt x="45" y="56"/>
                  <a:pt x="45" y="56"/>
                </a:cubicBezTo>
                <a:cubicBezTo>
                  <a:pt x="45" y="55"/>
                  <a:pt x="45" y="55"/>
                  <a:pt x="45" y="55"/>
                </a:cubicBezTo>
                <a:cubicBezTo>
                  <a:pt x="46" y="54"/>
                  <a:pt x="46" y="54"/>
                  <a:pt x="46" y="53"/>
                </a:cubicBezTo>
                <a:cubicBezTo>
                  <a:pt x="46" y="53"/>
                  <a:pt x="46" y="53"/>
                  <a:pt x="46" y="53"/>
                </a:cubicBezTo>
                <a:cubicBezTo>
                  <a:pt x="46" y="52"/>
                  <a:pt x="46" y="52"/>
                  <a:pt x="46" y="52"/>
                </a:cubicBezTo>
                <a:cubicBezTo>
                  <a:pt x="45" y="52"/>
                  <a:pt x="44" y="52"/>
                  <a:pt x="44" y="52"/>
                </a:cubicBezTo>
                <a:cubicBezTo>
                  <a:pt x="42" y="52"/>
                  <a:pt x="43" y="54"/>
                  <a:pt x="42" y="54"/>
                </a:cubicBezTo>
                <a:cubicBezTo>
                  <a:pt x="41" y="55"/>
                  <a:pt x="41" y="55"/>
                  <a:pt x="40" y="55"/>
                </a:cubicBezTo>
                <a:cubicBezTo>
                  <a:pt x="40" y="55"/>
                  <a:pt x="39" y="55"/>
                  <a:pt x="39" y="55"/>
                </a:cubicBezTo>
                <a:cubicBezTo>
                  <a:pt x="38" y="55"/>
                  <a:pt x="37" y="54"/>
                  <a:pt x="37" y="54"/>
                </a:cubicBezTo>
                <a:cubicBezTo>
                  <a:pt x="37" y="54"/>
                  <a:pt x="36" y="52"/>
                  <a:pt x="36" y="52"/>
                </a:cubicBezTo>
                <a:cubicBezTo>
                  <a:pt x="36" y="51"/>
                  <a:pt x="36" y="49"/>
                  <a:pt x="37" y="48"/>
                </a:cubicBezTo>
                <a:cubicBezTo>
                  <a:pt x="37" y="48"/>
                  <a:pt x="37" y="48"/>
                  <a:pt x="37" y="47"/>
                </a:cubicBezTo>
                <a:cubicBezTo>
                  <a:pt x="38" y="47"/>
                  <a:pt x="37" y="46"/>
                  <a:pt x="38" y="46"/>
                </a:cubicBezTo>
                <a:cubicBezTo>
                  <a:pt x="38" y="45"/>
                  <a:pt x="39" y="45"/>
                  <a:pt x="39" y="44"/>
                </a:cubicBezTo>
                <a:cubicBezTo>
                  <a:pt x="40" y="44"/>
                  <a:pt x="41" y="43"/>
                  <a:pt x="42" y="43"/>
                </a:cubicBezTo>
                <a:cubicBezTo>
                  <a:pt x="42" y="43"/>
                  <a:pt x="43" y="43"/>
                  <a:pt x="44" y="43"/>
                </a:cubicBezTo>
                <a:cubicBezTo>
                  <a:pt x="44" y="43"/>
                  <a:pt x="44" y="44"/>
                  <a:pt x="45" y="44"/>
                </a:cubicBezTo>
                <a:cubicBezTo>
                  <a:pt x="46" y="44"/>
                  <a:pt x="46" y="43"/>
                  <a:pt x="47" y="43"/>
                </a:cubicBezTo>
                <a:cubicBezTo>
                  <a:pt x="48" y="43"/>
                  <a:pt x="48" y="42"/>
                  <a:pt x="49" y="43"/>
                </a:cubicBezTo>
                <a:cubicBezTo>
                  <a:pt x="49" y="43"/>
                  <a:pt x="50" y="43"/>
                  <a:pt x="50" y="43"/>
                </a:cubicBezTo>
                <a:cubicBezTo>
                  <a:pt x="51" y="43"/>
                  <a:pt x="51" y="43"/>
                  <a:pt x="51" y="43"/>
                </a:cubicBezTo>
                <a:cubicBezTo>
                  <a:pt x="52" y="43"/>
                  <a:pt x="52" y="44"/>
                  <a:pt x="52" y="44"/>
                </a:cubicBezTo>
                <a:cubicBezTo>
                  <a:pt x="52" y="45"/>
                  <a:pt x="52" y="45"/>
                  <a:pt x="52" y="46"/>
                </a:cubicBezTo>
                <a:cubicBezTo>
                  <a:pt x="52" y="46"/>
                  <a:pt x="53" y="46"/>
                  <a:pt x="54" y="46"/>
                </a:cubicBezTo>
                <a:cubicBezTo>
                  <a:pt x="55" y="46"/>
                  <a:pt x="54" y="45"/>
                  <a:pt x="54" y="45"/>
                </a:cubicBezTo>
                <a:cubicBezTo>
                  <a:pt x="54" y="45"/>
                  <a:pt x="54" y="44"/>
                  <a:pt x="54" y="44"/>
                </a:cubicBezTo>
                <a:cubicBezTo>
                  <a:pt x="54" y="44"/>
                  <a:pt x="54" y="43"/>
                  <a:pt x="54" y="43"/>
                </a:cubicBezTo>
                <a:cubicBezTo>
                  <a:pt x="54" y="42"/>
                  <a:pt x="55" y="41"/>
                  <a:pt x="55" y="41"/>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29" name="Google Shape;1929;p52"/>
          <p:cNvSpPr/>
          <p:nvPr/>
        </p:nvSpPr>
        <p:spPr>
          <a:xfrm>
            <a:off x="8267021" y="1918993"/>
            <a:ext cx="191654" cy="152137"/>
          </a:xfrm>
          <a:custGeom>
            <a:rect b="b" l="l" r="r" t="t"/>
            <a:pathLst>
              <a:path extrusionOk="0" h="57" w="72">
                <a:moveTo>
                  <a:pt x="72" y="20"/>
                </a:moveTo>
                <a:cubicBezTo>
                  <a:pt x="64" y="13"/>
                  <a:pt x="64" y="13"/>
                  <a:pt x="64" y="13"/>
                </a:cubicBezTo>
                <a:cubicBezTo>
                  <a:pt x="58" y="0"/>
                  <a:pt x="58" y="0"/>
                  <a:pt x="58" y="0"/>
                </a:cubicBezTo>
                <a:cubicBezTo>
                  <a:pt x="58" y="13"/>
                  <a:pt x="58" y="13"/>
                  <a:pt x="58" y="13"/>
                </a:cubicBezTo>
                <a:cubicBezTo>
                  <a:pt x="60" y="16"/>
                  <a:pt x="60" y="16"/>
                  <a:pt x="60" y="16"/>
                </a:cubicBezTo>
                <a:cubicBezTo>
                  <a:pt x="58" y="16"/>
                  <a:pt x="58" y="16"/>
                  <a:pt x="58" y="16"/>
                </a:cubicBezTo>
                <a:cubicBezTo>
                  <a:pt x="58" y="32"/>
                  <a:pt x="58" y="32"/>
                  <a:pt x="58" y="32"/>
                </a:cubicBezTo>
                <a:cubicBezTo>
                  <a:pt x="65" y="32"/>
                  <a:pt x="65" y="32"/>
                  <a:pt x="65" y="32"/>
                </a:cubicBezTo>
                <a:cubicBezTo>
                  <a:pt x="65" y="39"/>
                  <a:pt x="65" y="39"/>
                  <a:pt x="65" y="39"/>
                </a:cubicBezTo>
                <a:cubicBezTo>
                  <a:pt x="65" y="39"/>
                  <a:pt x="65" y="39"/>
                  <a:pt x="65" y="39"/>
                </a:cubicBezTo>
                <a:cubicBezTo>
                  <a:pt x="58" y="39"/>
                  <a:pt x="58" y="39"/>
                  <a:pt x="58" y="39"/>
                </a:cubicBezTo>
                <a:cubicBezTo>
                  <a:pt x="58" y="57"/>
                  <a:pt x="58" y="57"/>
                  <a:pt x="58" y="57"/>
                </a:cubicBezTo>
                <a:cubicBezTo>
                  <a:pt x="68" y="57"/>
                  <a:pt x="68" y="57"/>
                  <a:pt x="68" y="57"/>
                </a:cubicBezTo>
                <a:cubicBezTo>
                  <a:pt x="70" y="57"/>
                  <a:pt x="72" y="55"/>
                  <a:pt x="72" y="53"/>
                </a:cubicBezTo>
                <a:cubicBezTo>
                  <a:pt x="72" y="45"/>
                  <a:pt x="72" y="45"/>
                  <a:pt x="72" y="45"/>
                </a:cubicBezTo>
                <a:lnTo>
                  <a:pt x="72" y="20"/>
                </a:lnTo>
                <a:close/>
                <a:moveTo>
                  <a:pt x="58" y="0"/>
                </a:moveTo>
                <a:cubicBezTo>
                  <a:pt x="58" y="0"/>
                  <a:pt x="58" y="0"/>
                  <a:pt x="58" y="0"/>
                </a:cubicBezTo>
                <a:cubicBezTo>
                  <a:pt x="36" y="0"/>
                  <a:pt x="36" y="0"/>
                  <a:pt x="36" y="0"/>
                </a:cubicBezTo>
                <a:cubicBezTo>
                  <a:pt x="36" y="4"/>
                  <a:pt x="36" y="4"/>
                  <a:pt x="36" y="4"/>
                </a:cubicBezTo>
                <a:cubicBezTo>
                  <a:pt x="54" y="4"/>
                  <a:pt x="54" y="4"/>
                  <a:pt x="54" y="4"/>
                </a:cubicBezTo>
                <a:cubicBezTo>
                  <a:pt x="58" y="13"/>
                  <a:pt x="58" y="13"/>
                  <a:pt x="58" y="13"/>
                </a:cubicBezTo>
                <a:cubicBezTo>
                  <a:pt x="58" y="0"/>
                  <a:pt x="58" y="0"/>
                  <a:pt x="58" y="0"/>
                </a:cubicBezTo>
                <a:close/>
                <a:moveTo>
                  <a:pt x="36" y="45"/>
                </a:moveTo>
                <a:cubicBezTo>
                  <a:pt x="55" y="45"/>
                  <a:pt x="55" y="45"/>
                  <a:pt x="55" y="45"/>
                </a:cubicBezTo>
                <a:cubicBezTo>
                  <a:pt x="55" y="53"/>
                  <a:pt x="55" y="53"/>
                  <a:pt x="55" y="53"/>
                </a:cubicBezTo>
                <a:cubicBezTo>
                  <a:pt x="55" y="55"/>
                  <a:pt x="56" y="57"/>
                  <a:pt x="58" y="57"/>
                </a:cubicBezTo>
                <a:cubicBezTo>
                  <a:pt x="58" y="57"/>
                  <a:pt x="58" y="57"/>
                  <a:pt x="58" y="57"/>
                </a:cubicBezTo>
                <a:cubicBezTo>
                  <a:pt x="58" y="39"/>
                  <a:pt x="58" y="39"/>
                  <a:pt x="58" y="39"/>
                </a:cubicBezTo>
                <a:cubicBezTo>
                  <a:pt x="51" y="39"/>
                  <a:pt x="51" y="39"/>
                  <a:pt x="51" y="39"/>
                </a:cubicBezTo>
                <a:cubicBezTo>
                  <a:pt x="51" y="32"/>
                  <a:pt x="51" y="32"/>
                  <a:pt x="51" y="32"/>
                </a:cubicBezTo>
                <a:cubicBezTo>
                  <a:pt x="58" y="32"/>
                  <a:pt x="58" y="32"/>
                  <a:pt x="58" y="32"/>
                </a:cubicBezTo>
                <a:cubicBezTo>
                  <a:pt x="58" y="16"/>
                  <a:pt x="58" y="16"/>
                  <a:pt x="58" y="16"/>
                </a:cubicBezTo>
                <a:cubicBezTo>
                  <a:pt x="36" y="16"/>
                  <a:pt x="36" y="16"/>
                  <a:pt x="36" y="16"/>
                </a:cubicBezTo>
                <a:lnTo>
                  <a:pt x="36" y="45"/>
                </a:lnTo>
                <a:close/>
                <a:moveTo>
                  <a:pt x="36" y="0"/>
                </a:moveTo>
                <a:cubicBezTo>
                  <a:pt x="14" y="0"/>
                  <a:pt x="14" y="0"/>
                  <a:pt x="14" y="0"/>
                </a:cubicBezTo>
                <a:cubicBezTo>
                  <a:pt x="13" y="0"/>
                  <a:pt x="13" y="0"/>
                  <a:pt x="13" y="0"/>
                </a:cubicBezTo>
                <a:cubicBezTo>
                  <a:pt x="13" y="13"/>
                  <a:pt x="13" y="13"/>
                  <a:pt x="13" y="13"/>
                </a:cubicBezTo>
                <a:cubicBezTo>
                  <a:pt x="18" y="4"/>
                  <a:pt x="18" y="4"/>
                  <a:pt x="18" y="4"/>
                </a:cubicBezTo>
                <a:cubicBezTo>
                  <a:pt x="18" y="4"/>
                  <a:pt x="18" y="4"/>
                  <a:pt x="18" y="4"/>
                </a:cubicBezTo>
                <a:cubicBezTo>
                  <a:pt x="36" y="4"/>
                  <a:pt x="36" y="4"/>
                  <a:pt x="36" y="4"/>
                </a:cubicBezTo>
                <a:cubicBezTo>
                  <a:pt x="36" y="0"/>
                  <a:pt x="36" y="0"/>
                  <a:pt x="36" y="0"/>
                </a:cubicBezTo>
                <a:close/>
                <a:moveTo>
                  <a:pt x="13" y="57"/>
                </a:moveTo>
                <a:cubicBezTo>
                  <a:pt x="14" y="57"/>
                  <a:pt x="14" y="57"/>
                  <a:pt x="14" y="57"/>
                </a:cubicBezTo>
                <a:cubicBezTo>
                  <a:pt x="15" y="57"/>
                  <a:pt x="17" y="55"/>
                  <a:pt x="17" y="53"/>
                </a:cubicBezTo>
                <a:cubicBezTo>
                  <a:pt x="17" y="45"/>
                  <a:pt x="17" y="45"/>
                  <a:pt x="17" y="45"/>
                </a:cubicBezTo>
                <a:cubicBezTo>
                  <a:pt x="36" y="45"/>
                  <a:pt x="36" y="45"/>
                  <a:pt x="36" y="45"/>
                </a:cubicBezTo>
                <a:cubicBezTo>
                  <a:pt x="36" y="16"/>
                  <a:pt x="36" y="16"/>
                  <a:pt x="36" y="16"/>
                </a:cubicBezTo>
                <a:cubicBezTo>
                  <a:pt x="13" y="16"/>
                  <a:pt x="13" y="16"/>
                  <a:pt x="13" y="16"/>
                </a:cubicBezTo>
                <a:cubicBezTo>
                  <a:pt x="13" y="32"/>
                  <a:pt x="13" y="32"/>
                  <a:pt x="13" y="32"/>
                </a:cubicBezTo>
                <a:cubicBezTo>
                  <a:pt x="21" y="32"/>
                  <a:pt x="21" y="32"/>
                  <a:pt x="21" y="32"/>
                </a:cubicBezTo>
                <a:cubicBezTo>
                  <a:pt x="21" y="39"/>
                  <a:pt x="21" y="39"/>
                  <a:pt x="21" y="39"/>
                </a:cubicBezTo>
                <a:cubicBezTo>
                  <a:pt x="21" y="39"/>
                  <a:pt x="21" y="39"/>
                  <a:pt x="21" y="39"/>
                </a:cubicBezTo>
                <a:cubicBezTo>
                  <a:pt x="13" y="39"/>
                  <a:pt x="13" y="39"/>
                  <a:pt x="13" y="39"/>
                </a:cubicBezTo>
                <a:lnTo>
                  <a:pt x="13" y="57"/>
                </a:lnTo>
                <a:close/>
                <a:moveTo>
                  <a:pt x="13" y="0"/>
                </a:moveTo>
                <a:cubicBezTo>
                  <a:pt x="7" y="13"/>
                  <a:pt x="7" y="13"/>
                  <a:pt x="7" y="13"/>
                </a:cubicBezTo>
                <a:cubicBezTo>
                  <a:pt x="0" y="20"/>
                  <a:pt x="0" y="20"/>
                  <a:pt x="0" y="20"/>
                </a:cubicBezTo>
                <a:cubicBezTo>
                  <a:pt x="0" y="43"/>
                  <a:pt x="0" y="43"/>
                  <a:pt x="0" y="43"/>
                </a:cubicBezTo>
                <a:cubicBezTo>
                  <a:pt x="0" y="45"/>
                  <a:pt x="0" y="45"/>
                  <a:pt x="0" y="45"/>
                </a:cubicBezTo>
                <a:cubicBezTo>
                  <a:pt x="0" y="53"/>
                  <a:pt x="0" y="53"/>
                  <a:pt x="0" y="53"/>
                </a:cubicBezTo>
                <a:cubicBezTo>
                  <a:pt x="0" y="55"/>
                  <a:pt x="1" y="57"/>
                  <a:pt x="3" y="57"/>
                </a:cubicBezTo>
                <a:cubicBezTo>
                  <a:pt x="13" y="57"/>
                  <a:pt x="13" y="57"/>
                  <a:pt x="13" y="57"/>
                </a:cubicBezTo>
                <a:cubicBezTo>
                  <a:pt x="13" y="39"/>
                  <a:pt x="13" y="39"/>
                  <a:pt x="13" y="39"/>
                </a:cubicBezTo>
                <a:cubicBezTo>
                  <a:pt x="6" y="39"/>
                  <a:pt x="6" y="39"/>
                  <a:pt x="6" y="39"/>
                </a:cubicBezTo>
                <a:cubicBezTo>
                  <a:pt x="6" y="32"/>
                  <a:pt x="6" y="32"/>
                  <a:pt x="6" y="32"/>
                </a:cubicBezTo>
                <a:cubicBezTo>
                  <a:pt x="13" y="32"/>
                  <a:pt x="13" y="32"/>
                  <a:pt x="13" y="32"/>
                </a:cubicBezTo>
                <a:cubicBezTo>
                  <a:pt x="13" y="16"/>
                  <a:pt x="13" y="16"/>
                  <a:pt x="13" y="16"/>
                </a:cubicBezTo>
                <a:cubicBezTo>
                  <a:pt x="12" y="16"/>
                  <a:pt x="12" y="16"/>
                  <a:pt x="12" y="16"/>
                </a:cubicBezTo>
                <a:cubicBezTo>
                  <a:pt x="13" y="13"/>
                  <a:pt x="13" y="13"/>
                  <a:pt x="13" y="13"/>
                </a:cubicBezTo>
                <a:lnTo>
                  <a:pt x="13"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930" name="Google Shape;1930;p52"/>
          <p:cNvGrpSpPr/>
          <p:nvPr/>
        </p:nvGrpSpPr>
        <p:grpSpPr>
          <a:xfrm>
            <a:off x="4807386" y="4855038"/>
            <a:ext cx="2845161" cy="4607676"/>
            <a:chOff x="5111659" y="4855036"/>
            <a:chExt cx="2414432" cy="3910120"/>
          </a:xfrm>
        </p:grpSpPr>
        <p:sp>
          <p:nvSpPr>
            <p:cNvPr id="1931" name="Google Shape;1931;p52"/>
            <p:cNvSpPr/>
            <p:nvPr/>
          </p:nvSpPr>
          <p:spPr>
            <a:xfrm>
              <a:off x="5165008" y="4941973"/>
              <a:ext cx="1444314" cy="1956048"/>
            </a:xfrm>
            <a:custGeom>
              <a:rect b="b" l="l" r="r" t="t"/>
              <a:pathLst>
                <a:path extrusionOk="0" h="738" w="545">
                  <a:moveTo>
                    <a:pt x="41" y="22"/>
                  </a:moveTo>
                  <a:cubicBezTo>
                    <a:pt x="41" y="22"/>
                    <a:pt x="41" y="22"/>
                    <a:pt x="41" y="22"/>
                  </a:cubicBezTo>
                  <a:cubicBezTo>
                    <a:pt x="8" y="44"/>
                    <a:pt x="0" y="89"/>
                    <a:pt x="22" y="121"/>
                  </a:cubicBezTo>
                  <a:cubicBezTo>
                    <a:pt x="405" y="697"/>
                    <a:pt x="405" y="697"/>
                    <a:pt x="405" y="697"/>
                  </a:cubicBezTo>
                  <a:cubicBezTo>
                    <a:pt x="427" y="730"/>
                    <a:pt x="472" y="738"/>
                    <a:pt x="504" y="716"/>
                  </a:cubicBezTo>
                  <a:cubicBezTo>
                    <a:pt x="504" y="716"/>
                    <a:pt x="504" y="716"/>
                    <a:pt x="504" y="716"/>
                  </a:cubicBezTo>
                  <a:cubicBezTo>
                    <a:pt x="537" y="694"/>
                    <a:pt x="545" y="650"/>
                    <a:pt x="523" y="617"/>
                  </a:cubicBezTo>
                  <a:cubicBezTo>
                    <a:pt x="140" y="41"/>
                    <a:pt x="140" y="41"/>
                    <a:pt x="140" y="41"/>
                  </a:cubicBezTo>
                  <a:cubicBezTo>
                    <a:pt x="118" y="8"/>
                    <a:pt x="73" y="0"/>
                    <a:pt x="41" y="2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32" name="Google Shape;1932;p52"/>
            <p:cNvSpPr/>
            <p:nvPr/>
          </p:nvSpPr>
          <p:spPr>
            <a:xfrm>
              <a:off x="5573993" y="4855036"/>
              <a:ext cx="1596450" cy="3147456"/>
            </a:xfrm>
            <a:custGeom>
              <a:rect b="b" l="l" r="r" t="t"/>
              <a:pathLst>
                <a:path extrusionOk="0" h="1187" w="602">
                  <a:moveTo>
                    <a:pt x="478" y="0"/>
                  </a:moveTo>
                  <a:cubicBezTo>
                    <a:pt x="124" y="0"/>
                    <a:pt x="124" y="0"/>
                    <a:pt x="124" y="0"/>
                  </a:cubicBezTo>
                  <a:cubicBezTo>
                    <a:pt x="56" y="0"/>
                    <a:pt x="0" y="56"/>
                    <a:pt x="0" y="124"/>
                  </a:cubicBezTo>
                  <a:cubicBezTo>
                    <a:pt x="0" y="1062"/>
                    <a:pt x="0" y="1062"/>
                    <a:pt x="0" y="1062"/>
                  </a:cubicBezTo>
                  <a:cubicBezTo>
                    <a:pt x="0" y="1131"/>
                    <a:pt x="56" y="1187"/>
                    <a:pt x="124" y="1187"/>
                  </a:cubicBezTo>
                  <a:cubicBezTo>
                    <a:pt x="478" y="1187"/>
                    <a:pt x="478" y="1187"/>
                    <a:pt x="478" y="1187"/>
                  </a:cubicBezTo>
                  <a:cubicBezTo>
                    <a:pt x="546" y="1187"/>
                    <a:pt x="602" y="1131"/>
                    <a:pt x="602" y="1062"/>
                  </a:cubicBezTo>
                  <a:cubicBezTo>
                    <a:pt x="602" y="124"/>
                    <a:pt x="602" y="124"/>
                    <a:pt x="602" y="124"/>
                  </a:cubicBezTo>
                  <a:cubicBezTo>
                    <a:pt x="602" y="56"/>
                    <a:pt x="546" y="0"/>
                    <a:pt x="478" y="0"/>
                  </a:cubicBezTo>
                  <a:close/>
                </a:path>
              </a:pathLst>
            </a:custGeom>
            <a:solidFill>
              <a:srgbClr val="06677F"/>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33" name="Google Shape;1933;p52"/>
            <p:cNvSpPr/>
            <p:nvPr/>
          </p:nvSpPr>
          <p:spPr>
            <a:xfrm>
              <a:off x="5287505" y="6344794"/>
              <a:ext cx="1481853" cy="2017297"/>
            </a:xfrm>
            <a:custGeom>
              <a:rect b="b" l="l" r="r" t="t"/>
              <a:pathLst>
                <a:path extrusionOk="0" h="761" w="559">
                  <a:moveTo>
                    <a:pt x="41" y="22"/>
                  </a:moveTo>
                  <a:cubicBezTo>
                    <a:pt x="41" y="22"/>
                    <a:pt x="41" y="22"/>
                    <a:pt x="41" y="22"/>
                  </a:cubicBezTo>
                  <a:cubicBezTo>
                    <a:pt x="8" y="45"/>
                    <a:pt x="0" y="89"/>
                    <a:pt x="22" y="122"/>
                  </a:cubicBezTo>
                  <a:cubicBezTo>
                    <a:pt x="419" y="720"/>
                    <a:pt x="419" y="720"/>
                    <a:pt x="419" y="720"/>
                  </a:cubicBezTo>
                  <a:cubicBezTo>
                    <a:pt x="441" y="753"/>
                    <a:pt x="486" y="761"/>
                    <a:pt x="518" y="739"/>
                  </a:cubicBezTo>
                  <a:cubicBezTo>
                    <a:pt x="518" y="739"/>
                    <a:pt x="518" y="739"/>
                    <a:pt x="518" y="739"/>
                  </a:cubicBezTo>
                  <a:cubicBezTo>
                    <a:pt x="551" y="717"/>
                    <a:pt x="559" y="672"/>
                    <a:pt x="537" y="640"/>
                  </a:cubicBezTo>
                  <a:cubicBezTo>
                    <a:pt x="140" y="41"/>
                    <a:pt x="140" y="41"/>
                    <a:pt x="140" y="41"/>
                  </a:cubicBezTo>
                  <a:cubicBezTo>
                    <a:pt x="118" y="8"/>
                    <a:pt x="73" y="0"/>
                    <a:pt x="41" y="2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34" name="Google Shape;1934;p52"/>
            <p:cNvSpPr/>
            <p:nvPr/>
          </p:nvSpPr>
          <p:spPr>
            <a:xfrm>
              <a:off x="5714278" y="7222052"/>
              <a:ext cx="1556934" cy="1543104"/>
            </a:xfrm>
            <a:custGeom>
              <a:rect b="b" l="l" r="r" t="t"/>
              <a:pathLst>
                <a:path extrusionOk="0" h="781" w="788">
                  <a:moveTo>
                    <a:pt x="258" y="781"/>
                  </a:moveTo>
                  <a:lnTo>
                    <a:pt x="258" y="589"/>
                  </a:lnTo>
                  <a:lnTo>
                    <a:pt x="0" y="0"/>
                  </a:lnTo>
                  <a:lnTo>
                    <a:pt x="788" y="0"/>
                  </a:lnTo>
                  <a:lnTo>
                    <a:pt x="788" y="781"/>
                  </a:lnTo>
                  <a:lnTo>
                    <a:pt x="258" y="781"/>
                  </a:ln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35" name="Google Shape;1935;p52"/>
            <p:cNvSpPr/>
            <p:nvPr/>
          </p:nvSpPr>
          <p:spPr>
            <a:xfrm>
              <a:off x="5212425" y="6901972"/>
              <a:ext cx="1464071" cy="1863184"/>
            </a:xfrm>
            <a:custGeom>
              <a:rect b="b" l="l" r="r" t="t"/>
              <a:pathLst>
                <a:path extrusionOk="0" h="703" w="552">
                  <a:moveTo>
                    <a:pt x="40" y="22"/>
                  </a:moveTo>
                  <a:cubicBezTo>
                    <a:pt x="40" y="22"/>
                    <a:pt x="40" y="22"/>
                    <a:pt x="40" y="22"/>
                  </a:cubicBezTo>
                  <a:cubicBezTo>
                    <a:pt x="8" y="44"/>
                    <a:pt x="0" y="88"/>
                    <a:pt x="21" y="121"/>
                  </a:cubicBezTo>
                  <a:cubicBezTo>
                    <a:pt x="407" y="703"/>
                    <a:pt x="407" y="703"/>
                    <a:pt x="407" y="703"/>
                  </a:cubicBezTo>
                  <a:cubicBezTo>
                    <a:pt x="544" y="703"/>
                    <a:pt x="544" y="703"/>
                    <a:pt x="544" y="703"/>
                  </a:cubicBezTo>
                  <a:cubicBezTo>
                    <a:pt x="552" y="682"/>
                    <a:pt x="549" y="659"/>
                    <a:pt x="536" y="639"/>
                  </a:cubicBezTo>
                  <a:cubicBezTo>
                    <a:pt x="139" y="41"/>
                    <a:pt x="139" y="41"/>
                    <a:pt x="139" y="41"/>
                  </a:cubicBezTo>
                  <a:cubicBezTo>
                    <a:pt x="118" y="8"/>
                    <a:pt x="72" y="0"/>
                    <a:pt x="40" y="2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36" name="Google Shape;1936;p52"/>
            <p:cNvSpPr/>
            <p:nvPr/>
          </p:nvSpPr>
          <p:spPr>
            <a:xfrm>
              <a:off x="5714278" y="5117819"/>
              <a:ext cx="1315885" cy="2592256"/>
            </a:xfrm>
            <a:custGeom>
              <a:rect b="b" l="l" r="r" t="t"/>
              <a:pathLst>
                <a:path extrusionOk="0" h="978" w="496">
                  <a:moveTo>
                    <a:pt x="494" y="0"/>
                  </a:moveTo>
                  <a:cubicBezTo>
                    <a:pt x="2" y="0"/>
                    <a:pt x="2" y="0"/>
                    <a:pt x="2" y="0"/>
                  </a:cubicBezTo>
                  <a:cubicBezTo>
                    <a:pt x="1" y="0"/>
                    <a:pt x="0" y="1"/>
                    <a:pt x="0" y="2"/>
                  </a:cubicBezTo>
                  <a:cubicBezTo>
                    <a:pt x="0" y="976"/>
                    <a:pt x="0" y="976"/>
                    <a:pt x="0" y="976"/>
                  </a:cubicBezTo>
                  <a:cubicBezTo>
                    <a:pt x="0" y="977"/>
                    <a:pt x="1" y="978"/>
                    <a:pt x="2" y="978"/>
                  </a:cubicBezTo>
                  <a:cubicBezTo>
                    <a:pt x="494" y="978"/>
                    <a:pt x="494" y="978"/>
                    <a:pt x="494" y="978"/>
                  </a:cubicBezTo>
                  <a:cubicBezTo>
                    <a:pt x="495" y="978"/>
                    <a:pt x="496" y="977"/>
                    <a:pt x="496" y="976"/>
                  </a:cubicBezTo>
                  <a:cubicBezTo>
                    <a:pt x="496" y="2"/>
                    <a:pt x="496" y="2"/>
                    <a:pt x="496" y="2"/>
                  </a:cubicBezTo>
                  <a:cubicBezTo>
                    <a:pt x="496" y="1"/>
                    <a:pt x="495" y="0"/>
                    <a:pt x="494" y="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sz="2000">
                <a:solidFill>
                  <a:schemeClr val="dk1"/>
                </a:solidFill>
                <a:latin typeface="Calibri"/>
                <a:ea typeface="Calibri"/>
                <a:cs typeface="Calibri"/>
                <a:sym typeface="Calibri"/>
              </a:endParaRPr>
            </a:p>
          </p:txBody>
        </p:sp>
        <p:sp>
          <p:nvSpPr>
            <p:cNvPr id="1937" name="Google Shape;1937;p52"/>
            <p:cNvSpPr/>
            <p:nvPr/>
          </p:nvSpPr>
          <p:spPr>
            <a:xfrm>
              <a:off x="6289238" y="7771327"/>
              <a:ext cx="162015" cy="162015"/>
            </a:xfrm>
            <a:prstGeom prst="ellipse">
              <a:avLst/>
            </a:prstGeom>
            <a:solidFill>
              <a:srgbClr val="B2B2B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38" name="Google Shape;1938;p52"/>
            <p:cNvSpPr/>
            <p:nvPr/>
          </p:nvSpPr>
          <p:spPr>
            <a:xfrm>
              <a:off x="6105488" y="4965683"/>
              <a:ext cx="531492" cy="47420"/>
            </a:xfrm>
            <a:custGeom>
              <a:rect b="b" l="l" r="r" t="t"/>
              <a:pathLst>
                <a:path extrusionOk="0" h="18" w="200">
                  <a:moveTo>
                    <a:pt x="191" y="0"/>
                  </a:moveTo>
                  <a:cubicBezTo>
                    <a:pt x="9" y="0"/>
                    <a:pt x="9" y="0"/>
                    <a:pt x="9" y="0"/>
                  </a:cubicBezTo>
                  <a:cubicBezTo>
                    <a:pt x="4" y="0"/>
                    <a:pt x="0" y="4"/>
                    <a:pt x="0" y="9"/>
                  </a:cubicBezTo>
                  <a:cubicBezTo>
                    <a:pt x="0" y="9"/>
                    <a:pt x="0" y="9"/>
                    <a:pt x="0" y="9"/>
                  </a:cubicBezTo>
                  <a:cubicBezTo>
                    <a:pt x="0" y="14"/>
                    <a:pt x="4" y="18"/>
                    <a:pt x="9" y="18"/>
                  </a:cubicBezTo>
                  <a:cubicBezTo>
                    <a:pt x="191" y="18"/>
                    <a:pt x="191" y="18"/>
                    <a:pt x="191" y="18"/>
                  </a:cubicBezTo>
                  <a:cubicBezTo>
                    <a:pt x="196" y="18"/>
                    <a:pt x="200" y="14"/>
                    <a:pt x="200" y="9"/>
                  </a:cubicBezTo>
                  <a:cubicBezTo>
                    <a:pt x="200" y="9"/>
                    <a:pt x="200" y="9"/>
                    <a:pt x="200" y="9"/>
                  </a:cubicBezTo>
                  <a:cubicBezTo>
                    <a:pt x="200" y="4"/>
                    <a:pt x="196" y="0"/>
                    <a:pt x="191" y="0"/>
                  </a:cubicBezTo>
                  <a:close/>
                </a:path>
              </a:pathLst>
            </a:custGeom>
            <a:solidFill>
              <a:srgbClr val="B2B2B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39" name="Google Shape;1939;p52"/>
            <p:cNvSpPr/>
            <p:nvPr/>
          </p:nvSpPr>
          <p:spPr>
            <a:xfrm>
              <a:off x="5178836" y="6249956"/>
              <a:ext cx="598669" cy="679678"/>
            </a:xfrm>
            <a:custGeom>
              <a:rect b="b" l="l" r="r" t="t"/>
              <a:pathLst>
                <a:path extrusionOk="0" h="257" w="226">
                  <a:moveTo>
                    <a:pt x="41" y="23"/>
                  </a:moveTo>
                  <a:cubicBezTo>
                    <a:pt x="41" y="23"/>
                    <a:pt x="41" y="23"/>
                    <a:pt x="41" y="23"/>
                  </a:cubicBezTo>
                  <a:cubicBezTo>
                    <a:pt x="8" y="45"/>
                    <a:pt x="0" y="89"/>
                    <a:pt x="22" y="122"/>
                  </a:cubicBezTo>
                  <a:cubicBezTo>
                    <a:pt x="86" y="216"/>
                    <a:pt x="86" y="216"/>
                    <a:pt x="86" y="216"/>
                  </a:cubicBezTo>
                  <a:cubicBezTo>
                    <a:pt x="108" y="248"/>
                    <a:pt x="153" y="257"/>
                    <a:pt x="185" y="235"/>
                  </a:cubicBezTo>
                  <a:cubicBezTo>
                    <a:pt x="185" y="235"/>
                    <a:pt x="185" y="235"/>
                    <a:pt x="185" y="235"/>
                  </a:cubicBezTo>
                  <a:cubicBezTo>
                    <a:pt x="218" y="213"/>
                    <a:pt x="226" y="168"/>
                    <a:pt x="204" y="135"/>
                  </a:cubicBezTo>
                  <a:cubicBezTo>
                    <a:pt x="140" y="41"/>
                    <a:pt x="140" y="41"/>
                    <a:pt x="140" y="41"/>
                  </a:cubicBezTo>
                  <a:cubicBezTo>
                    <a:pt x="118" y="9"/>
                    <a:pt x="73" y="0"/>
                    <a:pt x="41" y="23"/>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40" name="Google Shape;1940;p52"/>
            <p:cNvSpPr/>
            <p:nvPr/>
          </p:nvSpPr>
          <p:spPr>
            <a:xfrm>
              <a:off x="5111659" y="6753786"/>
              <a:ext cx="628305" cy="723145"/>
            </a:xfrm>
            <a:custGeom>
              <a:rect b="b" l="l" r="r" t="t"/>
              <a:pathLst>
                <a:path extrusionOk="0" h="273" w="237">
                  <a:moveTo>
                    <a:pt x="41" y="23"/>
                  </a:moveTo>
                  <a:cubicBezTo>
                    <a:pt x="41" y="23"/>
                    <a:pt x="41" y="23"/>
                    <a:pt x="41" y="23"/>
                  </a:cubicBezTo>
                  <a:cubicBezTo>
                    <a:pt x="8" y="45"/>
                    <a:pt x="0" y="89"/>
                    <a:pt x="22" y="122"/>
                  </a:cubicBezTo>
                  <a:cubicBezTo>
                    <a:pt x="97" y="232"/>
                    <a:pt x="97" y="232"/>
                    <a:pt x="97" y="232"/>
                  </a:cubicBezTo>
                  <a:cubicBezTo>
                    <a:pt x="119" y="265"/>
                    <a:pt x="163" y="273"/>
                    <a:pt x="196" y="251"/>
                  </a:cubicBezTo>
                  <a:cubicBezTo>
                    <a:pt x="196" y="251"/>
                    <a:pt x="196" y="251"/>
                    <a:pt x="196" y="251"/>
                  </a:cubicBezTo>
                  <a:cubicBezTo>
                    <a:pt x="228" y="229"/>
                    <a:pt x="237" y="184"/>
                    <a:pt x="215" y="152"/>
                  </a:cubicBezTo>
                  <a:cubicBezTo>
                    <a:pt x="140" y="41"/>
                    <a:pt x="140" y="41"/>
                    <a:pt x="140" y="41"/>
                  </a:cubicBezTo>
                  <a:cubicBezTo>
                    <a:pt x="118" y="9"/>
                    <a:pt x="73" y="0"/>
                    <a:pt x="41" y="23"/>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41" name="Google Shape;1941;p52"/>
            <p:cNvSpPr/>
            <p:nvPr/>
          </p:nvSpPr>
          <p:spPr>
            <a:xfrm>
              <a:off x="5234159" y="5722417"/>
              <a:ext cx="598669" cy="677701"/>
            </a:xfrm>
            <a:custGeom>
              <a:rect b="b" l="l" r="r" t="t"/>
              <a:pathLst>
                <a:path extrusionOk="0" h="256" w="226">
                  <a:moveTo>
                    <a:pt x="41" y="22"/>
                  </a:moveTo>
                  <a:cubicBezTo>
                    <a:pt x="41" y="22"/>
                    <a:pt x="41" y="22"/>
                    <a:pt x="41" y="22"/>
                  </a:cubicBezTo>
                  <a:cubicBezTo>
                    <a:pt x="8" y="44"/>
                    <a:pt x="0" y="88"/>
                    <a:pt x="22" y="121"/>
                  </a:cubicBezTo>
                  <a:cubicBezTo>
                    <a:pt x="86" y="215"/>
                    <a:pt x="86" y="215"/>
                    <a:pt x="86" y="215"/>
                  </a:cubicBezTo>
                  <a:cubicBezTo>
                    <a:pt x="108" y="247"/>
                    <a:pt x="153" y="256"/>
                    <a:pt x="185" y="234"/>
                  </a:cubicBezTo>
                  <a:cubicBezTo>
                    <a:pt x="185" y="234"/>
                    <a:pt x="185" y="234"/>
                    <a:pt x="185" y="234"/>
                  </a:cubicBezTo>
                  <a:cubicBezTo>
                    <a:pt x="217" y="212"/>
                    <a:pt x="226" y="167"/>
                    <a:pt x="204" y="134"/>
                  </a:cubicBezTo>
                  <a:cubicBezTo>
                    <a:pt x="140" y="40"/>
                    <a:pt x="140" y="40"/>
                    <a:pt x="140" y="40"/>
                  </a:cubicBezTo>
                  <a:cubicBezTo>
                    <a:pt x="118" y="8"/>
                    <a:pt x="73" y="0"/>
                    <a:pt x="41" y="2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42" name="Google Shape;1942;p52"/>
            <p:cNvSpPr/>
            <p:nvPr/>
          </p:nvSpPr>
          <p:spPr>
            <a:xfrm>
              <a:off x="7008431" y="6575965"/>
              <a:ext cx="517660" cy="1807862"/>
            </a:xfrm>
            <a:custGeom>
              <a:rect b="b" l="l" r="r" t="t"/>
              <a:pathLst>
                <a:path extrusionOk="0" h="682" w="195">
                  <a:moveTo>
                    <a:pt x="51" y="682"/>
                  </a:moveTo>
                  <a:cubicBezTo>
                    <a:pt x="0" y="682"/>
                    <a:pt x="0" y="682"/>
                    <a:pt x="0" y="682"/>
                  </a:cubicBezTo>
                  <a:cubicBezTo>
                    <a:pt x="6" y="620"/>
                    <a:pt x="6" y="620"/>
                    <a:pt x="6" y="620"/>
                  </a:cubicBezTo>
                  <a:cubicBezTo>
                    <a:pt x="49" y="119"/>
                    <a:pt x="49" y="119"/>
                    <a:pt x="49" y="119"/>
                  </a:cubicBezTo>
                  <a:cubicBezTo>
                    <a:pt x="58" y="14"/>
                    <a:pt x="129" y="0"/>
                    <a:pt x="195" y="0"/>
                  </a:cubicBezTo>
                  <a:cubicBezTo>
                    <a:pt x="144" y="592"/>
                    <a:pt x="144" y="592"/>
                    <a:pt x="144" y="592"/>
                  </a:cubicBezTo>
                  <a:cubicBezTo>
                    <a:pt x="139" y="642"/>
                    <a:pt x="98" y="682"/>
                    <a:pt x="51" y="68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43" name="Google Shape;1943;p52"/>
            <p:cNvSpPr txBox="1"/>
            <p:nvPr/>
          </p:nvSpPr>
          <p:spPr>
            <a:xfrm>
              <a:off x="5535304" y="5227737"/>
              <a:ext cx="1687068" cy="634891"/>
            </a:xfrm>
            <a:prstGeom prst="rect">
              <a:avLst/>
            </a:prstGeom>
            <a:noFill/>
            <a:ln>
              <a:noFill/>
            </a:ln>
          </p:spPr>
          <p:txBody>
            <a:bodyPr anchorCtr="0" anchor="t" bIns="45700" lIns="91425" spcFirstLastPara="1" rIns="91425" wrap="square" tIns="45700">
              <a:spAutoFit/>
            </a:bodyPr>
            <a:lstStyle/>
            <a:p>
              <a:pPr indent="0" lvl="0" marL="0" marR="0" rtl="0" algn="ctr">
                <a:lnSpc>
                  <a:spcPct val="124000"/>
                </a:lnSpc>
                <a:spcBef>
                  <a:spcPts val="0"/>
                </a:spcBef>
                <a:spcAft>
                  <a:spcPts val="0"/>
                </a:spcAft>
                <a:buNone/>
              </a:pPr>
              <a:r>
                <a:rPr b="1" lang="en-US" sz="2000">
                  <a:solidFill>
                    <a:srgbClr val="0289AE"/>
                  </a:solidFill>
                  <a:latin typeface="Calibri"/>
                  <a:ea typeface="Calibri"/>
                  <a:cs typeface="Calibri"/>
                  <a:sym typeface="Calibri"/>
                </a:rPr>
                <a:t>Conclusiones clave</a:t>
              </a:r>
              <a:endParaRPr/>
            </a:p>
          </p:txBody>
        </p:sp>
      </p:grpSp>
      <p:grpSp>
        <p:nvGrpSpPr>
          <p:cNvPr id="1944" name="Google Shape;1944;p52"/>
          <p:cNvGrpSpPr/>
          <p:nvPr/>
        </p:nvGrpSpPr>
        <p:grpSpPr>
          <a:xfrm>
            <a:off x="0" y="360008"/>
            <a:ext cx="1448894" cy="883507"/>
            <a:chOff x="0" y="582317"/>
            <a:chExt cx="1448894" cy="883507"/>
          </a:xfrm>
        </p:grpSpPr>
        <p:cxnSp>
          <p:nvCxnSpPr>
            <p:cNvPr id="1945" name="Google Shape;1945;p52"/>
            <p:cNvCxnSpPr/>
            <p:nvPr/>
          </p:nvCxnSpPr>
          <p:spPr>
            <a:xfrm>
              <a:off x="0" y="951782"/>
              <a:ext cx="1320800" cy="0"/>
            </a:xfrm>
            <a:prstGeom prst="straightConnector1">
              <a:avLst/>
            </a:prstGeom>
            <a:noFill/>
            <a:ln cap="flat" cmpd="sng" w="25400">
              <a:solidFill>
                <a:srgbClr val="62A844"/>
              </a:solidFill>
              <a:prstDash val="dot"/>
              <a:miter lim="8000"/>
              <a:headEnd len="sm" w="sm" type="none"/>
              <a:tailEnd len="sm" w="sm" type="none"/>
            </a:ln>
          </p:spPr>
        </p:cxnSp>
        <p:grpSp>
          <p:nvGrpSpPr>
            <p:cNvPr id="1946" name="Google Shape;1946;p52"/>
            <p:cNvGrpSpPr/>
            <p:nvPr/>
          </p:nvGrpSpPr>
          <p:grpSpPr>
            <a:xfrm>
              <a:off x="708799" y="582317"/>
              <a:ext cx="740095" cy="883507"/>
              <a:chOff x="4051865" y="5165558"/>
              <a:chExt cx="946855" cy="1130331"/>
            </a:xfrm>
          </p:grpSpPr>
          <p:sp>
            <p:nvSpPr>
              <p:cNvPr id="1947" name="Google Shape;1947;p52"/>
              <p:cNvSpPr/>
              <p:nvPr/>
            </p:nvSpPr>
            <p:spPr>
              <a:xfrm>
                <a:off x="4051865" y="5165558"/>
                <a:ext cx="946855" cy="868299"/>
              </a:xfrm>
              <a:prstGeom prst="ellipse">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948" name="Google Shape;1948;p52"/>
              <p:cNvSpPr txBox="1"/>
              <p:nvPr/>
            </p:nvSpPr>
            <p:spPr>
              <a:xfrm>
                <a:off x="4066676" y="5206813"/>
                <a:ext cx="909265" cy="108907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01</a:t>
                </a:r>
                <a:endParaRPr/>
              </a:p>
            </p:txBody>
          </p:sp>
        </p:grpSp>
      </p:grpSp>
      <p:grpSp>
        <p:nvGrpSpPr>
          <p:cNvPr id="1949" name="Google Shape;1949;p52"/>
          <p:cNvGrpSpPr/>
          <p:nvPr/>
        </p:nvGrpSpPr>
        <p:grpSpPr>
          <a:xfrm>
            <a:off x="0" y="2345332"/>
            <a:ext cx="1448894" cy="870102"/>
            <a:chOff x="0" y="582324"/>
            <a:chExt cx="1448894" cy="870102"/>
          </a:xfrm>
        </p:grpSpPr>
        <p:cxnSp>
          <p:nvCxnSpPr>
            <p:cNvPr id="1950" name="Google Shape;1950;p52"/>
            <p:cNvCxnSpPr/>
            <p:nvPr/>
          </p:nvCxnSpPr>
          <p:spPr>
            <a:xfrm>
              <a:off x="0" y="951782"/>
              <a:ext cx="1320800" cy="0"/>
            </a:xfrm>
            <a:prstGeom prst="straightConnector1">
              <a:avLst/>
            </a:prstGeom>
            <a:noFill/>
            <a:ln cap="flat" cmpd="sng" w="25400">
              <a:solidFill>
                <a:srgbClr val="06677F"/>
              </a:solidFill>
              <a:prstDash val="dot"/>
              <a:miter lim="8000"/>
              <a:headEnd len="sm" w="sm" type="none"/>
              <a:tailEnd len="sm" w="sm" type="none"/>
            </a:ln>
          </p:spPr>
        </p:cxnSp>
        <p:grpSp>
          <p:nvGrpSpPr>
            <p:cNvPr id="1951" name="Google Shape;1951;p52"/>
            <p:cNvGrpSpPr/>
            <p:nvPr/>
          </p:nvGrpSpPr>
          <p:grpSpPr>
            <a:xfrm>
              <a:off x="708799" y="582324"/>
              <a:ext cx="740095" cy="870102"/>
              <a:chOff x="4051865" y="5165558"/>
              <a:chExt cx="946855" cy="1113179"/>
            </a:xfrm>
          </p:grpSpPr>
          <p:sp>
            <p:nvSpPr>
              <p:cNvPr id="1952" name="Google Shape;1952;p52"/>
              <p:cNvSpPr/>
              <p:nvPr/>
            </p:nvSpPr>
            <p:spPr>
              <a:xfrm>
                <a:off x="4051865" y="5165558"/>
                <a:ext cx="946855" cy="868299"/>
              </a:xfrm>
              <a:prstGeom prst="ellipse">
                <a:avLst/>
              </a:prstGeom>
              <a:solidFill>
                <a:srgbClr val="06677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953" name="Google Shape;1953;p52"/>
              <p:cNvSpPr txBox="1"/>
              <p:nvPr/>
            </p:nvSpPr>
            <p:spPr>
              <a:xfrm>
                <a:off x="4055862" y="5189661"/>
                <a:ext cx="909265" cy="108907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02</a:t>
                </a:r>
                <a:endParaRPr/>
              </a:p>
            </p:txBody>
          </p:sp>
        </p:grpSp>
      </p:grpSp>
      <p:grpSp>
        <p:nvGrpSpPr>
          <p:cNvPr id="1954" name="Google Shape;1954;p52"/>
          <p:cNvGrpSpPr/>
          <p:nvPr/>
        </p:nvGrpSpPr>
        <p:grpSpPr>
          <a:xfrm>
            <a:off x="0" y="4615379"/>
            <a:ext cx="1450818" cy="896308"/>
            <a:chOff x="0" y="582322"/>
            <a:chExt cx="1450818" cy="896308"/>
          </a:xfrm>
        </p:grpSpPr>
        <p:cxnSp>
          <p:nvCxnSpPr>
            <p:cNvPr id="1955" name="Google Shape;1955;p52"/>
            <p:cNvCxnSpPr/>
            <p:nvPr/>
          </p:nvCxnSpPr>
          <p:spPr>
            <a:xfrm>
              <a:off x="0" y="951782"/>
              <a:ext cx="1320800" cy="0"/>
            </a:xfrm>
            <a:prstGeom prst="straightConnector1">
              <a:avLst/>
            </a:prstGeom>
            <a:noFill/>
            <a:ln cap="flat" cmpd="sng" w="25400">
              <a:solidFill>
                <a:srgbClr val="3D8241"/>
              </a:solidFill>
              <a:prstDash val="dot"/>
              <a:miter lim="8000"/>
              <a:headEnd len="sm" w="sm" type="none"/>
              <a:tailEnd len="sm" w="sm" type="none"/>
            </a:ln>
          </p:spPr>
        </p:cxnSp>
        <p:grpSp>
          <p:nvGrpSpPr>
            <p:cNvPr id="1956" name="Google Shape;1956;p52"/>
            <p:cNvGrpSpPr/>
            <p:nvPr/>
          </p:nvGrpSpPr>
          <p:grpSpPr>
            <a:xfrm>
              <a:off x="708800" y="582322"/>
              <a:ext cx="742018" cy="896308"/>
              <a:chOff x="4051865" y="5165558"/>
              <a:chExt cx="949315" cy="1146707"/>
            </a:xfrm>
          </p:grpSpPr>
          <p:sp>
            <p:nvSpPr>
              <p:cNvPr id="1957" name="Google Shape;1957;p52"/>
              <p:cNvSpPr/>
              <p:nvPr/>
            </p:nvSpPr>
            <p:spPr>
              <a:xfrm>
                <a:off x="4051865" y="5165558"/>
                <a:ext cx="946855" cy="868299"/>
              </a:xfrm>
              <a:prstGeom prst="ellipse">
                <a:avLst/>
              </a:prstGeom>
              <a:solidFill>
                <a:srgbClr val="3D824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958" name="Google Shape;1958;p52"/>
              <p:cNvSpPr txBox="1"/>
              <p:nvPr/>
            </p:nvSpPr>
            <p:spPr>
              <a:xfrm>
                <a:off x="4091914" y="5223190"/>
                <a:ext cx="909266" cy="1089075"/>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03</a:t>
                </a:r>
                <a:endParaRPr/>
              </a:p>
            </p:txBody>
          </p:sp>
        </p:grpSp>
      </p:grpSp>
      <p:sp>
        <p:nvSpPr>
          <p:cNvPr id="1959" name="Google Shape;1959;p52"/>
          <p:cNvSpPr/>
          <p:nvPr/>
        </p:nvSpPr>
        <p:spPr>
          <a:xfrm flipH="1">
            <a:off x="9177868" y="1166047"/>
            <a:ext cx="2325359" cy="1439240"/>
          </a:xfrm>
          <a:prstGeom prst="rect">
            <a:avLst/>
          </a:prstGeom>
          <a:noFill/>
          <a:ln>
            <a:noFill/>
          </a:ln>
        </p:spPr>
        <p:txBody>
          <a:bodyPr anchorCtr="0" anchor="t" bIns="45700" lIns="91425" spcFirstLastPara="1" rIns="91425" wrap="square" tIns="45700">
            <a:spAutoFit/>
          </a:bodyPr>
          <a:lstStyle/>
          <a:p>
            <a:pPr indent="0" lvl="0" marL="0" marR="0" rtl="0" algn="r">
              <a:lnSpc>
                <a:spcPct val="104999"/>
              </a:lnSpc>
              <a:spcBef>
                <a:spcPts val="0"/>
              </a:spcBef>
              <a:spcAft>
                <a:spcPts val="0"/>
              </a:spcAft>
              <a:buNone/>
            </a:pPr>
            <a:r>
              <a:rPr lang="en-US" sz="2000">
                <a:solidFill>
                  <a:srgbClr val="262626"/>
                </a:solidFill>
                <a:latin typeface="Calibri"/>
                <a:ea typeface="Calibri"/>
                <a:cs typeface="Calibri"/>
                <a:sym typeface="Calibri"/>
              </a:rPr>
              <a:t>Algunos aspectos de la sostenibilidad deben pasar desapercibidos; otros deben hacerse visibles.</a:t>
            </a:r>
            <a:endParaRPr/>
          </a:p>
          <a:p>
            <a:pPr indent="0" lvl="0" marL="0" marR="0" rtl="0" algn="r">
              <a:lnSpc>
                <a:spcPct val="104999"/>
              </a:lnSpc>
              <a:spcBef>
                <a:spcPts val="0"/>
              </a:spcBef>
              <a:spcAft>
                <a:spcPts val="0"/>
              </a:spcAft>
              <a:buNone/>
            </a:pPr>
            <a:r>
              <a:t/>
            </a:r>
            <a:endParaRPr sz="2000">
              <a:solidFill>
                <a:srgbClr val="262626"/>
              </a:solidFill>
              <a:latin typeface="Calibri"/>
              <a:ea typeface="Calibri"/>
              <a:cs typeface="Calibri"/>
              <a:sym typeface="Calibri"/>
            </a:endParaRPr>
          </a:p>
        </p:txBody>
      </p:sp>
      <p:sp>
        <p:nvSpPr>
          <p:cNvPr id="1960" name="Google Shape;1960;p52"/>
          <p:cNvSpPr/>
          <p:nvPr/>
        </p:nvSpPr>
        <p:spPr>
          <a:xfrm flipH="1">
            <a:off x="8908993" y="3859104"/>
            <a:ext cx="2594232" cy="1169936"/>
          </a:xfrm>
          <a:prstGeom prst="rect">
            <a:avLst/>
          </a:prstGeom>
          <a:noFill/>
          <a:ln>
            <a:noFill/>
          </a:ln>
        </p:spPr>
        <p:txBody>
          <a:bodyPr anchorCtr="0" anchor="t" bIns="45700" lIns="91425" spcFirstLastPara="1" rIns="91425" wrap="square" tIns="45700">
            <a:spAutoFit/>
          </a:bodyPr>
          <a:lstStyle/>
          <a:p>
            <a:pPr indent="0" lvl="0" marL="0" marR="0" rtl="0" algn="r">
              <a:lnSpc>
                <a:spcPct val="104999"/>
              </a:lnSpc>
              <a:spcBef>
                <a:spcPts val="0"/>
              </a:spcBef>
              <a:spcAft>
                <a:spcPts val="0"/>
              </a:spcAft>
              <a:buNone/>
            </a:pPr>
            <a:r>
              <a:rPr lang="en-US" sz="2000">
                <a:solidFill>
                  <a:srgbClr val="262626"/>
                </a:solidFill>
                <a:latin typeface="Calibri"/>
                <a:ea typeface="Calibri"/>
                <a:cs typeface="Calibri"/>
                <a:sym typeface="Calibri"/>
              </a:rPr>
              <a:t>El diseño inclusivo forma parte de una buena hospitalidad, no es un extra opcional.</a:t>
            </a:r>
            <a:endParaRPr/>
          </a:p>
          <a:p>
            <a:pPr indent="0" lvl="0" marL="0" marR="0" rtl="0" algn="r">
              <a:lnSpc>
                <a:spcPct val="104999"/>
              </a:lnSpc>
              <a:spcBef>
                <a:spcPts val="0"/>
              </a:spcBef>
              <a:spcAft>
                <a:spcPts val="0"/>
              </a:spcAft>
              <a:buNone/>
            </a:pPr>
            <a:r>
              <a:t/>
            </a:r>
            <a:endParaRPr sz="2000">
              <a:solidFill>
                <a:srgbClr val="262626"/>
              </a:solidFill>
              <a:latin typeface="Calibri"/>
              <a:ea typeface="Calibri"/>
              <a:cs typeface="Calibri"/>
              <a:sym typeface="Calibri"/>
            </a:endParaRPr>
          </a:p>
        </p:txBody>
      </p:sp>
      <p:grpSp>
        <p:nvGrpSpPr>
          <p:cNvPr id="1961" name="Google Shape;1961;p52"/>
          <p:cNvGrpSpPr/>
          <p:nvPr/>
        </p:nvGrpSpPr>
        <p:grpSpPr>
          <a:xfrm>
            <a:off x="10752228" y="428471"/>
            <a:ext cx="1501995" cy="883506"/>
            <a:chOff x="708799" y="582319"/>
            <a:chExt cx="1501995" cy="883506"/>
          </a:xfrm>
        </p:grpSpPr>
        <p:cxnSp>
          <p:nvCxnSpPr>
            <p:cNvPr id="1962" name="Google Shape;1962;p52"/>
            <p:cNvCxnSpPr/>
            <p:nvPr/>
          </p:nvCxnSpPr>
          <p:spPr>
            <a:xfrm rot="10800000">
              <a:off x="1320800" y="951782"/>
              <a:ext cx="889994" cy="0"/>
            </a:xfrm>
            <a:prstGeom prst="straightConnector1">
              <a:avLst/>
            </a:prstGeom>
            <a:noFill/>
            <a:ln cap="flat" cmpd="sng" w="25400">
              <a:solidFill>
                <a:srgbClr val="0289AE"/>
              </a:solidFill>
              <a:prstDash val="dot"/>
              <a:miter lim="8000"/>
              <a:headEnd len="sm" w="sm" type="none"/>
              <a:tailEnd len="sm" w="sm" type="none"/>
            </a:ln>
          </p:spPr>
        </p:cxnSp>
        <p:grpSp>
          <p:nvGrpSpPr>
            <p:cNvPr id="1963" name="Google Shape;1963;p52"/>
            <p:cNvGrpSpPr/>
            <p:nvPr/>
          </p:nvGrpSpPr>
          <p:grpSpPr>
            <a:xfrm>
              <a:off x="708799" y="582319"/>
              <a:ext cx="740095" cy="883506"/>
              <a:chOff x="4051865" y="5165558"/>
              <a:chExt cx="946855" cy="1130329"/>
            </a:xfrm>
          </p:grpSpPr>
          <p:sp>
            <p:nvSpPr>
              <p:cNvPr id="1964" name="Google Shape;1964;p52"/>
              <p:cNvSpPr/>
              <p:nvPr/>
            </p:nvSpPr>
            <p:spPr>
              <a:xfrm>
                <a:off x="4051865" y="5165558"/>
                <a:ext cx="946855" cy="868299"/>
              </a:xfrm>
              <a:prstGeom prst="ellipse">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965" name="Google Shape;1965;p52"/>
              <p:cNvSpPr txBox="1"/>
              <p:nvPr/>
            </p:nvSpPr>
            <p:spPr>
              <a:xfrm>
                <a:off x="4066676" y="5206811"/>
                <a:ext cx="909265" cy="108907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04</a:t>
                </a:r>
                <a:endParaRPr/>
              </a:p>
            </p:txBody>
          </p:sp>
        </p:grpSp>
      </p:grpSp>
      <p:grpSp>
        <p:nvGrpSpPr>
          <p:cNvPr id="1966" name="Google Shape;1966;p52"/>
          <p:cNvGrpSpPr/>
          <p:nvPr/>
        </p:nvGrpSpPr>
        <p:grpSpPr>
          <a:xfrm>
            <a:off x="10752228" y="3140997"/>
            <a:ext cx="1467271" cy="880235"/>
            <a:chOff x="708799" y="582325"/>
            <a:chExt cx="1467271" cy="880235"/>
          </a:xfrm>
        </p:grpSpPr>
        <p:cxnSp>
          <p:nvCxnSpPr>
            <p:cNvPr id="1967" name="Google Shape;1967;p52"/>
            <p:cNvCxnSpPr/>
            <p:nvPr/>
          </p:nvCxnSpPr>
          <p:spPr>
            <a:xfrm rot="10800000">
              <a:off x="1320800" y="951782"/>
              <a:ext cx="855270" cy="0"/>
            </a:xfrm>
            <a:prstGeom prst="straightConnector1">
              <a:avLst/>
            </a:prstGeom>
            <a:noFill/>
            <a:ln cap="flat" cmpd="sng" w="25400">
              <a:solidFill>
                <a:srgbClr val="62A844"/>
              </a:solidFill>
              <a:prstDash val="dot"/>
              <a:miter lim="8000"/>
              <a:headEnd len="sm" w="sm" type="none"/>
              <a:tailEnd len="sm" w="sm" type="none"/>
            </a:ln>
          </p:spPr>
        </p:cxnSp>
        <p:grpSp>
          <p:nvGrpSpPr>
            <p:cNvPr id="1968" name="Google Shape;1968;p52"/>
            <p:cNvGrpSpPr/>
            <p:nvPr/>
          </p:nvGrpSpPr>
          <p:grpSpPr>
            <a:xfrm>
              <a:off x="708799" y="582325"/>
              <a:ext cx="740095" cy="880235"/>
              <a:chOff x="4051865" y="5165558"/>
              <a:chExt cx="946855" cy="1126143"/>
            </a:xfrm>
          </p:grpSpPr>
          <p:sp>
            <p:nvSpPr>
              <p:cNvPr id="1969" name="Google Shape;1969;p52"/>
              <p:cNvSpPr/>
              <p:nvPr/>
            </p:nvSpPr>
            <p:spPr>
              <a:xfrm>
                <a:off x="4051865" y="5165558"/>
                <a:ext cx="946855" cy="868299"/>
              </a:xfrm>
              <a:prstGeom prst="ellipse">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970" name="Google Shape;1970;p52"/>
              <p:cNvSpPr txBox="1"/>
              <p:nvPr/>
            </p:nvSpPr>
            <p:spPr>
              <a:xfrm>
                <a:off x="4058978" y="5202626"/>
                <a:ext cx="909265" cy="1089075"/>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05</a:t>
                </a:r>
                <a:endParaRPr/>
              </a:p>
            </p:txBody>
          </p:sp>
        </p:grpSp>
      </p:grpSp>
      <p:sp>
        <p:nvSpPr>
          <p:cNvPr id="1971" name="Google Shape;1971;p52"/>
          <p:cNvSpPr txBox="1"/>
          <p:nvPr/>
        </p:nvSpPr>
        <p:spPr>
          <a:xfrm>
            <a:off x="7846177" y="5394152"/>
            <a:ext cx="3602924" cy="1169936"/>
          </a:xfrm>
          <a:prstGeom prst="rect">
            <a:avLst/>
          </a:prstGeom>
          <a:noFill/>
          <a:ln>
            <a:noFill/>
          </a:ln>
        </p:spPr>
        <p:txBody>
          <a:bodyPr anchorCtr="0" anchor="t" bIns="45700" lIns="91425" spcFirstLastPara="1" rIns="91425" wrap="square" tIns="45700">
            <a:spAutoFit/>
          </a:bodyPr>
          <a:lstStyle/>
          <a:p>
            <a:pPr indent="0" lvl="0" marL="0" marR="0" rtl="0" algn="r">
              <a:lnSpc>
                <a:spcPct val="104999"/>
              </a:lnSpc>
              <a:spcBef>
                <a:spcPts val="0"/>
              </a:spcBef>
              <a:spcAft>
                <a:spcPts val="0"/>
              </a:spcAft>
              <a:buNone/>
            </a:pPr>
            <a:r>
              <a:rPr b="1" lang="en-US" sz="2000">
                <a:solidFill>
                  <a:srgbClr val="62A844"/>
                </a:solidFill>
                <a:latin typeface="Calibri"/>
                <a:ea typeface="Calibri"/>
                <a:cs typeface="Calibri"/>
                <a:sym typeface="Calibri"/>
              </a:rPr>
              <a:t>Los mejores puntos de contacto sostenibles resultan útiles, humanos y están bien diseñados.</a:t>
            </a:r>
            <a:endParaRPr/>
          </a:p>
          <a:p>
            <a:pPr indent="0" lvl="0" marL="0" marR="0" rtl="0" algn="r">
              <a:lnSpc>
                <a:spcPct val="104999"/>
              </a:lnSpc>
              <a:spcBef>
                <a:spcPts val="0"/>
              </a:spcBef>
              <a:spcAft>
                <a:spcPts val="0"/>
              </a:spcAft>
              <a:buNone/>
            </a:pPr>
            <a:r>
              <a:t/>
            </a:r>
            <a:endParaRPr sz="2000">
              <a:solidFill>
                <a:srgbClr val="62A844"/>
              </a:solidFill>
              <a:latin typeface="Calibri"/>
              <a:ea typeface="Calibri"/>
              <a:cs typeface="Calibri"/>
              <a:sym typeface="Calibri"/>
            </a:endParaRPr>
          </a:p>
        </p:txBody>
      </p:sp>
      <p:sp>
        <p:nvSpPr>
          <p:cNvPr id="1972" name="Google Shape;1972;p52"/>
          <p:cNvSpPr txBox="1"/>
          <p:nvPr/>
        </p:nvSpPr>
        <p:spPr>
          <a:xfrm>
            <a:off x="2866404" y="25992"/>
            <a:ext cx="6126480" cy="427553"/>
          </a:xfrm>
          <a:prstGeom prst="rect">
            <a:avLst/>
          </a:prstGeom>
          <a:noFill/>
          <a:ln>
            <a:noFill/>
          </a:ln>
        </p:spPr>
        <p:txBody>
          <a:bodyPr anchorCtr="0" anchor="t" bIns="45700" lIns="91425" spcFirstLastPara="1" rIns="91425" wrap="square" tIns="45700">
            <a:spAutoFit/>
          </a:bodyPr>
          <a:lstStyle/>
          <a:p>
            <a:pPr indent="0" lvl="0" marL="0" marR="0" rtl="0" algn="ctr">
              <a:lnSpc>
                <a:spcPct val="88571"/>
              </a:lnSpc>
              <a:spcBef>
                <a:spcPts val="0"/>
              </a:spcBef>
              <a:spcAft>
                <a:spcPts val="0"/>
              </a:spcAft>
              <a:buNone/>
            </a:pPr>
            <a:r>
              <a:rPr b="1" lang="en-US" sz="2800">
                <a:solidFill>
                  <a:srgbClr val="62A844"/>
                </a:solidFill>
                <a:latin typeface="Calibri"/>
                <a:ea typeface="Calibri"/>
                <a:cs typeface="Calibri"/>
                <a:sym typeface="Calibri"/>
              </a:rPr>
              <a:t>Conclusiones clave hasta ahora…</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7" name="Shape 1977"/>
        <p:cNvGrpSpPr/>
        <p:nvPr/>
      </p:nvGrpSpPr>
      <p:grpSpPr>
        <a:xfrm>
          <a:off x="0" y="0"/>
          <a:ext cx="0" cy="0"/>
          <a:chOff x="0" y="0"/>
          <a:chExt cx="0" cy="0"/>
        </a:xfrm>
      </p:grpSpPr>
      <p:pic>
        <p:nvPicPr>
          <p:cNvPr id="1978" name="Google Shape;1978;p53"/>
          <p:cNvPicPr preferRelativeResize="0"/>
          <p:nvPr/>
        </p:nvPicPr>
        <p:blipFill>
          <a:blip r:embed="rId3">
            <a:alphaModFix/>
          </a:blip>
          <a:stretch>
            <a:fillRect/>
          </a:stretch>
        </p:blipFill>
        <p:spPr>
          <a:xfrm>
            <a:off x="3667125" y="586150"/>
            <a:ext cx="8524875" cy="5605500"/>
          </a:xfrm>
          <a:prstGeom prst="rect">
            <a:avLst/>
          </a:prstGeom>
          <a:noFill/>
          <a:ln>
            <a:noFill/>
          </a:ln>
        </p:spPr>
      </p:pic>
      <p:sp>
        <p:nvSpPr>
          <p:cNvPr id="1979" name="Google Shape;1979;p53"/>
          <p:cNvSpPr txBox="1"/>
          <p:nvPr>
            <p:ph idx="1" type="body"/>
          </p:nvPr>
        </p:nvSpPr>
        <p:spPr>
          <a:xfrm>
            <a:off x="4223375" y="1073150"/>
            <a:ext cx="6669900" cy="4677900"/>
          </a:xfrm>
          <a:prstGeom prst="rect">
            <a:avLst/>
          </a:prstGeom>
          <a:noFill/>
          <a:ln>
            <a:noFill/>
          </a:ln>
        </p:spPr>
        <p:txBody>
          <a:bodyPr anchorCtr="0" anchor="t" bIns="45700" lIns="91425" spcFirstLastPara="1" rIns="91425" wrap="square" tIns="45700">
            <a:normAutofit fontScale="77500" lnSpcReduction="20000"/>
          </a:bodyPr>
          <a:lstStyle/>
          <a:p>
            <a:pPr indent="0" lvl="0" marL="0" rtl="0" algn="l">
              <a:lnSpc>
                <a:spcPct val="103333"/>
              </a:lnSpc>
              <a:spcBef>
                <a:spcPts val="0"/>
              </a:spcBef>
              <a:spcAft>
                <a:spcPts val="0"/>
              </a:spcAft>
              <a:buClr>
                <a:schemeClr val="lt1"/>
              </a:buClr>
              <a:buSzPct val="100000"/>
              <a:buNone/>
            </a:pPr>
            <a:r>
              <a:rPr b="1" lang="en-US"/>
              <a:t>La narración de historias, la confianza y la comunicación inclusiva</a:t>
            </a:r>
            <a:endParaRPr/>
          </a:p>
          <a:p>
            <a:pPr indent="0" lvl="0" marL="0" rtl="0" algn="l">
              <a:lnSpc>
                <a:spcPct val="103333"/>
              </a:lnSpc>
              <a:spcBef>
                <a:spcPts val="0"/>
              </a:spcBef>
              <a:spcAft>
                <a:spcPts val="0"/>
              </a:spcAft>
              <a:buClr>
                <a:schemeClr val="lt1"/>
              </a:buClr>
              <a:buSzPct val="100000"/>
              <a:buNone/>
            </a:pPr>
            <a:r>
              <a:t/>
            </a:r>
            <a:endParaRPr b="1"/>
          </a:p>
          <a:p>
            <a:pPr indent="0" lvl="0" marL="0" rtl="0" algn="l">
              <a:lnSpc>
                <a:spcPct val="90000"/>
              </a:lnSpc>
              <a:spcBef>
                <a:spcPts val="1000"/>
              </a:spcBef>
              <a:spcAft>
                <a:spcPts val="0"/>
              </a:spcAft>
              <a:buClr>
                <a:schemeClr val="lt1"/>
              </a:buClr>
              <a:buSzPct val="100000"/>
              <a:buNone/>
            </a:pPr>
            <a:r>
              <a:t/>
            </a:r>
            <a:endParaRPr sz="2200"/>
          </a:p>
          <a:p>
            <a:pPr indent="0" lvl="0" marL="0" rtl="0" algn="l">
              <a:lnSpc>
                <a:spcPct val="80625"/>
              </a:lnSpc>
              <a:spcBef>
                <a:spcPts val="0"/>
              </a:spcBef>
              <a:spcAft>
                <a:spcPts val="0"/>
              </a:spcAft>
              <a:buClr>
                <a:schemeClr val="lt1"/>
              </a:buClr>
              <a:buSzPct val="100000"/>
              <a:buNone/>
            </a:pPr>
            <a:r>
              <a:rPr b="1" lang="en-US" sz="3200"/>
              <a:t>Cómo comunicar la sostenibilidad con claridad, calidez y datos.  </a:t>
            </a:r>
            <a:endParaRPr/>
          </a:p>
          <a:p>
            <a:pPr indent="0" lvl="0" marL="0" rtl="0" algn="l">
              <a:lnSpc>
                <a:spcPct val="80625"/>
              </a:lnSpc>
              <a:spcBef>
                <a:spcPts val="0"/>
              </a:spcBef>
              <a:spcAft>
                <a:spcPts val="0"/>
              </a:spcAft>
              <a:buClr>
                <a:schemeClr val="lt1"/>
              </a:buClr>
              <a:buSzPct val="100000"/>
              <a:buNone/>
            </a:pPr>
            <a:r>
              <a:t/>
            </a:r>
            <a:endParaRPr b="1" sz="3200"/>
          </a:p>
          <a:p>
            <a:pPr indent="0" lvl="0" marL="0" rtl="0" algn="l">
              <a:lnSpc>
                <a:spcPct val="80625"/>
              </a:lnSpc>
              <a:spcBef>
                <a:spcPts val="0"/>
              </a:spcBef>
              <a:spcAft>
                <a:spcPts val="0"/>
              </a:spcAft>
              <a:buClr>
                <a:schemeClr val="lt1"/>
              </a:buClr>
              <a:buSzPct val="100000"/>
              <a:buNone/>
            </a:pPr>
            <a:r>
              <a:rPr lang="en-US" sz="3200"/>
              <a:t>Analizar cómo las empresas del sector hotelero pueden utilizar la narración de historias, las etiquetas, el lenguaje inclusivo y la comunicación creíble para generar confianza y enriquecer la experiencia de los huéspedes.</a:t>
            </a:r>
            <a:endParaRPr/>
          </a:p>
          <a:p>
            <a:pPr indent="0" lvl="0" marL="0" rtl="0" algn="l">
              <a:lnSpc>
                <a:spcPct val="117272"/>
              </a:lnSpc>
              <a:spcBef>
                <a:spcPts val="0"/>
              </a:spcBef>
              <a:spcAft>
                <a:spcPts val="0"/>
              </a:spcAft>
              <a:buClr>
                <a:schemeClr val="lt1"/>
              </a:buClr>
              <a:buSzPct val="100000"/>
              <a:buNone/>
            </a:pPr>
            <a:r>
              <a:t/>
            </a:r>
            <a:endParaRPr sz="2200"/>
          </a:p>
        </p:txBody>
      </p:sp>
      <p:sp>
        <p:nvSpPr>
          <p:cNvPr id="1980" name="Google Shape;1980;p53"/>
          <p:cNvSpPr txBox="1"/>
          <p:nvPr>
            <p:ph idx="2" type="body"/>
          </p:nvPr>
        </p:nvSpPr>
        <p:spPr>
          <a:xfrm>
            <a:off x="660160" y="1634387"/>
            <a:ext cx="2066906" cy="582221"/>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0289AE"/>
              </a:buClr>
              <a:buSzPts val="12000"/>
              <a:buNone/>
            </a:pPr>
            <a:r>
              <a:rPr b="1" lang="en-US" sz="12000"/>
              <a:t>04</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5" name="Shape 1985"/>
        <p:cNvGrpSpPr/>
        <p:nvPr/>
      </p:nvGrpSpPr>
      <p:grpSpPr>
        <a:xfrm>
          <a:off x="0" y="0"/>
          <a:ext cx="0" cy="0"/>
          <a:chOff x="0" y="0"/>
          <a:chExt cx="0" cy="0"/>
        </a:xfrm>
      </p:grpSpPr>
      <p:pic>
        <p:nvPicPr>
          <p:cNvPr id="1986" name="Google Shape;1986;p54"/>
          <p:cNvPicPr preferRelativeResize="0"/>
          <p:nvPr/>
        </p:nvPicPr>
        <p:blipFill rotWithShape="1">
          <a:blip r:embed="rId3">
            <a:alphaModFix/>
          </a:blip>
          <a:srcRect b="0" l="0" r="0" t="0"/>
          <a:stretch/>
        </p:blipFill>
        <p:spPr>
          <a:xfrm>
            <a:off x="6811343" y="1469506"/>
            <a:ext cx="4350742" cy="3853289"/>
          </a:xfrm>
          <a:prstGeom prst="rect">
            <a:avLst/>
          </a:prstGeom>
          <a:noFill/>
          <a:ln>
            <a:noFill/>
          </a:ln>
        </p:spPr>
      </p:pic>
      <p:sp>
        <p:nvSpPr>
          <p:cNvPr id="1987" name="Google Shape;1987;p54"/>
          <p:cNvSpPr txBox="1"/>
          <p:nvPr/>
        </p:nvSpPr>
        <p:spPr>
          <a:xfrm>
            <a:off x="429115" y="354068"/>
            <a:ext cx="7453244"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06677F"/>
              </a:buClr>
              <a:buSzPts val="3400"/>
              <a:buFont typeface="Arial"/>
              <a:buNone/>
            </a:pPr>
            <a:r>
              <a:rPr b="1" lang="en-US" sz="3400">
                <a:solidFill>
                  <a:srgbClr val="06677F"/>
                </a:solidFill>
                <a:latin typeface="Calibri"/>
                <a:ea typeface="Calibri"/>
                <a:cs typeface="Calibri"/>
                <a:sym typeface="Calibri"/>
              </a:rPr>
              <a:t>Por qué la comunicación suele fallar</a:t>
            </a:r>
            <a:endParaRPr/>
          </a:p>
        </p:txBody>
      </p:sp>
      <p:cxnSp>
        <p:nvCxnSpPr>
          <p:cNvPr id="1988" name="Google Shape;1988;p54"/>
          <p:cNvCxnSpPr/>
          <p:nvPr/>
        </p:nvCxnSpPr>
        <p:spPr>
          <a:xfrm>
            <a:off x="0" y="1069820"/>
            <a:ext cx="7396223" cy="0"/>
          </a:xfrm>
          <a:prstGeom prst="straightConnector1">
            <a:avLst/>
          </a:prstGeom>
          <a:noFill/>
          <a:ln cap="flat" cmpd="sng" w="34925">
            <a:solidFill>
              <a:srgbClr val="62A844"/>
            </a:solidFill>
            <a:prstDash val="dot"/>
            <a:miter lim="8000"/>
            <a:headEnd len="sm" w="sm" type="none"/>
            <a:tailEnd len="sm" w="sm" type="none"/>
          </a:ln>
        </p:spPr>
      </p:cxnSp>
      <p:sp>
        <p:nvSpPr>
          <p:cNvPr id="1989" name="Google Shape;1989;p54"/>
          <p:cNvSpPr/>
          <p:nvPr/>
        </p:nvSpPr>
        <p:spPr>
          <a:xfrm flipH="1">
            <a:off x="532150" y="1240975"/>
            <a:ext cx="6548700" cy="4445400"/>
          </a:xfrm>
          <a:prstGeom prst="rect">
            <a:avLst/>
          </a:prstGeom>
          <a:noFill/>
          <a:ln>
            <a:noFill/>
          </a:ln>
        </p:spPr>
        <p:txBody>
          <a:bodyPr anchorCtr="0" anchor="t" bIns="45700" lIns="91425" spcFirstLastPara="1" rIns="91425" wrap="square" tIns="45700">
            <a:spAutoFit/>
          </a:bodyPr>
          <a:lstStyle/>
          <a:p>
            <a:pPr indent="0" lvl="0" marL="0" marR="0" rtl="0" algn="l">
              <a:lnSpc>
                <a:spcPct val="108888"/>
              </a:lnSpc>
              <a:spcBef>
                <a:spcPts val="0"/>
              </a:spcBef>
              <a:spcAft>
                <a:spcPts val="0"/>
              </a:spcAft>
              <a:buClr>
                <a:srgbClr val="262626"/>
              </a:buClr>
              <a:buSzPts val="1800"/>
              <a:buFont typeface="Calibri"/>
              <a:buNone/>
            </a:pPr>
            <a:r>
              <a:rPr lang="en-US" sz="1700">
                <a:solidFill>
                  <a:srgbClr val="262626"/>
                </a:solidFill>
                <a:latin typeface="Calibri"/>
                <a:ea typeface="Calibri"/>
                <a:cs typeface="Calibri"/>
                <a:sym typeface="Calibri"/>
              </a:rPr>
              <a:t>Muchos mensajes sobre sostenibilidad en el sector hotelero tienen mayor repercusión cuando la comunicación es deficiente.</a:t>
            </a:r>
            <a:endParaRPr sz="1300"/>
          </a:p>
          <a:p>
            <a:pPr indent="0" lvl="0" marL="0" marR="0" rtl="0" algn="l">
              <a:lnSpc>
                <a:spcPct val="108888"/>
              </a:lnSpc>
              <a:spcBef>
                <a:spcPts val="0"/>
              </a:spcBef>
              <a:spcAft>
                <a:spcPts val="0"/>
              </a:spcAft>
              <a:buClr>
                <a:schemeClr val="dk1"/>
              </a:buClr>
              <a:buSzPts val="1800"/>
              <a:buFont typeface="Calibri"/>
              <a:buNone/>
            </a:pPr>
            <a:r>
              <a:t/>
            </a:r>
            <a:endParaRPr sz="1700">
              <a:solidFill>
                <a:srgbClr val="262626"/>
              </a:solidFill>
              <a:latin typeface="Calibri"/>
              <a:ea typeface="Calibri"/>
              <a:cs typeface="Calibri"/>
              <a:sym typeface="Calibri"/>
            </a:endParaRPr>
          </a:p>
          <a:p>
            <a:pPr indent="0" lvl="0" marL="0" marR="0" rtl="0" algn="l">
              <a:lnSpc>
                <a:spcPct val="98000"/>
              </a:lnSpc>
              <a:spcBef>
                <a:spcPts val="0"/>
              </a:spcBef>
              <a:spcAft>
                <a:spcPts val="0"/>
              </a:spcAft>
              <a:buClr>
                <a:srgbClr val="0289AE"/>
              </a:buClr>
              <a:buSzPts val="2000"/>
              <a:buFont typeface="Calibri"/>
              <a:buNone/>
            </a:pPr>
            <a:r>
              <a:rPr b="1" lang="en-US" sz="1900">
                <a:solidFill>
                  <a:srgbClr val="0289AE"/>
                </a:solidFill>
                <a:latin typeface="Calibri"/>
                <a:ea typeface="Calibri"/>
                <a:cs typeface="Calibri"/>
                <a:sym typeface="Calibri"/>
              </a:rPr>
              <a:t>Est</a:t>
            </a:r>
            <a:r>
              <a:rPr b="1" lang="en-US" sz="1900">
                <a:solidFill>
                  <a:srgbClr val="FF0000"/>
                </a:solidFill>
                <a:latin typeface="Calibri"/>
                <a:ea typeface="Calibri"/>
                <a:cs typeface="Calibri"/>
                <a:sym typeface="Calibri"/>
              </a:rPr>
              <a:t>a</a:t>
            </a:r>
            <a:r>
              <a:rPr b="1" lang="en-US" sz="1900">
                <a:solidFill>
                  <a:srgbClr val="0289AE"/>
                </a:solidFill>
                <a:latin typeface="Calibri"/>
                <a:ea typeface="Calibri"/>
                <a:cs typeface="Calibri"/>
                <a:sym typeface="Calibri"/>
              </a:rPr>
              <a:t> puede </a:t>
            </a:r>
            <a:r>
              <a:rPr b="1" lang="en-US" sz="1900">
                <a:solidFill>
                  <a:srgbClr val="FF0000"/>
                </a:solidFill>
                <a:latin typeface="Calibri"/>
                <a:ea typeface="Calibri"/>
                <a:cs typeface="Calibri"/>
                <a:sym typeface="Calibri"/>
              </a:rPr>
              <a:t>ser</a:t>
            </a:r>
            <a:r>
              <a:rPr b="1" lang="en-US" sz="1900">
                <a:solidFill>
                  <a:srgbClr val="0289AE"/>
                </a:solidFill>
                <a:latin typeface="Calibri"/>
                <a:ea typeface="Calibri"/>
                <a:cs typeface="Calibri"/>
                <a:sym typeface="Calibri"/>
              </a:rPr>
              <a:t>:</a:t>
            </a:r>
            <a:endParaRPr sz="1300"/>
          </a:p>
          <a:p>
            <a:pPr indent="-279400" lvl="0" marL="285750" marR="0" rtl="0" algn="l">
              <a:lnSpc>
                <a:spcPct val="108888"/>
              </a:lnSpc>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imprecisa</a:t>
            </a:r>
            <a:endParaRPr sz="1700">
              <a:solidFill>
                <a:srgbClr val="262626"/>
              </a:solidFill>
              <a:latin typeface="Calibri"/>
              <a:ea typeface="Calibri"/>
              <a:cs typeface="Calibri"/>
              <a:sym typeface="Calibri"/>
            </a:endParaRPr>
          </a:p>
          <a:p>
            <a:pPr indent="-279400" lvl="0" marL="285750" marR="0" rtl="0" algn="l">
              <a:lnSpc>
                <a:spcPct val="108888"/>
              </a:lnSpc>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autocomplaciente</a:t>
            </a:r>
            <a:endParaRPr sz="1300"/>
          </a:p>
          <a:p>
            <a:pPr indent="-279400" lvl="0" marL="285750" marR="0" rtl="0" algn="l">
              <a:lnSpc>
                <a:spcPct val="108888"/>
              </a:lnSpc>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con demasiado texto</a:t>
            </a:r>
            <a:endParaRPr sz="1300"/>
          </a:p>
          <a:p>
            <a:pPr indent="-279400" lvl="0" marL="285750" marR="0" rtl="0" algn="l">
              <a:lnSpc>
                <a:spcPct val="108888"/>
              </a:lnSpc>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genérica</a:t>
            </a:r>
            <a:endParaRPr sz="1300"/>
          </a:p>
          <a:p>
            <a:pPr indent="-279400" lvl="0" marL="285750" marR="0" rtl="0" algn="l">
              <a:lnSpc>
                <a:spcPct val="108888"/>
              </a:lnSpc>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difícil de verificar</a:t>
            </a:r>
            <a:endParaRPr sz="1300"/>
          </a:p>
          <a:p>
            <a:pPr indent="-279400" lvl="0" marL="285750" marR="0" rtl="0" algn="l">
              <a:lnSpc>
                <a:spcPct val="108888"/>
              </a:lnSpc>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desconectado de los beneficios para el huésped</a:t>
            </a:r>
            <a:endParaRPr sz="1300"/>
          </a:p>
          <a:p>
            <a:pPr indent="-279400" lvl="0" marL="285750" marR="0" rtl="0" algn="l">
              <a:lnSpc>
                <a:spcPct val="108888"/>
              </a:lnSpc>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desconectado del significado local</a:t>
            </a:r>
            <a:endParaRPr sz="1300"/>
          </a:p>
          <a:p>
            <a:pPr indent="0" lvl="0" marL="0" marR="0" rtl="0" algn="l">
              <a:lnSpc>
                <a:spcPct val="108888"/>
              </a:lnSpc>
              <a:spcBef>
                <a:spcPts val="0"/>
              </a:spcBef>
              <a:spcAft>
                <a:spcPts val="0"/>
              </a:spcAft>
              <a:buClr>
                <a:schemeClr val="dk1"/>
              </a:buClr>
              <a:buSzPts val="1800"/>
              <a:buFont typeface="Calibri"/>
              <a:buNone/>
            </a:pPr>
            <a:r>
              <a:t/>
            </a:r>
            <a:endParaRPr sz="1700">
              <a:solidFill>
                <a:srgbClr val="262626"/>
              </a:solidFill>
              <a:latin typeface="Calibri"/>
              <a:ea typeface="Calibri"/>
              <a:cs typeface="Calibri"/>
              <a:sym typeface="Calibri"/>
            </a:endParaRPr>
          </a:p>
          <a:p>
            <a:pPr indent="0" lvl="0" marL="0" marR="0" rtl="0" algn="l">
              <a:lnSpc>
                <a:spcPct val="108888"/>
              </a:lnSpc>
              <a:spcBef>
                <a:spcPts val="0"/>
              </a:spcBef>
              <a:spcAft>
                <a:spcPts val="0"/>
              </a:spcAft>
              <a:buClr>
                <a:srgbClr val="262626"/>
              </a:buClr>
              <a:buSzPts val="1800"/>
              <a:buFont typeface="Calibri"/>
              <a:buNone/>
            </a:pPr>
            <a:r>
              <a:rPr lang="en-US" sz="1700">
                <a:solidFill>
                  <a:srgbClr val="262626"/>
                </a:solidFill>
                <a:latin typeface="Calibri"/>
                <a:ea typeface="Calibri"/>
                <a:cs typeface="Calibri"/>
                <a:sym typeface="Calibri"/>
              </a:rPr>
              <a:t>Cuando eso ocurre, es posible que los huéspedes no se sientan inspirados. Pueden mostrarse escépticos. </a:t>
            </a:r>
            <a:r>
              <a:rPr b="1" lang="en-US" sz="1700">
                <a:solidFill>
                  <a:srgbClr val="262626"/>
                </a:solidFill>
                <a:latin typeface="Calibri"/>
                <a:ea typeface="Calibri"/>
                <a:cs typeface="Calibri"/>
                <a:sym typeface="Calibri"/>
              </a:rPr>
              <a:t> Una</a:t>
            </a:r>
            <a:r>
              <a:rPr lang="en-US" sz="1700">
                <a:solidFill>
                  <a:srgbClr val="262626"/>
                </a:solidFill>
                <a:latin typeface="Calibri"/>
                <a:ea typeface="Calibri"/>
                <a:cs typeface="Calibri"/>
                <a:sym typeface="Calibri"/>
              </a:rPr>
              <a:t> comunicación sólida sobre la experiencia sostenible hace algo diferente. </a:t>
            </a:r>
            <a:r>
              <a:rPr b="1" lang="en-US" sz="1700">
                <a:solidFill>
                  <a:srgbClr val="262626"/>
                </a:solidFill>
                <a:latin typeface="Calibri"/>
                <a:ea typeface="Calibri"/>
                <a:cs typeface="Calibri"/>
                <a:sym typeface="Calibri"/>
              </a:rPr>
              <a:t> Explica con claridad, muestra pruebas, respeta la atención del huésped y vincula el mensaje tanto al lugar como a la calidad de la experiencia.</a:t>
            </a:r>
            <a:endParaRPr sz="1300"/>
          </a:p>
        </p:txBody>
      </p:sp>
      <p:sp>
        <p:nvSpPr>
          <p:cNvPr id="1990" name="Google Shape;1990;p54"/>
          <p:cNvSpPr/>
          <p:nvPr/>
        </p:nvSpPr>
        <p:spPr>
          <a:xfrm>
            <a:off x="6637054" y="6104056"/>
            <a:ext cx="4699321" cy="306000"/>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991" name="Google Shape;1991;p54"/>
          <p:cNvSpPr txBox="1"/>
          <p:nvPr/>
        </p:nvSpPr>
        <p:spPr>
          <a:xfrm>
            <a:off x="6763054" y="6090390"/>
            <a:ext cx="756000" cy="369332"/>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200">
                <a:solidFill>
                  <a:srgbClr val="0289AE"/>
                </a:solidFill>
                <a:latin typeface="Calibri"/>
                <a:ea typeface="Calibri"/>
                <a:cs typeface="Calibri"/>
                <a:sym typeface="Calibri"/>
              </a:rPr>
              <a:t>Véase también ›</a:t>
            </a:r>
            <a:endParaRPr/>
          </a:p>
        </p:txBody>
      </p:sp>
      <p:sp>
        <p:nvSpPr>
          <p:cNvPr id="1992" name="Google Shape;1992;p54"/>
          <p:cNvSpPr txBox="1"/>
          <p:nvPr/>
        </p:nvSpPr>
        <p:spPr>
          <a:xfrm>
            <a:off x="7519055" y="6167334"/>
            <a:ext cx="61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lang="en-US" sz="1400">
                <a:solidFill>
                  <a:srgbClr val="262626"/>
                </a:solidFill>
                <a:latin typeface="Calibri"/>
                <a:ea typeface="Calibri"/>
                <a:cs typeface="Calibri"/>
                <a:sym typeface="Calibri"/>
              </a:rPr>
              <a:t>C3 </a:t>
            </a:r>
            <a:r>
              <a:rPr b="1" i="0" lang="en-US" sz="1400">
                <a:solidFill>
                  <a:srgbClr val="262626"/>
                </a:solidFill>
                <a:latin typeface="Calibri"/>
                <a:ea typeface="Calibri"/>
                <a:cs typeface="Calibri"/>
                <a:sym typeface="Calibri"/>
              </a:rPr>
              <a:t>M2</a:t>
            </a:r>
            <a:endParaRPr b="1" i="0" sz="1400">
              <a:solidFill>
                <a:srgbClr val="262626"/>
              </a:solidFill>
              <a:latin typeface="Calibri"/>
              <a:ea typeface="Calibri"/>
              <a:cs typeface="Calibri"/>
              <a:sym typeface="Calibri"/>
            </a:endParaRPr>
          </a:p>
        </p:txBody>
      </p:sp>
      <p:sp>
        <p:nvSpPr>
          <p:cNvPr id="1993" name="Google Shape;1993;p54"/>
          <p:cNvSpPr txBox="1"/>
          <p:nvPr/>
        </p:nvSpPr>
        <p:spPr>
          <a:xfrm>
            <a:off x="8113054" y="6167334"/>
            <a:ext cx="349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lang="en-US" sz="1400">
                <a:solidFill>
                  <a:srgbClr val="262626"/>
                </a:solidFill>
                <a:latin typeface="Calibri"/>
                <a:ea typeface="Calibri"/>
                <a:cs typeface="Calibri"/>
                <a:sym typeface="Calibri"/>
              </a:rPr>
              <a:t>- Marketing digital para la sostenibilidad</a:t>
            </a:r>
            <a:endParaRPr/>
          </a:p>
        </p:txBody>
      </p:sp>
      <p:pic>
        <p:nvPicPr>
          <p:cNvPr id="1994" name="Google Shape;1994;p54"/>
          <p:cNvPicPr preferRelativeResize="0"/>
          <p:nvPr/>
        </p:nvPicPr>
        <p:blipFill rotWithShape="1">
          <a:blip r:embed="rId4">
            <a:alphaModFix/>
          </a:blip>
          <a:srcRect b="0" l="0" r="0" t="0"/>
          <a:stretch/>
        </p:blipFill>
        <p:spPr>
          <a:xfrm>
            <a:off x="9859054" y="4280537"/>
            <a:ext cx="705320" cy="427311"/>
          </a:xfrm>
          <a:prstGeom prst="rect">
            <a:avLst/>
          </a:prstGeom>
          <a:noFill/>
          <a:ln>
            <a:noFill/>
          </a:ln>
        </p:spPr>
      </p:pic>
      <p:sp>
        <p:nvSpPr>
          <p:cNvPr id="1995" name="Google Shape;1995;p54"/>
          <p:cNvSpPr txBox="1"/>
          <p:nvPr/>
        </p:nvSpPr>
        <p:spPr>
          <a:xfrm>
            <a:off x="429126" y="6090396"/>
            <a:ext cx="6043500" cy="708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200">
                <a:solidFill>
                  <a:srgbClr val="62A844"/>
                </a:solidFill>
                <a:latin typeface="Calibri"/>
                <a:ea typeface="Calibri"/>
                <a:cs typeface="Calibri"/>
                <a:sym typeface="Calibri"/>
              </a:rPr>
              <a:t>Di menos. Muestra más. Hazlo con convicción.</a:t>
            </a:r>
            <a:endParaRPr/>
          </a:p>
          <a:p>
            <a:pPr indent="0" lvl="0" marL="0" marR="0" rtl="0" algn="l">
              <a:spcBef>
                <a:spcPts val="0"/>
              </a:spcBef>
              <a:spcAft>
                <a:spcPts val="0"/>
              </a:spcAft>
              <a:buNone/>
            </a:pPr>
            <a:r>
              <a:t/>
            </a:r>
            <a:endParaRPr sz="1800">
              <a:solidFill>
                <a:srgbClr val="62A844"/>
              </a:solidFill>
              <a:latin typeface="Calibri"/>
              <a:ea typeface="Calibri"/>
              <a:cs typeface="Calibri"/>
              <a:sym typeface="Calibri"/>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0" name="Shape 2000"/>
        <p:cNvGrpSpPr/>
        <p:nvPr/>
      </p:nvGrpSpPr>
      <p:grpSpPr>
        <a:xfrm>
          <a:off x="0" y="0"/>
          <a:ext cx="0" cy="0"/>
          <a:chOff x="0" y="0"/>
          <a:chExt cx="0" cy="0"/>
        </a:xfrm>
      </p:grpSpPr>
      <p:pic>
        <p:nvPicPr>
          <p:cNvPr id="2001" name="Google Shape;2001;p55"/>
          <p:cNvPicPr preferRelativeResize="0"/>
          <p:nvPr/>
        </p:nvPicPr>
        <p:blipFill rotWithShape="1">
          <a:blip r:embed="rId3">
            <a:alphaModFix/>
          </a:blip>
          <a:srcRect b="0" l="0" r="0" t="0"/>
          <a:stretch/>
        </p:blipFill>
        <p:spPr>
          <a:xfrm>
            <a:off x="6490232" y="564004"/>
            <a:ext cx="5347484" cy="4884626"/>
          </a:xfrm>
          <a:prstGeom prst="rect">
            <a:avLst/>
          </a:prstGeom>
          <a:noFill/>
          <a:ln>
            <a:noFill/>
          </a:ln>
        </p:spPr>
      </p:pic>
      <p:sp>
        <p:nvSpPr>
          <p:cNvPr id="2002" name="Google Shape;2002;p55"/>
          <p:cNvSpPr txBox="1"/>
          <p:nvPr/>
        </p:nvSpPr>
        <p:spPr>
          <a:xfrm>
            <a:off x="429115" y="354068"/>
            <a:ext cx="9077742"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06677F"/>
              </a:buClr>
              <a:buSzPts val="3400"/>
              <a:buFont typeface="Arial"/>
              <a:buNone/>
            </a:pPr>
            <a:r>
              <a:rPr b="1" lang="en-US" sz="3400">
                <a:solidFill>
                  <a:srgbClr val="06677F"/>
                </a:solidFill>
                <a:latin typeface="Calibri"/>
                <a:ea typeface="Calibri"/>
                <a:cs typeface="Calibri"/>
                <a:sym typeface="Calibri"/>
              </a:rPr>
              <a:t>La narración de historias y el sentido del lugar</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2003" name="Google Shape;2003;p55"/>
          <p:cNvCxnSpPr/>
          <p:nvPr/>
        </p:nvCxnSpPr>
        <p:spPr>
          <a:xfrm>
            <a:off x="0" y="1069820"/>
            <a:ext cx="7396223" cy="0"/>
          </a:xfrm>
          <a:prstGeom prst="straightConnector1">
            <a:avLst/>
          </a:prstGeom>
          <a:noFill/>
          <a:ln cap="flat" cmpd="sng" w="34925">
            <a:solidFill>
              <a:srgbClr val="62A844"/>
            </a:solidFill>
            <a:prstDash val="dot"/>
            <a:miter lim="8000"/>
            <a:headEnd len="sm" w="sm" type="none"/>
            <a:tailEnd len="sm" w="sm" type="none"/>
          </a:ln>
        </p:spPr>
      </p:cxnSp>
      <p:sp>
        <p:nvSpPr>
          <p:cNvPr id="2004" name="Google Shape;2004;p55"/>
          <p:cNvSpPr/>
          <p:nvPr/>
        </p:nvSpPr>
        <p:spPr>
          <a:xfrm flipH="1">
            <a:off x="568850" y="1214525"/>
            <a:ext cx="6062700" cy="4709100"/>
          </a:xfrm>
          <a:prstGeom prst="rect">
            <a:avLst/>
          </a:prstGeom>
          <a:noFill/>
          <a:ln>
            <a:noFill/>
          </a:ln>
        </p:spPr>
        <p:txBody>
          <a:bodyPr anchorCtr="0" anchor="t" bIns="45700" lIns="91425" spcFirstLastPara="1" rIns="91425" wrap="square" tIns="45700">
            <a:spAutoFit/>
          </a:bodyPr>
          <a:lstStyle/>
          <a:p>
            <a:pPr indent="0" lvl="0" marL="0" marR="0" rtl="0" algn="l">
              <a:lnSpc>
                <a:spcPct val="108888"/>
              </a:lnSpc>
              <a:spcBef>
                <a:spcPts val="0"/>
              </a:spcBef>
              <a:spcAft>
                <a:spcPts val="0"/>
              </a:spcAft>
              <a:buClr>
                <a:srgbClr val="62A844"/>
              </a:buClr>
              <a:buSzPts val="1800"/>
              <a:buFont typeface="Calibri"/>
              <a:buNone/>
            </a:pPr>
            <a:r>
              <a:rPr lang="en-US" sz="1800">
                <a:solidFill>
                  <a:srgbClr val="262626"/>
                </a:solidFill>
                <a:latin typeface="Calibri"/>
                <a:ea typeface="Calibri"/>
                <a:cs typeface="Calibri"/>
                <a:sym typeface="Calibri"/>
              </a:rPr>
              <a:t>Una experiencia de hospitalidad sólida suele crear </a:t>
            </a:r>
            <a:r>
              <a:rPr b="1" lang="en-US" sz="1800">
                <a:solidFill>
                  <a:srgbClr val="262626"/>
                </a:solidFill>
                <a:latin typeface="Calibri"/>
                <a:ea typeface="Calibri"/>
                <a:cs typeface="Calibri"/>
                <a:sym typeface="Calibri"/>
              </a:rPr>
              <a:t>un vínculo emocional a través del lugar.</a:t>
            </a:r>
            <a:endParaRPr/>
          </a:p>
          <a:p>
            <a:pPr indent="0" lvl="0" marL="0" marR="0" rtl="0" algn="l">
              <a:lnSpc>
                <a:spcPct val="108888"/>
              </a:lnSpc>
              <a:spcBef>
                <a:spcPts val="0"/>
              </a:spcBef>
              <a:spcAft>
                <a:spcPts val="0"/>
              </a:spcAft>
              <a:buClr>
                <a:srgbClr val="62A844"/>
              </a:buClr>
              <a:buSzPts val="1800"/>
              <a:buFont typeface="Calibri"/>
              <a:buNone/>
            </a:pPr>
            <a:r>
              <a:t/>
            </a:r>
            <a:endParaRPr sz="1800">
              <a:solidFill>
                <a:srgbClr val="262626"/>
              </a:solidFill>
              <a:latin typeface="Calibri"/>
              <a:ea typeface="Calibri"/>
              <a:cs typeface="Calibri"/>
              <a:sym typeface="Calibri"/>
            </a:endParaRPr>
          </a:p>
          <a:p>
            <a:pPr indent="0" lvl="0" marL="0" marR="0" rtl="0" algn="l">
              <a:lnSpc>
                <a:spcPct val="98000"/>
              </a:lnSpc>
              <a:spcBef>
                <a:spcPts val="0"/>
              </a:spcBef>
              <a:spcAft>
                <a:spcPts val="0"/>
              </a:spcAft>
              <a:buClr>
                <a:srgbClr val="62A844"/>
              </a:buClr>
              <a:buSzPts val="2000"/>
              <a:buFont typeface="Calibri"/>
              <a:buNone/>
            </a:pPr>
            <a:r>
              <a:rPr b="1" lang="en-US" sz="2000">
                <a:solidFill>
                  <a:srgbClr val="0289AE"/>
                </a:solidFill>
                <a:latin typeface="Calibri"/>
                <a:ea typeface="Calibri"/>
                <a:cs typeface="Calibri"/>
                <a:sym typeface="Calibri"/>
              </a:rPr>
              <a:t>La narración de historias puede dar vida a la sostenibilidad al conectar a los huéspedes con:</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los productores locales</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los ritmos estacionales</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la biodiversidad</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las tradiciones artesanales</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la identidad cultural</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contribución a la comunidad</a:t>
            </a:r>
            <a:endParaRPr/>
          </a:p>
          <a:p>
            <a:pPr indent="0" lvl="0" marL="0" marR="0" rtl="0" algn="l">
              <a:lnSpc>
                <a:spcPct val="108888"/>
              </a:lnSpc>
              <a:spcBef>
                <a:spcPts val="0"/>
              </a:spcBef>
              <a:spcAft>
                <a:spcPts val="0"/>
              </a:spcAft>
              <a:buClr>
                <a:srgbClr val="62A844"/>
              </a:buClr>
              <a:buSzPts val="1800"/>
              <a:buFont typeface="Calibri"/>
              <a:buNone/>
            </a:pPr>
            <a:r>
              <a:t/>
            </a:r>
            <a:endParaRPr sz="1800">
              <a:solidFill>
                <a:srgbClr val="262626"/>
              </a:solidFill>
              <a:latin typeface="Calibri"/>
              <a:ea typeface="Calibri"/>
              <a:cs typeface="Calibri"/>
              <a:sym typeface="Calibri"/>
            </a:endParaRPr>
          </a:p>
          <a:p>
            <a:pPr indent="0" lvl="0" marL="0" marR="0" rtl="0" algn="l">
              <a:lnSpc>
                <a:spcPct val="98000"/>
              </a:lnSpc>
              <a:spcBef>
                <a:spcPts val="0"/>
              </a:spcBef>
              <a:spcAft>
                <a:spcPts val="0"/>
              </a:spcAft>
              <a:buClr>
                <a:srgbClr val="62A844"/>
              </a:buClr>
              <a:buSzPts val="2000"/>
              <a:buFont typeface="Calibri"/>
              <a:buNone/>
            </a:pPr>
            <a:r>
              <a:rPr b="1" lang="en-US" sz="2000">
                <a:solidFill>
                  <a:srgbClr val="0289AE"/>
                </a:solidFill>
                <a:latin typeface="Calibri"/>
                <a:ea typeface="Calibri"/>
                <a:cs typeface="Calibri"/>
                <a:sym typeface="Calibri"/>
              </a:rPr>
              <a:t>Esto convierte la sostenibilidad de una afirmación abstracta en una historia concreta:</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quién lo hizo</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de dónde viene</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por qué es importante aquí</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cómo forma parte de ello el huésped</a:t>
            </a:r>
            <a:endParaRPr/>
          </a:p>
        </p:txBody>
      </p:sp>
      <p:pic>
        <p:nvPicPr>
          <p:cNvPr id="2005" name="Google Shape;2005;p55"/>
          <p:cNvPicPr preferRelativeResize="0"/>
          <p:nvPr/>
        </p:nvPicPr>
        <p:blipFill rotWithShape="1">
          <a:blip r:embed="rId4">
            <a:alphaModFix/>
          </a:blip>
          <a:srcRect b="0" l="0" r="0" t="0"/>
          <a:stretch/>
        </p:blipFill>
        <p:spPr>
          <a:xfrm>
            <a:off x="10192194" y="1681639"/>
            <a:ext cx="705320" cy="427311"/>
          </a:xfrm>
          <a:prstGeom prst="rect">
            <a:avLst/>
          </a:prstGeom>
          <a:noFill/>
          <a:ln>
            <a:noFill/>
          </a:ln>
        </p:spPr>
      </p:pic>
      <p:sp>
        <p:nvSpPr>
          <p:cNvPr id="2006" name="Google Shape;2006;p55"/>
          <p:cNvSpPr txBox="1"/>
          <p:nvPr/>
        </p:nvSpPr>
        <p:spPr>
          <a:xfrm>
            <a:off x="7096549" y="5431226"/>
            <a:ext cx="4134850" cy="104644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2200">
                <a:solidFill>
                  <a:srgbClr val="62A844"/>
                </a:solidFill>
                <a:latin typeface="Calibri"/>
                <a:ea typeface="Calibri"/>
                <a:cs typeface="Calibri"/>
                <a:sym typeface="Calibri"/>
              </a:rPr>
              <a:t>Las historias crean significado. </a:t>
            </a:r>
            <a:endParaRPr/>
          </a:p>
          <a:p>
            <a:pPr indent="0" lvl="0" marL="0" marR="0" rtl="0" algn="r">
              <a:spcBef>
                <a:spcPts val="0"/>
              </a:spcBef>
              <a:spcAft>
                <a:spcPts val="0"/>
              </a:spcAft>
              <a:buNone/>
            </a:pPr>
            <a:r>
              <a:rPr b="1" lang="en-US" sz="2200">
                <a:solidFill>
                  <a:srgbClr val="62A844"/>
                </a:solidFill>
                <a:latin typeface="Calibri"/>
                <a:ea typeface="Calibri"/>
                <a:cs typeface="Calibri"/>
                <a:sym typeface="Calibri"/>
              </a:rPr>
              <a:t>El significado refuerza la memoria.</a:t>
            </a:r>
            <a:endParaRPr/>
          </a:p>
          <a:p>
            <a:pPr indent="0" lvl="0" marL="0" marR="0" rtl="0" algn="r">
              <a:spcBef>
                <a:spcPts val="0"/>
              </a:spcBef>
              <a:spcAft>
                <a:spcPts val="0"/>
              </a:spcAft>
              <a:buNone/>
            </a:pPr>
            <a:r>
              <a:t/>
            </a:r>
            <a:endParaRPr sz="1800">
              <a:solidFill>
                <a:srgbClr val="62A844"/>
              </a:solidFill>
              <a:latin typeface="Calibri"/>
              <a:ea typeface="Calibri"/>
              <a:cs typeface="Calibri"/>
              <a:sym typeface="Calibri"/>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1" name="Shape 2011"/>
        <p:cNvGrpSpPr/>
        <p:nvPr/>
      </p:nvGrpSpPr>
      <p:grpSpPr>
        <a:xfrm>
          <a:off x="0" y="0"/>
          <a:ext cx="0" cy="0"/>
          <a:chOff x="0" y="0"/>
          <a:chExt cx="0" cy="0"/>
        </a:xfrm>
      </p:grpSpPr>
      <p:pic>
        <p:nvPicPr>
          <p:cNvPr id="2012" name="Google Shape;2012;p56"/>
          <p:cNvPicPr preferRelativeResize="0"/>
          <p:nvPr/>
        </p:nvPicPr>
        <p:blipFill rotWithShape="1">
          <a:blip r:embed="rId3">
            <a:alphaModFix/>
          </a:blip>
          <a:srcRect b="0" l="0" r="0" t="0"/>
          <a:stretch/>
        </p:blipFill>
        <p:spPr>
          <a:xfrm>
            <a:off x="6610576" y="1021962"/>
            <a:ext cx="5259274" cy="4639976"/>
          </a:xfrm>
          <a:prstGeom prst="rect">
            <a:avLst/>
          </a:prstGeom>
          <a:noFill/>
          <a:ln>
            <a:noFill/>
          </a:ln>
        </p:spPr>
      </p:pic>
      <p:sp>
        <p:nvSpPr>
          <p:cNvPr id="2013" name="Google Shape;2013;p56"/>
          <p:cNvSpPr txBox="1"/>
          <p:nvPr/>
        </p:nvSpPr>
        <p:spPr>
          <a:xfrm>
            <a:off x="429115" y="354068"/>
            <a:ext cx="9861514"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06677F"/>
              </a:buClr>
              <a:buSzPts val="3400"/>
              <a:buFont typeface="Arial"/>
              <a:buNone/>
            </a:pPr>
            <a:r>
              <a:rPr b="1" lang="en-US" sz="3400">
                <a:solidFill>
                  <a:srgbClr val="06677F"/>
                </a:solidFill>
                <a:latin typeface="Calibri"/>
                <a:ea typeface="Calibri"/>
                <a:cs typeface="Calibri"/>
                <a:sym typeface="Calibri"/>
              </a:rPr>
              <a:t>Etiquetas ecológicas, certificaciones y acreditaciones</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2014" name="Google Shape;2014;p56"/>
          <p:cNvCxnSpPr/>
          <p:nvPr/>
        </p:nvCxnSpPr>
        <p:spPr>
          <a:xfrm>
            <a:off x="0" y="1069820"/>
            <a:ext cx="7396223" cy="0"/>
          </a:xfrm>
          <a:prstGeom prst="straightConnector1">
            <a:avLst/>
          </a:prstGeom>
          <a:noFill/>
          <a:ln cap="flat" cmpd="sng" w="34925">
            <a:solidFill>
              <a:srgbClr val="62A844"/>
            </a:solidFill>
            <a:prstDash val="dot"/>
            <a:miter lim="8000"/>
            <a:headEnd len="sm" w="sm" type="none"/>
            <a:tailEnd len="sm" w="sm" type="none"/>
          </a:ln>
        </p:spPr>
      </p:cxnSp>
      <p:sp>
        <p:nvSpPr>
          <p:cNvPr id="2015" name="Google Shape;2015;p56"/>
          <p:cNvSpPr/>
          <p:nvPr/>
        </p:nvSpPr>
        <p:spPr>
          <a:xfrm flipH="1">
            <a:off x="586943" y="1190954"/>
            <a:ext cx="6443542" cy="4955459"/>
          </a:xfrm>
          <a:prstGeom prst="rect">
            <a:avLst/>
          </a:prstGeom>
          <a:noFill/>
          <a:ln>
            <a:noFill/>
          </a:ln>
        </p:spPr>
        <p:txBody>
          <a:bodyPr anchorCtr="0" anchor="t" bIns="45700" lIns="91425" spcFirstLastPara="1" rIns="91425" wrap="square" tIns="45700">
            <a:spAutoFit/>
          </a:bodyPr>
          <a:lstStyle/>
          <a:p>
            <a:pPr indent="0" lvl="0" marL="0" marR="0" rtl="0" algn="l">
              <a:lnSpc>
                <a:spcPct val="122500"/>
              </a:lnSpc>
              <a:spcBef>
                <a:spcPts val="0"/>
              </a:spcBef>
              <a:spcAft>
                <a:spcPts val="0"/>
              </a:spcAft>
              <a:buClr>
                <a:srgbClr val="62A844"/>
              </a:buClr>
              <a:buSzPts val="1600"/>
              <a:buFont typeface="Calibri"/>
              <a:buNone/>
            </a:pPr>
            <a:r>
              <a:rPr lang="en-US" sz="1500">
                <a:solidFill>
                  <a:srgbClr val="262626"/>
                </a:solidFill>
                <a:latin typeface="Calibri"/>
                <a:ea typeface="Calibri"/>
                <a:cs typeface="Calibri"/>
                <a:sym typeface="Calibri"/>
              </a:rPr>
              <a:t>Las certificaciones pueden ayudar a los huéspedes a interpretar más fácilmente las afirmaciones sobre sostenibilidad, pero solo si se explican con claridad.</a:t>
            </a:r>
            <a:endParaRPr sz="1300"/>
          </a:p>
          <a:p>
            <a:pPr indent="0" lvl="0" marL="0" marR="0" rtl="0" algn="l">
              <a:lnSpc>
                <a:spcPct val="122500"/>
              </a:lnSpc>
              <a:spcBef>
                <a:spcPts val="0"/>
              </a:spcBef>
              <a:spcAft>
                <a:spcPts val="0"/>
              </a:spcAft>
              <a:buClr>
                <a:srgbClr val="62A844"/>
              </a:buClr>
              <a:buSzPts val="1600"/>
              <a:buFont typeface="Calibri"/>
              <a:buNone/>
            </a:pPr>
            <a:r>
              <a:t/>
            </a:r>
            <a:endParaRPr sz="1500">
              <a:solidFill>
                <a:srgbClr val="262626"/>
              </a:solidFill>
              <a:latin typeface="Calibri"/>
              <a:ea typeface="Calibri"/>
              <a:cs typeface="Calibri"/>
              <a:sym typeface="Calibri"/>
            </a:endParaRPr>
          </a:p>
          <a:p>
            <a:pPr indent="0" lvl="0" marL="0" marR="0" rtl="0" algn="l">
              <a:lnSpc>
                <a:spcPct val="108888"/>
              </a:lnSpc>
              <a:spcBef>
                <a:spcPts val="0"/>
              </a:spcBef>
              <a:spcAft>
                <a:spcPts val="0"/>
              </a:spcAft>
              <a:buClr>
                <a:srgbClr val="62A844"/>
              </a:buClr>
              <a:buSzPts val="1800"/>
              <a:buFont typeface="Calibri"/>
              <a:buNone/>
            </a:pPr>
            <a:r>
              <a:rPr b="1" lang="en-US" sz="1700">
                <a:solidFill>
                  <a:srgbClr val="0289AE"/>
                </a:solidFill>
                <a:latin typeface="Calibri"/>
                <a:ea typeface="Calibri"/>
                <a:cs typeface="Calibri"/>
                <a:sym typeface="Calibri"/>
              </a:rPr>
              <a:t>Una etiqueta debe responder a las siguientes preguntas:</a:t>
            </a:r>
            <a:endParaRPr sz="1300"/>
          </a:p>
          <a:p>
            <a:pPr indent="-279400" lvl="0" marL="285750" marR="0" rtl="0" algn="l">
              <a:lnSpc>
                <a:spcPct val="122500"/>
              </a:lnSpc>
              <a:spcBef>
                <a:spcPts val="0"/>
              </a:spcBef>
              <a:spcAft>
                <a:spcPts val="0"/>
              </a:spcAft>
              <a:buClr>
                <a:srgbClr val="62A844"/>
              </a:buClr>
              <a:buSzPts val="1500"/>
              <a:buFont typeface="Arial"/>
              <a:buChar char="•"/>
            </a:pPr>
            <a:r>
              <a:rPr lang="en-US" sz="1500">
                <a:solidFill>
                  <a:srgbClr val="262626"/>
                </a:solidFill>
                <a:latin typeface="Calibri"/>
                <a:ea typeface="Calibri"/>
                <a:cs typeface="Calibri"/>
                <a:sym typeface="Calibri"/>
              </a:rPr>
              <a:t>¿Qué significa esta certificación?</a:t>
            </a:r>
            <a:endParaRPr sz="1300"/>
          </a:p>
          <a:p>
            <a:pPr indent="-279400" lvl="0" marL="285750" marR="0" rtl="0" algn="l">
              <a:lnSpc>
                <a:spcPct val="122500"/>
              </a:lnSpc>
              <a:spcBef>
                <a:spcPts val="0"/>
              </a:spcBef>
              <a:spcAft>
                <a:spcPts val="0"/>
              </a:spcAft>
              <a:buClr>
                <a:srgbClr val="62A844"/>
              </a:buClr>
              <a:buSzPts val="1500"/>
              <a:buFont typeface="Arial"/>
              <a:buChar char="•"/>
            </a:pPr>
            <a:r>
              <a:rPr lang="en-US" sz="1500">
                <a:solidFill>
                  <a:srgbClr val="262626"/>
                </a:solidFill>
                <a:latin typeface="Calibri"/>
                <a:ea typeface="Calibri"/>
                <a:cs typeface="Calibri"/>
                <a:sym typeface="Calibri"/>
              </a:rPr>
              <a:t>¿Quién la verifica?</a:t>
            </a:r>
            <a:endParaRPr sz="1300"/>
          </a:p>
          <a:p>
            <a:pPr indent="-279400" lvl="0" marL="285750" marR="0" rtl="0" algn="l">
              <a:lnSpc>
                <a:spcPct val="122500"/>
              </a:lnSpc>
              <a:spcBef>
                <a:spcPts val="0"/>
              </a:spcBef>
              <a:spcAft>
                <a:spcPts val="0"/>
              </a:spcAft>
              <a:buClr>
                <a:srgbClr val="62A844"/>
              </a:buClr>
              <a:buSzPts val="1500"/>
              <a:buFont typeface="Arial"/>
              <a:buChar char="•"/>
            </a:pPr>
            <a:r>
              <a:rPr lang="en-US" sz="1500">
                <a:solidFill>
                  <a:srgbClr val="262626"/>
                </a:solidFill>
                <a:latin typeface="Calibri"/>
                <a:ea typeface="Calibri"/>
                <a:cs typeface="Calibri"/>
                <a:sym typeface="Calibri"/>
              </a:rPr>
              <a:t>¿Qué normas abarca?</a:t>
            </a:r>
            <a:endParaRPr sz="1300"/>
          </a:p>
          <a:p>
            <a:pPr indent="-279400" lvl="0" marL="285750" marR="0" rtl="0" algn="l">
              <a:lnSpc>
                <a:spcPct val="122500"/>
              </a:lnSpc>
              <a:spcBef>
                <a:spcPts val="0"/>
              </a:spcBef>
              <a:spcAft>
                <a:spcPts val="0"/>
              </a:spcAft>
              <a:buClr>
                <a:srgbClr val="62A844"/>
              </a:buClr>
              <a:buSzPts val="1500"/>
              <a:buFont typeface="Arial"/>
              <a:buChar char="•"/>
            </a:pPr>
            <a:r>
              <a:rPr lang="en-US" sz="1500">
                <a:solidFill>
                  <a:srgbClr val="262626"/>
                </a:solidFill>
                <a:latin typeface="Calibri"/>
                <a:ea typeface="Calibri"/>
                <a:cs typeface="Calibri"/>
                <a:sym typeface="Calibri"/>
              </a:rPr>
              <a:t>¿Cómo afecta a la experiencia del huésped?</a:t>
            </a:r>
            <a:endParaRPr sz="1300"/>
          </a:p>
          <a:p>
            <a:pPr indent="0" lvl="0" marL="0" marR="0" rtl="0" algn="l">
              <a:lnSpc>
                <a:spcPct val="122500"/>
              </a:lnSpc>
              <a:spcBef>
                <a:spcPts val="0"/>
              </a:spcBef>
              <a:spcAft>
                <a:spcPts val="0"/>
              </a:spcAft>
              <a:buClr>
                <a:srgbClr val="62A844"/>
              </a:buClr>
              <a:buSzPts val="1600"/>
              <a:buFont typeface="Arial"/>
              <a:buNone/>
            </a:pPr>
            <a:r>
              <a:t/>
            </a:r>
            <a:endParaRPr sz="1500">
              <a:solidFill>
                <a:srgbClr val="262626"/>
              </a:solidFill>
              <a:latin typeface="Calibri"/>
              <a:ea typeface="Calibri"/>
              <a:cs typeface="Calibri"/>
              <a:sym typeface="Calibri"/>
            </a:endParaRPr>
          </a:p>
          <a:p>
            <a:pPr indent="0" lvl="0" marL="0" marR="0" rtl="0" algn="l">
              <a:lnSpc>
                <a:spcPct val="122500"/>
              </a:lnSpc>
              <a:spcBef>
                <a:spcPts val="0"/>
              </a:spcBef>
              <a:spcAft>
                <a:spcPts val="0"/>
              </a:spcAft>
              <a:buClr>
                <a:srgbClr val="62A844"/>
              </a:buClr>
              <a:buSzPts val="1600"/>
              <a:buFont typeface="Calibri"/>
              <a:buNone/>
            </a:pPr>
            <a:r>
              <a:rPr b="1" lang="en-US" sz="1500">
                <a:solidFill>
                  <a:srgbClr val="262626"/>
                </a:solidFill>
                <a:latin typeface="Calibri"/>
                <a:ea typeface="Calibri"/>
                <a:cs typeface="Calibri"/>
                <a:sym typeface="Calibri"/>
              </a:rPr>
              <a:t>Una buena comunicación explica el significado de la insignia en un lenguaje accesible para los huéspedes.</a:t>
            </a:r>
            <a:br>
              <a:rPr lang="en-US" sz="1500">
                <a:solidFill>
                  <a:srgbClr val="262626"/>
                </a:solidFill>
                <a:latin typeface="Calibri"/>
                <a:ea typeface="Calibri"/>
                <a:cs typeface="Calibri"/>
                <a:sym typeface="Calibri"/>
              </a:rPr>
            </a:br>
            <a:endParaRPr sz="1500">
              <a:solidFill>
                <a:srgbClr val="262626"/>
              </a:solidFill>
              <a:latin typeface="Calibri"/>
              <a:ea typeface="Calibri"/>
              <a:cs typeface="Calibri"/>
              <a:sym typeface="Calibri"/>
            </a:endParaRPr>
          </a:p>
          <a:p>
            <a:pPr indent="0" lvl="0" marL="0" marR="0" rtl="0" algn="l">
              <a:lnSpc>
                <a:spcPct val="122500"/>
              </a:lnSpc>
              <a:spcBef>
                <a:spcPts val="0"/>
              </a:spcBef>
              <a:spcAft>
                <a:spcPts val="0"/>
              </a:spcAft>
              <a:buClr>
                <a:srgbClr val="62A844"/>
              </a:buClr>
              <a:buSzPts val="1600"/>
              <a:buFont typeface="Calibri"/>
              <a:buNone/>
            </a:pPr>
            <a:r>
              <a:rPr lang="en-US" sz="1500">
                <a:solidFill>
                  <a:srgbClr val="262626"/>
                </a:solidFill>
                <a:latin typeface="Calibri"/>
                <a:ea typeface="Calibri"/>
                <a:cs typeface="Calibri"/>
                <a:sym typeface="Calibri"/>
              </a:rPr>
              <a:t>Esto es importante porque la certificación y la estandarización influyen en la confianza. El estudio sobre viajes sostenibles de Booking.com de 2024, resumido por el GSTC, reveló que </a:t>
            </a:r>
            <a:r>
              <a:rPr b="1" lang="en-US" sz="1500">
                <a:solidFill>
                  <a:srgbClr val="06677F"/>
                </a:solidFill>
                <a:latin typeface="Calibri"/>
                <a:ea typeface="Calibri"/>
                <a:cs typeface="Calibri"/>
                <a:sym typeface="Calibri"/>
              </a:rPr>
              <a:t>al 45 % de los viajeros les resulta más atractivo que un alojamiento cuente con una etiqueta de sostenibilidad</a:t>
            </a:r>
            <a:r>
              <a:rPr lang="en-US" sz="1500">
                <a:solidFill>
                  <a:srgbClr val="06677F"/>
                </a:solidFill>
                <a:latin typeface="Calibri"/>
                <a:ea typeface="Calibri"/>
                <a:cs typeface="Calibri"/>
                <a:sym typeface="Calibri"/>
              </a:rPr>
              <a:t>, </a:t>
            </a:r>
            <a:r>
              <a:rPr lang="en-US" sz="1500">
                <a:solidFill>
                  <a:srgbClr val="262626"/>
                </a:solidFill>
                <a:latin typeface="Calibri"/>
                <a:ea typeface="Calibri"/>
                <a:cs typeface="Calibri"/>
                <a:sym typeface="Calibri"/>
              </a:rPr>
              <a:t>y </a:t>
            </a:r>
            <a:r>
              <a:rPr b="1" lang="en-US" sz="1500">
                <a:solidFill>
                  <a:srgbClr val="06677F"/>
                </a:solidFill>
                <a:latin typeface="Calibri"/>
                <a:ea typeface="Calibri"/>
                <a:cs typeface="Calibri"/>
                <a:sym typeface="Calibri"/>
              </a:rPr>
              <a:t>el 67 % está de acuerdo en que los sitios de reserva deberían utilizar las mismas certificaciones o etiquetas de sostenibilidad</a:t>
            </a:r>
            <a:r>
              <a:rPr lang="en-US" sz="1500">
                <a:solidFill>
                  <a:srgbClr val="06677F"/>
                </a:solidFill>
                <a:latin typeface="Calibri"/>
                <a:ea typeface="Calibri"/>
                <a:cs typeface="Calibri"/>
                <a:sym typeface="Calibri"/>
              </a:rPr>
              <a:t>. </a:t>
            </a:r>
            <a:endParaRPr sz="1300"/>
          </a:p>
        </p:txBody>
      </p:sp>
      <p:pic>
        <p:nvPicPr>
          <p:cNvPr id="2016" name="Google Shape;2016;p56"/>
          <p:cNvPicPr preferRelativeResize="0"/>
          <p:nvPr/>
        </p:nvPicPr>
        <p:blipFill rotWithShape="1">
          <a:blip r:embed="rId4">
            <a:alphaModFix/>
          </a:blip>
          <a:srcRect b="0" l="0" r="0" t="0"/>
          <a:stretch/>
        </p:blipFill>
        <p:spPr>
          <a:xfrm>
            <a:off x="10152268" y="4140773"/>
            <a:ext cx="705320" cy="427311"/>
          </a:xfrm>
          <a:prstGeom prst="rect">
            <a:avLst/>
          </a:prstGeom>
          <a:noFill/>
          <a:ln>
            <a:noFill/>
          </a:ln>
        </p:spPr>
      </p:pic>
      <p:sp>
        <p:nvSpPr>
          <p:cNvPr id="2017" name="Google Shape;2017;p56"/>
          <p:cNvSpPr txBox="1"/>
          <p:nvPr/>
        </p:nvSpPr>
        <p:spPr>
          <a:xfrm>
            <a:off x="586943" y="6231646"/>
            <a:ext cx="10636106" cy="348813"/>
          </a:xfrm>
          <a:prstGeom prst="rect">
            <a:avLst/>
          </a:prstGeom>
          <a:noFill/>
          <a:ln>
            <a:noFill/>
          </a:ln>
        </p:spPr>
        <p:txBody>
          <a:bodyPr anchorCtr="0" anchor="t" bIns="45700" lIns="91425" spcFirstLastPara="1" rIns="91425" wrap="square" tIns="45700">
            <a:spAutoFit/>
          </a:bodyPr>
          <a:lstStyle/>
          <a:p>
            <a:pPr indent="0" lvl="0" marL="0" marR="0" rtl="0" algn="l">
              <a:lnSpc>
                <a:spcPct val="108888"/>
              </a:lnSpc>
              <a:spcBef>
                <a:spcPts val="0"/>
              </a:spcBef>
              <a:spcAft>
                <a:spcPts val="0"/>
              </a:spcAft>
              <a:buNone/>
            </a:pPr>
            <a:r>
              <a:rPr lang="en-US" sz="1800">
                <a:solidFill>
                  <a:srgbClr val="0289AE"/>
                </a:solidFill>
                <a:latin typeface="Calibri"/>
                <a:ea typeface="Calibri"/>
                <a:cs typeface="Calibri"/>
                <a:sym typeface="Calibri"/>
              </a:rPr>
              <a:t>https://green-forum.ec.europa.eu/green-business/emas/emas-sustainable-tourism/consumer-corner_en</a:t>
            </a:r>
            <a:endParaRPr/>
          </a:p>
        </p:txBody>
      </p:sp>
      <p:sp>
        <p:nvSpPr>
          <p:cNvPr id="2018" name="Google Shape;2018;p56"/>
          <p:cNvSpPr/>
          <p:nvPr/>
        </p:nvSpPr>
        <p:spPr>
          <a:xfrm>
            <a:off x="7160747" y="5689216"/>
            <a:ext cx="4287620" cy="306000"/>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2019" name="Google Shape;2019;p56"/>
          <p:cNvSpPr txBox="1"/>
          <p:nvPr/>
        </p:nvSpPr>
        <p:spPr>
          <a:xfrm>
            <a:off x="7286746" y="5675550"/>
            <a:ext cx="756000" cy="369332"/>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200">
                <a:solidFill>
                  <a:srgbClr val="0289AE"/>
                </a:solidFill>
                <a:latin typeface="Calibri"/>
                <a:ea typeface="Calibri"/>
                <a:cs typeface="Calibri"/>
                <a:sym typeface="Calibri"/>
              </a:rPr>
              <a:t>Véase también ›</a:t>
            </a:r>
            <a:endParaRPr/>
          </a:p>
        </p:txBody>
      </p:sp>
      <p:sp>
        <p:nvSpPr>
          <p:cNvPr id="2020" name="Google Shape;2020;p56"/>
          <p:cNvSpPr txBox="1"/>
          <p:nvPr/>
        </p:nvSpPr>
        <p:spPr>
          <a:xfrm>
            <a:off x="8042747" y="5752494"/>
            <a:ext cx="61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lang="en-US" sz="1400">
                <a:solidFill>
                  <a:srgbClr val="262626"/>
                </a:solidFill>
                <a:latin typeface="Calibri"/>
                <a:ea typeface="Calibri"/>
                <a:cs typeface="Calibri"/>
                <a:sym typeface="Calibri"/>
              </a:rPr>
              <a:t>C3 </a:t>
            </a:r>
            <a:r>
              <a:rPr b="1" i="0" lang="en-US" sz="1400">
                <a:solidFill>
                  <a:srgbClr val="262626"/>
                </a:solidFill>
                <a:latin typeface="Calibri"/>
                <a:ea typeface="Calibri"/>
                <a:cs typeface="Calibri"/>
                <a:sym typeface="Calibri"/>
              </a:rPr>
              <a:t>M2</a:t>
            </a:r>
            <a:endParaRPr b="1" i="0" sz="1400">
              <a:solidFill>
                <a:srgbClr val="262626"/>
              </a:solidFill>
              <a:latin typeface="Calibri"/>
              <a:ea typeface="Calibri"/>
              <a:cs typeface="Calibri"/>
              <a:sym typeface="Calibri"/>
            </a:endParaRPr>
          </a:p>
        </p:txBody>
      </p:sp>
      <p:sp>
        <p:nvSpPr>
          <p:cNvPr id="2021" name="Google Shape;2021;p56"/>
          <p:cNvSpPr txBox="1"/>
          <p:nvPr/>
        </p:nvSpPr>
        <p:spPr>
          <a:xfrm>
            <a:off x="8636746" y="5767883"/>
            <a:ext cx="3492000" cy="184666"/>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lang="en-US" sz="1200">
                <a:solidFill>
                  <a:srgbClr val="262626"/>
                </a:solidFill>
                <a:latin typeface="Calibri"/>
                <a:ea typeface="Calibri"/>
                <a:cs typeface="Calibri"/>
                <a:sym typeface="Calibri"/>
              </a:rPr>
              <a:t>- Marketing digital para la sostenibilidad</a:t>
            </a:r>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6" name="Shape 2026"/>
        <p:cNvGrpSpPr/>
        <p:nvPr/>
      </p:nvGrpSpPr>
      <p:grpSpPr>
        <a:xfrm>
          <a:off x="0" y="0"/>
          <a:ext cx="0" cy="0"/>
          <a:chOff x="0" y="0"/>
          <a:chExt cx="0" cy="0"/>
        </a:xfrm>
      </p:grpSpPr>
      <p:pic>
        <p:nvPicPr>
          <p:cNvPr id="2027" name="Google Shape;2027;p57"/>
          <p:cNvPicPr preferRelativeResize="0"/>
          <p:nvPr/>
        </p:nvPicPr>
        <p:blipFill rotWithShape="1">
          <a:blip r:embed="rId3">
            <a:alphaModFix/>
          </a:blip>
          <a:srcRect b="14351" l="2379" r="3542" t="12666"/>
          <a:stretch/>
        </p:blipFill>
        <p:spPr>
          <a:xfrm>
            <a:off x="5670214" y="4225054"/>
            <a:ext cx="6097583" cy="2879908"/>
          </a:xfrm>
          <a:prstGeom prst="rect">
            <a:avLst/>
          </a:prstGeom>
          <a:noFill/>
          <a:ln>
            <a:noFill/>
          </a:ln>
        </p:spPr>
      </p:pic>
      <p:sp>
        <p:nvSpPr>
          <p:cNvPr id="2028" name="Google Shape;2028;p57"/>
          <p:cNvSpPr txBox="1"/>
          <p:nvPr/>
        </p:nvSpPr>
        <p:spPr>
          <a:xfrm>
            <a:off x="429115" y="156393"/>
            <a:ext cx="74532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06677F"/>
              </a:buClr>
              <a:buSzPts val="3400"/>
              <a:buFont typeface="Arial"/>
              <a:buNone/>
            </a:pPr>
            <a:r>
              <a:rPr b="1" lang="en-US" sz="3400">
                <a:solidFill>
                  <a:srgbClr val="06677F"/>
                </a:solidFill>
                <a:latin typeface="Calibri"/>
                <a:ea typeface="Calibri"/>
                <a:cs typeface="Calibri"/>
                <a:sym typeface="Calibri"/>
              </a:rPr>
              <a:t>El «greenwashing» y la credibilidad</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2029" name="Google Shape;2029;p57"/>
          <p:cNvCxnSpPr/>
          <p:nvPr/>
        </p:nvCxnSpPr>
        <p:spPr>
          <a:xfrm>
            <a:off x="0" y="714112"/>
            <a:ext cx="6282300" cy="0"/>
          </a:xfrm>
          <a:prstGeom prst="straightConnector1">
            <a:avLst/>
          </a:prstGeom>
          <a:noFill/>
          <a:ln cap="flat" cmpd="sng" w="34925">
            <a:solidFill>
              <a:srgbClr val="62A844"/>
            </a:solidFill>
            <a:prstDash val="dot"/>
            <a:miter lim="8000"/>
            <a:headEnd len="sm" w="sm" type="none"/>
            <a:tailEnd len="sm" w="sm" type="none"/>
          </a:ln>
        </p:spPr>
      </p:cxnSp>
      <p:sp>
        <p:nvSpPr>
          <p:cNvPr id="2030" name="Google Shape;2030;p57"/>
          <p:cNvSpPr/>
          <p:nvPr/>
        </p:nvSpPr>
        <p:spPr>
          <a:xfrm flipH="1">
            <a:off x="639805" y="840694"/>
            <a:ext cx="10912500" cy="3683100"/>
          </a:xfrm>
          <a:prstGeom prst="rect">
            <a:avLst/>
          </a:prstGeom>
          <a:noFill/>
          <a:ln>
            <a:noFill/>
          </a:ln>
        </p:spPr>
        <p:txBody>
          <a:bodyPr anchorCtr="0" anchor="t" bIns="45700" lIns="91425" spcFirstLastPara="1" rIns="91425" wrap="square" tIns="45700">
            <a:spAutoFit/>
          </a:bodyPr>
          <a:lstStyle/>
          <a:p>
            <a:pPr indent="0" lvl="0" marL="0" marR="0" rtl="0" algn="l">
              <a:lnSpc>
                <a:spcPct val="115294"/>
              </a:lnSpc>
              <a:spcBef>
                <a:spcPts val="0"/>
              </a:spcBef>
              <a:spcAft>
                <a:spcPts val="0"/>
              </a:spcAft>
              <a:buClr>
                <a:srgbClr val="62A844"/>
              </a:buClr>
              <a:buSzPts val="1700"/>
              <a:buFont typeface="Calibri"/>
              <a:buNone/>
            </a:pPr>
            <a:r>
              <a:rPr b="1" lang="en-US" sz="1700">
                <a:solidFill>
                  <a:srgbClr val="0289AE"/>
                </a:solidFill>
                <a:latin typeface="Calibri"/>
                <a:ea typeface="Calibri"/>
                <a:cs typeface="Calibri"/>
                <a:sym typeface="Calibri"/>
              </a:rPr>
              <a:t>Un mensaje de sostenibilidad se vuelve arriesgado cuando es:</a:t>
            </a:r>
            <a:endParaRPr/>
          </a:p>
          <a:p>
            <a:pPr indent="-285750" lvl="0" marL="285750" marR="0" rtl="0" algn="l">
              <a:lnSpc>
                <a:spcPct val="115294"/>
              </a:lnSpc>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vago</a:t>
            </a:r>
            <a:endParaRPr/>
          </a:p>
          <a:p>
            <a:pPr indent="-285750" lvl="0" marL="285750" marR="0" rtl="0" algn="l">
              <a:lnSpc>
                <a:spcPct val="115294"/>
              </a:lnSpc>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sin fundamento</a:t>
            </a:r>
            <a:endParaRPr/>
          </a:p>
          <a:p>
            <a:pPr indent="-285750" lvl="0" marL="285750" marR="0" rtl="0" algn="l">
              <a:lnSpc>
                <a:spcPct val="115294"/>
              </a:lnSpc>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exagerado</a:t>
            </a:r>
            <a:endParaRPr/>
          </a:p>
          <a:p>
            <a:pPr indent="-285750" lvl="0" marL="285750" marR="0" rtl="0" algn="l">
              <a:lnSpc>
                <a:spcPct val="115294"/>
              </a:lnSpc>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selectivo</a:t>
            </a:r>
            <a:endParaRPr/>
          </a:p>
          <a:p>
            <a:pPr indent="-285750" lvl="0" marL="285750" marR="0" rtl="0" algn="l">
              <a:lnSpc>
                <a:spcPct val="115294"/>
              </a:lnSpc>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visualmente engañoso</a:t>
            </a:r>
            <a:endParaRPr/>
          </a:p>
          <a:p>
            <a:pPr indent="-285750" lvl="0" marL="285750" marR="0" rtl="0" algn="l">
              <a:lnSpc>
                <a:spcPct val="115294"/>
              </a:lnSpc>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Desconectado de la evidencia</a:t>
            </a:r>
            <a:endParaRPr/>
          </a:p>
          <a:p>
            <a:pPr indent="-177800" lvl="0" marL="285750" marR="0" rtl="0" algn="l">
              <a:lnSpc>
                <a:spcPct val="115294"/>
              </a:lnSpc>
              <a:spcBef>
                <a:spcPts val="0"/>
              </a:spcBef>
              <a:spcAft>
                <a:spcPts val="0"/>
              </a:spcAft>
              <a:buClr>
                <a:srgbClr val="62A844"/>
              </a:buClr>
              <a:buSzPts val="1700"/>
              <a:buFont typeface="Arial"/>
              <a:buNone/>
            </a:pPr>
            <a:r>
              <a:t/>
            </a:r>
            <a:endParaRPr sz="1700">
              <a:solidFill>
                <a:srgbClr val="262626"/>
              </a:solidFill>
              <a:latin typeface="Calibri"/>
              <a:ea typeface="Calibri"/>
              <a:cs typeface="Calibri"/>
              <a:sym typeface="Calibri"/>
            </a:endParaRPr>
          </a:p>
          <a:p>
            <a:pPr indent="0" lvl="0" marL="0" marR="0" rtl="0" algn="just">
              <a:lnSpc>
                <a:spcPct val="115294"/>
              </a:lnSpc>
              <a:spcBef>
                <a:spcPts val="0"/>
              </a:spcBef>
              <a:spcAft>
                <a:spcPts val="0"/>
              </a:spcAft>
              <a:buClr>
                <a:srgbClr val="62A844"/>
              </a:buClr>
              <a:buSzPts val="1700"/>
              <a:buFont typeface="Calibri"/>
              <a:buNone/>
            </a:pPr>
            <a:r>
              <a:rPr lang="en-US" sz="1600">
                <a:solidFill>
                  <a:srgbClr val="262626"/>
                </a:solidFill>
                <a:latin typeface="Calibri"/>
                <a:ea typeface="Calibri"/>
                <a:cs typeface="Calibri"/>
                <a:sym typeface="Calibri"/>
              </a:rPr>
              <a:t>Los huéspedes toman cada vez más sus decisiones basándose en etiquetas, plataformas de reserva, sitios web e impresiones rápidas.  La Comisión Europea señaló que muchas afirmaciones ecológicas son vagas o carecen de fundamento, y las nuevas normas de la UE tienen por objeto prohibir las afirmaciones medioambientales vagas y los logotipos de sostenibilidad poco fiables. El trabajo de la OCDE en 2025 también identifica las afirmaciones ecológicas engañosas como un problema creciente en materia de protección del consumidor. </a:t>
            </a:r>
            <a:endParaRPr sz="1300"/>
          </a:p>
          <a:p>
            <a:pPr indent="0" lvl="0" marL="0" marR="0" rtl="0" algn="l">
              <a:lnSpc>
                <a:spcPct val="108888"/>
              </a:lnSpc>
              <a:spcBef>
                <a:spcPts val="0"/>
              </a:spcBef>
              <a:spcAft>
                <a:spcPts val="0"/>
              </a:spcAft>
              <a:buClr>
                <a:srgbClr val="62A844"/>
              </a:buClr>
              <a:buSzPts val="1800"/>
              <a:buFont typeface="Calibri"/>
              <a:buNone/>
            </a:pPr>
            <a:r>
              <a:t/>
            </a:r>
            <a:endParaRPr sz="1800">
              <a:solidFill>
                <a:srgbClr val="262626"/>
              </a:solidFill>
              <a:latin typeface="Calibri"/>
              <a:ea typeface="Calibri"/>
              <a:cs typeface="Calibri"/>
              <a:sym typeface="Calibri"/>
            </a:endParaRPr>
          </a:p>
        </p:txBody>
      </p:sp>
      <p:sp>
        <p:nvSpPr>
          <p:cNvPr id="2031" name="Google Shape;2031;p57"/>
          <p:cNvSpPr/>
          <p:nvPr/>
        </p:nvSpPr>
        <p:spPr>
          <a:xfrm>
            <a:off x="6799799" y="6404549"/>
            <a:ext cx="4287600" cy="306000"/>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2032" name="Google Shape;2032;p57"/>
          <p:cNvSpPr txBox="1"/>
          <p:nvPr/>
        </p:nvSpPr>
        <p:spPr>
          <a:xfrm>
            <a:off x="6960600" y="6349775"/>
            <a:ext cx="721200" cy="4155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300">
                <a:solidFill>
                  <a:srgbClr val="0289AE"/>
                </a:solidFill>
                <a:latin typeface="Calibri"/>
                <a:ea typeface="Calibri"/>
                <a:cs typeface="Calibri"/>
                <a:sym typeface="Calibri"/>
              </a:rPr>
              <a:t>Véase también </a:t>
            </a:r>
            <a:r>
              <a:rPr b="1" i="0" lang="en-US" sz="1400">
                <a:solidFill>
                  <a:srgbClr val="0289AE"/>
                </a:solidFill>
                <a:latin typeface="Calibri"/>
                <a:ea typeface="Calibri"/>
                <a:cs typeface="Calibri"/>
                <a:sym typeface="Calibri"/>
              </a:rPr>
              <a:t>›</a:t>
            </a:r>
            <a:endParaRPr/>
          </a:p>
        </p:txBody>
      </p:sp>
      <p:sp>
        <p:nvSpPr>
          <p:cNvPr id="2033" name="Google Shape;2033;p57"/>
          <p:cNvSpPr txBox="1"/>
          <p:nvPr/>
        </p:nvSpPr>
        <p:spPr>
          <a:xfrm>
            <a:off x="7681799" y="6449827"/>
            <a:ext cx="612000" cy="2154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lang="en-US" sz="1400">
                <a:solidFill>
                  <a:srgbClr val="262626"/>
                </a:solidFill>
                <a:latin typeface="Calibri"/>
                <a:ea typeface="Calibri"/>
                <a:cs typeface="Calibri"/>
                <a:sym typeface="Calibri"/>
              </a:rPr>
              <a:t>C3 </a:t>
            </a:r>
            <a:r>
              <a:rPr b="1" i="0" lang="en-US" sz="1400">
                <a:solidFill>
                  <a:srgbClr val="262626"/>
                </a:solidFill>
                <a:latin typeface="Calibri"/>
                <a:ea typeface="Calibri"/>
                <a:cs typeface="Calibri"/>
                <a:sym typeface="Calibri"/>
              </a:rPr>
              <a:t>M2</a:t>
            </a:r>
            <a:endParaRPr b="1" i="0" sz="1400">
              <a:solidFill>
                <a:srgbClr val="262626"/>
              </a:solidFill>
              <a:latin typeface="Calibri"/>
              <a:ea typeface="Calibri"/>
              <a:cs typeface="Calibri"/>
              <a:sym typeface="Calibri"/>
            </a:endParaRPr>
          </a:p>
        </p:txBody>
      </p:sp>
      <p:sp>
        <p:nvSpPr>
          <p:cNvPr id="2034" name="Google Shape;2034;p57"/>
          <p:cNvSpPr txBox="1"/>
          <p:nvPr/>
        </p:nvSpPr>
        <p:spPr>
          <a:xfrm>
            <a:off x="8293798" y="6465191"/>
            <a:ext cx="3492000" cy="1848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lang="en-US" sz="1200">
                <a:solidFill>
                  <a:srgbClr val="262626"/>
                </a:solidFill>
                <a:latin typeface="Calibri"/>
                <a:ea typeface="Calibri"/>
                <a:cs typeface="Calibri"/>
                <a:sym typeface="Calibri"/>
              </a:rPr>
              <a:t>- Marketing digital para la sostenibilidad</a:t>
            </a:r>
            <a:endParaRPr/>
          </a:p>
        </p:txBody>
      </p:sp>
      <p:sp>
        <p:nvSpPr>
          <p:cNvPr id="2035" name="Google Shape;2035;p57"/>
          <p:cNvSpPr txBox="1"/>
          <p:nvPr/>
        </p:nvSpPr>
        <p:spPr>
          <a:xfrm>
            <a:off x="586938" y="5027773"/>
            <a:ext cx="4650000" cy="2154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u="sng">
                <a:solidFill>
                  <a:srgbClr val="62A844"/>
                </a:solidFill>
                <a:latin typeface="Calibri"/>
                <a:ea typeface="Calibri"/>
                <a:cs typeface="Calibri"/>
                <a:sym typeface="Calibri"/>
                <a:hlinkClick r:id="rId4">
                  <a:extLst>
                    <a:ext uri="{A12FA001-AC4F-418D-AE19-62706E023703}">
                      <ahyp:hlinkClr val="tx"/>
                    </a:ext>
                  </a:extLst>
                </a:hlinkClick>
              </a:rPr>
              <a:t>https://environment.ec.europa.eu/topics/circular-economy-topics/green-claims_en</a:t>
            </a:r>
            <a:endParaRPr sz="1800">
              <a:solidFill>
                <a:srgbClr val="62A844"/>
              </a:solidFill>
              <a:latin typeface="Calibri"/>
              <a:ea typeface="Calibri"/>
              <a:cs typeface="Calibri"/>
              <a:sym typeface="Calibri"/>
            </a:endParaRPr>
          </a:p>
          <a:p>
            <a:pPr indent="0" lvl="0" marL="0" marR="0" rtl="0" algn="l">
              <a:spcBef>
                <a:spcPts val="0"/>
              </a:spcBef>
              <a:spcAft>
                <a:spcPts val="0"/>
              </a:spcAft>
              <a:buNone/>
            </a:pPr>
            <a:r>
              <a:t/>
            </a:r>
            <a:endParaRPr sz="800" u="sng">
              <a:solidFill>
                <a:srgbClr val="62A844"/>
              </a:solidFill>
              <a:latin typeface="Calibri"/>
              <a:ea typeface="Calibri"/>
              <a:cs typeface="Calibri"/>
              <a:sym typeface="Calibri"/>
              <a:hlinkClick r:id="rId5">
                <a:extLst>
                  <a:ext uri="{A12FA001-AC4F-418D-AE19-62706E023703}">
                    <ahyp:hlinkClr val="tx"/>
                  </a:ext>
                </a:extLst>
              </a:hlinkClick>
            </a:endParaRPr>
          </a:p>
          <a:p>
            <a:pPr indent="0" lvl="0" marL="0" marR="0" rtl="0" algn="l">
              <a:spcBef>
                <a:spcPts val="0"/>
              </a:spcBef>
              <a:spcAft>
                <a:spcPts val="0"/>
              </a:spcAft>
              <a:buNone/>
            </a:pPr>
            <a:r>
              <a:rPr lang="en-US" sz="1800" u="sng">
                <a:solidFill>
                  <a:srgbClr val="62A844"/>
                </a:solidFill>
                <a:latin typeface="Calibri"/>
                <a:ea typeface="Calibri"/>
                <a:cs typeface="Calibri"/>
                <a:sym typeface="Calibri"/>
                <a:hlinkClick r:id="rId6">
                  <a:extLst>
                    <a:ext uri="{A12FA001-AC4F-418D-AE19-62706E023703}">
                      <ahyp:hlinkClr val="tx"/>
                    </a:ext>
                  </a:extLst>
                </a:hlinkClick>
              </a:rPr>
              <a:t>https://energy.ec.europa.eu/news/new-eu-rules-empower-consumers-green-transition-enter-force-2024-03-27_en</a:t>
            </a:r>
            <a:endParaRPr sz="1800">
              <a:solidFill>
                <a:srgbClr val="62A844"/>
              </a:solidFill>
              <a:latin typeface="Calibri"/>
              <a:ea typeface="Calibri"/>
              <a:cs typeface="Calibri"/>
              <a:sym typeface="Calibri"/>
            </a:endParaRPr>
          </a:p>
          <a:p>
            <a:pPr indent="0" lvl="0" marL="0" marR="0" rtl="0" algn="l">
              <a:spcBef>
                <a:spcPts val="0"/>
              </a:spcBef>
              <a:spcAft>
                <a:spcPts val="0"/>
              </a:spcAft>
              <a:buNone/>
            </a:pPr>
            <a:r>
              <a:t/>
            </a:r>
            <a:endParaRPr sz="1800">
              <a:solidFill>
                <a:srgbClr val="62A844"/>
              </a:solidFill>
              <a:latin typeface="Calibri"/>
              <a:ea typeface="Calibri"/>
              <a:cs typeface="Calibri"/>
              <a:sym typeface="Calibri"/>
            </a:endParaRPr>
          </a:p>
          <a:p>
            <a:pPr indent="0" lvl="0" marL="0" marR="0" rtl="0" algn="l">
              <a:spcBef>
                <a:spcPts val="0"/>
              </a:spcBef>
              <a:spcAft>
                <a:spcPts val="0"/>
              </a:spcAft>
              <a:buNone/>
            </a:pPr>
            <a:r>
              <a:t/>
            </a:r>
            <a:endParaRPr sz="1800">
              <a:solidFill>
                <a:srgbClr val="62A844"/>
              </a:solidFill>
              <a:latin typeface="Calibri"/>
              <a:ea typeface="Calibri"/>
              <a:cs typeface="Calibri"/>
              <a:sym typeface="Calibri"/>
            </a:endParaRPr>
          </a:p>
        </p:txBody>
      </p:sp>
      <p:sp>
        <p:nvSpPr>
          <p:cNvPr id="2036" name="Google Shape;2036;p57"/>
          <p:cNvSpPr/>
          <p:nvPr/>
        </p:nvSpPr>
        <p:spPr>
          <a:xfrm flipH="1">
            <a:off x="7480489" y="904781"/>
            <a:ext cx="3407400" cy="1631100"/>
          </a:xfrm>
          <a:prstGeom prst="rect">
            <a:avLst/>
          </a:prstGeom>
          <a:noFill/>
          <a:ln>
            <a:noFill/>
          </a:ln>
        </p:spPr>
        <p:txBody>
          <a:bodyPr anchorCtr="0" anchor="t" bIns="45700" lIns="91425" spcFirstLastPara="1" rIns="91425" wrap="square" tIns="45700">
            <a:spAutoFit/>
          </a:bodyPr>
          <a:lstStyle/>
          <a:p>
            <a:pPr indent="0" lvl="0" marL="0" marR="0" rtl="0" algn="l">
              <a:lnSpc>
                <a:spcPct val="115294"/>
              </a:lnSpc>
              <a:spcBef>
                <a:spcPts val="0"/>
              </a:spcBef>
              <a:spcAft>
                <a:spcPts val="0"/>
              </a:spcAft>
              <a:buClr>
                <a:srgbClr val="62A844"/>
              </a:buClr>
              <a:buSzPts val="1700"/>
              <a:buFont typeface="Calibri"/>
              <a:buNone/>
            </a:pPr>
            <a:r>
              <a:rPr b="1" lang="en-US" sz="1700">
                <a:solidFill>
                  <a:srgbClr val="0289AE"/>
                </a:solidFill>
                <a:latin typeface="Calibri"/>
                <a:ea typeface="Calibri"/>
                <a:cs typeface="Calibri"/>
                <a:sym typeface="Calibri"/>
              </a:rPr>
              <a:t>Lista de verificación de credibilidad:</a:t>
            </a:r>
            <a:endParaRPr sz="1700">
              <a:solidFill>
                <a:srgbClr val="0289AE"/>
              </a:solidFill>
              <a:latin typeface="Calibri"/>
              <a:ea typeface="Calibri"/>
              <a:cs typeface="Calibri"/>
              <a:sym typeface="Calibri"/>
            </a:endParaRPr>
          </a:p>
          <a:p>
            <a:pPr indent="-285750" lvl="0" marL="285750" marR="0" rtl="0" algn="l">
              <a:lnSpc>
                <a:spcPct val="115294"/>
              </a:lnSpc>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afirmación específica</a:t>
            </a:r>
            <a:endParaRPr/>
          </a:p>
          <a:p>
            <a:pPr indent="-285750" lvl="0" marL="285750" marR="0" rtl="0" algn="l">
              <a:lnSpc>
                <a:spcPct val="115294"/>
              </a:lnSpc>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pruebas disponibles</a:t>
            </a:r>
            <a:endParaRPr/>
          </a:p>
          <a:p>
            <a:pPr indent="-285750" lvl="0" marL="285750" marR="0" rtl="0" algn="l">
              <a:lnSpc>
                <a:spcPct val="115294"/>
              </a:lnSpc>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alcance claro</a:t>
            </a:r>
            <a:endParaRPr/>
          </a:p>
          <a:p>
            <a:pPr indent="-285750" lvl="0" marL="285750" marR="0" rtl="0" algn="l">
              <a:lnSpc>
                <a:spcPct val="115294"/>
              </a:lnSpc>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fuente verificable</a:t>
            </a:r>
            <a:endParaRPr/>
          </a:p>
          <a:p>
            <a:pPr indent="-285750" lvl="0" marL="285750" marR="0" rtl="0" algn="l">
              <a:lnSpc>
                <a:spcPct val="115294"/>
              </a:lnSpc>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sin exageraciones</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1" name="Shape 2041"/>
        <p:cNvGrpSpPr/>
        <p:nvPr/>
      </p:nvGrpSpPr>
      <p:grpSpPr>
        <a:xfrm>
          <a:off x="0" y="0"/>
          <a:ext cx="0" cy="0"/>
          <a:chOff x="0" y="0"/>
          <a:chExt cx="0" cy="0"/>
        </a:xfrm>
      </p:grpSpPr>
      <p:pic>
        <p:nvPicPr>
          <p:cNvPr id="2042" name="Google Shape;2042;p58"/>
          <p:cNvPicPr preferRelativeResize="0"/>
          <p:nvPr/>
        </p:nvPicPr>
        <p:blipFill rotWithShape="1">
          <a:blip r:embed="rId3">
            <a:alphaModFix/>
          </a:blip>
          <a:srcRect b="0" l="0" r="0" t="0"/>
          <a:stretch/>
        </p:blipFill>
        <p:spPr>
          <a:xfrm>
            <a:off x="6795832" y="116440"/>
            <a:ext cx="4967052" cy="4134830"/>
          </a:xfrm>
          <a:prstGeom prst="rect">
            <a:avLst/>
          </a:prstGeom>
          <a:noFill/>
          <a:ln>
            <a:noFill/>
          </a:ln>
        </p:spPr>
      </p:pic>
      <p:sp>
        <p:nvSpPr>
          <p:cNvPr id="2043" name="Google Shape;2043;p58"/>
          <p:cNvSpPr txBox="1"/>
          <p:nvPr/>
        </p:nvSpPr>
        <p:spPr>
          <a:xfrm>
            <a:off x="429116" y="354068"/>
            <a:ext cx="6794880"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06677F"/>
              </a:buClr>
              <a:buSzPts val="3400"/>
              <a:buFont typeface="Arial"/>
              <a:buNone/>
            </a:pPr>
            <a:r>
              <a:rPr b="1" lang="en-US" sz="3400">
                <a:solidFill>
                  <a:srgbClr val="06677F"/>
                </a:solidFill>
                <a:latin typeface="Calibri"/>
                <a:ea typeface="Calibri"/>
                <a:cs typeface="Calibri"/>
                <a:sym typeface="Calibri"/>
              </a:rPr>
              <a:t>Puntos de contacto digitales, opiniones y confianza en línea</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2044" name="Google Shape;2044;p58"/>
          <p:cNvCxnSpPr/>
          <p:nvPr/>
        </p:nvCxnSpPr>
        <p:spPr>
          <a:xfrm>
            <a:off x="0" y="1479066"/>
            <a:ext cx="6794881" cy="0"/>
          </a:xfrm>
          <a:prstGeom prst="straightConnector1">
            <a:avLst/>
          </a:prstGeom>
          <a:noFill/>
          <a:ln cap="flat" cmpd="sng" w="34925">
            <a:solidFill>
              <a:srgbClr val="62A844"/>
            </a:solidFill>
            <a:prstDash val="dot"/>
            <a:miter lim="8000"/>
            <a:headEnd len="sm" w="sm" type="none"/>
            <a:tailEnd len="sm" w="sm" type="none"/>
          </a:ln>
        </p:spPr>
      </p:cxnSp>
      <p:sp>
        <p:nvSpPr>
          <p:cNvPr id="2045" name="Google Shape;2045;p58"/>
          <p:cNvSpPr/>
          <p:nvPr/>
        </p:nvSpPr>
        <p:spPr>
          <a:xfrm flipH="1">
            <a:off x="429000" y="1682100"/>
            <a:ext cx="6795000" cy="4965600"/>
          </a:xfrm>
          <a:prstGeom prst="rect">
            <a:avLst/>
          </a:prstGeom>
          <a:noFill/>
          <a:ln>
            <a:noFill/>
          </a:ln>
        </p:spPr>
        <p:txBody>
          <a:bodyPr anchorCtr="0" anchor="t" bIns="45700" lIns="91425" spcFirstLastPara="1" rIns="91425" wrap="square" tIns="45700">
            <a:spAutoFit/>
          </a:bodyPr>
          <a:lstStyle/>
          <a:p>
            <a:pPr indent="0" lvl="0" marL="0" marR="0" rtl="0" algn="l">
              <a:lnSpc>
                <a:spcPct val="98000"/>
              </a:lnSpc>
              <a:spcBef>
                <a:spcPts val="0"/>
              </a:spcBef>
              <a:spcAft>
                <a:spcPts val="0"/>
              </a:spcAft>
              <a:buClr>
                <a:srgbClr val="62A844"/>
              </a:buClr>
              <a:buSzPts val="2000"/>
              <a:buFont typeface="Calibri"/>
              <a:buNone/>
            </a:pPr>
            <a:r>
              <a:rPr b="1" lang="en-US" sz="1900">
                <a:solidFill>
                  <a:srgbClr val="0289AE"/>
                </a:solidFill>
                <a:latin typeface="Calibri"/>
                <a:ea typeface="Calibri"/>
                <a:cs typeface="Calibri"/>
                <a:sym typeface="Calibri"/>
              </a:rPr>
              <a:t>La experiencia del huésped comienza antes de la llegada, a menudo en línea.</a:t>
            </a:r>
            <a:endParaRPr sz="1300"/>
          </a:p>
          <a:p>
            <a:pPr indent="0" lvl="0" marL="0" marR="0" rtl="0" algn="l">
              <a:lnSpc>
                <a:spcPct val="98000"/>
              </a:lnSpc>
              <a:spcBef>
                <a:spcPts val="0"/>
              </a:spcBef>
              <a:spcAft>
                <a:spcPts val="0"/>
              </a:spcAft>
              <a:buClr>
                <a:srgbClr val="62A844"/>
              </a:buClr>
              <a:buSzPts val="2000"/>
              <a:buFont typeface="Calibri"/>
              <a:buNone/>
            </a:pPr>
            <a:r>
              <a:rPr b="1" lang="en-US" sz="1900">
                <a:solidFill>
                  <a:srgbClr val="0289AE"/>
                </a:solidFill>
                <a:latin typeface="Calibri"/>
                <a:ea typeface="Calibri"/>
                <a:cs typeface="Calibri"/>
                <a:sym typeface="Calibri"/>
              </a:rPr>
              <a:t>Entre los puntos de contacto digitales importantes se incluyen:</a:t>
            </a:r>
            <a:endParaRPr sz="1300"/>
          </a:p>
          <a:p>
            <a:pPr indent="-279400" lvl="0" marL="285750" marR="0" rtl="0" algn="l">
              <a:lnSpc>
                <a:spcPct val="108888"/>
              </a:lnSpc>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el contenido del sitio web</a:t>
            </a:r>
            <a:endParaRPr sz="1300"/>
          </a:p>
          <a:p>
            <a:pPr indent="-279400" lvl="0" marL="285750" marR="0" rtl="0" algn="l">
              <a:lnSpc>
                <a:spcPct val="108888"/>
              </a:lnSpc>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las descripciones de la plataforma de reservas</a:t>
            </a:r>
            <a:endParaRPr sz="1300"/>
          </a:p>
          <a:p>
            <a:pPr indent="-279400" lvl="0" marL="285750" marR="0" rtl="0" algn="l">
              <a:lnSpc>
                <a:spcPct val="108888"/>
              </a:lnSpc>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los correos electrónicos de confirmación</a:t>
            </a:r>
            <a:endParaRPr sz="1300"/>
          </a:p>
          <a:p>
            <a:pPr indent="-279400" lvl="0" marL="285750" marR="0" rtl="0" algn="l">
              <a:lnSpc>
                <a:spcPct val="108888"/>
              </a:lnSpc>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las instrucciones previas a la llegada</a:t>
            </a:r>
            <a:endParaRPr sz="1300"/>
          </a:p>
          <a:p>
            <a:pPr indent="-279400" lvl="0" marL="285750" marR="0" rtl="0" algn="l">
              <a:lnSpc>
                <a:spcPct val="108888"/>
              </a:lnSpc>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mensajes de la aplicación</a:t>
            </a:r>
            <a:endParaRPr sz="1300"/>
          </a:p>
          <a:p>
            <a:pPr indent="-279400" lvl="0" marL="285750" marR="0" rtl="0" algn="l">
              <a:lnSpc>
                <a:spcPct val="108888"/>
              </a:lnSpc>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información basada en códigos QR</a:t>
            </a:r>
            <a:endParaRPr sz="1300"/>
          </a:p>
          <a:p>
            <a:pPr indent="-279400" lvl="0" marL="285750" marR="0" rtl="0" algn="l">
              <a:lnSpc>
                <a:spcPct val="108888"/>
              </a:lnSpc>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respuestas a las opiniones</a:t>
            </a:r>
            <a:endParaRPr sz="1300"/>
          </a:p>
          <a:p>
            <a:pPr indent="-171450" lvl="0" marL="285750" marR="0" rtl="0" algn="l">
              <a:lnSpc>
                <a:spcPct val="108888"/>
              </a:lnSpc>
              <a:spcBef>
                <a:spcPts val="0"/>
              </a:spcBef>
              <a:spcAft>
                <a:spcPts val="0"/>
              </a:spcAft>
              <a:buClr>
                <a:srgbClr val="62A844"/>
              </a:buClr>
              <a:buSzPts val="1800"/>
              <a:buFont typeface="Arial"/>
              <a:buNone/>
            </a:pPr>
            <a:r>
              <a:t/>
            </a:r>
            <a:endParaRPr b="1" sz="1700">
              <a:solidFill>
                <a:srgbClr val="262626"/>
              </a:solidFill>
              <a:latin typeface="Calibri"/>
              <a:ea typeface="Calibri"/>
              <a:cs typeface="Calibri"/>
              <a:sym typeface="Calibri"/>
            </a:endParaRPr>
          </a:p>
          <a:p>
            <a:pPr indent="0" lvl="0" marL="0" marR="0" rtl="0" algn="l">
              <a:lnSpc>
                <a:spcPct val="98000"/>
              </a:lnSpc>
              <a:spcBef>
                <a:spcPts val="0"/>
              </a:spcBef>
              <a:spcAft>
                <a:spcPts val="0"/>
              </a:spcAft>
              <a:buClr>
                <a:srgbClr val="62A844"/>
              </a:buClr>
              <a:buSzPts val="2000"/>
              <a:buFont typeface="Calibri"/>
              <a:buNone/>
            </a:pPr>
            <a:r>
              <a:rPr b="1" lang="en-US" sz="1900">
                <a:solidFill>
                  <a:srgbClr val="0289AE"/>
                </a:solidFill>
                <a:latin typeface="Calibri"/>
                <a:ea typeface="Calibri"/>
                <a:cs typeface="Calibri"/>
                <a:sym typeface="Calibri"/>
              </a:rPr>
              <a:t>Buenas prácticas:</a:t>
            </a:r>
            <a:endParaRPr sz="1300"/>
          </a:p>
          <a:p>
            <a:pPr indent="-279400" lvl="0" marL="285750" marR="0" rtl="0" algn="l">
              <a:lnSpc>
                <a:spcPct val="108888"/>
              </a:lnSpc>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utiliza mensajes sencillos y concretos</a:t>
            </a:r>
            <a:endParaRPr sz="1300"/>
          </a:p>
          <a:p>
            <a:pPr indent="-279400" lvl="0" marL="285750" marR="0" rtl="0" algn="l">
              <a:lnSpc>
                <a:spcPct val="108888"/>
              </a:lnSpc>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explica claramente las ventajas y las opciones</a:t>
            </a:r>
            <a:endParaRPr sz="1300"/>
          </a:p>
          <a:p>
            <a:pPr indent="-279400" lvl="0" marL="285750" marR="0" rtl="0" algn="l">
              <a:lnSpc>
                <a:spcPct val="108888"/>
              </a:lnSpc>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mantener un diseño de opciones claro y honesto</a:t>
            </a:r>
            <a:endParaRPr sz="1300"/>
          </a:p>
          <a:p>
            <a:pPr indent="-279400" lvl="0" marL="285750" marR="0" rtl="0" algn="l">
              <a:lnSpc>
                <a:spcPct val="108888"/>
              </a:lnSpc>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mantener un lenguaje coherente en todos los canales</a:t>
            </a:r>
            <a:endParaRPr sz="1300"/>
          </a:p>
          <a:p>
            <a:pPr indent="-279400" lvl="0" marL="285750" marR="0" rtl="0" algn="l">
              <a:lnSpc>
                <a:spcPct val="108888"/>
              </a:lnSpc>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responder a las preguntas de los huéspedes de forma cordial y objetiva</a:t>
            </a:r>
            <a:endParaRPr sz="1300"/>
          </a:p>
        </p:txBody>
      </p:sp>
      <p:pic>
        <p:nvPicPr>
          <p:cNvPr id="2046" name="Google Shape;2046;p58"/>
          <p:cNvPicPr preferRelativeResize="0"/>
          <p:nvPr/>
        </p:nvPicPr>
        <p:blipFill rotWithShape="1">
          <a:blip r:embed="rId4">
            <a:alphaModFix/>
          </a:blip>
          <a:srcRect b="0" l="0" r="0" t="0"/>
          <a:stretch/>
        </p:blipFill>
        <p:spPr>
          <a:xfrm>
            <a:off x="10489068" y="3051025"/>
            <a:ext cx="705320" cy="427311"/>
          </a:xfrm>
          <a:prstGeom prst="rect">
            <a:avLst/>
          </a:prstGeom>
          <a:noFill/>
          <a:ln>
            <a:noFill/>
          </a:ln>
        </p:spPr>
      </p:pic>
      <p:sp>
        <p:nvSpPr>
          <p:cNvPr id="2047" name="Google Shape;2047;p58"/>
          <p:cNvSpPr/>
          <p:nvPr/>
        </p:nvSpPr>
        <p:spPr>
          <a:xfrm>
            <a:off x="8330479" y="5878114"/>
            <a:ext cx="3208659" cy="306000"/>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2048" name="Google Shape;2048;p58"/>
          <p:cNvSpPr txBox="1"/>
          <p:nvPr/>
        </p:nvSpPr>
        <p:spPr>
          <a:xfrm>
            <a:off x="8456478" y="5864448"/>
            <a:ext cx="756000" cy="369332"/>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200">
                <a:solidFill>
                  <a:srgbClr val="0289AE"/>
                </a:solidFill>
                <a:latin typeface="Calibri"/>
                <a:ea typeface="Calibri"/>
                <a:cs typeface="Calibri"/>
                <a:sym typeface="Calibri"/>
              </a:rPr>
              <a:t>Véase también ›</a:t>
            </a:r>
            <a:endParaRPr/>
          </a:p>
        </p:txBody>
      </p:sp>
      <p:sp>
        <p:nvSpPr>
          <p:cNvPr id="2049" name="Google Shape;2049;p58"/>
          <p:cNvSpPr txBox="1"/>
          <p:nvPr/>
        </p:nvSpPr>
        <p:spPr>
          <a:xfrm>
            <a:off x="9212479" y="5941392"/>
            <a:ext cx="61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262626"/>
                </a:solidFill>
                <a:latin typeface="Calibri"/>
                <a:ea typeface="Calibri"/>
                <a:cs typeface="Calibri"/>
                <a:sym typeface="Calibri"/>
              </a:rPr>
              <a:t>C2 </a:t>
            </a:r>
            <a:r>
              <a:rPr b="1" lang="en-US" sz="1400">
                <a:solidFill>
                  <a:srgbClr val="262626"/>
                </a:solidFill>
                <a:latin typeface="Calibri"/>
                <a:ea typeface="Calibri"/>
                <a:cs typeface="Calibri"/>
                <a:sym typeface="Calibri"/>
              </a:rPr>
              <a:t>M1</a:t>
            </a:r>
            <a:endParaRPr b="1" i="0" sz="1400">
              <a:solidFill>
                <a:srgbClr val="262626"/>
              </a:solidFill>
              <a:latin typeface="Calibri"/>
              <a:ea typeface="Calibri"/>
              <a:cs typeface="Calibri"/>
              <a:sym typeface="Calibri"/>
            </a:endParaRPr>
          </a:p>
        </p:txBody>
      </p:sp>
      <p:sp>
        <p:nvSpPr>
          <p:cNvPr id="2050" name="Google Shape;2050;p58"/>
          <p:cNvSpPr txBox="1"/>
          <p:nvPr/>
        </p:nvSpPr>
        <p:spPr>
          <a:xfrm>
            <a:off x="9806478" y="5956781"/>
            <a:ext cx="3492000" cy="184666"/>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lang="en-US" sz="1200">
                <a:solidFill>
                  <a:srgbClr val="262626"/>
                </a:solidFill>
                <a:latin typeface="Calibri"/>
                <a:ea typeface="Calibri"/>
                <a:cs typeface="Calibri"/>
                <a:sym typeface="Calibri"/>
              </a:rPr>
              <a:t>- IA en el sector hotelero</a:t>
            </a:r>
            <a:endParaRPr/>
          </a:p>
        </p:txBody>
      </p:sp>
      <p:sp>
        <p:nvSpPr>
          <p:cNvPr id="2051" name="Google Shape;2051;p58"/>
          <p:cNvSpPr txBox="1"/>
          <p:nvPr/>
        </p:nvSpPr>
        <p:spPr>
          <a:xfrm>
            <a:off x="7068457" y="4314548"/>
            <a:ext cx="4470681" cy="1169936"/>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r">
              <a:lnSpc>
                <a:spcPct val="104999"/>
              </a:lnSpc>
              <a:spcBef>
                <a:spcPts val="0"/>
              </a:spcBef>
              <a:spcAft>
                <a:spcPts val="0"/>
              </a:spcAft>
              <a:buNone/>
            </a:pPr>
            <a:r>
              <a:rPr b="1" lang="en-US" sz="2000">
                <a:solidFill>
                  <a:srgbClr val="62A844"/>
                </a:solidFill>
                <a:latin typeface="Calibri"/>
                <a:ea typeface="Calibri"/>
                <a:cs typeface="Calibri"/>
                <a:sym typeface="Calibri"/>
              </a:rPr>
              <a:t>Si el lenguaje sobre sostenibilidad en Internet resulta confuso o se utiliza en exceso, la confianza de los huéspedes se debilita antes de su llegada.</a:t>
            </a:r>
            <a:endParaRPr sz="2000">
              <a:solidFill>
                <a:srgbClr val="62A844"/>
              </a:solidFill>
              <a:latin typeface="Calibri"/>
              <a:ea typeface="Calibri"/>
              <a:cs typeface="Calibri"/>
              <a:sym typeface="Calibri"/>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6" name="Shape 2056"/>
        <p:cNvGrpSpPr/>
        <p:nvPr/>
      </p:nvGrpSpPr>
      <p:grpSpPr>
        <a:xfrm>
          <a:off x="0" y="0"/>
          <a:ext cx="0" cy="0"/>
          <a:chOff x="0" y="0"/>
          <a:chExt cx="0" cy="0"/>
        </a:xfrm>
      </p:grpSpPr>
      <p:sp>
        <p:nvSpPr>
          <p:cNvPr id="2057" name="Google Shape;2057;p59"/>
          <p:cNvSpPr/>
          <p:nvPr/>
        </p:nvSpPr>
        <p:spPr>
          <a:xfrm>
            <a:off x="0" y="896681"/>
            <a:ext cx="12192000" cy="918882"/>
          </a:xfrm>
          <a:custGeom>
            <a:rect b="b" l="l" r="r" t="t"/>
            <a:pathLst>
              <a:path extrusionOk="0" h="961650" w="852645">
                <a:moveTo>
                  <a:pt x="0" y="0"/>
                </a:moveTo>
                <a:lnTo>
                  <a:pt x="852646" y="0"/>
                </a:lnTo>
                <a:lnTo>
                  <a:pt x="852646" y="961651"/>
                </a:lnTo>
                <a:lnTo>
                  <a:pt x="0" y="961651"/>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58" name="Google Shape;2058;p59"/>
          <p:cNvSpPr txBox="1"/>
          <p:nvPr/>
        </p:nvSpPr>
        <p:spPr>
          <a:xfrm>
            <a:off x="545200" y="2027275"/>
            <a:ext cx="6705600" cy="5147700"/>
          </a:xfrm>
          <a:prstGeom prst="rect">
            <a:avLst/>
          </a:prstGeom>
          <a:noFill/>
          <a:ln>
            <a:noFill/>
          </a:ln>
        </p:spPr>
        <p:txBody>
          <a:bodyPr anchorCtr="0" anchor="t" bIns="45700" lIns="91425" spcFirstLastPara="1" rIns="91425" wrap="square" tIns="45700">
            <a:spAutoFit/>
          </a:bodyPr>
          <a:lstStyle/>
          <a:p>
            <a:pPr indent="0" lvl="0" marL="0" marR="0" rtl="0" algn="l">
              <a:lnSpc>
                <a:spcPct val="107500"/>
              </a:lnSpc>
              <a:spcBef>
                <a:spcPts val="0"/>
              </a:spcBef>
              <a:spcAft>
                <a:spcPts val="0"/>
              </a:spcAft>
              <a:buNone/>
            </a:pPr>
            <a:r>
              <a:rPr lang="en-US" sz="2200">
                <a:solidFill>
                  <a:srgbClr val="262626"/>
                </a:solidFill>
                <a:latin typeface="Calibri"/>
                <a:ea typeface="Calibri"/>
                <a:cs typeface="Calibri"/>
                <a:sym typeface="Calibri"/>
              </a:rPr>
              <a:t>La OCDE señala que las interfaces digitales y la forma en que se presentan las opciones pueden influir en los consumidores; un buen diseño favorece la toma de decisiones acertadas, mientras que las «prácticas comerciales engañosas» los manipulan.</a:t>
            </a:r>
            <a:endParaRPr sz="1200"/>
          </a:p>
          <a:p>
            <a:pPr indent="0" lvl="0" marL="0" marR="0" rtl="0" algn="l">
              <a:lnSpc>
                <a:spcPct val="107500"/>
              </a:lnSpc>
              <a:spcBef>
                <a:spcPts val="0"/>
              </a:spcBef>
              <a:spcAft>
                <a:spcPts val="0"/>
              </a:spcAft>
              <a:buNone/>
            </a:pPr>
            <a:r>
              <a:t/>
            </a:r>
            <a:endParaRPr sz="2200">
              <a:solidFill>
                <a:srgbClr val="262626"/>
              </a:solidFill>
              <a:latin typeface="Calibri"/>
              <a:ea typeface="Calibri"/>
              <a:cs typeface="Calibri"/>
              <a:sym typeface="Calibri"/>
            </a:endParaRPr>
          </a:p>
          <a:p>
            <a:pPr indent="0" lvl="0" marL="0" marR="0" rtl="0" algn="l">
              <a:lnSpc>
                <a:spcPct val="129000"/>
              </a:lnSpc>
              <a:spcBef>
                <a:spcPts val="0"/>
              </a:spcBef>
              <a:spcAft>
                <a:spcPts val="0"/>
              </a:spcAft>
              <a:buNone/>
            </a:pPr>
            <a:r>
              <a:rPr b="1" lang="en-US" sz="1800">
                <a:solidFill>
                  <a:srgbClr val="0289AE"/>
                </a:solidFill>
                <a:latin typeface="Calibri"/>
                <a:ea typeface="Calibri"/>
                <a:cs typeface="Calibri"/>
                <a:sym typeface="Calibri"/>
              </a:rPr>
              <a:t>Mejorar la información en línea con conocimientos sobre el comportamiento:</a:t>
            </a:r>
            <a:endParaRPr sz="1200"/>
          </a:p>
          <a:p>
            <a:pPr indent="0" lvl="0" marL="0" marR="0" rtl="0" algn="l">
              <a:lnSpc>
                <a:spcPct val="129000"/>
              </a:lnSpc>
              <a:spcBef>
                <a:spcPts val="0"/>
              </a:spcBef>
              <a:spcAft>
                <a:spcPts val="0"/>
              </a:spcAft>
              <a:buNone/>
            </a:pPr>
            <a:r>
              <a:rPr lang="en-US" sz="1800" u="sng">
                <a:solidFill>
                  <a:srgbClr val="262626"/>
                </a:solidFill>
                <a:latin typeface="Calibri"/>
                <a:ea typeface="Calibri"/>
                <a:cs typeface="Calibri"/>
                <a:sym typeface="Calibri"/>
                <a:hlinkClick r:id="rId3">
                  <a:extLst>
                    <a:ext uri="{A12FA001-AC4F-418D-AE19-62706E023703}">
                      <ahyp:hlinkClr val="tx"/>
                    </a:ext>
                  </a:extLst>
                </a:hlinkClick>
              </a:rPr>
              <a:t>https://www.oecd.org/en/publications/improving-online-disclosures-with-behavioural-insights_39026ff4-en.html</a:t>
            </a:r>
            <a:endParaRPr sz="1800">
              <a:solidFill>
                <a:srgbClr val="262626"/>
              </a:solidFill>
              <a:latin typeface="Calibri"/>
              <a:ea typeface="Calibri"/>
              <a:cs typeface="Calibri"/>
              <a:sym typeface="Calibri"/>
            </a:endParaRPr>
          </a:p>
          <a:p>
            <a:pPr indent="0" lvl="0" marL="0" marR="0" rtl="0" algn="l">
              <a:lnSpc>
                <a:spcPct val="129000"/>
              </a:lnSpc>
              <a:spcBef>
                <a:spcPts val="0"/>
              </a:spcBef>
              <a:spcAft>
                <a:spcPts val="0"/>
              </a:spcAft>
              <a:buNone/>
            </a:pPr>
            <a:r>
              <a:rPr b="1" lang="en-US" sz="1800">
                <a:solidFill>
                  <a:srgbClr val="0289AE"/>
                </a:solidFill>
                <a:latin typeface="Calibri"/>
                <a:ea typeface="Calibri"/>
                <a:cs typeface="Calibri"/>
                <a:sym typeface="Calibri"/>
              </a:rPr>
              <a:t>Prácticas comerciales engañosas:</a:t>
            </a:r>
            <a:endParaRPr sz="1200"/>
          </a:p>
          <a:p>
            <a:pPr indent="0" lvl="0" marL="0" marR="0" rtl="0" algn="l">
              <a:lnSpc>
                <a:spcPct val="129000"/>
              </a:lnSpc>
              <a:spcBef>
                <a:spcPts val="0"/>
              </a:spcBef>
              <a:spcAft>
                <a:spcPts val="0"/>
              </a:spcAft>
              <a:buNone/>
            </a:pPr>
            <a:r>
              <a:rPr lang="en-US" sz="1800" u="sng">
                <a:solidFill>
                  <a:srgbClr val="262626"/>
                </a:solidFill>
                <a:latin typeface="Calibri"/>
                <a:ea typeface="Calibri"/>
                <a:cs typeface="Calibri"/>
                <a:sym typeface="Calibri"/>
                <a:hlinkClick r:id="rId4">
                  <a:extLst>
                    <a:ext uri="{A12FA001-AC4F-418D-AE19-62706E023703}">
                      <ahyp:hlinkClr val="tx"/>
                    </a:ext>
                  </a:extLst>
                </a:hlinkClick>
              </a:rPr>
              <a:t>https://www.oecd.org/en/topics/sub-issues/dark-commercial-patterns.html</a:t>
            </a:r>
            <a:endParaRPr sz="1800">
              <a:solidFill>
                <a:srgbClr val="262626"/>
              </a:solidFill>
              <a:latin typeface="Calibri"/>
              <a:ea typeface="Calibri"/>
              <a:cs typeface="Calibri"/>
              <a:sym typeface="Calibri"/>
            </a:endParaRPr>
          </a:p>
          <a:p>
            <a:pPr indent="0" lvl="0" marL="0" marR="0" rtl="0" algn="l">
              <a:lnSpc>
                <a:spcPct val="107500"/>
              </a:lnSpc>
              <a:spcBef>
                <a:spcPts val="0"/>
              </a:spcBef>
              <a:spcAft>
                <a:spcPts val="0"/>
              </a:spcAft>
              <a:buNone/>
            </a:pPr>
            <a:r>
              <a:t/>
            </a:r>
            <a:endParaRPr sz="2400">
              <a:solidFill>
                <a:srgbClr val="262626"/>
              </a:solidFill>
              <a:latin typeface="Calibri"/>
              <a:ea typeface="Calibri"/>
              <a:cs typeface="Calibri"/>
              <a:sym typeface="Calibri"/>
            </a:endParaRPr>
          </a:p>
        </p:txBody>
      </p:sp>
      <p:sp>
        <p:nvSpPr>
          <p:cNvPr id="2059" name="Google Shape;2059;p59"/>
          <p:cNvSpPr txBox="1"/>
          <p:nvPr/>
        </p:nvSpPr>
        <p:spPr>
          <a:xfrm>
            <a:off x="711412" y="1060848"/>
            <a:ext cx="10213848" cy="61555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400">
                <a:solidFill>
                  <a:schemeClr val="lt1"/>
                </a:solidFill>
                <a:latin typeface="Calibri"/>
                <a:ea typeface="Calibri"/>
                <a:cs typeface="Calibri"/>
                <a:sym typeface="Calibri"/>
              </a:rPr>
              <a:t>Lecturas recomendadas:</a:t>
            </a:r>
            <a:endParaRPr/>
          </a:p>
        </p:txBody>
      </p:sp>
      <p:sp>
        <p:nvSpPr>
          <p:cNvPr id="2060" name="Google Shape;2060;p59"/>
          <p:cNvSpPr/>
          <p:nvPr/>
        </p:nvSpPr>
        <p:spPr>
          <a:xfrm rot="5400000">
            <a:off x="1314218" y="984992"/>
            <a:ext cx="108000" cy="1685648"/>
          </a:xfrm>
          <a:custGeom>
            <a:rect b="b" l="l" r="r" t="t"/>
            <a:pathLst>
              <a:path extrusionOk="0" h="260044" w="30700">
                <a:moveTo>
                  <a:pt x="0" y="0"/>
                </a:moveTo>
                <a:lnTo>
                  <a:pt x="30701" y="0"/>
                </a:lnTo>
                <a:lnTo>
                  <a:pt x="30701" y="260044"/>
                </a:lnTo>
                <a:lnTo>
                  <a:pt x="0" y="260044"/>
                </a:lnTo>
                <a:close/>
              </a:path>
            </a:pathLst>
          </a:custGeom>
          <a:solidFill>
            <a:srgbClr val="0289AE"/>
          </a:solidFill>
          <a:ln cap="flat" cmpd="sng" w="9525">
            <a:solidFill>
              <a:srgbClr val="009AC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61" name="Google Shape;2061;p59"/>
          <p:cNvSpPr/>
          <p:nvPr/>
        </p:nvSpPr>
        <p:spPr>
          <a:xfrm>
            <a:off x="7124915" y="6002285"/>
            <a:ext cx="4222789" cy="306000"/>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2062" name="Google Shape;2062;p59"/>
          <p:cNvSpPr txBox="1"/>
          <p:nvPr/>
        </p:nvSpPr>
        <p:spPr>
          <a:xfrm>
            <a:off x="7250914" y="5988619"/>
            <a:ext cx="756000" cy="369332"/>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200">
                <a:solidFill>
                  <a:srgbClr val="0289AE"/>
                </a:solidFill>
                <a:latin typeface="Calibri"/>
                <a:ea typeface="Calibri"/>
                <a:cs typeface="Calibri"/>
                <a:sym typeface="Calibri"/>
              </a:rPr>
              <a:t>Véase también ›</a:t>
            </a:r>
            <a:endParaRPr/>
          </a:p>
        </p:txBody>
      </p:sp>
      <p:sp>
        <p:nvSpPr>
          <p:cNvPr id="2063" name="Google Shape;2063;p59"/>
          <p:cNvSpPr txBox="1"/>
          <p:nvPr/>
        </p:nvSpPr>
        <p:spPr>
          <a:xfrm>
            <a:off x="8006915" y="6065563"/>
            <a:ext cx="61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262626"/>
                </a:solidFill>
                <a:latin typeface="Calibri"/>
                <a:ea typeface="Calibri"/>
                <a:cs typeface="Calibri"/>
                <a:sym typeface="Calibri"/>
              </a:rPr>
              <a:t>C3 </a:t>
            </a:r>
            <a:r>
              <a:rPr b="1" lang="en-US" sz="1400">
                <a:solidFill>
                  <a:srgbClr val="262626"/>
                </a:solidFill>
                <a:latin typeface="Calibri"/>
                <a:ea typeface="Calibri"/>
                <a:cs typeface="Calibri"/>
                <a:sym typeface="Calibri"/>
              </a:rPr>
              <a:t>M2</a:t>
            </a:r>
            <a:endParaRPr b="1" i="0" sz="1400">
              <a:solidFill>
                <a:srgbClr val="262626"/>
              </a:solidFill>
              <a:latin typeface="Calibri"/>
              <a:ea typeface="Calibri"/>
              <a:cs typeface="Calibri"/>
              <a:sym typeface="Calibri"/>
            </a:endParaRPr>
          </a:p>
        </p:txBody>
      </p:sp>
      <p:pic>
        <p:nvPicPr>
          <p:cNvPr id="2064" name="Google Shape;2064;p59"/>
          <p:cNvPicPr preferRelativeResize="0"/>
          <p:nvPr/>
        </p:nvPicPr>
        <p:blipFill>
          <a:blip r:embed="rId5">
            <a:alphaModFix/>
          </a:blip>
          <a:stretch>
            <a:fillRect/>
          </a:stretch>
        </p:blipFill>
        <p:spPr>
          <a:xfrm>
            <a:off x="5341420" y="-338800"/>
            <a:ext cx="7789780" cy="3683975"/>
          </a:xfrm>
          <a:prstGeom prst="rect">
            <a:avLst/>
          </a:prstGeom>
          <a:noFill/>
          <a:ln>
            <a:noFill/>
          </a:ln>
        </p:spPr>
      </p:pic>
      <p:pic>
        <p:nvPicPr>
          <p:cNvPr descr="iPhone6_mockup_front_white.png" id="2065" name="Google Shape;2065;p59"/>
          <p:cNvPicPr preferRelativeResize="0"/>
          <p:nvPr/>
        </p:nvPicPr>
        <p:blipFill rotWithShape="1">
          <a:blip r:embed="rId6">
            <a:alphaModFix/>
          </a:blip>
          <a:srcRect b="0" l="0" r="0" t="0"/>
          <a:stretch/>
        </p:blipFill>
        <p:spPr>
          <a:xfrm>
            <a:off x="7888407" y="-123157"/>
            <a:ext cx="4094254" cy="6404164"/>
          </a:xfrm>
          <a:prstGeom prst="rect">
            <a:avLst/>
          </a:prstGeom>
          <a:noFill/>
          <a:ln>
            <a:noFill/>
          </a:ln>
        </p:spPr>
      </p:pic>
      <p:sp>
        <p:nvSpPr>
          <p:cNvPr id="2066" name="Google Shape;2066;p59"/>
          <p:cNvSpPr txBox="1"/>
          <p:nvPr/>
        </p:nvSpPr>
        <p:spPr>
          <a:xfrm>
            <a:off x="8726817" y="6080952"/>
            <a:ext cx="3492000" cy="184666"/>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lang="en-US" sz="1200">
                <a:solidFill>
                  <a:srgbClr val="262626"/>
                </a:solidFill>
                <a:latin typeface="Calibri"/>
                <a:ea typeface="Calibri"/>
                <a:cs typeface="Calibri"/>
                <a:sym typeface="Calibri"/>
              </a:rPr>
              <a:t>- Marketing digital para la sostenibilidad</a:t>
            </a:r>
            <a:endParaRPr/>
          </a:p>
        </p:txBody>
      </p:sp>
      <p:pic>
        <p:nvPicPr>
          <p:cNvPr descr="The image displays a webpage layout with sections on dark patterns, their impact on consumer decisions, and related topics, including policy and research.&#10;&#10;KI-generierte Inhalte können fehlerhaft sein." id="2067" name="Google Shape;2067;p59"/>
          <p:cNvPicPr preferRelativeResize="0"/>
          <p:nvPr/>
        </p:nvPicPr>
        <p:blipFill rotWithShape="1">
          <a:blip r:embed="rId7">
            <a:alphaModFix/>
          </a:blip>
          <a:srcRect b="5389" l="0" r="0" t="5389"/>
          <a:stretch/>
        </p:blipFill>
        <p:spPr>
          <a:xfrm>
            <a:off x="8662827" y="876287"/>
            <a:ext cx="2545413" cy="4516715"/>
          </a:xfrm>
          <a:prstGeom prst="rect">
            <a:avLst/>
          </a:prstGeom>
          <a:solidFill>
            <a:srgbClr val="D8D8D8"/>
          </a:solid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2" name="Shape 2072"/>
        <p:cNvGrpSpPr/>
        <p:nvPr/>
      </p:nvGrpSpPr>
      <p:grpSpPr>
        <a:xfrm>
          <a:off x="0" y="0"/>
          <a:ext cx="0" cy="0"/>
          <a:chOff x="0" y="0"/>
          <a:chExt cx="0" cy="0"/>
        </a:xfrm>
      </p:grpSpPr>
      <p:sp>
        <p:nvSpPr>
          <p:cNvPr id="2073" name="Google Shape;2073;p60"/>
          <p:cNvSpPr txBox="1"/>
          <p:nvPr/>
        </p:nvSpPr>
        <p:spPr>
          <a:xfrm>
            <a:off x="429115" y="421381"/>
            <a:ext cx="4984549"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06677F"/>
              </a:buClr>
              <a:buSzPts val="3400"/>
              <a:buFont typeface="Arial"/>
              <a:buNone/>
            </a:pPr>
            <a:r>
              <a:rPr b="1" lang="en-US" sz="3400">
                <a:solidFill>
                  <a:srgbClr val="06677F"/>
                </a:solidFill>
                <a:latin typeface="Calibri"/>
                <a:ea typeface="Calibri"/>
                <a:cs typeface="Calibri"/>
                <a:sym typeface="Calibri"/>
              </a:rPr>
              <a:t>Comunicación accesible e inclusiva</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2074" name="Google Shape;2074;p60"/>
          <p:cNvCxnSpPr/>
          <p:nvPr/>
        </p:nvCxnSpPr>
        <p:spPr>
          <a:xfrm>
            <a:off x="0" y="1536819"/>
            <a:ext cx="5683827" cy="0"/>
          </a:xfrm>
          <a:prstGeom prst="straightConnector1">
            <a:avLst/>
          </a:prstGeom>
          <a:noFill/>
          <a:ln cap="flat" cmpd="sng" w="34925">
            <a:solidFill>
              <a:srgbClr val="62A844"/>
            </a:solidFill>
            <a:prstDash val="dot"/>
            <a:miter lim="8000"/>
            <a:headEnd len="sm" w="sm" type="none"/>
            <a:tailEnd len="sm" w="sm" type="none"/>
          </a:ln>
        </p:spPr>
      </p:cxnSp>
      <p:pic>
        <p:nvPicPr>
          <p:cNvPr id="2075" name="Google Shape;2075;p60"/>
          <p:cNvPicPr preferRelativeResize="0"/>
          <p:nvPr/>
        </p:nvPicPr>
        <p:blipFill rotWithShape="1">
          <a:blip r:embed="rId3">
            <a:alphaModFix/>
          </a:blip>
          <a:srcRect b="16922" l="-761" r="29196" t="12298"/>
          <a:stretch/>
        </p:blipFill>
        <p:spPr>
          <a:xfrm>
            <a:off x="5970525" y="1288759"/>
            <a:ext cx="6347083" cy="4885527"/>
          </a:xfrm>
          <a:prstGeom prst="rect">
            <a:avLst/>
          </a:prstGeom>
          <a:noFill/>
          <a:ln>
            <a:noFill/>
          </a:ln>
        </p:spPr>
      </p:pic>
      <p:sp>
        <p:nvSpPr>
          <p:cNvPr id="2076" name="Google Shape;2076;p60"/>
          <p:cNvSpPr/>
          <p:nvPr/>
        </p:nvSpPr>
        <p:spPr>
          <a:xfrm flipH="1">
            <a:off x="586941" y="1838697"/>
            <a:ext cx="4563793" cy="378565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262626"/>
              </a:buClr>
              <a:buSzPts val="2000"/>
              <a:buFont typeface="Calibri"/>
              <a:buNone/>
            </a:pPr>
            <a:r>
              <a:rPr lang="en-US" sz="2000">
                <a:solidFill>
                  <a:srgbClr val="262626"/>
                </a:solidFill>
                <a:latin typeface="Calibri"/>
                <a:ea typeface="Calibri"/>
                <a:cs typeface="Calibri"/>
                <a:sym typeface="Calibri"/>
              </a:rPr>
              <a:t>La Organización Mundial del Turismo (OMT) describe la accesibilidad como un elemento central de las políticas de turismo responsable y sostenible, así como una oportunidad de negocio para los destinos y las empresas. Destaca que la información accesible a lo largo de toda la cadena de valor es esencial para una experiencia fluida.</a:t>
            </a:r>
            <a:endParaRPr/>
          </a:p>
          <a:p>
            <a:pPr indent="0" lvl="0" marL="0" marR="0" rtl="0" algn="l">
              <a:spcBef>
                <a:spcPts val="0"/>
              </a:spcBef>
              <a:spcAft>
                <a:spcPts val="0"/>
              </a:spcAft>
              <a:buClr>
                <a:schemeClr val="dk1"/>
              </a:buClr>
              <a:buSzPts val="2000"/>
              <a:buFont typeface="Calibri"/>
              <a:buNone/>
            </a:pPr>
            <a:r>
              <a:t/>
            </a:r>
            <a:endParaRPr sz="2000">
              <a:solidFill>
                <a:srgbClr val="262626"/>
              </a:solidFill>
              <a:latin typeface="Calibri"/>
              <a:ea typeface="Calibri"/>
              <a:cs typeface="Calibri"/>
              <a:sym typeface="Calibri"/>
            </a:endParaRPr>
          </a:p>
          <a:p>
            <a:pPr indent="0" lvl="0" marL="0" marR="0" rtl="0" algn="l">
              <a:spcBef>
                <a:spcPts val="0"/>
              </a:spcBef>
              <a:spcAft>
                <a:spcPts val="0"/>
              </a:spcAft>
              <a:buClr>
                <a:srgbClr val="0289AE"/>
              </a:buClr>
              <a:buSzPts val="2000"/>
              <a:buFont typeface="Calibri"/>
              <a:buNone/>
            </a:pPr>
            <a:r>
              <a:rPr lang="en-US" sz="2000" u="sng">
                <a:solidFill>
                  <a:srgbClr val="0289AE"/>
                </a:solidFill>
                <a:latin typeface="Calibri"/>
                <a:ea typeface="Calibri"/>
                <a:cs typeface="Calibri"/>
                <a:sym typeface="Calibri"/>
                <a:hlinkClick r:id="rId4">
                  <a:extLst>
                    <a:ext uri="{A12FA001-AC4F-418D-AE19-62706E023703}">
                      <ahyp:hlinkClr val="tx"/>
                    </a:ext>
                  </a:extLst>
                </a:hlinkClick>
              </a:rPr>
              <a:t>https://www.untourism.int/accessibility-tourism</a:t>
            </a:r>
            <a:endParaRPr sz="2000">
              <a:solidFill>
                <a:srgbClr val="0289AE"/>
              </a:solidFill>
              <a:latin typeface="Calibri"/>
              <a:ea typeface="Calibri"/>
              <a:cs typeface="Calibri"/>
              <a:sym typeface="Calibri"/>
            </a:endParaRPr>
          </a:p>
          <a:p>
            <a:pPr indent="0" lvl="0" marL="0" marR="0" rtl="0" algn="l">
              <a:spcBef>
                <a:spcPts val="0"/>
              </a:spcBef>
              <a:spcAft>
                <a:spcPts val="0"/>
              </a:spcAft>
              <a:buClr>
                <a:schemeClr val="dk1"/>
              </a:buClr>
              <a:buSzPts val="2000"/>
              <a:buFont typeface="Calibri"/>
              <a:buNone/>
            </a:pPr>
            <a:r>
              <a:t/>
            </a:r>
            <a:endParaRPr sz="2000">
              <a:solidFill>
                <a:srgbClr val="262626"/>
              </a:solidFill>
              <a:latin typeface="Calibri"/>
              <a:ea typeface="Calibri"/>
              <a:cs typeface="Calibri"/>
              <a:sym typeface="Calibri"/>
            </a:endParaRPr>
          </a:p>
          <a:p>
            <a:pPr indent="0" lvl="0" marL="0" marR="0" rtl="0" algn="l">
              <a:spcBef>
                <a:spcPts val="0"/>
              </a:spcBef>
              <a:spcAft>
                <a:spcPts val="0"/>
              </a:spcAft>
              <a:buClr>
                <a:schemeClr val="dk1"/>
              </a:buClr>
              <a:buSzPts val="2000"/>
              <a:buFont typeface="Calibri"/>
              <a:buNone/>
            </a:pPr>
            <a:r>
              <a:t/>
            </a:r>
            <a:endParaRPr sz="2000">
              <a:solidFill>
                <a:srgbClr val="262626"/>
              </a:solidFill>
              <a:latin typeface="Calibri"/>
              <a:ea typeface="Calibri"/>
              <a:cs typeface="Calibri"/>
              <a:sym typeface="Calibri"/>
            </a:endParaRPr>
          </a:p>
        </p:txBody>
      </p:sp>
      <p:pic>
        <p:nvPicPr>
          <p:cNvPr id="2077" name="Google Shape;2077;p60"/>
          <p:cNvPicPr preferRelativeResize="0"/>
          <p:nvPr/>
        </p:nvPicPr>
        <p:blipFill>
          <a:blip r:embed="rId5">
            <a:alphaModFix/>
          </a:blip>
          <a:stretch>
            <a:fillRect/>
          </a:stretch>
        </p:blipFill>
        <p:spPr>
          <a:xfrm>
            <a:off x="6096313" y="-521175"/>
            <a:ext cx="7701351" cy="3642150"/>
          </a:xfrm>
          <a:prstGeom prst="rect">
            <a:avLst/>
          </a:prstGeom>
          <a:noFill/>
          <a:ln>
            <a:noFill/>
          </a:ln>
        </p:spPr>
      </p:pic>
      <p:pic>
        <p:nvPicPr>
          <p:cNvPr id="2078" name="Google Shape;2078;p60">
            <a:hlinkClick r:id="rId6"/>
          </p:cNvPr>
          <p:cNvPicPr preferRelativeResize="0"/>
          <p:nvPr/>
        </p:nvPicPr>
        <p:blipFill rotWithShape="1">
          <a:blip r:embed="rId7">
            <a:alphaModFix/>
          </a:blip>
          <a:srcRect b="3430" l="0" r="0" t="3430"/>
          <a:stretch/>
        </p:blipFill>
        <p:spPr>
          <a:xfrm>
            <a:off x="7414457" y="1638609"/>
            <a:ext cx="4921276" cy="3752810"/>
          </a:xfrm>
          <a:prstGeom prst="rect">
            <a:avLst/>
          </a:prstGeom>
          <a:noFill/>
          <a:ln>
            <a:noFill/>
          </a:ln>
        </p:spPr>
      </p:pic>
      <p:grpSp>
        <p:nvGrpSpPr>
          <p:cNvPr id="2079" name="Google Shape;2079;p60"/>
          <p:cNvGrpSpPr/>
          <p:nvPr/>
        </p:nvGrpSpPr>
        <p:grpSpPr>
          <a:xfrm rot="-454298">
            <a:off x="6403011" y="3900643"/>
            <a:ext cx="1456095" cy="1406604"/>
            <a:chOff x="7813248" y="4553774"/>
            <a:chExt cx="1456095" cy="1406604"/>
          </a:xfrm>
        </p:grpSpPr>
        <p:sp>
          <p:nvSpPr>
            <p:cNvPr id="2080" name="Google Shape;2080;p60"/>
            <p:cNvSpPr/>
            <p:nvPr/>
          </p:nvSpPr>
          <p:spPr>
            <a:xfrm>
              <a:off x="7855961" y="4553774"/>
              <a:ext cx="1406604" cy="1406604"/>
            </a:xfrm>
            <a:prstGeom prst="ellipse">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81" name="Google Shape;2081;p60"/>
            <p:cNvSpPr txBox="1"/>
            <p:nvPr/>
          </p:nvSpPr>
          <p:spPr>
            <a:xfrm>
              <a:off x="7813248" y="4875097"/>
              <a:ext cx="1456095" cy="759182"/>
            </a:xfrm>
            <a:prstGeom prst="rect">
              <a:avLst/>
            </a:prstGeom>
            <a:noFill/>
            <a:ln>
              <a:noFill/>
            </a:ln>
          </p:spPr>
          <p:txBody>
            <a:bodyPr anchorCtr="0" anchor="t" bIns="45700" lIns="91425" spcFirstLastPara="1" rIns="91425" wrap="square" tIns="45700">
              <a:spAutoFit/>
            </a:bodyPr>
            <a:lstStyle/>
            <a:p>
              <a:pPr indent="0" lvl="0" marL="0" marR="0" rtl="0" algn="ctr">
                <a:lnSpc>
                  <a:spcPct val="129000"/>
                </a:lnSpc>
                <a:spcBef>
                  <a:spcPts val="0"/>
                </a:spcBef>
                <a:spcAft>
                  <a:spcPts val="0"/>
                </a:spcAft>
                <a:buNone/>
              </a:pPr>
              <a:r>
                <a:rPr b="1" lang="en-US" sz="2000">
                  <a:solidFill>
                    <a:schemeClr val="lt1"/>
                  </a:solidFill>
                  <a:latin typeface="Calibri"/>
                  <a:ea typeface="Calibri"/>
                  <a:cs typeface="Calibri"/>
                  <a:sym typeface="Calibri"/>
                </a:rPr>
                <a:t>HAGA CLIC PARA </a:t>
              </a:r>
              <a:r>
                <a:rPr b="1" lang="en-US" sz="2000" u="sng">
                  <a:solidFill>
                    <a:schemeClr val="lt1"/>
                  </a:solidFill>
                  <a:latin typeface="Calibri"/>
                  <a:ea typeface="Calibri"/>
                  <a:cs typeface="Calibri"/>
                  <a:sym typeface="Calibri"/>
                  <a:hlinkClick r:id="rId8">
                    <a:extLst>
                      <a:ext uri="{A12FA001-AC4F-418D-AE19-62706E023703}">
                        <ahyp:hlinkClr val="tx"/>
                      </a:ext>
                    </a:extLst>
                  </a:hlinkClick>
                </a:rPr>
                <a:t>VER</a:t>
              </a:r>
              <a:endParaRPr b="1" sz="2000">
                <a:solidFill>
                  <a:schemeClr val="lt1"/>
                </a:solidFill>
                <a:latin typeface="Calibri"/>
                <a:ea typeface="Calibri"/>
                <a:cs typeface="Calibri"/>
                <a:sym typeface="Calibri"/>
              </a:endParaRPr>
            </a:p>
          </p:txBody>
        </p:sp>
      </p:gr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6" name="Shape 2086"/>
        <p:cNvGrpSpPr/>
        <p:nvPr/>
      </p:nvGrpSpPr>
      <p:grpSpPr>
        <a:xfrm>
          <a:off x="0" y="0"/>
          <a:ext cx="0" cy="0"/>
          <a:chOff x="0" y="0"/>
          <a:chExt cx="0" cy="0"/>
        </a:xfrm>
      </p:grpSpPr>
      <p:sp>
        <p:nvSpPr>
          <p:cNvPr id="2087" name="Google Shape;2087;p61"/>
          <p:cNvSpPr txBox="1"/>
          <p:nvPr/>
        </p:nvSpPr>
        <p:spPr>
          <a:xfrm>
            <a:off x="429115" y="421381"/>
            <a:ext cx="4984549"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06677F"/>
              </a:buClr>
              <a:buSzPts val="3400"/>
              <a:buFont typeface="Arial"/>
              <a:buNone/>
            </a:pPr>
            <a:r>
              <a:rPr b="1" lang="en-US" sz="3400">
                <a:solidFill>
                  <a:srgbClr val="06677F"/>
                </a:solidFill>
                <a:latin typeface="Calibri"/>
                <a:ea typeface="Calibri"/>
                <a:cs typeface="Calibri"/>
                <a:sym typeface="Calibri"/>
              </a:rPr>
              <a:t>Comunicación accesible e inclusiva</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2088" name="Google Shape;2088;p61"/>
          <p:cNvCxnSpPr/>
          <p:nvPr/>
        </p:nvCxnSpPr>
        <p:spPr>
          <a:xfrm>
            <a:off x="0" y="1536819"/>
            <a:ext cx="5683827" cy="0"/>
          </a:xfrm>
          <a:prstGeom prst="straightConnector1">
            <a:avLst/>
          </a:prstGeom>
          <a:noFill/>
          <a:ln cap="flat" cmpd="sng" w="34925">
            <a:solidFill>
              <a:srgbClr val="62A844"/>
            </a:solidFill>
            <a:prstDash val="dot"/>
            <a:miter lim="8000"/>
            <a:headEnd len="sm" w="sm" type="none"/>
            <a:tailEnd len="sm" w="sm" type="none"/>
          </a:ln>
        </p:spPr>
      </p:cxnSp>
      <p:pic>
        <p:nvPicPr>
          <p:cNvPr id="2089" name="Google Shape;2089;p61"/>
          <p:cNvPicPr preferRelativeResize="0"/>
          <p:nvPr/>
        </p:nvPicPr>
        <p:blipFill>
          <a:blip r:embed="rId3">
            <a:alphaModFix/>
          </a:blip>
          <a:stretch>
            <a:fillRect/>
          </a:stretch>
        </p:blipFill>
        <p:spPr>
          <a:xfrm>
            <a:off x="4748350" y="-1061425"/>
            <a:ext cx="9176475" cy="4339777"/>
          </a:xfrm>
          <a:prstGeom prst="rect">
            <a:avLst/>
          </a:prstGeom>
          <a:noFill/>
          <a:ln>
            <a:noFill/>
          </a:ln>
        </p:spPr>
      </p:pic>
      <p:sp>
        <p:nvSpPr>
          <p:cNvPr id="2090" name="Google Shape;2090;p61"/>
          <p:cNvSpPr/>
          <p:nvPr/>
        </p:nvSpPr>
        <p:spPr>
          <a:xfrm flipH="1">
            <a:off x="586941" y="1838697"/>
            <a:ext cx="4934183" cy="3683060"/>
          </a:xfrm>
          <a:prstGeom prst="rect">
            <a:avLst/>
          </a:prstGeom>
          <a:noFill/>
          <a:ln>
            <a:noFill/>
          </a:ln>
        </p:spPr>
        <p:txBody>
          <a:bodyPr anchorCtr="0" anchor="t" bIns="45700" lIns="91425" spcFirstLastPara="1" rIns="91425" wrap="square" tIns="45700">
            <a:spAutoFit/>
          </a:bodyPr>
          <a:lstStyle/>
          <a:p>
            <a:pPr indent="0" lvl="0" marL="0" marR="0" rtl="0" algn="l">
              <a:lnSpc>
                <a:spcPct val="98000"/>
              </a:lnSpc>
              <a:spcBef>
                <a:spcPts val="0"/>
              </a:spcBef>
              <a:spcAft>
                <a:spcPts val="0"/>
              </a:spcAft>
              <a:buClr>
                <a:srgbClr val="62A844"/>
              </a:buClr>
              <a:buSzPts val="2000"/>
              <a:buFont typeface="Calibri"/>
              <a:buNone/>
            </a:pPr>
            <a:r>
              <a:rPr b="1" lang="en-US" sz="2000">
                <a:solidFill>
                  <a:srgbClr val="262626"/>
                </a:solidFill>
                <a:latin typeface="Calibri"/>
                <a:ea typeface="Calibri"/>
                <a:cs typeface="Calibri"/>
                <a:sym typeface="Calibri"/>
              </a:rPr>
              <a:t>La comunicación inclusiva en el sector hotelero hace que más personas se sientan seguras, respetadas y capaces de participar.</a:t>
            </a:r>
            <a:br>
              <a:rPr lang="en-US" sz="1800">
                <a:solidFill>
                  <a:srgbClr val="262626"/>
                </a:solidFill>
                <a:latin typeface="Calibri"/>
                <a:ea typeface="Calibri"/>
                <a:cs typeface="Calibri"/>
                <a:sym typeface="Calibri"/>
              </a:rPr>
            </a:br>
            <a:endParaRPr sz="1800">
              <a:solidFill>
                <a:srgbClr val="262626"/>
              </a:solidFill>
              <a:latin typeface="Calibri"/>
              <a:ea typeface="Calibri"/>
              <a:cs typeface="Calibri"/>
              <a:sym typeface="Calibri"/>
            </a:endParaRPr>
          </a:p>
          <a:p>
            <a:pPr indent="0" lvl="0" marL="0" marR="0" rtl="0" algn="l">
              <a:lnSpc>
                <a:spcPct val="108888"/>
              </a:lnSpc>
              <a:spcBef>
                <a:spcPts val="0"/>
              </a:spcBef>
              <a:spcAft>
                <a:spcPts val="0"/>
              </a:spcAft>
              <a:buClr>
                <a:srgbClr val="62A844"/>
              </a:buClr>
              <a:buSzPts val="1800"/>
              <a:buFont typeface="Calibri"/>
              <a:buNone/>
            </a:pPr>
            <a:r>
              <a:t/>
            </a:r>
            <a:endParaRPr sz="1800">
              <a:solidFill>
                <a:srgbClr val="262626"/>
              </a:solidFill>
              <a:latin typeface="Calibri"/>
              <a:ea typeface="Calibri"/>
              <a:cs typeface="Calibri"/>
              <a:sym typeface="Calibri"/>
            </a:endParaRPr>
          </a:p>
          <a:p>
            <a:pPr indent="0" lvl="0" marL="0" marR="0" rtl="0" algn="l">
              <a:lnSpc>
                <a:spcPct val="98000"/>
              </a:lnSpc>
              <a:spcBef>
                <a:spcPts val="0"/>
              </a:spcBef>
              <a:spcAft>
                <a:spcPts val="0"/>
              </a:spcAft>
              <a:buClr>
                <a:srgbClr val="62A844"/>
              </a:buClr>
              <a:buSzPts val="2000"/>
              <a:buFont typeface="Calibri"/>
              <a:buNone/>
            </a:pPr>
            <a:r>
              <a:rPr b="1" lang="en-US" sz="2000">
                <a:solidFill>
                  <a:srgbClr val="0289AE"/>
                </a:solidFill>
                <a:latin typeface="Calibri"/>
                <a:ea typeface="Calibri"/>
                <a:cs typeface="Calibri"/>
                <a:sym typeface="Calibri"/>
              </a:rPr>
              <a:t>Esto incluye:</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señalización legible</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lenguaje sencillo</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apoyo multilingüe cuando sea necesario</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información clara sobre alimentación y movilidad</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alternativas digitales y no digitales</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claridad visual</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sensibilidad cultural</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conciencia sensorial</a:t>
            </a:r>
            <a:endParaRPr sz="1800">
              <a:solidFill>
                <a:schemeClr val="dk1"/>
              </a:solidFill>
              <a:latin typeface="Calibri"/>
              <a:ea typeface="Calibri"/>
              <a:cs typeface="Calibri"/>
              <a:sym typeface="Calibri"/>
            </a:endParaRPr>
          </a:p>
        </p:txBody>
      </p:sp>
      <p:pic>
        <p:nvPicPr>
          <p:cNvPr id="2091" name="Google Shape;2091;p61"/>
          <p:cNvPicPr preferRelativeResize="0"/>
          <p:nvPr/>
        </p:nvPicPr>
        <p:blipFill rotWithShape="1">
          <a:blip r:embed="rId4">
            <a:alphaModFix/>
          </a:blip>
          <a:srcRect b="16922" l="-761" r="29196" t="12298"/>
          <a:stretch/>
        </p:blipFill>
        <p:spPr>
          <a:xfrm>
            <a:off x="5842779" y="1121400"/>
            <a:ext cx="6347083" cy="4885527"/>
          </a:xfrm>
          <a:prstGeom prst="rect">
            <a:avLst/>
          </a:prstGeom>
          <a:noFill/>
          <a:ln>
            <a:noFill/>
          </a:ln>
        </p:spPr>
      </p:pic>
      <p:pic>
        <p:nvPicPr>
          <p:cNvPr descr="Four individuals, one in a wheelchair, are seated in a circle, each holding a large, colorful speech balloon, symbolizing a discussion or brainstorming session.&#10;&#10;KI-generierte Inhalte können fehlerhaft sein." id="2092" name="Google Shape;2092;p61"/>
          <p:cNvPicPr preferRelativeResize="0"/>
          <p:nvPr/>
        </p:nvPicPr>
        <p:blipFill rotWithShape="1">
          <a:blip r:embed="rId5">
            <a:alphaModFix/>
          </a:blip>
          <a:srcRect b="0" l="4835" r="4835" t="0"/>
          <a:stretch/>
        </p:blipFill>
        <p:spPr>
          <a:xfrm>
            <a:off x="7315750" y="1495916"/>
            <a:ext cx="4874112" cy="3752811"/>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7" name="Shape 2097"/>
        <p:cNvGrpSpPr/>
        <p:nvPr/>
      </p:nvGrpSpPr>
      <p:grpSpPr>
        <a:xfrm>
          <a:off x="0" y="0"/>
          <a:ext cx="0" cy="0"/>
          <a:chOff x="0" y="0"/>
          <a:chExt cx="0" cy="0"/>
        </a:xfrm>
      </p:grpSpPr>
      <p:sp>
        <p:nvSpPr>
          <p:cNvPr id="2098" name="Google Shape;2098;p62"/>
          <p:cNvSpPr/>
          <p:nvPr/>
        </p:nvSpPr>
        <p:spPr>
          <a:xfrm>
            <a:off x="0" y="896681"/>
            <a:ext cx="12192000" cy="1286126"/>
          </a:xfrm>
          <a:custGeom>
            <a:rect b="b" l="l" r="r" t="t"/>
            <a:pathLst>
              <a:path extrusionOk="0" h="961650" w="852645">
                <a:moveTo>
                  <a:pt x="0" y="0"/>
                </a:moveTo>
                <a:lnTo>
                  <a:pt x="852646" y="0"/>
                </a:lnTo>
                <a:lnTo>
                  <a:pt x="852646" y="961651"/>
                </a:lnTo>
                <a:lnTo>
                  <a:pt x="0" y="961651"/>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99" name="Google Shape;2099;p62"/>
          <p:cNvSpPr txBox="1"/>
          <p:nvPr/>
        </p:nvSpPr>
        <p:spPr>
          <a:xfrm>
            <a:off x="5483550" y="2450377"/>
            <a:ext cx="6039968" cy="440120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200">
                <a:solidFill>
                  <a:srgbClr val="0289AE"/>
                </a:solidFill>
                <a:latin typeface="Calibri"/>
                <a:ea typeface="Calibri"/>
                <a:cs typeface="Calibri"/>
                <a:sym typeface="Calibri"/>
              </a:rPr>
              <a:t>Organización Mundial del Turismo: El turismo accesible, «un punto de inflexión» para los destinos y las empresas</a:t>
            </a:r>
            <a:endParaRPr/>
          </a:p>
          <a:p>
            <a:pPr indent="0" lvl="0" marL="0" marR="0" rtl="0" algn="l">
              <a:spcBef>
                <a:spcPts val="0"/>
              </a:spcBef>
              <a:spcAft>
                <a:spcPts val="0"/>
              </a:spcAft>
              <a:buNone/>
            </a:pPr>
            <a:r>
              <a:t/>
            </a:r>
            <a:endParaRPr b="1" sz="2000">
              <a:solidFill>
                <a:srgbClr val="0289AE"/>
              </a:solidFill>
              <a:latin typeface="Calibri"/>
              <a:ea typeface="Calibri"/>
              <a:cs typeface="Calibri"/>
              <a:sym typeface="Calibri"/>
            </a:endParaRPr>
          </a:p>
          <a:p>
            <a:pPr indent="0" lvl="0" marL="0" marR="0" rtl="0" algn="l">
              <a:spcBef>
                <a:spcPts val="0"/>
              </a:spcBef>
              <a:spcAft>
                <a:spcPts val="0"/>
              </a:spcAft>
              <a:buNone/>
            </a:pPr>
            <a:r>
              <a:rPr lang="en-US" sz="1800">
                <a:solidFill>
                  <a:srgbClr val="262626"/>
                </a:solidFill>
                <a:latin typeface="Calibri"/>
                <a:ea typeface="Calibri"/>
                <a:cs typeface="Calibri"/>
                <a:sym typeface="Calibri"/>
              </a:rPr>
              <a:t>Pequeñas inversiones en accesibilidad e innovación pueden suponer un cambio revolucionario para los destinos turísticos de todo el mundo. Sin embargo, a pesar de que 1.300 millones de personas en todo el mundo ya padecen una discapacidad significativa, muchos destinos y empresas turísticas siguen sin aprovechar las numerosas ventajas que supone acoger a estos viajeros. </a:t>
            </a:r>
            <a:endParaRPr/>
          </a:p>
          <a:p>
            <a:pPr indent="0" lvl="0" marL="0" marR="0" rtl="0" algn="l">
              <a:spcBef>
                <a:spcPts val="0"/>
              </a:spcBef>
              <a:spcAft>
                <a:spcPts val="0"/>
              </a:spcAft>
              <a:buNone/>
            </a:pPr>
            <a:r>
              <a:t/>
            </a:r>
            <a:endParaRPr sz="1800">
              <a:solidFill>
                <a:srgbClr val="262626"/>
              </a:solidFill>
              <a:latin typeface="Calibri"/>
              <a:ea typeface="Calibri"/>
              <a:cs typeface="Calibri"/>
              <a:sym typeface="Calibri"/>
            </a:endParaRPr>
          </a:p>
          <a:p>
            <a:pPr indent="0" lvl="0" marL="0" marR="0" rtl="0" algn="l">
              <a:spcBef>
                <a:spcPts val="0"/>
              </a:spcBef>
              <a:spcAft>
                <a:spcPts val="0"/>
              </a:spcAft>
              <a:buNone/>
            </a:pPr>
            <a:r>
              <a:rPr lang="en-US" sz="1800" u="sng">
                <a:solidFill>
                  <a:srgbClr val="262626"/>
                </a:solidFill>
                <a:latin typeface="Calibri"/>
                <a:ea typeface="Calibri"/>
                <a:cs typeface="Calibri"/>
                <a:sym typeface="Calibri"/>
                <a:hlinkClick r:id="rId3">
                  <a:extLst>
                    <a:ext uri="{A12FA001-AC4F-418D-AE19-62706E023703}">
                      <ahyp:hlinkClr val="tx"/>
                    </a:ext>
                  </a:extLst>
                </a:hlinkClick>
              </a:rPr>
              <a:t>https://www.untourism.int/news/un-tourism-accessible-travel-a-game-changer-for-destinations-and-businesses</a:t>
            </a:r>
            <a:endParaRPr sz="1800">
              <a:solidFill>
                <a:srgbClr val="262626"/>
              </a:solidFill>
              <a:latin typeface="Calibri"/>
              <a:ea typeface="Calibri"/>
              <a:cs typeface="Calibri"/>
              <a:sym typeface="Calibri"/>
            </a:endParaRPr>
          </a:p>
          <a:p>
            <a:pPr indent="0" lvl="0" marL="0" marR="0" rtl="0" algn="l">
              <a:spcBef>
                <a:spcPts val="0"/>
              </a:spcBef>
              <a:spcAft>
                <a:spcPts val="0"/>
              </a:spcAft>
              <a:buNone/>
            </a:pPr>
            <a:r>
              <a:t/>
            </a:r>
            <a:endParaRPr sz="1800">
              <a:solidFill>
                <a:srgbClr val="262626"/>
              </a:solidFill>
              <a:latin typeface="Calibri"/>
              <a:ea typeface="Calibri"/>
              <a:cs typeface="Calibri"/>
              <a:sym typeface="Calibri"/>
            </a:endParaRPr>
          </a:p>
          <a:p>
            <a:pPr indent="0" lvl="0" marL="0" marR="0" rtl="0" algn="l">
              <a:spcBef>
                <a:spcPts val="0"/>
              </a:spcBef>
              <a:spcAft>
                <a:spcPts val="0"/>
              </a:spcAft>
              <a:buNone/>
            </a:pPr>
            <a:r>
              <a:t/>
            </a:r>
            <a:endParaRPr sz="1800">
              <a:solidFill>
                <a:srgbClr val="262626"/>
              </a:solidFill>
              <a:latin typeface="Calibri"/>
              <a:ea typeface="Calibri"/>
              <a:cs typeface="Calibri"/>
              <a:sym typeface="Calibri"/>
            </a:endParaRPr>
          </a:p>
          <a:p>
            <a:pPr indent="0" lvl="0" marL="0" marR="0" rtl="0" algn="l">
              <a:spcBef>
                <a:spcPts val="0"/>
              </a:spcBef>
              <a:spcAft>
                <a:spcPts val="0"/>
              </a:spcAft>
              <a:buNone/>
            </a:pPr>
            <a:r>
              <a:t/>
            </a:r>
            <a:endParaRPr sz="1800">
              <a:solidFill>
                <a:srgbClr val="262626"/>
              </a:solidFill>
              <a:latin typeface="Calibri"/>
              <a:ea typeface="Calibri"/>
              <a:cs typeface="Calibri"/>
              <a:sym typeface="Calibri"/>
            </a:endParaRPr>
          </a:p>
        </p:txBody>
      </p:sp>
      <p:sp>
        <p:nvSpPr>
          <p:cNvPr id="2100" name="Google Shape;2100;p62"/>
          <p:cNvSpPr txBox="1"/>
          <p:nvPr/>
        </p:nvSpPr>
        <p:spPr>
          <a:xfrm>
            <a:off x="5483550" y="1231967"/>
            <a:ext cx="10213848" cy="61555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400">
                <a:solidFill>
                  <a:schemeClr val="lt1"/>
                </a:solidFill>
                <a:latin typeface="Calibri"/>
                <a:ea typeface="Calibri"/>
                <a:cs typeface="Calibri"/>
                <a:sym typeface="Calibri"/>
              </a:rPr>
              <a:t>Más información:</a:t>
            </a:r>
            <a:endParaRPr/>
          </a:p>
        </p:txBody>
      </p:sp>
      <p:sp>
        <p:nvSpPr>
          <p:cNvPr id="2101" name="Google Shape;2101;p62"/>
          <p:cNvSpPr/>
          <p:nvPr/>
        </p:nvSpPr>
        <p:spPr>
          <a:xfrm rot="5400000">
            <a:off x="1314218" y="984992"/>
            <a:ext cx="108000" cy="1685648"/>
          </a:xfrm>
          <a:custGeom>
            <a:rect b="b" l="l" r="r" t="t"/>
            <a:pathLst>
              <a:path extrusionOk="0" h="260044" w="30700">
                <a:moveTo>
                  <a:pt x="0" y="0"/>
                </a:moveTo>
                <a:lnTo>
                  <a:pt x="30701" y="0"/>
                </a:lnTo>
                <a:lnTo>
                  <a:pt x="30701" y="260044"/>
                </a:lnTo>
                <a:lnTo>
                  <a:pt x="0" y="260044"/>
                </a:lnTo>
                <a:close/>
              </a:path>
            </a:pathLst>
          </a:custGeom>
          <a:solidFill>
            <a:srgbClr val="0289AE"/>
          </a:solidFill>
          <a:ln cap="flat" cmpd="sng" w="9525">
            <a:solidFill>
              <a:srgbClr val="009AC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2102" name="Google Shape;2102;p62"/>
          <p:cNvPicPr preferRelativeResize="0"/>
          <p:nvPr/>
        </p:nvPicPr>
        <p:blipFill>
          <a:blip r:embed="rId4">
            <a:alphaModFix/>
          </a:blip>
          <a:stretch>
            <a:fillRect/>
          </a:stretch>
        </p:blipFill>
        <p:spPr>
          <a:xfrm>
            <a:off x="-1391375" y="-509800"/>
            <a:ext cx="9083251" cy="4295700"/>
          </a:xfrm>
          <a:prstGeom prst="rect">
            <a:avLst/>
          </a:prstGeom>
          <a:noFill/>
          <a:ln>
            <a:noFill/>
          </a:ln>
        </p:spPr>
      </p:pic>
      <p:pic>
        <p:nvPicPr>
          <p:cNvPr id="2103" name="Google Shape;2103;p62"/>
          <p:cNvPicPr preferRelativeResize="0"/>
          <p:nvPr/>
        </p:nvPicPr>
        <p:blipFill rotWithShape="1">
          <a:blip r:embed="rId5">
            <a:alphaModFix/>
          </a:blip>
          <a:srcRect b="16922" l="-761" r="29196" t="12298"/>
          <a:stretch/>
        </p:blipFill>
        <p:spPr>
          <a:xfrm flipH="1">
            <a:off x="-32157" y="1660358"/>
            <a:ext cx="6038094" cy="4647690"/>
          </a:xfrm>
          <a:prstGeom prst="rect">
            <a:avLst/>
          </a:prstGeom>
          <a:noFill/>
          <a:ln>
            <a:noFill/>
          </a:ln>
        </p:spPr>
      </p:pic>
      <p:pic>
        <p:nvPicPr>
          <p:cNvPr id="2104" name="Google Shape;2104;p62">
            <a:hlinkClick r:id="rId6"/>
          </p:cNvPr>
          <p:cNvPicPr preferRelativeResize="0"/>
          <p:nvPr/>
        </p:nvPicPr>
        <p:blipFill rotWithShape="1">
          <a:blip r:embed="rId7">
            <a:alphaModFix/>
          </a:blip>
          <a:srcRect b="-695" l="1194" r="19828" t="695"/>
          <a:stretch/>
        </p:blipFill>
        <p:spPr>
          <a:xfrm>
            <a:off x="0" y="2038000"/>
            <a:ext cx="4636074" cy="3587311"/>
          </a:xfrm>
          <a:prstGeom prst="rect">
            <a:avLst/>
          </a:prstGeom>
          <a:solidFill>
            <a:srgbClr val="D8D8D8"/>
          </a:solidFill>
          <a:ln>
            <a:noFill/>
          </a:ln>
        </p:spPr>
      </p:pic>
      <p:grpSp>
        <p:nvGrpSpPr>
          <p:cNvPr id="2105" name="Google Shape;2105;p62"/>
          <p:cNvGrpSpPr/>
          <p:nvPr/>
        </p:nvGrpSpPr>
        <p:grpSpPr>
          <a:xfrm rot="-454298">
            <a:off x="2258842" y="5244968"/>
            <a:ext cx="1456095" cy="1406604"/>
            <a:chOff x="7777737" y="4274827"/>
            <a:chExt cx="1456095" cy="1406604"/>
          </a:xfrm>
        </p:grpSpPr>
        <p:sp>
          <p:nvSpPr>
            <p:cNvPr id="2106" name="Google Shape;2106;p62"/>
            <p:cNvSpPr/>
            <p:nvPr/>
          </p:nvSpPr>
          <p:spPr>
            <a:xfrm>
              <a:off x="7777737" y="4274827"/>
              <a:ext cx="1406604" cy="1406604"/>
            </a:xfrm>
            <a:prstGeom prst="ellipse">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07" name="Google Shape;2107;p62"/>
            <p:cNvSpPr txBox="1"/>
            <p:nvPr/>
          </p:nvSpPr>
          <p:spPr>
            <a:xfrm>
              <a:off x="7777737" y="4652326"/>
              <a:ext cx="1456095" cy="759182"/>
            </a:xfrm>
            <a:prstGeom prst="rect">
              <a:avLst/>
            </a:prstGeom>
            <a:noFill/>
            <a:ln>
              <a:noFill/>
            </a:ln>
          </p:spPr>
          <p:txBody>
            <a:bodyPr anchorCtr="0" anchor="t" bIns="45700" lIns="91425" spcFirstLastPara="1" rIns="91425" wrap="square" tIns="45700">
              <a:spAutoFit/>
            </a:bodyPr>
            <a:lstStyle/>
            <a:p>
              <a:pPr indent="0" lvl="0" marL="0" marR="0" rtl="0" algn="ctr">
                <a:lnSpc>
                  <a:spcPct val="129000"/>
                </a:lnSpc>
                <a:spcBef>
                  <a:spcPts val="0"/>
                </a:spcBef>
                <a:spcAft>
                  <a:spcPts val="0"/>
                </a:spcAft>
                <a:buNone/>
              </a:pPr>
              <a:r>
                <a:rPr b="1" lang="en-US" sz="2000">
                  <a:solidFill>
                    <a:schemeClr val="lt1"/>
                  </a:solidFill>
                  <a:latin typeface="Calibri"/>
                  <a:ea typeface="Calibri"/>
                  <a:cs typeface="Calibri"/>
                  <a:sym typeface="Calibri"/>
                </a:rPr>
                <a:t>HAGA CLIC PARA </a:t>
              </a:r>
              <a:r>
                <a:rPr b="1" lang="en-US" sz="2000" u="sng">
                  <a:solidFill>
                    <a:schemeClr val="lt1"/>
                  </a:solidFill>
                  <a:latin typeface="Calibri"/>
                  <a:ea typeface="Calibri"/>
                  <a:cs typeface="Calibri"/>
                  <a:sym typeface="Calibri"/>
                  <a:hlinkClick r:id="rId8">
                    <a:extLst>
                      <a:ext uri="{A12FA001-AC4F-418D-AE19-62706E023703}">
                        <ahyp:hlinkClr val="tx"/>
                      </a:ext>
                    </a:extLst>
                  </a:hlinkClick>
                </a:rPr>
                <a:t>VER</a:t>
              </a:r>
              <a:endParaRPr b="1" sz="2000">
                <a:solidFill>
                  <a:schemeClr val="lt1"/>
                </a:solidFill>
                <a:latin typeface="Calibri"/>
                <a:ea typeface="Calibri"/>
                <a:cs typeface="Calibri"/>
                <a:sym typeface="Calibri"/>
              </a:endParaRPr>
            </a:p>
          </p:txBody>
        </p:sp>
      </p:gr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2" name="Shape 2112"/>
        <p:cNvGrpSpPr/>
        <p:nvPr/>
      </p:nvGrpSpPr>
      <p:grpSpPr>
        <a:xfrm>
          <a:off x="0" y="0"/>
          <a:ext cx="0" cy="0"/>
          <a:chOff x="0" y="0"/>
          <a:chExt cx="0" cy="0"/>
        </a:xfrm>
      </p:grpSpPr>
      <p:sp>
        <p:nvSpPr>
          <p:cNvPr id="2113" name="Google Shape;2113;p63"/>
          <p:cNvSpPr/>
          <p:nvPr/>
        </p:nvSpPr>
        <p:spPr>
          <a:xfrm>
            <a:off x="0" y="896681"/>
            <a:ext cx="12192000" cy="1286126"/>
          </a:xfrm>
          <a:custGeom>
            <a:rect b="b" l="l" r="r" t="t"/>
            <a:pathLst>
              <a:path extrusionOk="0" h="961650" w="852645">
                <a:moveTo>
                  <a:pt x="0" y="0"/>
                </a:moveTo>
                <a:lnTo>
                  <a:pt x="852646" y="0"/>
                </a:lnTo>
                <a:lnTo>
                  <a:pt x="852646" y="961651"/>
                </a:lnTo>
                <a:lnTo>
                  <a:pt x="0" y="961651"/>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14" name="Google Shape;2114;p63"/>
          <p:cNvSpPr txBox="1"/>
          <p:nvPr/>
        </p:nvSpPr>
        <p:spPr>
          <a:xfrm>
            <a:off x="5544918" y="2222452"/>
            <a:ext cx="6253500" cy="4472700"/>
          </a:xfrm>
          <a:prstGeom prst="rect">
            <a:avLst/>
          </a:prstGeom>
          <a:noFill/>
          <a:ln>
            <a:noFill/>
          </a:ln>
        </p:spPr>
        <p:txBody>
          <a:bodyPr anchorCtr="0" anchor="t" bIns="45700" lIns="91425" spcFirstLastPara="1" rIns="91425" wrap="square" tIns="45700">
            <a:spAutoFit/>
          </a:bodyPr>
          <a:lstStyle/>
          <a:p>
            <a:pPr indent="0" lvl="0" marL="0" marR="0" rtl="0" algn="l">
              <a:lnSpc>
                <a:spcPct val="122500"/>
              </a:lnSpc>
              <a:spcBef>
                <a:spcPts val="0"/>
              </a:spcBef>
              <a:spcAft>
                <a:spcPts val="0"/>
              </a:spcAft>
              <a:buNone/>
            </a:pPr>
            <a:r>
              <a:rPr lang="en-US">
                <a:solidFill>
                  <a:srgbClr val="262626"/>
                </a:solidFill>
                <a:latin typeface="Calibri"/>
                <a:ea typeface="Calibri"/>
                <a:cs typeface="Calibri"/>
                <a:sym typeface="Calibri"/>
              </a:rPr>
              <a:t>Vea los vídeos del seminario </a:t>
            </a:r>
            <a:r>
              <a:rPr b="1" lang="en-US">
                <a:solidFill>
                  <a:srgbClr val="262626"/>
                </a:solidFill>
                <a:latin typeface="Calibri"/>
                <a:ea typeface="Calibri"/>
                <a:cs typeface="Calibri"/>
                <a:sym typeface="Calibri"/>
              </a:rPr>
              <a:t>de AccessibleEU y la Organización Mundial del Turismo </a:t>
            </a:r>
            <a:r>
              <a:rPr lang="en-US">
                <a:solidFill>
                  <a:srgbClr val="262626"/>
                </a:solidFill>
                <a:latin typeface="Calibri"/>
                <a:ea typeface="Calibri"/>
                <a:cs typeface="Calibri"/>
                <a:sym typeface="Calibri"/>
              </a:rPr>
              <a:t>sobre </a:t>
            </a:r>
            <a:br>
              <a:rPr lang="en-US">
                <a:solidFill>
                  <a:srgbClr val="262626"/>
                </a:solidFill>
                <a:latin typeface="Calibri"/>
                <a:ea typeface="Calibri"/>
                <a:cs typeface="Calibri"/>
                <a:sym typeface="Calibri"/>
              </a:rPr>
            </a:br>
            <a:r>
              <a:rPr b="1" lang="en-US">
                <a:solidFill>
                  <a:srgbClr val="262626"/>
                </a:solidFill>
                <a:latin typeface="Calibri"/>
                <a:ea typeface="Calibri"/>
                <a:cs typeface="Calibri"/>
                <a:sym typeface="Calibri"/>
              </a:rPr>
              <a:t>«Turismo accesible: Aprovechar las ventajas de los destinos inclusivos para las empresas y las personas</a:t>
            </a:r>
            <a:r>
              <a:rPr lang="en-US">
                <a:solidFill>
                  <a:srgbClr val="262626"/>
                </a:solidFill>
                <a:latin typeface="Calibri"/>
                <a:ea typeface="Calibri"/>
                <a:cs typeface="Calibri"/>
                <a:sym typeface="Calibri"/>
              </a:rPr>
              <a:t>». Los vídeos están disponibles </a:t>
            </a:r>
            <a:r>
              <a:rPr b="1" lang="en-US" u="sng">
                <a:solidFill>
                  <a:srgbClr val="262626"/>
                </a:solidFill>
                <a:latin typeface="Calibri"/>
                <a:ea typeface="Calibri"/>
                <a:cs typeface="Calibri"/>
                <a:sym typeface="Calibri"/>
                <a:hlinkClick r:id="rId3">
                  <a:extLst>
                    <a:ext uri="{A12FA001-AC4F-418D-AE19-62706E023703}">
                      <ahyp:hlinkClr val="tx"/>
                    </a:ext>
                  </a:extLst>
                </a:hlinkClick>
              </a:rPr>
              <a:t>aquí</a:t>
            </a:r>
            <a:r>
              <a:rPr b="1" lang="en-US">
                <a:solidFill>
                  <a:srgbClr val="262626"/>
                </a:solidFill>
                <a:latin typeface="Calibri"/>
                <a:ea typeface="Calibri"/>
                <a:cs typeface="Calibri"/>
                <a:sym typeface="Calibri"/>
              </a:rPr>
              <a:t>.</a:t>
            </a:r>
            <a:endParaRPr/>
          </a:p>
          <a:p>
            <a:pPr indent="0" lvl="0" marL="0" marR="0" rtl="0" algn="l">
              <a:lnSpc>
                <a:spcPct val="122500"/>
              </a:lnSpc>
              <a:spcBef>
                <a:spcPts val="0"/>
              </a:spcBef>
              <a:spcAft>
                <a:spcPts val="0"/>
              </a:spcAft>
              <a:buNone/>
            </a:pPr>
            <a:r>
              <a:t/>
            </a:r>
            <a:endParaRPr b="1">
              <a:solidFill>
                <a:srgbClr val="262626"/>
              </a:solidFill>
              <a:latin typeface="Calibri"/>
              <a:ea typeface="Calibri"/>
              <a:cs typeface="Calibri"/>
              <a:sym typeface="Calibri"/>
            </a:endParaRPr>
          </a:p>
          <a:p>
            <a:pPr indent="0" lvl="0" marL="0" marR="0" rtl="0" algn="l">
              <a:lnSpc>
                <a:spcPct val="108888"/>
              </a:lnSpc>
              <a:spcBef>
                <a:spcPts val="0"/>
              </a:spcBef>
              <a:spcAft>
                <a:spcPts val="0"/>
              </a:spcAft>
              <a:buClr>
                <a:srgbClr val="62A844"/>
              </a:buClr>
              <a:buSzPts val="1800"/>
              <a:buFont typeface="Calibri"/>
              <a:buNone/>
            </a:pPr>
            <a:r>
              <a:rPr b="1" lang="en-US">
                <a:solidFill>
                  <a:srgbClr val="0289AE"/>
                </a:solidFill>
                <a:latin typeface="Calibri"/>
                <a:ea typeface="Calibri"/>
                <a:cs typeface="Calibri"/>
                <a:sym typeface="Calibri"/>
              </a:rPr>
              <a:t>No te pierdas:</a:t>
            </a:r>
            <a:endParaRPr>
              <a:solidFill>
                <a:srgbClr val="0289AE"/>
              </a:solidFill>
              <a:latin typeface="Calibri"/>
              <a:ea typeface="Calibri"/>
              <a:cs typeface="Calibri"/>
              <a:sym typeface="Calibri"/>
            </a:endParaRPr>
          </a:p>
          <a:p>
            <a:pPr indent="-273050" lvl="0" marL="285750" marR="0" rtl="0" algn="l">
              <a:lnSpc>
                <a:spcPct val="122500"/>
              </a:lnSpc>
              <a:spcBef>
                <a:spcPts val="0"/>
              </a:spcBef>
              <a:spcAft>
                <a:spcPts val="0"/>
              </a:spcAft>
              <a:buClr>
                <a:srgbClr val="62A844"/>
              </a:buClr>
              <a:buSzPts val="1400"/>
              <a:buFont typeface="Arial"/>
              <a:buChar char="•"/>
            </a:pPr>
            <a:r>
              <a:rPr lang="en-US">
                <a:solidFill>
                  <a:srgbClr val="262626"/>
                </a:solidFill>
                <a:latin typeface="Calibri"/>
                <a:ea typeface="Calibri"/>
                <a:cs typeface="Calibri"/>
                <a:sym typeface="Calibri"/>
              </a:rPr>
              <a:t>cómo la accesibilidad mejora la calidad del servicio</a:t>
            </a:r>
            <a:endParaRPr/>
          </a:p>
          <a:p>
            <a:pPr indent="-273050" lvl="0" marL="285750" marR="0" rtl="0" algn="l">
              <a:lnSpc>
                <a:spcPct val="122500"/>
              </a:lnSpc>
              <a:spcBef>
                <a:spcPts val="0"/>
              </a:spcBef>
              <a:spcAft>
                <a:spcPts val="0"/>
              </a:spcAft>
              <a:buClr>
                <a:srgbClr val="62A844"/>
              </a:buClr>
              <a:buSzPts val="1400"/>
              <a:buFont typeface="Arial"/>
              <a:buChar char="•"/>
            </a:pPr>
            <a:r>
              <a:rPr lang="en-US">
                <a:solidFill>
                  <a:srgbClr val="262626"/>
                </a:solidFill>
                <a:latin typeface="Calibri"/>
                <a:ea typeface="Calibri"/>
                <a:cs typeface="Calibri"/>
                <a:sym typeface="Calibri"/>
              </a:rPr>
              <a:t>por qué la inclusión es importante tanto desde el punto de vista comercial como ético</a:t>
            </a:r>
            <a:endParaRPr/>
          </a:p>
          <a:p>
            <a:pPr indent="-273050" lvl="0" marL="285750" marR="0" rtl="0" algn="l">
              <a:lnSpc>
                <a:spcPct val="122500"/>
              </a:lnSpc>
              <a:spcBef>
                <a:spcPts val="0"/>
              </a:spcBef>
              <a:spcAft>
                <a:spcPts val="0"/>
              </a:spcAft>
              <a:buClr>
                <a:srgbClr val="62A844"/>
              </a:buClr>
              <a:buSzPts val="1400"/>
              <a:buFont typeface="Arial"/>
              <a:buChar char="•"/>
            </a:pPr>
            <a:r>
              <a:rPr lang="en-US">
                <a:solidFill>
                  <a:srgbClr val="262626"/>
                </a:solidFill>
                <a:latin typeface="Calibri"/>
                <a:ea typeface="Calibri"/>
                <a:cs typeface="Calibri"/>
                <a:sym typeface="Calibri"/>
              </a:rPr>
              <a:t>cómo los principios del diseño universal pueden mejorar las experiencias turísticas para más personas</a:t>
            </a:r>
            <a:endParaRPr/>
          </a:p>
          <a:p>
            <a:pPr indent="-184150" lvl="0" marL="285750" marR="0" rtl="0" algn="l">
              <a:lnSpc>
                <a:spcPct val="122500"/>
              </a:lnSpc>
              <a:spcBef>
                <a:spcPts val="0"/>
              </a:spcBef>
              <a:spcAft>
                <a:spcPts val="0"/>
              </a:spcAft>
              <a:buClr>
                <a:srgbClr val="62A844"/>
              </a:buClr>
              <a:buSzPts val="1600"/>
              <a:buFont typeface="Arial"/>
              <a:buNone/>
            </a:pPr>
            <a:r>
              <a:t/>
            </a:r>
            <a:endParaRPr>
              <a:solidFill>
                <a:srgbClr val="262626"/>
              </a:solidFill>
              <a:latin typeface="Calibri"/>
              <a:ea typeface="Calibri"/>
              <a:cs typeface="Calibri"/>
              <a:sym typeface="Calibri"/>
            </a:endParaRPr>
          </a:p>
          <a:p>
            <a:pPr indent="0" lvl="0" marL="0" marR="0" rtl="0" algn="l">
              <a:lnSpc>
                <a:spcPct val="108888"/>
              </a:lnSpc>
              <a:spcBef>
                <a:spcPts val="0"/>
              </a:spcBef>
              <a:spcAft>
                <a:spcPts val="0"/>
              </a:spcAft>
              <a:buNone/>
            </a:pPr>
            <a:r>
              <a:rPr b="1" lang="en-US">
                <a:solidFill>
                  <a:srgbClr val="0289AE"/>
                </a:solidFill>
                <a:latin typeface="Calibri"/>
                <a:ea typeface="Calibri"/>
                <a:cs typeface="Calibri"/>
                <a:sym typeface="Calibri"/>
              </a:rPr>
              <a:t>Tu tarea: identifica</a:t>
            </a:r>
            <a:endParaRPr/>
          </a:p>
          <a:p>
            <a:pPr indent="-330200" lvl="0" marL="342900" marR="0" rtl="0" algn="l">
              <a:lnSpc>
                <a:spcPct val="122500"/>
              </a:lnSpc>
              <a:spcBef>
                <a:spcPts val="0"/>
              </a:spcBef>
              <a:spcAft>
                <a:spcPts val="0"/>
              </a:spcAft>
              <a:buClr>
                <a:srgbClr val="62A844"/>
              </a:buClr>
              <a:buSzPts val="1400"/>
              <a:buFont typeface="Calibri"/>
              <a:buAutoNum type="arabicPeriod"/>
            </a:pPr>
            <a:r>
              <a:rPr lang="en-US">
                <a:solidFill>
                  <a:srgbClr val="262626"/>
                </a:solidFill>
                <a:latin typeface="Calibri"/>
                <a:ea typeface="Calibri"/>
                <a:cs typeface="Calibri"/>
                <a:sym typeface="Calibri"/>
              </a:rPr>
              <a:t>una barrera que podría existir en un hotel o restaurante</a:t>
            </a:r>
            <a:endParaRPr/>
          </a:p>
          <a:p>
            <a:pPr indent="-330200" lvl="0" marL="342900" marR="0" rtl="0" algn="l">
              <a:lnSpc>
                <a:spcPct val="122500"/>
              </a:lnSpc>
              <a:spcBef>
                <a:spcPts val="0"/>
              </a:spcBef>
              <a:spcAft>
                <a:spcPts val="0"/>
              </a:spcAft>
              <a:buClr>
                <a:srgbClr val="62A844"/>
              </a:buClr>
              <a:buSzPts val="1400"/>
              <a:buFont typeface="Calibri"/>
              <a:buAutoNum type="arabicPeriod"/>
            </a:pPr>
            <a:r>
              <a:rPr lang="en-US">
                <a:solidFill>
                  <a:srgbClr val="262626"/>
                </a:solidFill>
                <a:latin typeface="Calibri"/>
                <a:ea typeface="Calibri"/>
                <a:cs typeface="Calibri"/>
                <a:sym typeface="Calibri"/>
              </a:rPr>
              <a:t>una mejora de bajo coste</a:t>
            </a:r>
            <a:endParaRPr/>
          </a:p>
          <a:p>
            <a:pPr indent="-330200" lvl="0" marL="342900" marR="0" rtl="0" algn="l">
              <a:lnSpc>
                <a:spcPct val="122500"/>
              </a:lnSpc>
              <a:spcBef>
                <a:spcPts val="0"/>
              </a:spcBef>
              <a:spcAft>
                <a:spcPts val="0"/>
              </a:spcAft>
              <a:buClr>
                <a:srgbClr val="62A844"/>
              </a:buClr>
              <a:buSzPts val="1400"/>
              <a:buFont typeface="Calibri"/>
              <a:buAutoNum type="arabicPeriod"/>
            </a:pPr>
            <a:r>
              <a:rPr lang="en-US">
                <a:solidFill>
                  <a:srgbClr val="262626"/>
                </a:solidFill>
                <a:latin typeface="Calibri"/>
                <a:ea typeface="Calibri"/>
                <a:cs typeface="Calibri"/>
                <a:sym typeface="Calibri"/>
              </a:rPr>
              <a:t>un cambio en la comunicación que haría que la experiencia del huésped fuera más inclusiva</a:t>
            </a:r>
            <a:endParaRPr/>
          </a:p>
        </p:txBody>
      </p:sp>
      <p:sp>
        <p:nvSpPr>
          <p:cNvPr id="2115" name="Google Shape;2115;p63"/>
          <p:cNvSpPr txBox="1"/>
          <p:nvPr/>
        </p:nvSpPr>
        <p:spPr>
          <a:xfrm>
            <a:off x="5836840" y="1231967"/>
            <a:ext cx="10213848" cy="61555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400">
                <a:solidFill>
                  <a:schemeClr val="lt1"/>
                </a:solidFill>
                <a:latin typeface="Calibri"/>
                <a:ea typeface="Calibri"/>
                <a:cs typeface="Calibri"/>
                <a:sym typeface="Calibri"/>
              </a:rPr>
              <a:t>Lecturas recomendadas:</a:t>
            </a:r>
            <a:endParaRPr/>
          </a:p>
        </p:txBody>
      </p:sp>
      <p:sp>
        <p:nvSpPr>
          <p:cNvPr id="2116" name="Google Shape;2116;p63"/>
          <p:cNvSpPr/>
          <p:nvPr/>
        </p:nvSpPr>
        <p:spPr>
          <a:xfrm rot="5400000">
            <a:off x="1314218" y="984992"/>
            <a:ext cx="108000" cy="1685648"/>
          </a:xfrm>
          <a:custGeom>
            <a:rect b="b" l="l" r="r" t="t"/>
            <a:pathLst>
              <a:path extrusionOk="0" h="260044" w="30700">
                <a:moveTo>
                  <a:pt x="0" y="0"/>
                </a:moveTo>
                <a:lnTo>
                  <a:pt x="30701" y="0"/>
                </a:lnTo>
                <a:lnTo>
                  <a:pt x="30701" y="260044"/>
                </a:lnTo>
                <a:lnTo>
                  <a:pt x="0" y="260044"/>
                </a:lnTo>
                <a:close/>
              </a:path>
            </a:pathLst>
          </a:custGeom>
          <a:solidFill>
            <a:srgbClr val="0289AE"/>
          </a:solidFill>
          <a:ln cap="flat" cmpd="sng" w="9525">
            <a:solidFill>
              <a:srgbClr val="009AC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2117" name="Google Shape;2117;p63"/>
          <p:cNvPicPr preferRelativeResize="0"/>
          <p:nvPr/>
        </p:nvPicPr>
        <p:blipFill>
          <a:blip r:embed="rId4">
            <a:alphaModFix/>
          </a:blip>
          <a:stretch>
            <a:fillRect/>
          </a:stretch>
        </p:blipFill>
        <p:spPr>
          <a:xfrm>
            <a:off x="-1992554" y="-251600"/>
            <a:ext cx="9393679" cy="4442500"/>
          </a:xfrm>
          <a:prstGeom prst="rect">
            <a:avLst/>
          </a:prstGeom>
          <a:noFill/>
          <a:ln>
            <a:noFill/>
          </a:ln>
        </p:spPr>
      </p:pic>
      <p:pic>
        <p:nvPicPr>
          <p:cNvPr id="2118" name="Google Shape;2118;p63"/>
          <p:cNvPicPr preferRelativeResize="0"/>
          <p:nvPr/>
        </p:nvPicPr>
        <p:blipFill rotWithShape="1">
          <a:blip r:embed="rId5">
            <a:alphaModFix/>
          </a:blip>
          <a:srcRect b="16922" l="-761" r="29196" t="12298"/>
          <a:stretch/>
        </p:blipFill>
        <p:spPr>
          <a:xfrm flipH="1">
            <a:off x="-32157" y="1660358"/>
            <a:ext cx="6038094" cy="4647690"/>
          </a:xfrm>
          <a:prstGeom prst="rect">
            <a:avLst/>
          </a:prstGeom>
          <a:noFill/>
          <a:ln>
            <a:noFill/>
          </a:ln>
        </p:spPr>
      </p:pic>
      <p:pic>
        <p:nvPicPr>
          <p:cNvPr id="2119" name="Google Shape;2119;p63">
            <a:hlinkClick r:id="rId6"/>
          </p:cNvPr>
          <p:cNvPicPr preferRelativeResize="0"/>
          <p:nvPr/>
        </p:nvPicPr>
        <p:blipFill rotWithShape="1">
          <a:blip r:embed="rId7">
            <a:alphaModFix/>
          </a:blip>
          <a:srcRect b="-610" l="0" r="28389" t="610"/>
          <a:stretch/>
        </p:blipFill>
        <p:spPr>
          <a:xfrm>
            <a:off x="-32157" y="2074806"/>
            <a:ext cx="4613323" cy="3615320"/>
          </a:xfrm>
          <a:prstGeom prst="rect">
            <a:avLst/>
          </a:prstGeom>
          <a:solidFill>
            <a:srgbClr val="D8D8D8"/>
          </a:solidFill>
          <a:ln>
            <a:noFill/>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4" name="Shape 2124"/>
        <p:cNvGrpSpPr/>
        <p:nvPr/>
      </p:nvGrpSpPr>
      <p:grpSpPr>
        <a:xfrm>
          <a:off x="0" y="0"/>
          <a:ext cx="0" cy="0"/>
          <a:chOff x="0" y="0"/>
          <a:chExt cx="0" cy="0"/>
        </a:xfrm>
      </p:grpSpPr>
      <p:pic>
        <p:nvPicPr>
          <p:cNvPr id="2125" name="Google Shape;2125;p64"/>
          <p:cNvPicPr preferRelativeResize="0"/>
          <p:nvPr/>
        </p:nvPicPr>
        <p:blipFill rotWithShape="1">
          <a:blip r:embed="rId3">
            <a:alphaModFix/>
          </a:blip>
          <a:srcRect b="0" l="0" r="5074" t="0"/>
          <a:stretch/>
        </p:blipFill>
        <p:spPr>
          <a:xfrm>
            <a:off x="6655275" y="1793670"/>
            <a:ext cx="5162067" cy="4122198"/>
          </a:xfrm>
          <a:prstGeom prst="rect">
            <a:avLst/>
          </a:prstGeom>
          <a:noFill/>
          <a:ln>
            <a:noFill/>
          </a:ln>
        </p:spPr>
      </p:pic>
      <p:sp>
        <p:nvSpPr>
          <p:cNvPr id="2126" name="Google Shape;2126;p64"/>
          <p:cNvSpPr txBox="1"/>
          <p:nvPr/>
        </p:nvSpPr>
        <p:spPr>
          <a:xfrm>
            <a:off x="429115" y="525832"/>
            <a:ext cx="6318926"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06677F"/>
              </a:buClr>
              <a:buSzPts val="3400"/>
              <a:buFont typeface="Arial"/>
              <a:buNone/>
            </a:pPr>
            <a:r>
              <a:rPr b="1" lang="en-US" sz="3400">
                <a:solidFill>
                  <a:srgbClr val="06677F"/>
                </a:solidFill>
                <a:latin typeface="Calibri"/>
                <a:ea typeface="Calibri"/>
                <a:cs typeface="Calibri"/>
                <a:sym typeface="Calibri"/>
              </a:rPr>
              <a:t>Reflexión y debate</a:t>
            </a:r>
            <a:endParaRPr/>
          </a:p>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 </a:t>
            </a:r>
            <a:endParaRPr/>
          </a:p>
        </p:txBody>
      </p:sp>
      <p:cxnSp>
        <p:nvCxnSpPr>
          <p:cNvPr id="2127" name="Google Shape;2127;p64"/>
          <p:cNvCxnSpPr/>
          <p:nvPr/>
        </p:nvCxnSpPr>
        <p:spPr>
          <a:xfrm>
            <a:off x="0" y="1275808"/>
            <a:ext cx="6840638" cy="0"/>
          </a:xfrm>
          <a:prstGeom prst="straightConnector1">
            <a:avLst/>
          </a:prstGeom>
          <a:noFill/>
          <a:ln cap="flat" cmpd="sng" w="34925">
            <a:solidFill>
              <a:srgbClr val="62A844"/>
            </a:solidFill>
            <a:prstDash val="dot"/>
            <a:miter lim="8000"/>
            <a:headEnd len="sm" w="sm" type="none"/>
            <a:tailEnd len="sm" w="sm" type="none"/>
          </a:ln>
        </p:spPr>
      </p:cxnSp>
      <p:sp>
        <p:nvSpPr>
          <p:cNvPr id="2128" name="Google Shape;2128;p64"/>
          <p:cNvSpPr/>
          <p:nvPr/>
        </p:nvSpPr>
        <p:spPr>
          <a:xfrm flipH="1">
            <a:off x="565425" y="2531875"/>
            <a:ext cx="3000000" cy="2661900"/>
          </a:xfrm>
          <a:prstGeom prst="rect">
            <a:avLst/>
          </a:prstGeom>
          <a:noFill/>
          <a:ln>
            <a:noFill/>
          </a:ln>
        </p:spPr>
        <p:txBody>
          <a:bodyPr anchorCtr="0" anchor="t" bIns="45700" lIns="91425" spcFirstLastPara="1" rIns="91425" wrap="square" tIns="45700">
            <a:spAutoFit/>
          </a:bodyPr>
          <a:lstStyle/>
          <a:p>
            <a:pPr indent="0" lvl="0" marL="0" marR="0" rtl="0" algn="l">
              <a:lnSpc>
                <a:spcPct val="98000"/>
              </a:lnSpc>
              <a:spcBef>
                <a:spcPts val="0"/>
              </a:spcBef>
              <a:spcAft>
                <a:spcPts val="0"/>
              </a:spcAft>
              <a:buClr>
                <a:srgbClr val="62A844"/>
              </a:buClr>
              <a:buSzPts val="2000"/>
              <a:buFont typeface="Calibri"/>
              <a:buNone/>
            </a:pPr>
            <a:r>
              <a:rPr b="1" lang="en-US" sz="2000">
                <a:solidFill>
                  <a:srgbClr val="0289AE"/>
                </a:solidFill>
                <a:latin typeface="Calibri"/>
                <a:ea typeface="Calibri"/>
                <a:cs typeface="Calibri"/>
                <a:sym typeface="Calibri"/>
              </a:rPr>
              <a:t>Pregunta:</a:t>
            </a:r>
            <a:endParaRPr sz="2000">
              <a:solidFill>
                <a:srgbClr val="0289AE"/>
              </a:solidFill>
              <a:latin typeface="Calibri"/>
              <a:ea typeface="Calibri"/>
              <a:cs typeface="Calibri"/>
              <a:sym typeface="Calibri"/>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¿Está claro?</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¿Es cálido?</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¿Es creíble?</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¿Es inclusivo?</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¿Explica la sostenibilidad de una manera que el huésped pueda </a:t>
            </a:r>
            <a:br>
              <a:rPr lang="en-US" sz="1800">
                <a:solidFill>
                  <a:srgbClr val="262626"/>
                </a:solidFill>
                <a:latin typeface="Calibri"/>
                <a:ea typeface="Calibri"/>
                <a:cs typeface="Calibri"/>
                <a:sym typeface="Calibri"/>
              </a:rPr>
            </a:br>
            <a:r>
              <a:rPr lang="en-US" sz="1800">
                <a:solidFill>
                  <a:srgbClr val="262626"/>
                </a:solidFill>
                <a:latin typeface="Calibri"/>
                <a:ea typeface="Calibri"/>
                <a:cs typeface="Calibri"/>
                <a:sym typeface="Calibri"/>
              </a:rPr>
              <a:t>entender rápidamente?</a:t>
            </a:r>
            <a:endParaRPr/>
          </a:p>
          <a:p>
            <a:pPr indent="0" lvl="0" marL="0" marR="0" rtl="0" algn="l">
              <a:lnSpc>
                <a:spcPct val="98000"/>
              </a:lnSpc>
              <a:spcBef>
                <a:spcPts val="0"/>
              </a:spcBef>
              <a:spcAft>
                <a:spcPts val="0"/>
              </a:spcAft>
              <a:buClr>
                <a:srgbClr val="62A844"/>
              </a:buClr>
              <a:buSzPts val="1800"/>
              <a:buFont typeface="Calibri"/>
              <a:buNone/>
            </a:pPr>
            <a:r>
              <a:t/>
            </a:r>
            <a:endParaRPr/>
          </a:p>
        </p:txBody>
      </p:sp>
      <p:sp>
        <p:nvSpPr>
          <p:cNvPr id="2129" name="Google Shape;2129;p64"/>
          <p:cNvSpPr/>
          <p:nvPr/>
        </p:nvSpPr>
        <p:spPr>
          <a:xfrm>
            <a:off x="7124915" y="6002285"/>
            <a:ext cx="4222789" cy="306000"/>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2130" name="Google Shape;2130;p64"/>
          <p:cNvSpPr txBox="1"/>
          <p:nvPr/>
        </p:nvSpPr>
        <p:spPr>
          <a:xfrm>
            <a:off x="7250914" y="5988619"/>
            <a:ext cx="756000" cy="369332"/>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200">
                <a:solidFill>
                  <a:srgbClr val="0289AE"/>
                </a:solidFill>
                <a:latin typeface="Calibri"/>
                <a:ea typeface="Calibri"/>
                <a:cs typeface="Calibri"/>
                <a:sym typeface="Calibri"/>
              </a:rPr>
              <a:t>Véase también ›</a:t>
            </a:r>
            <a:endParaRPr/>
          </a:p>
        </p:txBody>
      </p:sp>
      <p:sp>
        <p:nvSpPr>
          <p:cNvPr id="2131" name="Google Shape;2131;p64"/>
          <p:cNvSpPr txBox="1"/>
          <p:nvPr/>
        </p:nvSpPr>
        <p:spPr>
          <a:xfrm>
            <a:off x="8006915" y="6065563"/>
            <a:ext cx="61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262626"/>
                </a:solidFill>
                <a:latin typeface="Calibri"/>
                <a:ea typeface="Calibri"/>
                <a:cs typeface="Calibri"/>
                <a:sym typeface="Calibri"/>
              </a:rPr>
              <a:t>C3 </a:t>
            </a:r>
            <a:r>
              <a:rPr b="1" lang="en-US" sz="1400">
                <a:solidFill>
                  <a:srgbClr val="262626"/>
                </a:solidFill>
                <a:latin typeface="Calibri"/>
                <a:ea typeface="Calibri"/>
                <a:cs typeface="Calibri"/>
                <a:sym typeface="Calibri"/>
              </a:rPr>
              <a:t>M1</a:t>
            </a:r>
            <a:endParaRPr b="1" i="0" sz="1400">
              <a:solidFill>
                <a:srgbClr val="262626"/>
              </a:solidFill>
              <a:latin typeface="Calibri"/>
              <a:ea typeface="Calibri"/>
              <a:cs typeface="Calibri"/>
              <a:sym typeface="Calibri"/>
            </a:endParaRPr>
          </a:p>
        </p:txBody>
      </p:sp>
      <p:sp>
        <p:nvSpPr>
          <p:cNvPr id="2132" name="Google Shape;2132;p64"/>
          <p:cNvSpPr txBox="1"/>
          <p:nvPr/>
        </p:nvSpPr>
        <p:spPr>
          <a:xfrm>
            <a:off x="8600914" y="6080952"/>
            <a:ext cx="3492000" cy="184666"/>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lang="en-US" sz="1200">
                <a:solidFill>
                  <a:srgbClr val="262626"/>
                </a:solidFill>
                <a:latin typeface="Calibri"/>
                <a:ea typeface="Calibri"/>
                <a:cs typeface="Calibri"/>
                <a:sym typeface="Calibri"/>
              </a:rPr>
              <a:t>- Liderar el cambio ecológico y digital</a:t>
            </a:r>
            <a:endParaRPr/>
          </a:p>
        </p:txBody>
      </p:sp>
      <p:sp>
        <p:nvSpPr>
          <p:cNvPr id="2133" name="Google Shape;2133;p64"/>
          <p:cNvSpPr/>
          <p:nvPr/>
        </p:nvSpPr>
        <p:spPr>
          <a:xfrm flipH="1">
            <a:off x="542876" y="1488145"/>
            <a:ext cx="6091500" cy="605400"/>
          </a:xfrm>
          <a:prstGeom prst="rect">
            <a:avLst/>
          </a:prstGeom>
          <a:noFill/>
          <a:ln>
            <a:noFill/>
          </a:ln>
        </p:spPr>
        <p:txBody>
          <a:bodyPr anchorCtr="0" anchor="t" bIns="45700" lIns="91425" spcFirstLastPara="1" rIns="91425" wrap="square" tIns="45700">
            <a:spAutoFit/>
          </a:bodyPr>
          <a:lstStyle/>
          <a:p>
            <a:pPr indent="0" lvl="0" marL="0" marR="0" rtl="0" algn="l">
              <a:lnSpc>
                <a:spcPct val="108888"/>
              </a:lnSpc>
              <a:spcBef>
                <a:spcPts val="0"/>
              </a:spcBef>
              <a:spcAft>
                <a:spcPts val="0"/>
              </a:spcAft>
              <a:buClr>
                <a:srgbClr val="62A844"/>
              </a:buClr>
              <a:buSzPts val="1800"/>
              <a:buFont typeface="Calibri"/>
              <a:buNone/>
            </a:pPr>
            <a:r>
              <a:rPr lang="en-US" sz="1800">
                <a:solidFill>
                  <a:srgbClr val="262626"/>
                </a:solidFill>
                <a:latin typeface="Calibri"/>
                <a:ea typeface="Calibri"/>
                <a:cs typeface="Calibri"/>
                <a:sym typeface="Calibri"/>
              </a:rPr>
              <a:t>Analiza un mensaje dirigido a los clientes, un cartel, una nota del menú, una pantalla de la aplicación o una tarjeta de habitación de tu organización o de un caso práctico.</a:t>
            </a:r>
            <a:endParaRPr/>
          </a:p>
        </p:txBody>
      </p:sp>
      <p:sp>
        <p:nvSpPr>
          <p:cNvPr id="2134" name="Google Shape;2134;p64"/>
          <p:cNvSpPr txBox="1"/>
          <p:nvPr/>
        </p:nvSpPr>
        <p:spPr>
          <a:xfrm>
            <a:off x="3656925" y="2531875"/>
            <a:ext cx="3000000" cy="4046400"/>
          </a:xfrm>
          <a:prstGeom prst="rect">
            <a:avLst/>
          </a:prstGeom>
          <a:noFill/>
          <a:ln>
            <a:noFill/>
          </a:ln>
        </p:spPr>
        <p:txBody>
          <a:bodyPr anchorCtr="0" anchor="t" bIns="91425" lIns="91425" spcFirstLastPara="1" rIns="91425" wrap="square" tIns="91425">
            <a:spAutoFit/>
          </a:bodyPr>
          <a:lstStyle/>
          <a:p>
            <a:pPr indent="0" lvl="0" marL="0" rtl="0" algn="l">
              <a:lnSpc>
                <a:spcPct val="98000"/>
              </a:lnSpc>
              <a:spcBef>
                <a:spcPts val="0"/>
              </a:spcBef>
              <a:spcAft>
                <a:spcPts val="0"/>
              </a:spcAft>
              <a:buNone/>
            </a:pPr>
            <a:r>
              <a:rPr b="1" lang="en-US" sz="2000">
                <a:solidFill>
                  <a:srgbClr val="0289AE"/>
                </a:solidFill>
                <a:latin typeface="Calibri"/>
                <a:ea typeface="Calibri"/>
                <a:cs typeface="Calibri"/>
                <a:sym typeface="Calibri"/>
              </a:rPr>
              <a:t>Mejora el mensaje para que sea:</a:t>
            </a:r>
            <a:endParaRPr/>
          </a:p>
          <a:p>
            <a:pPr indent="-285750" lvl="0" marL="285750" rtl="0" algn="l">
              <a:lnSpc>
                <a:spcPct val="108888"/>
              </a:lnSpc>
              <a:spcBef>
                <a:spcPts val="0"/>
              </a:spcBef>
              <a:spcAft>
                <a:spcPts val="0"/>
              </a:spcAft>
              <a:buClr>
                <a:srgbClr val="62A844"/>
              </a:buClr>
              <a:buSzPts val="1800"/>
              <a:buChar char="•"/>
            </a:pPr>
            <a:r>
              <a:rPr lang="en-US" sz="1800">
                <a:solidFill>
                  <a:srgbClr val="262626"/>
                </a:solidFill>
                <a:latin typeface="Calibri"/>
                <a:ea typeface="Calibri"/>
                <a:cs typeface="Calibri"/>
                <a:sym typeface="Calibri"/>
              </a:rPr>
              <a:t>más centrado en el huésped</a:t>
            </a:r>
            <a:endParaRPr sz="1800">
              <a:solidFill>
                <a:srgbClr val="262626"/>
              </a:solidFill>
              <a:latin typeface="Calibri"/>
              <a:ea typeface="Calibri"/>
              <a:cs typeface="Calibri"/>
              <a:sym typeface="Calibri"/>
            </a:endParaRPr>
          </a:p>
          <a:p>
            <a:pPr indent="-285750" lvl="0" marL="285750" rtl="0" algn="l">
              <a:lnSpc>
                <a:spcPct val="108888"/>
              </a:lnSpc>
              <a:spcBef>
                <a:spcPts val="0"/>
              </a:spcBef>
              <a:spcAft>
                <a:spcPts val="0"/>
              </a:spcAft>
              <a:buClr>
                <a:srgbClr val="62A844"/>
              </a:buClr>
              <a:buSzPts val="1800"/>
              <a:buChar char="•"/>
            </a:pPr>
            <a:r>
              <a:rPr lang="en-US" sz="1800">
                <a:solidFill>
                  <a:srgbClr val="262626"/>
                </a:solidFill>
                <a:latin typeface="Calibri"/>
                <a:ea typeface="Calibri"/>
                <a:cs typeface="Calibri"/>
                <a:sym typeface="Calibri"/>
              </a:rPr>
              <a:t>más específico</a:t>
            </a:r>
            <a:endParaRPr/>
          </a:p>
          <a:p>
            <a:pPr indent="-285750" lvl="0" marL="285750" rtl="0" algn="l">
              <a:lnSpc>
                <a:spcPct val="108888"/>
              </a:lnSpc>
              <a:spcBef>
                <a:spcPts val="0"/>
              </a:spcBef>
              <a:spcAft>
                <a:spcPts val="0"/>
              </a:spcAft>
              <a:buClr>
                <a:srgbClr val="62A844"/>
              </a:buClr>
              <a:buSzPts val="1800"/>
              <a:buChar char="•"/>
            </a:pPr>
            <a:r>
              <a:rPr lang="en-US" sz="1800">
                <a:solidFill>
                  <a:srgbClr val="262626"/>
                </a:solidFill>
                <a:latin typeface="Calibri"/>
                <a:ea typeface="Calibri"/>
                <a:cs typeface="Calibri"/>
                <a:sym typeface="Calibri"/>
              </a:rPr>
              <a:t>más claro visualmente</a:t>
            </a:r>
            <a:endParaRPr/>
          </a:p>
          <a:p>
            <a:pPr indent="-285750" lvl="0" marL="285750" rtl="0" algn="l">
              <a:lnSpc>
                <a:spcPct val="108888"/>
              </a:lnSpc>
              <a:spcBef>
                <a:spcPts val="0"/>
              </a:spcBef>
              <a:spcAft>
                <a:spcPts val="0"/>
              </a:spcAft>
              <a:buClr>
                <a:srgbClr val="62A844"/>
              </a:buClr>
              <a:buSzPts val="1800"/>
              <a:buChar char="•"/>
            </a:pPr>
            <a:r>
              <a:rPr lang="en-US" sz="1800">
                <a:solidFill>
                  <a:srgbClr val="262626"/>
                </a:solidFill>
                <a:latin typeface="Calibri"/>
                <a:ea typeface="Calibri"/>
                <a:cs typeface="Calibri"/>
                <a:sym typeface="Calibri"/>
              </a:rPr>
              <a:t>más fiable</a:t>
            </a:r>
            <a:endParaRPr/>
          </a:p>
          <a:p>
            <a:pPr indent="-285750" lvl="0" marL="285750" rtl="0" algn="l">
              <a:lnSpc>
                <a:spcPct val="108888"/>
              </a:lnSpc>
              <a:spcBef>
                <a:spcPts val="0"/>
              </a:spcBef>
              <a:spcAft>
                <a:spcPts val="0"/>
              </a:spcAft>
              <a:buClr>
                <a:srgbClr val="62A844"/>
              </a:buClr>
              <a:buSzPts val="1800"/>
              <a:buChar char="•"/>
            </a:pPr>
            <a:r>
              <a:rPr lang="en-US" sz="1800">
                <a:solidFill>
                  <a:srgbClr val="262626"/>
                </a:solidFill>
                <a:latin typeface="Calibri"/>
                <a:ea typeface="Calibri"/>
                <a:cs typeface="Calibri"/>
                <a:sym typeface="Calibri"/>
              </a:rPr>
              <a:t>más acorde con la experiencia real</a:t>
            </a:r>
            <a:endParaRPr/>
          </a:p>
          <a:p>
            <a:pPr indent="-171450" lvl="0" marL="285750" rtl="0" algn="l">
              <a:lnSpc>
                <a:spcPct val="108888"/>
              </a:lnSpc>
              <a:spcBef>
                <a:spcPts val="0"/>
              </a:spcBef>
              <a:spcAft>
                <a:spcPts val="0"/>
              </a:spcAft>
              <a:buNone/>
            </a:pPr>
            <a:r>
              <a:t/>
            </a:r>
            <a:endParaRPr sz="1800">
              <a:solidFill>
                <a:srgbClr val="262626"/>
              </a:solidFill>
              <a:latin typeface="Calibri"/>
              <a:ea typeface="Calibri"/>
              <a:cs typeface="Calibri"/>
              <a:sym typeface="Calibri"/>
            </a:endParaRPr>
          </a:p>
          <a:p>
            <a:pPr indent="0" lvl="0" marL="0" rtl="0" algn="l">
              <a:lnSpc>
                <a:spcPct val="98000"/>
              </a:lnSpc>
              <a:spcBef>
                <a:spcPts val="0"/>
              </a:spcBef>
              <a:spcAft>
                <a:spcPts val="0"/>
              </a:spcAft>
              <a:buNone/>
            </a:pPr>
            <a:r>
              <a:rPr b="1" lang="en-US" sz="2000">
                <a:solidFill>
                  <a:srgbClr val="0289AE"/>
                </a:solidFill>
                <a:latin typeface="Calibri"/>
                <a:ea typeface="Calibri"/>
                <a:cs typeface="Calibri"/>
                <a:sym typeface="Calibri"/>
              </a:rPr>
              <a:t>Resultado:</a:t>
            </a:r>
            <a:br>
              <a:rPr lang="en-US" sz="1800">
                <a:solidFill>
                  <a:srgbClr val="262626"/>
                </a:solidFill>
                <a:latin typeface="Calibri"/>
                <a:ea typeface="Calibri"/>
                <a:cs typeface="Calibri"/>
                <a:sym typeface="Calibri"/>
              </a:rPr>
            </a:br>
            <a:r>
              <a:rPr lang="en-US" sz="1800">
                <a:solidFill>
                  <a:srgbClr val="FF0000"/>
                </a:solidFill>
                <a:latin typeface="Calibri"/>
                <a:ea typeface="Calibri"/>
                <a:cs typeface="Calibri"/>
                <a:sym typeface="Calibri"/>
              </a:rPr>
              <a:t>Comparación entre </a:t>
            </a:r>
            <a:r>
              <a:rPr lang="en-US" sz="1800">
                <a:solidFill>
                  <a:srgbClr val="262626"/>
                </a:solidFill>
                <a:latin typeface="Calibri"/>
                <a:ea typeface="Calibri"/>
                <a:cs typeface="Calibri"/>
                <a:sym typeface="Calibri"/>
              </a:rPr>
              <a:t>el antes y el después.</a:t>
            </a:r>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9" name="Shape 2139"/>
        <p:cNvGrpSpPr/>
        <p:nvPr/>
      </p:nvGrpSpPr>
      <p:grpSpPr>
        <a:xfrm>
          <a:off x="0" y="0"/>
          <a:ext cx="0" cy="0"/>
          <a:chOff x="0" y="0"/>
          <a:chExt cx="0" cy="0"/>
        </a:xfrm>
      </p:grpSpPr>
      <p:sp>
        <p:nvSpPr>
          <p:cNvPr id="2140" name="Google Shape;2140;p65"/>
          <p:cNvSpPr/>
          <p:nvPr/>
        </p:nvSpPr>
        <p:spPr>
          <a:xfrm flipH="1">
            <a:off x="688925" y="1069575"/>
            <a:ext cx="3274800" cy="1170000"/>
          </a:xfrm>
          <a:prstGeom prst="rect">
            <a:avLst/>
          </a:prstGeom>
          <a:noFill/>
          <a:ln>
            <a:noFill/>
          </a:ln>
        </p:spPr>
        <p:txBody>
          <a:bodyPr anchorCtr="0" anchor="t" bIns="45700" lIns="91425" spcFirstLastPara="1" rIns="91425" wrap="square" tIns="45700">
            <a:spAutoFit/>
          </a:bodyPr>
          <a:lstStyle/>
          <a:p>
            <a:pPr indent="0" lvl="0" marL="0" marR="0" rtl="0" algn="l">
              <a:lnSpc>
                <a:spcPct val="104999"/>
              </a:lnSpc>
              <a:spcBef>
                <a:spcPts val="0"/>
              </a:spcBef>
              <a:spcAft>
                <a:spcPts val="0"/>
              </a:spcAft>
              <a:buNone/>
            </a:pPr>
            <a:r>
              <a:rPr lang="en-US" sz="2000">
                <a:solidFill>
                  <a:srgbClr val="262626"/>
                </a:solidFill>
                <a:latin typeface="Calibri"/>
                <a:ea typeface="Calibri"/>
                <a:cs typeface="Calibri"/>
                <a:sym typeface="Calibri"/>
              </a:rPr>
              <a:t>Una comunicación sólida y sostenible genera confianza a través de la claridad, los datos y el tono.</a:t>
            </a:r>
            <a:endParaRPr/>
          </a:p>
          <a:p>
            <a:pPr indent="0" lvl="0" marL="0" marR="0" rtl="0" algn="l">
              <a:lnSpc>
                <a:spcPct val="104999"/>
              </a:lnSpc>
              <a:spcBef>
                <a:spcPts val="0"/>
              </a:spcBef>
              <a:spcAft>
                <a:spcPts val="0"/>
              </a:spcAft>
              <a:buNone/>
            </a:pPr>
            <a:r>
              <a:t/>
            </a:r>
            <a:endParaRPr sz="2000">
              <a:solidFill>
                <a:srgbClr val="262626"/>
              </a:solidFill>
              <a:latin typeface="Calibri"/>
              <a:ea typeface="Calibri"/>
              <a:cs typeface="Calibri"/>
              <a:sym typeface="Calibri"/>
            </a:endParaRPr>
          </a:p>
        </p:txBody>
      </p:sp>
      <p:sp>
        <p:nvSpPr>
          <p:cNvPr id="2141" name="Google Shape;2141;p65"/>
          <p:cNvSpPr/>
          <p:nvPr/>
        </p:nvSpPr>
        <p:spPr>
          <a:xfrm flipH="1">
            <a:off x="688675" y="3063450"/>
            <a:ext cx="3274800" cy="1170000"/>
          </a:xfrm>
          <a:prstGeom prst="rect">
            <a:avLst/>
          </a:prstGeom>
          <a:noFill/>
          <a:ln>
            <a:noFill/>
          </a:ln>
        </p:spPr>
        <p:txBody>
          <a:bodyPr anchorCtr="0" anchor="t" bIns="45700" lIns="91425" spcFirstLastPara="1" rIns="91425" wrap="square" tIns="45700">
            <a:spAutoFit/>
          </a:bodyPr>
          <a:lstStyle/>
          <a:p>
            <a:pPr indent="0" lvl="0" marL="0" marR="0" rtl="0" algn="l">
              <a:lnSpc>
                <a:spcPct val="104999"/>
              </a:lnSpc>
              <a:spcBef>
                <a:spcPts val="0"/>
              </a:spcBef>
              <a:spcAft>
                <a:spcPts val="0"/>
              </a:spcAft>
              <a:buNone/>
            </a:pPr>
            <a:r>
              <a:rPr lang="en-US" sz="2000">
                <a:solidFill>
                  <a:srgbClr val="262626"/>
                </a:solidFill>
                <a:latin typeface="Calibri"/>
                <a:ea typeface="Calibri"/>
                <a:cs typeface="Calibri"/>
                <a:sym typeface="Calibri"/>
              </a:rPr>
              <a:t>La narración de historias puede vincular la sostenibilidad con el lugar, la cultura y la memoria.</a:t>
            </a:r>
            <a:endParaRPr/>
          </a:p>
          <a:p>
            <a:pPr indent="0" lvl="0" marL="0" marR="0" rtl="0" algn="l">
              <a:lnSpc>
                <a:spcPct val="104999"/>
              </a:lnSpc>
              <a:spcBef>
                <a:spcPts val="0"/>
              </a:spcBef>
              <a:spcAft>
                <a:spcPts val="0"/>
              </a:spcAft>
              <a:buNone/>
            </a:pPr>
            <a:r>
              <a:t/>
            </a:r>
            <a:endParaRPr sz="2000">
              <a:solidFill>
                <a:srgbClr val="262626"/>
              </a:solidFill>
              <a:latin typeface="Calibri"/>
              <a:ea typeface="Calibri"/>
              <a:cs typeface="Calibri"/>
              <a:sym typeface="Calibri"/>
            </a:endParaRPr>
          </a:p>
        </p:txBody>
      </p:sp>
      <p:sp>
        <p:nvSpPr>
          <p:cNvPr id="2142" name="Google Shape;2142;p65"/>
          <p:cNvSpPr/>
          <p:nvPr/>
        </p:nvSpPr>
        <p:spPr>
          <a:xfrm flipH="1">
            <a:off x="688772" y="5394152"/>
            <a:ext cx="4090949" cy="900631"/>
          </a:xfrm>
          <a:prstGeom prst="rect">
            <a:avLst/>
          </a:prstGeom>
          <a:noFill/>
          <a:ln>
            <a:noFill/>
          </a:ln>
        </p:spPr>
        <p:txBody>
          <a:bodyPr anchorCtr="0" anchor="t" bIns="45700" lIns="91425" spcFirstLastPara="1" rIns="91425" wrap="square" tIns="45700">
            <a:spAutoFit/>
          </a:bodyPr>
          <a:lstStyle/>
          <a:p>
            <a:pPr indent="0" lvl="0" marL="0" marR="0" rtl="0" algn="l">
              <a:lnSpc>
                <a:spcPct val="104999"/>
              </a:lnSpc>
              <a:spcBef>
                <a:spcPts val="0"/>
              </a:spcBef>
              <a:spcAft>
                <a:spcPts val="0"/>
              </a:spcAft>
              <a:buNone/>
            </a:pPr>
            <a:r>
              <a:rPr lang="en-US" sz="2000">
                <a:solidFill>
                  <a:srgbClr val="262626"/>
                </a:solidFill>
                <a:latin typeface="Calibri"/>
                <a:ea typeface="Calibri"/>
                <a:cs typeface="Calibri"/>
                <a:sym typeface="Calibri"/>
              </a:rPr>
              <a:t>Las certificaciones resultan más útiles cuando se explica su significado de forma sencilla.</a:t>
            </a:r>
            <a:endParaRPr/>
          </a:p>
          <a:p>
            <a:pPr indent="0" lvl="0" marL="0" marR="0" rtl="0" algn="l">
              <a:lnSpc>
                <a:spcPct val="104999"/>
              </a:lnSpc>
              <a:spcBef>
                <a:spcPts val="0"/>
              </a:spcBef>
              <a:spcAft>
                <a:spcPts val="0"/>
              </a:spcAft>
              <a:buNone/>
            </a:pPr>
            <a:r>
              <a:t/>
            </a:r>
            <a:endParaRPr sz="2000">
              <a:solidFill>
                <a:srgbClr val="262626"/>
              </a:solidFill>
              <a:latin typeface="Calibri"/>
              <a:ea typeface="Calibri"/>
              <a:cs typeface="Calibri"/>
              <a:sym typeface="Calibri"/>
            </a:endParaRPr>
          </a:p>
        </p:txBody>
      </p:sp>
      <p:sp>
        <p:nvSpPr>
          <p:cNvPr id="2143" name="Google Shape;2143;p65"/>
          <p:cNvSpPr/>
          <p:nvPr/>
        </p:nvSpPr>
        <p:spPr>
          <a:xfrm>
            <a:off x="5311215" y="3801936"/>
            <a:ext cx="930604" cy="1363306"/>
          </a:xfrm>
          <a:custGeom>
            <a:rect b="b" l="l" r="r" t="t"/>
            <a:pathLst>
              <a:path extrusionOk="0" h="514" w="351">
                <a:moveTo>
                  <a:pt x="351" y="514"/>
                </a:moveTo>
                <a:cubicBezTo>
                  <a:pt x="351" y="316"/>
                  <a:pt x="351" y="316"/>
                  <a:pt x="351" y="316"/>
                </a:cubicBezTo>
                <a:cubicBezTo>
                  <a:pt x="351" y="283"/>
                  <a:pt x="322" y="257"/>
                  <a:pt x="286" y="257"/>
                </a:cubicBezTo>
                <a:cubicBezTo>
                  <a:pt x="66" y="257"/>
                  <a:pt x="66" y="257"/>
                  <a:pt x="66" y="257"/>
                </a:cubicBezTo>
                <a:cubicBezTo>
                  <a:pt x="30" y="257"/>
                  <a:pt x="0" y="231"/>
                  <a:pt x="0" y="199"/>
                </a:cubicBezTo>
                <a:cubicBezTo>
                  <a:pt x="0" y="0"/>
                  <a:pt x="0" y="0"/>
                  <a:pt x="0"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44" name="Google Shape;2144;p65"/>
          <p:cNvSpPr/>
          <p:nvPr/>
        </p:nvSpPr>
        <p:spPr>
          <a:xfrm>
            <a:off x="6419642" y="3801937"/>
            <a:ext cx="930604" cy="1363306"/>
          </a:xfrm>
          <a:custGeom>
            <a:rect b="b" l="l" r="r" t="t"/>
            <a:pathLst>
              <a:path extrusionOk="0" h="514" w="351">
                <a:moveTo>
                  <a:pt x="0" y="514"/>
                </a:moveTo>
                <a:cubicBezTo>
                  <a:pt x="0" y="316"/>
                  <a:pt x="0" y="316"/>
                  <a:pt x="0" y="316"/>
                </a:cubicBezTo>
                <a:cubicBezTo>
                  <a:pt x="0" y="283"/>
                  <a:pt x="29" y="257"/>
                  <a:pt x="65" y="257"/>
                </a:cubicBezTo>
                <a:cubicBezTo>
                  <a:pt x="285" y="257"/>
                  <a:pt x="285" y="257"/>
                  <a:pt x="285" y="257"/>
                </a:cubicBezTo>
                <a:cubicBezTo>
                  <a:pt x="321" y="257"/>
                  <a:pt x="351" y="231"/>
                  <a:pt x="351" y="199"/>
                </a:cubicBezTo>
                <a:cubicBezTo>
                  <a:pt x="351" y="0"/>
                  <a:pt x="351" y="0"/>
                  <a:pt x="351"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45" name="Google Shape;2145;p65"/>
          <p:cNvSpPr/>
          <p:nvPr/>
        </p:nvSpPr>
        <p:spPr>
          <a:xfrm>
            <a:off x="4026943" y="2405042"/>
            <a:ext cx="624355" cy="910845"/>
          </a:xfrm>
          <a:custGeom>
            <a:rect b="b" l="l" r="r" t="t"/>
            <a:pathLst>
              <a:path extrusionOk="0" h="344" w="235">
                <a:moveTo>
                  <a:pt x="235" y="344"/>
                </a:moveTo>
                <a:cubicBezTo>
                  <a:pt x="235" y="211"/>
                  <a:pt x="235" y="211"/>
                  <a:pt x="235" y="211"/>
                </a:cubicBezTo>
                <a:cubicBezTo>
                  <a:pt x="235" y="189"/>
                  <a:pt x="215" y="172"/>
                  <a:pt x="191" y="172"/>
                </a:cubicBezTo>
                <a:cubicBezTo>
                  <a:pt x="44" y="172"/>
                  <a:pt x="44" y="172"/>
                  <a:pt x="44" y="172"/>
                </a:cubicBezTo>
                <a:cubicBezTo>
                  <a:pt x="20" y="172"/>
                  <a:pt x="0" y="154"/>
                  <a:pt x="0" y="133"/>
                </a:cubicBezTo>
                <a:cubicBezTo>
                  <a:pt x="0" y="0"/>
                  <a:pt x="0" y="0"/>
                  <a:pt x="0"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46" name="Google Shape;2146;p65"/>
          <p:cNvSpPr/>
          <p:nvPr/>
        </p:nvSpPr>
        <p:spPr>
          <a:xfrm>
            <a:off x="8166251" y="2974076"/>
            <a:ext cx="620403" cy="912823"/>
          </a:xfrm>
          <a:custGeom>
            <a:rect b="b" l="l" r="r" t="t"/>
            <a:pathLst>
              <a:path extrusionOk="0" h="344" w="234">
                <a:moveTo>
                  <a:pt x="0" y="344"/>
                </a:moveTo>
                <a:cubicBezTo>
                  <a:pt x="0" y="211"/>
                  <a:pt x="0" y="211"/>
                  <a:pt x="0" y="211"/>
                </a:cubicBezTo>
                <a:cubicBezTo>
                  <a:pt x="0" y="190"/>
                  <a:pt x="19" y="172"/>
                  <a:pt x="43" y="172"/>
                </a:cubicBezTo>
                <a:cubicBezTo>
                  <a:pt x="191" y="172"/>
                  <a:pt x="191" y="172"/>
                  <a:pt x="191" y="172"/>
                </a:cubicBezTo>
                <a:cubicBezTo>
                  <a:pt x="215" y="172"/>
                  <a:pt x="234" y="154"/>
                  <a:pt x="234" y="133"/>
                </a:cubicBezTo>
                <a:cubicBezTo>
                  <a:pt x="234" y="0"/>
                  <a:pt x="234" y="0"/>
                  <a:pt x="234"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47" name="Google Shape;2147;p65"/>
          <p:cNvSpPr/>
          <p:nvPr/>
        </p:nvSpPr>
        <p:spPr>
          <a:xfrm>
            <a:off x="7022262" y="1128670"/>
            <a:ext cx="622377" cy="910845"/>
          </a:xfrm>
          <a:custGeom>
            <a:rect b="b" l="l" r="r" t="t"/>
            <a:pathLst>
              <a:path extrusionOk="0" h="343" w="235">
                <a:moveTo>
                  <a:pt x="0" y="343"/>
                </a:moveTo>
                <a:cubicBezTo>
                  <a:pt x="0" y="210"/>
                  <a:pt x="0" y="210"/>
                  <a:pt x="0" y="210"/>
                </a:cubicBezTo>
                <a:cubicBezTo>
                  <a:pt x="0" y="189"/>
                  <a:pt x="20" y="171"/>
                  <a:pt x="44" y="171"/>
                </a:cubicBezTo>
                <a:cubicBezTo>
                  <a:pt x="191" y="171"/>
                  <a:pt x="191" y="171"/>
                  <a:pt x="191" y="171"/>
                </a:cubicBezTo>
                <a:cubicBezTo>
                  <a:pt x="215" y="171"/>
                  <a:pt x="235" y="154"/>
                  <a:pt x="235" y="132"/>
                </a:cubicBezTo>
                <a:cubicBezTo>
                  <a:pt x="235" y="0"/>
                  <a:pt x="235" y="0"/>
                  <a:pt x="235"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148" name="Google Shape;2148;p65"/>
          <p:cNvCxnSpPr/>
          <p:nvPr/>
        </p:nvCxnSpPr>
        <p:spPr>
          <a:xfrm>
            <a:off x="6332707" y="3517419"/>
            <a:ext cx="0" cy="2305765"/>
          </a:xfrm>
          <a:prstGeom prst="straightConnector1">
            <a:avLst/>
          </a:prstGeom>
          <a:noFill/>
          <a:ln cap="flat" cmpd="sng" w="41275">
            <a:solidFill>
              <a:srgbClr val="06677F"/>
            </a:solidFill>
            <a:prstDash val="solid"/>
            <a:miter lim="8000"/>
            <a:headEnd len="med" w="med" type="none"/>
            <a:tailEnd len="med" w="med" type="none"/>
          </a:ln>
        </p:spPr>
      </p:cxnSp>
      <p:sp>
        <p:nvSpPr>
          <p:cNvPr id="2149" name="Google Shape;2149;p65"/>
          <p:cNvSpPr/>
          <p:nvPr/>
        </p:nvSpPr>
        <p:spPr>
          <a:xfrm>
            <a:off x="5034603" y="1391452"/>
            <a:ext cx="2594231" cy="1641895"/>
          </a:xfrm>
          <a:custGeom>
            <a:rect b="b" l="l" r="r" t="t"/>
            <a:pathLst>
              <a:path extrusionOk="0" h="619" w="978">
                <a:moveTo>
                  <a:pt x="781" y="619"/>
                </a:moveTo>
                <a:cubicBezTo>
                  <a:pt x="890" y="619"/>
                  <a:pt x="978" y="531"/>
                  <a:pt x="978" y="422"/>
                </a:cubicBezTo>
                <a:cubicBezTo>
                  <a:pt x="978" y="313"/>
                  <a:pt x="890" y="225"/>
                  <a:pt x="781" y="225"/>
                </a:cubicBezTo>
                <a:cubicBezTo>
                  <a:pt x="775" y="225"/>
                  <a:pt x="770" y="226"/>
                  <a:pt x="764" y="226"/>
                </a:cubicBezTo>
                <a:cubicBezTo>
                  <a:pt x="743" y="98"/>
                  <a:pt x="632" y="0"/>
                  <a:pt x="498" y="0"/>
                </a:cubicBezTo>
                <a:cubicBezTo>
                  <a:pt x="363" y="0"/>
                  <a:pt x="251" y="99"/>
                  <a:pt x="231" y="228"/>
                </a:cubicBezTo>
                <a:cubicBezTo>
                  <a:pt x="220" y="226"/>
                  <a:pt x="208" y="225"/>
                  <a:pt x="197" y="225"/>
                </a:cubicBezTo>
                <a:cubicBezTo>
                  <a:pt x="88" y="225"/>
                  <a:pt x="0" y="313"/>
                  <a:pt x="0" y="422"/>
                </a:cubicBezTo>
                <a:cubicBezTo>
                  <a:pt x="0" y="531"/>
                  <a:pt x="88" y="619"/>
                  <a:pt x="197" y="619"/>
                </a:cubicBezTo>
                <a:lnTo>
                  <a:pt x="781" y="619"/>
                </a:lnTo>
                <a:close/>
              </a:path>
            </a:pathLst>
          </a:cu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50" name="Google Shape;2150;p65"/>
          <p:cNvSpPr/>
          <p:nvPr/>
        </p:nvSpPr>
        <p:spPr>
          <a:xfrm>
            <a:off x="5809120" y="2434677"/>
            <a:ext cx="2594231" cy="1639916"/>
          </a:xfrm>
          <a:custGeom>
            <a:rect b="b" l="l" r="r" t="t"/>
            <a:pathLst>
              <a:path extrusionOk="0" h="619" w="978">
                <a:moveTo>
                  <a:pt x="781" y="619"/>
                </a:moveTo>
                <a:cubicBezTo>
                  <a:pt x="890" y="619"/>
                  <a:pt x="978" y="531"/>
                  <a:pt x="978" y="423"/>
                </a:cubicBezTo>
                <a:cubicBezTo>
                  <a:pt x="978" y="314"/>
                  <a:pt x="890" y="226"/>
                  <a:pt x="781" y="226"/>
                </a:cubicBezTo>
                <a:cubicBezTo>
                  <a:pt x="776" y="226"/>
                  <a:pt x="770" y="226"/>
                  <a:pt x="764" y="227"/>
                </a:cubicBezTo>
                <a:cubicBezTo>
                  <a:pt x="743" y="98"/>
                  <a:pt x="632" y="0"/>
                  <a:pt x="498" y="0"/>
                </a:cubicBezTo>
                <a:cubicBezTo>
                  <a:pt x="363" y="0"/>
                  <a:pt x="251" y="99"/>
                  <a:pt x="231" y="229"/>
                </a:cubicBezTo>
                <a:cubicBezTo>
                  <a:pt x="220" y="227"/>
                  <a:pt x="209" y="226"/>
                  <a:pt x="197" y="226"/>
                </a:cubicBezTo>
                <a:cubicBezTo>
                  <a:pt x="88" y="226"/>
                  <a:pt x="0" y="314"/>
                  <a:pt x="0" y="423"/>
                </a:cubicBezTo>
                <a:cubicBezTo>
                  <a:pt x="0" y="531"/>
                  <a:pt x="88" y="619"/>
                  <a:pt x="197" y="619"/>
                </a:cubicBezTo>
                <a:lnTo>
                  <a:pt x="781" y="619"/>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51" name="Google Shape;2151;p65"/>
          <p:cNvSpPr/>
          <p:nvPr/>
        </p:nvSpPr>
        <p:spPr>
          <a:xfrm>
            <a:off x="4260089" y="2434677"/>
            <a:ext cx="2594231" cy="1639916"/>
          </a:xfrm>
          <a:custGeom>
            <a:rect b="b" l="l" r="r" t="t"/>
            <a:pathLst>
              <a:path extrusionOk="0" h="619" w="978">
                <a:moveTo>
                  <a:pt x="781" y="619"/>
                </a:moveTo>
                <a:cubicBezTo>
                  <a:pt x="890" y="619"/>
                  <a:pt x="978" y="531"/>
                  <a:pt x="978" y="423"/>
                </a:cubicBezTo>
                <a:cubicBezTo>
                  <a:pt x="978" y="314"/>
                  <a:pt x="890" y="226"/>
                  <a:pt x="781" y="226"/>
                </a:cubicBezTo>
                <a:cubicBezTo>
                  <a:pt x="775" y="226"/>
                  <a:pt x="770" y="226"/>
                  <a:pt x="764" y="227"/>
                </a:cubicBezTo>
                <a:cubicBezTo>
                  <a:pt x="743" y="98"/>
                  <a:pt x="632" y="0"/>
                  <a:pt x="497" y="0"/>
                </a:cubicBezTo>
                <a:cubicBezTo>
                  <a:pt x="362" y="0"/>
                  <a:pt x="251" y="99"/>
                  <a:pt x="231" y="229"/>
                </a:cubicBezTo>
                <a:cubicBezTo>
                  <a:pt x="220" y="227"/>
                  <a:pt x="208" y="226"/>
                  <a:pt x="197" y="226"/>
                </a:cubicBezTo>
                <a:cubicBezTo>
                  <a:pt x="88" y="226"/>
                  <a:pt x="0" y="314"/>
                  <a:pt x="0" y="423"/>
                </a:cubicBezTo>
                <a:cubicBezTo>
                  <a:pt x="0" y="531"/>
                  <a:pt x="88" y="619"/>
                  <a:pt x="197" y="619"/>
                </a:cubicBezTo>
                <a:lnTo>
                  <a:pt x="781" y="619"/>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52" name="Google Shape;2152;p65"/>
          <p:cNvSpPr/>
          <p:nvPr/>
        </p:nvSpPr>
        <p:spPr>
          <a:xfrm>
            <a:off x="5795287" y="3005686"/>
            <a:ext cx="1072862" cy="1068912"/>
          </a:xfrm>
          <a:prstGeom prst="ellipse">
            <a:avLst/>
          </a:prstGeom>
          <a:solidFill>
            <a:srgbClr val="06677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53" name="Google Shape;2153;p65"/>
          <p:cNvSpPr/>
          <p:nvPr/>
        </p:nvSpPr>
        <p:spPr>
          <a:xfrm>
            <a:off x="8280849" y="2335890"/>
            <a:ext cx="1013589" cy="638184"/>
          </a:xfrm>
          <a:custGeom>
            <a:rect b="b" l="l" r="r" t="t"/>
            <a:pathLst>
              <a:path extrusionOk="0" h="241" w="382">
                <a:moveTo>
                  <a:pt x="305" y="241"/>
                </a:moveTo>
                <a:cubicBezTo>
                  <a:pt x="348" y="241"/>
                  <a:pt x="382" y="207"/>
                  <a:pt x="382" y="164"/>
                </a:cubicBezTo>
                <a:cubicBezTo>
                  <a:pt x="382" y="122"/>
                  <a:pt x="348" y="88"/>
                  <a:pt x="305" y="88"/>
                </a:cubicBezTo>
                <a:cubicBezTo>
                  <a:pt x="303" y="88"/>
                  <a:pt x="301" y="88"/>
                  <a:pt x="299" y="88"/>
                </a:cubicBezTo>
                <a:cubicBezTo>
                  <a:pt x="290" y="38"/>
                  <a:pt x="247" y="0"/>
                  <a:pt x="195" y="0"/>
                </a:cubicBezTo>
                <a:cubicBezTo>
                  <a:pt x="142" y="0"/>
                  <a:pt x="98" y="38"/>
                  <a:pt x="90" y="89"/>
                </a:cubicBezTo>
                <a:cubicBezTo>
                  <a:pt x="86" y="88"/>
                  <a:pt x="82" y="88"/>
                  <a:pt x="77" y="88"/>
                </a:cubicBezTo>
                <a:cubicBezTo>
                  <a:pt x="35" y="88"/>
                  <a:pt x="0" y="122"/>
                  <a:pt x="0" y="164"/>
                </a:cubicBezTo>
                <a:cubicBezTo>
                  <a:pt x="0" y="207"/>
                  <a:pt x="35" y="241"/>
                  <a:pt x="77" y="241"/>
                </a:cubicBezTo>
                <a:lnTo>
                  <a:pt x="305" y="241"/>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54" name="Google Shape;2154;p65"/>
          <p:cNvSpPr/>
          <p:nvPr/>
        </p:nvSpPr>
        <p:spPr>
          <a:xfrm>
            <a:off x="3523111" y="1996050"/>
            <a:ext cx="1011613" cy="640161"/>
          </a:xfrm>
          <a:custGeom>
            <a:rect b="b" l="l" r="r" t="t"/>
            <a:pathLst>
              <a:path extrusionOk="0" h="241" w="381">
                <a:moveTo>
                  <a:pt x="304" y="241"/>
                </a:moveTo>
                <a:cubicBezTo>
                  <a:pt x="347" y="241"/>
                  <a:pt x="381" y="207"/>
                  <a:pt x="381" y="165"/>
                </a:cubicBezTo>
                <a:cubicBezTo>
                  <a:pt x="381" y="122"/>
                  <a:pt x="347" y="88"/>
                  <a:pt x="304" y="88"/>
                </a:cubicBezTo>
                <a:cubicBezTo>
                  <a:pt x="302" y="88"/>
                  <a:pt x="300" y="88"/>
                  <a:pt x="298" y="88"/>
                </a:cubicBezTo>
                <a:cubicBezTo>
                  <a:pt x="290" y="38"/>
                  <a:pt x="246" y="0"/>
                  <a:pt x="194" y="0"/>
                </a:cubicBezTo>
                <a:cubicBezTo>
                  <a:pt x="141" y="0"/>
                  <a:pt x="97" y="38"/>
                  <a:pt x="90" y="89"/>
                </a:cubicBezTo>
                <a:cubicBezTo>
                  <a:pt x="85" y="88"/>
                  <a:pt x="81" y="88"/>
                  <a:pt x="76" y="88"/>
                </a:cubicBezTo>
                <a:cubicBezTo>
                  <a:pt x="34" y="88"/>
                  <a:pt x="0" y="122"/>
                  <a:pt x="0" y="165"/>
                </a:cubicBezTo>
                <a:cubicBezTo>
                  <a:pt x="0" y="207"/>
                  <a:pt x="34" y="241"/>
                  <a:pt x="76" y="241"/>
                </a:cubicBezTo>
                <a:lnTo>
                  <a:pt x="304" y="241"/>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55" name="Google Shape;2155;p65"/>
          <p:cNvSpPr/>
          <p:nvPr/>
        </p:nvSpPr>
        <p:spPr>
          <a:xfrm>
            <a:off x="7138837" y="739436"/>
            <a:ext cx="1011613" cy="642137"/>
          </a:xfrm>
          <a:custGeom>
            <a:rect b="b" l="l" r="r" t="t"/>
            <a:pathLst>
              <a:path extrusionOk="0" h="242" w="382">
                <a:moveTo>
                  <a:pt x="305" y="242"/>
                </a:moveTo>
                <a:cubicBezTo>
                  <a:pt x="347" y="242"/>
                  <a:pt x="382" y="207"/>
                  <a:pt x="382" y="165"/>
                </a:cubicBezTo>
                <a:cubicBezTo>
                  <a:pt x="382" y="122"/>
                  <a:pt x="347" y="88"/>
                  <a:pt x="305" y="88"/>
                </a:cubicBezTo>
                <a:cubicBezTo>
                  <a:pt x="303" y="88"/>
                  <a:pt x="300" y="88"/>
                  <a:pt x="298" y="88"/>
                </a:cubicBezTo>
                <a:cubicBezTo>
                  <a:pt x="290" y="38"/>
                  <a:pt x="247" y="0"/>
                  <a:pt x="194" y="0"/>
                </a:cubicBezTo>
                <a:cubicBezTo>
                  <a:pt x="142" y="0"/>
                  <a:pt x="98" y="39"/>
                  <a:pt x="90" y="89"/>
                </a:cubicBezTo>
                <a:cubicBezTo>
                  <a:pt x="86" y="88"/>
                  <a:pt x="81" y="88"/>
                  <a:pt x="77" y="88"/>
                </a:cubicBezTo>
                <a:cubicBezTo>
                  <a:pt x="34" y="88"/>
                  <a:pt x="0" y="122"/>
                  <a:pt x="0" y="165"/>
                </a:cubicBezTo>
                <a:cubicBezTo>
                  <a:pt x="0" y="207"/>
                  <a:pt x="34" y="242"/>
                  <a:pt x="77" y="242"/>
                </a:cubicBezTo>
                <a:lnTo>
                  <a:pt x="305" y="242"/>
                </a:lnTo>
                <a:close/>
              </a:path>
            </a:pathLst>
          </a:cu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56" name="Google Shape;2156;p65"/>
          <p:cNvSpPr/>
          <p:nvPr/>
        </p:nvSpPr>
        <p:spPr>
          <a:xfrm>
            <a:off x="4617710" y="1061493"/>
            <a:ext cx="507781" cy="507781"/>
          </a:xfrm>
          <a:prstGeom prst="ellipse">
            <a:avLst/>
          </a:prstGeom>
          <a:solidFill>
            <a:srgbClr val="EABB2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57" name="Google Shape;2157;p65"/>
          <p:cNvSpPr/>
          <p:nvPr/>
        </p:nvSpPr>
        <p:spPr>
          <a:xfrm>
            <a:off x="8174160" y="1806372"/>
            <a:ext cx="377378" cy="375403"/>
          </a:xfrm>
          <a:prstGeom prst="ellipse">
            <a:avLst/>
          </a:prstGeom>
          <a:solidFill>
            <a:srgbClr val="3D824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58" name="Google Shape;2158;p65"/>
          <p:cNvSpPr/>
          <p:nvPr/>
        </p:nvSpPr>
        <p:spPr>
          <a:xfrm>
            <a:off x="5698475" y="707824"/>
            <a:ext cx="375403" cy="377379"/>
          </a:xfrm>
          <a:prstGeom prst="ellipse">
            <a:avLst/>
          </a:pr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59" name="Google Shape;2159;p65"/>
          <p:cNvSpPr/>
          <p:nvPr/>
        </p:nvSpPr>
        <p:spPr>
          <a:xfrm>
            <a:off x="4256137" y="4444072"/>
            <a:ext cx="375403" cy="375403"/>
          </a:xfrm>
          <a:prstGeom prst="ellipse">
            <a:avLst/>
          </a:prstGeom>
          <a:solidFill>
            <a:srgbClr val="3D824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60" name="Google Shape;2160;p65"/>
          <p:cNvSpPr/>
          <p:nvPr/>
        </p:nvSpPr>
        <p:spPr>
          <a:xfrm>
            <a:off x="4779726" y="3064958"/>
            <a:ext cx="444557" cy="335888"/>
          </a:xfrm>
          <a:custGeom>
            <a:rect b="b" l="l" r="r" t="t"/>
            <a:pathLst>
              <a:path extrusionOk="0" h="127" w="167">
                <a:moveTo>
                  <a:pt x="151" y="22"/>
                </a:moveTo>
                <a:cubicBezTo>
                  <a:pt x="142" y="8"/>
                  <a:pt x="126" y="0"/>
                  <a:pt x="110" y="0"/>
                </a:cubicBezTo>
                <a:cubicBezTo>
                  <a:pt x="110" y="15"/>
                  <a:pt x="110" y="15"/>
                  <a:pt x="110" y="15"/>
                </a:cubicBezTo>
                <a:cubicBezTo>
                  <a:pt x="121" y="15"/>
                  <a:pt x="132" y="20"/>
                  <a:pt x="139" y="30"/>
                </a:cubicBezTo>
                <a:cubicBezTo>
                  <a:pt x="150" y="47"/>
                  <a:pt x="145" y="68"/>
                  <a:pt x="129" y="79"/>
                </a:cubicBezTo>
                <a:cubicBezTo>
                  <a:pt x="123" y="83"/>
                  <a:pt x="116" y="85"/>
                  <a:pt x="110" y="85"/>
                </a:cubicBezTo>
                <a:cubicBezTo>
                  <a:pt x="110" y="100"/>
                  <a:pt x="110" y="100"/>
                  <a:pt x="110" y="100"/>
                </a:cubicBezTo>
                <a:cubicBezTo>
                  <a:pt x="119" y="100"/>
                  <a:pt x="129" y="97"/>
                  <a:pt x="137" y="91"/>
                </a:cubicBezTo>
                <a:cubicBezTo>
                  <a:pt x="160" y="76"/>
                  <a:pt x="167" y="45"/>
                  <a:pt x="151" y="22"/>
                </a:cubicBezTo>
                <a:close/>
                <a:moveTo>
                  <a:pt x="110" y="0"/>
                </a:moveTo>
                <a:cubicBezTo>
                  <a:pt x="100" y="0"/>
                  <a:pt x="91" y="3"/>
                  <a:pt x="82" y="8"/>
                </a:cubicBezTo>
                <a:cubicBezTo>
                  <a:pt x="61" y="22"/>
                  <a:pt x="54" y="50"/>
                  <a:pt x="65" y="72"/>
                </a:cubicBezTo>
                <a:cubicBezTo>
                  <a:pt x="57" y="77"/>
                  <a:pt x="57" y="77"/>
                  <a:pt x="57" y="77"/>
                </a:cubicBezTo>
                <a:cubicBezTo>
                  <a:pt x="57" y="76"/>
                  <a:pt x="57" y="76"/>
                  <a:pt x="57" y="76"/>
                </a:cubicBezTo>
                <a:cubicBezTo>
                  <a:pt x="57" y="76"/>
                  <a:pt x="57" y="76"/>
                  <a:pt x="57" y="76"/>
                </a:cubicBezTo>
                <a:cubicBezTo>
                  <a:pt x="57" y="76"/>
                  <a:pt x="57" y="76"/>
                  <a:pt x="57" y="76"/>
                </a:cubicBezTo>
                <a:cubicBezTo>
                  <a:pt x="57" y="76"/>
                  <a:pt x="57" y="76"/>
                  <a:pt x="57" y="76"/>
                </a:cubicBezTo>
                <a:cubicBezTo>
                  <a:pt x="54" y="75"/>
                  <a:pt x="50" y="76"/>
                  <a:pt x="47" y="78"/>
                </a:cubicBezTo>
                <a:cubicBezTo>
                  <a:pt x="7" y="105"/>
                  <a:pt x="7" y="105"/>
                  <a:pt x="7" y="105"/>
                </a:cubicBezTo>
                <a:cubicBezTo>
                  <a:pt x="1" y="108"/>
                  <a:pt x="0" y="115"/>
                  <a:pt x="3" y="121"/>
                </a:cubicBezTo>
                <a:cubicBezTo>
                  <a:pt x="7" y="126"/>
                  <a:pt x="14" y="127"/>
                  <a:pt x="19" y="124"/>
                </a:cubicBezTo>
                <a:cubicBezTo>
                  <a:pt x="60" y="97"/>
                  <a:pt x="60" y="97"/>
                  <a:pt x="60" y="97"/>
                </a:cubicBezTo>
                <a:cubicBezTo>
                  <a:pt x="63" y="95"/>
                  <a:pt x="65" y="92"/>
                  <a:pt x="65" y="88"/>
                </a:cubicBezTo>
                <a:cubicBezTo>
                  <a:pt x="65" y="88"/>
                  <a:pt x="65" y="88"/>
                  <a:pt x="65" y="88"/>
                </a:cubicBezTo>
                <a:cubicBezTo>
                  <a:pt x="65" y="88"/>
                  <a:pt x="65" y="88"/>
                  <a:pt x="65" y="88"/>
                </a:cubicBezTo>
                <a:cubicBezTo>
                  <a:pt x="72" y="83"/>
                  <a:pt x="72" y="83"/>
                  <a:pt x="72" y="83"/>
                </a:cubicBezTo>
                <a:cubicBezTo>
                  <a:pt x="82" y="94"/>
                  <a:pt x="96" y="100"/>
                  <a:pt x="110" y="100"/>
                </a:cubicBezTo>
                <a:cubicBezTo>
                  <a:pt x="110" y="85"/>
                  <a:pt x="110" y="85"/>
                  <a:pt x="110" y="85"/>
                </a:cubicBezTo>
                <a:cubicBezTo>
                  <a:pt x="98" y="85"/>
                  <a:pt x="87" y="79"/>
                  <a:pt x="81" y="69"/>
                </a:cubicBezTo>
                <a:cubicBezTo>
                  <a:pt x="81" y="69"/>
                  <a:pt x="81" y="69"/>
                  <a:pt x="81" y="69"/>
                </a:cubicBezTo>
                <a:cubicBezTo>
                  <a:pt x="70" y="53"/>
                  <a:pt x="74" y="31"/>
                  <a:pt x="90" y="21"/>
                </a:cubicBezTo>
                <a:cubicBezTo>
                  <a:pt x="96" y="17"/>
                  <a:pt x="103" y="15"/>
                  <a:pt x="110" y="15"/>
                </a:cubicBezTo>
                <a:lnTo>
                  <a:pt x="110"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2161" name="Google Shape;2161;p65"/>
          <p:cNvGrpSpPr/>
          <p:nvPr/>
        </p:nvGrpSpPr>
        <p:grpSpPr>
          <a:xfrm>
            <a:off x="9509793" y="2949374"/>
            <a:ext cx="507781" cy="509758"/>
            <a:chOff x="8859766" y="3475927"/>
            <a:chExt cx="507781" cy="509758"/>
          </a:xfrm>
        </p:grpSpPr>
        <p:sp>
          <p:nvSpPr>
            <p:cNvPr id="2162" name="Google Shape;2162;p65"/>
            <p:cNvSpPr/>
            <p:nvPr/>
          </p:nvSpPr>
          <p:spPr>
            <a:xfrm>
              <a:off x="8859766" y="3475927"/>
              <a:ext cx="507781" cy="509758"/>
            </a:xfrm>
            <a:prstGeom prst="ellipse">
              <a:avLst/>
            </a:prstGeom>
            <a:solidFill>
              <a:srgbClr val="EABB2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63" name="Google Shape;2163;p65"/>
            <p:cNvSpPr/>
            <p:nvPr/>
          </p:nvSpPr>
          <p:spPr>
            <a:xfrm>
              <a:off x="8972385" y="3738711"/>
              <a:ext cx="132379" cy="132379"/>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64" name="Google Shape;2164;p65"/>
            <p:cNvSpPr/>
            <p:nvPr/>
          </p:nvSpPr>
          <p:spPr>
            <a:xfrm>
              <a:off x="9039562" y="3554960"/>
              <a:ext cx="248952" cy="248952"/>
            </a:xfrm>
            <a:custGeom>
              <a:rect b="b" l="l" r="r" t="t"/>
              <a:pathLst>
                <a:path extrusionOk="0" h="94" w="94">
                  <a:moveTo>
                    <a:pt x="30" y="64"/>
                  </a:moveTo>
                  <a:cubicBezTo>
                    <a:pt x="38" y="71"/>
                    <a:pt x="42" y="82"/>
                    <a:pt x="42" y="94"/>
                  </a:cubicBezTo>
                  <a:cubicBezTo>
                    <a:pt x="59" y="94"/>
                    <a:pt x="59" y="94"/>
                    <a:pt x="59" y="94"/>
                  </a:cubicBezTo>
                  <a:cubicBezTo>
                    <a:pt x="59" y="72"/>
                    <a:pt x="47" y="53"/>
                    <a:pt x="30" y="42"/>
                  </a:cubicBezTo>
                  <a:cubicBezTo>
                    <a:pt x="30" y="64"/>
                    <a:pt x="30" y="64"/>
                    <a:pt x="30" y="64"/>
                  </a:cubicBezTo>
                  <a:close/>
                  <a:moveTo>
                    <a:pt x="30" y="23"/>
                  </a:moveTo>
                  <a:cubicBezTo>
                    <a:pt x="30" y="5"/>
                    <a:pt x="30" y="5"/>
                    <a:pt x="30" y="5"/>
                  </a:cubicBezTo>
                  <a:cubicBezTo>
                    <a:pt x="67" y="18"/>
                    <a:pt x="94" y="53"/>
                    <a:pt x="94" y="94"/>
                  </a:cubicBezTo>
                  <a:cubicBezTo>
                    <a:pt x="77" y="94"/>
                    <a:pt x="77" y="94"/>
                    <a:pt x="77" y="94"/>
                  </a:cubicBezTo>
                  <a:cubicBezTo>
                    <a:pt x="77" y="62"/>
                    <a:pt x="57" y="34"/>
                    <a:pt x="30" y="23"/>
                  </a:cubicBezTo>
                  <a:close/>
                  <a:moveTo>
                    <a:pt x="0" y="51"/>
                  </a:moveTo>
                  <a:cubicBezTo>
                    <a:pt x="11" y="51"/>
                    <a:pt x="22" y="56"/>
                    <a:pt x="30" y="64"/>
                  </a:cubicBezTo>
                  <a:cubicBezTo>
                    <a:pt x="30" y="42"/>
                    <a:pt x="30" y="42"/>
                    <a:pt x="30" y="42"/>
                  </a:cubicBezTo>
                  <a:cubicBezTo>
                    <a:pt x="21" y="37"/>
                    <a:pt x="11" y="35"/>
                    <a:pt x="0" y="35"/>
                  </a:cubicBezTo>
                  <a:cubicBezTo>
                    <a:pt x="0" y="51"/>
                    <a:pt x="0" y="51"/>
                    <a:pt x="0" y="51"/>
                  </a:cubicBezTo>
                  <a:close/>
                  <a:moveTo>
                    <a:pt x="30" y="5"/>
                  </a:moveTo>
                  <a:cubicBezTo>
                    <a:pt x="30" y="23"/>
                    <a:pt x="30" y="23"/>
                    <a:pt x="30" y="23"/>
                  </a:cubicBezTo>
                  <a:cubicBezTo>
                    <a:pt x="20" y="19"/>
                    <a:pt x="10" y="17"/>
                    <a:pt x="0" y="17"/>
                  </a:cubicBezTo>
                  <a:cubicBezTo>
                    <a:pt x="0" y="0"/>
                    <a:pt x="0" y="0"/>
                    <a:pt x="0" y="0"/>
                  </a:cubicBezTo>
                  <a:cubicBezTo>
                    <a:pt x="10" y="0"/>
                    <a:pt x="20" y="2"/>
                    <a:pt x="30" y="5"/>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2165" name="Google Shape;2165;p65"/>
          <p:cNvSpPr/>
          <p:nvPr/>
        </p:nvSpPr>
        <p:spPr>
          <a:xfrm>
            <a:off x="5846661" y="1753025"/>
            <a:ext cx="367500" cy="367500"/>
          </a:xfrm>
          <a:custGeom>
            <a:rect b="b" l="l" r="r" t="t"/>
            <a:pathLst>
              <a:path extrusionOk="0" h="139" w="139">
                <a:moveTo>
                  <a:pt x="69" y="10"/>
                </a:moveTo>
                <a:cubicBezTo>
                  <a:pt x="71" y="10"/>
                  <a:pt x="74" y="10"/>
                  <a:pt x="76" y="10"/>
                </a:cubicBezTo>
                <a:cubicBezTo>
                  <a:pt x="79" y="0"/>
                  <a:pt x="79" y="0"/>
                  <a:pt x="79" y="0"/>
                </a:cubicBezTo>
                <a:cubicBezTo>
                  <a:pt x="100" y="6"/>
                  <a:pt x="100" y="6"/>
                  <a:pt x="100" y="6"/>
                </a:cubicBezTo>
                <a:cubicBezTo>
                  <a:pt x="97" y="16"/>
                  <a:pt x="97" y="16"/>
                  <a:pt x="97" y="16"/>
                </a:cubicBezTo>
                <a:cubicBezTo>
                  <a:pt x="105" y="20"/>
                  <a:pt x="111" y="26"/>
                  <a:pt x="116" y="32"/>
                </a:cubicBezTo>
                <a:cubicBezTo>
                  <a:pt x="125" y="27"/>
                  <a:pt x="125" y="27"/>
                  <a:pt x="125" y="27"/>
                </a:cubicBezTo>
                <a:cubicBezTo>
                  <a:pt x="136" y="47"/>
                  <a:pt x="136" y="47"/>
                  <a:pt x="136" y="47"/>
                </a:cubicBezTo>
                <a:cubicBezTo>
                  <a:pt x="127" y="52"/>
                  <a:pt x="127" y="52"/>
                  <a:pt x="127" y="52"/>
                </a:cubicBezTo>
                <a:cubicBezTo>
                  <a:pt x="129" y="59"/>
                  <a:pt x="130" y="68"/>
                  <a:pt x="129" y="76"/>
                </a:cubicBezTo>
                <a:cubicBezTo>
                  <a:pt x="139" y="79"/>
                  <a:pt x="139" y="79"/>
                  <a:pt x="139" y="79"/>
                </a:cubicBezTo>
                <a:cubicBezTo>
                  <a:pt x="133" y="100"/>
                  <a:pt x="133" y="100"/>
                  <a:pt x="133" y="100"/>
                </a:cubicBezTo>
                <a:cubicBezTo>
                  <a:pt x="123" y="97"/>
                  <a:pt x="123" y="97"/>
                  <a:pt x="123" y="97"/>
                </a:cubicBezTo>
                <a:cubicBezTo>
                  <a:pt x="119" y="105"/>
                  <a:pt x="113" y="112"/>
                  <a:pt x="107" y="117"/>
                </a:cubicBezTo>
                <a:cubicBezTo>
                  <a:pt x="112" y="126"/>
                  <a:pt x="112" y="126"/>
                  <a:pt x="112" y="126"/>
                </a:cubicBezTo>
                <a:cubicBezTo>
                  <a:pt x="92" y="136"/>
                  <a:pt x="92" y="136"/>
                  <a:pt x="92" y="136"/>
                </a:cubicBezTo>
                <a:cubicBezTo>
                  <a:pt x="87" y="127"/>
                  <a:pt x="87" y="127"/>
                  <a:pt x="87" y="127"/>
                </a:cubicBezTo>
                <a:cubicBezTo>
                  <a:pt x="82" y="129"/>
                  <a:pt x="76" y="130"/>
                  <a:pt x="69" y="130"/>
                </a:cubicBezTo>
                <a:cubicBezTo>
                  <a:pt x="69" y="110"/>
                  <a:pt x="69" y="110"/>
                  <a:pt x="69" y="110"/>
                </a:cubicBezTo>
                <a:cubicBezTo>
                  <a:pt x="87" y="110"/>
                  <a:pt x="103" y="99"/>
                  <a:pt x="108" y="81"/>
                </a:cubicBezTo>
                <a:cubicBezTo>
                  <a:pt x="114" y="60"/>
                  <a:pt x="102" y="38"/>
                  <a:pt x="81" y="31"/>
                </a:cubicBezTo>
                <a:cubicBezTo>
                  <a:pt x="77" y="30"/>
                  <a:pt x="73" y="29"/>
                  <a:pt x="69" y="29"/>
                </a:cubicBezTo>
                <a:lnTo>
                  <a:pt x="69" y="10"/>
                </a:lnTo>
                <a:close/>
                <a:moveTo>
                  <a:pt x="32" y="23"/>
                </a:moveTo>
                <a:cubicBezTo>
                  <a:pt x="27" y="14"/>
                  <a:pt x="27" y="14"/>
                  <a:pt x="27" y="14"/>
                </a:cubicBezTo>
                <a:cubicBezTo>
                  <a:pt x="46" y="3"/>
                  <a:pt x="46" y="3"/>
                  <a:pt x="46" y="3"/>
                </a:cubicBezTo>
                <a:cubicBezTo>
                  <a:pt x="51" y="12"/>
                  <a:pt x="51" y="12"/>
                  <a:pt x="51" y="12"/>
                </a:cubicBezTo>
                <a:cubicBezTo>
                  <a:pt x="57" y="11"/>
                  <a:pt x="63" y="10"/>
                  <a:pt x="69" y="10"/>
                </a:cubicBezTo>
                <a:cubicBezTo>
                  <a:pt x="69" y="29"/>
                  <a:pt x="69" y="29"/>
                  <a:pt x="69" y="29"/>
                </a:cubicBezTo>
                <a:cubicBezTo>
                  <a:pt x="52" y="29"/>
                  <a:pt x="36" y="41"/>
                  <a:pt x="31" y="58"/>
                </a:cubicBezTo>
                <a:cubicBezTo>
                  <a:pt x="24" y="79"/>
                  <a:pt x="36" y="102"/>
                  <a:pt x="58" y="108"/>
                </a:cubicBezTo>
                <a:cubicBezTo>
                  <a:pt x="58" y="108"/>
                  <a:pt x="58" y="108"/>
                  <a:pt x="58" y="108"/>
                </a:cubicBezTo>
                <a:cubicBezTo>
                  <a:pt x="61" y="109"/>
                  <a:pt x="65" y="110"/>
                  <a:pt x="69" y="110"/>
                </a:cubicBezTo>
                <a:cubicBezTo>
                  <a:pt x="69" y="130"/>
                  <a:pt x="69" y="130"/>
                  <a:pt x="69" y="130"/>
                </a:cubicBezTo>
                <a:cubicBezTo>
                  <a:pt x="67" y="130"/>
                  <a:pt x="65" y="130"/>
                  <a:pt x="63" y="129"/>
                </a:cubicBezTo>
                <a:cubicBezTo>
                  <a:pt x="60" y="139"/>
                  <a:pt x="60" y="139"/>
                  <a:pt x="60" y="139"/>
                </a:cubicBezTo>
                <a:cubicBezTo>
                  <a:pt x="39" y="133"/>
                  <a:pt x="39" y="133"/>
                  <a:pt x="39" y="133"/>
                </a:cubicBezTo>
                <a:cubicBezTo>
                  <a:pt x="42" y="123"/>
                  <a:pt x="42" y="123"/>
                  <a:pt x="42" y="123"/>
                </a:cubicBezTo>
                <a:cubicBezTo>
                  <a:pt x="34" y="119"/>
                  <a:pt x="27" y="114"/>
                  <a:pt x="22" y="107"/>
                </a:cubicBezTo>
                <a:cubicBezTo>
                  <a:pt x="13" y="112"/>
                  <a:pt x="13" y="112"/>
                  <a:pt x="13" y="112"/>
                </a:cubicBezTo>
                <a:cubicBezTo>
                  <a:pt x="3" y="93"/>
                  <a:pt x="3" y="93"/>
                  <a:pt x="3" y="93"/>
                </a:cubicBezTo>
                <a:cubicBezTo>
                  <a:pt x="12" y="88"/>
                  <a:pt x="12" y="88"/>
                  <a:pt x="12" y="88"/>
                </a:cubicBezTo>
                <a:cubicBezTo>
                  <a:pt x="10" y="80"/>
                  <a:pt x="9" y="72"/>
                  <a:pt x="10" y="63"/>
                </a:cubicBezTo>
                <a:cubicBezTo>
                  <a:pt x="0" y="60"/>
                  <a:pt x="0" y="60"/>
                  <a:pt x="0" y="60"/>
                </a:cubicBezTo>
                <a:cubicBezTo>
                  <a:pt x="6" y="39"/>
                  <a:pt x="6" y="39"/>
                  <a:pt x="6" y="39"/>
                </a:cubicBezTo>
                <a:cubicBezTo>
                  <a:pt x="16" y="42"/>
                  <a:pt x="16" y="42"/>
                  <a:pt x="16" y="42"/>
                </a:cubicBezTo>
                <a:cubicBezTo>
                  <a:pt x="20" y="34"/>
                  <a:pt x="25" y="28"/>
                  <a:pt x="32" y="23"/>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66" name="Google Shape;2166;p65"/>
          <p:cNvSpPr/>
          <p:nvPr/>
        </p:nvSpPr>
        <p:spPr>
          <a:xfrm>
            <a:off x="6109443" y="2260805"/>
            <a:ext cx="389234" cy="375403"/>
          </a:xfrm>
          <a:custGeom>
            <a:rect b="b" l="l" r="r" t="t"/>
            <a:pathLst>
              <a:path extrusionOk="0" h="141" w="147">
                <a:moveTo>
                  <a:pt x="74" y="0"/>
                </a:moveTo>
                <a:cubicBezTo>
                  <a:pt x="114" y="0"/>
                  <a:pt x="147" y="28"/>
                  <a:pt x="147" y="63"/>
                </a:cubicBezTo>
                <a:cubicBezTo>
                  <a:pt x="147" y="84"/>
                  <a:pt x="135" y="103"/>
                  <a:pt x="117" y="115"/>
                </a:cubicBezTo>
                <a:cubicBezTo>
                  <a:pt x="128" y="141"/>
                  <a:pt x="128" y="141"/>
                  <a:pt x="128" y="141"/>
                </a:cubicBezTo>
                <a:cubicBezTo>
                  <a:pt x="102" y="122"/>
                  <a:pt x="102" y="122"/>
                  <a:pt x="102" y="122"/>
                </a:cubicBezTo>
                <a:cubicBezTo>
                  <a:pt x="93" y="125"/>
                  <a:pt x="84" y="127"/>
                  <a:pt x="74" y="127"/>
                </a:cubicBezTo>
                <a:cubicBezTo>
                  <a:pt x="33" y="127"/>
                  <a:pt x="0" y="98"/>
                  <a:pt x="0" y="63"/>
                </a:cubicBezTo>
                <a:cubicBezTo>
                  <a:pt x="0" y="28"/>
                  <a:pt x="33" y="0"/>
                  <a:pt x="74"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67" name="Google Shape;2167;p65"/>
          <p:cNvSpPr/>
          <p:nvPr/>
        </p:nvSpPr>
        <p:spPr>
          <a:xfrm>
            <a:off x="6364322" y="2407017"/>
            <a:ext cx="51371" cy="51371"/>
          </a:xfrm>
          <a:prstGeom prst="ellipse">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68" name="Google Shape;2168;p65"/>
          <p:cNvSpPr/>
          <p:nvPr/>
        </p:nvSpPr>
        <p:spPr>
          <a:xfrm>
            <a:off x="6279362" y="2407017"/>
            <a:ext cx="53346" cy="51371"/>
          </a:xfrm>
          <a:prstGeom prst="ellipse">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69" name="Google Shape;2169;p65"/>
          <p:cNvSpPr/>
          <p:nvPr/>
        </p:nvSpPr>
        <p:spPr>
          <a:xfrm>
            <a:off x="6190452" y="2407017"/>
            <a:ext cx="53346" cy="51371"/>
          </a:xfrm>
          <a:prstGeom prst="ellipse">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70" name="Google Shape;2170;p65"/>
          <p:cNvSpPr/>
          <p:nvPr/>
        </p:nvSpPr>
        <p:spPr>
          <a:xfrm>
            <a:off x="4799483" y="1185969"/>
            <a:ext cx="217338" cy="258831"/>
          </a:xfrm>
          <a:custGeom>
            <a:rect b="b" l="l" r="r" t="t"/>
            <a:pathLst>
              <a:path extrusionOk="0" h="131" w="110">
                <a:moveTo>
                  <a:pt x="0" y="0"/>
                </a:moveTo>
                <a:lnTo>
                  <a:pt x="110" y="65"/>
                </a:lnTo>
                <a:lnTo>
                  <a:pt x="0" y="131"/>
                </a:lnTo>
                <a:lnTo>
                  <a:pt x="0"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71" name="Google Shape;2171;p65"/>
          <p:cNvSpPr/>
          <p:nvPr/>
        </p:nvSpPr>
        <p:spPr>
          <a:xfrm>
            <a:off x="6158837" y="3547057"/>
            <a:ext cx="177823" cy="146209"/>
          </a:xfrm>
          <a:custGeom>
            <a:rect b="b" l="l" r="r" t="t"/>
            <a:pathLst>
              <a:path extrusionOk="0" h="74" w="90">
                <a:moveTo>
                  <a:pt x="0" y="66"/>
                </a:moveTo>
                <a:lnTo>
                  <a:pt x="84" y="0"/>
                </a:lnTo>
                <a:lnTo>
                  <a:pt x="90" y="8"/>
                </a:lnTo>
                <a:lnTo>
                  <a:pt x="7" y="74"/>
                </a:lnTo>
                <a:lnTo>
                  <a:pt x="0" y="66"/>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72" name="Google Shape;2172;p65"/>
          <p:cNvSpPr/>
          <p:nvPr/>
        </p:nvSpPr>
        <p:spPr>
          <a:xfrm>
            <a:off x="6324805" y="3547057"/>
            <a:ext cx="179798" cy="146209"/>
          </a:xfrm>
          <a:custGeom>
            <a:rect b="b" l="l" r="r" t="t"/>
            <a:pathLst>
              <a:path extrusionOk="0" h="74" w="91">
                <a:moveTo>
                  <a:pt x="84" y="74"/>
                </a:moveTo>
                <a:lnTo>
                  <a:pt x="0" y="8"/>
                </a:lnTo>
                <a:lnTo>
                  <a:pt x="6" y="0"/>
                </a:lnTo>
                <a:lnTo>
                  <a:pt x="91" y="66"/>
                </a:lnTo>
                <a:lnTo>
                  <a:pt x="84" y="74"/>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73" name="Google Shape;2173;p65"/>
          <p:cNvSpPr/>
          <p:nvPr/>
        </p:nvSpPr>
        <p:spPr>
          <a:xfrm>
            <a:off x="6320854" y="3343548"/>
            <a:ext cx="21734" cy="211411"/>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74" name="Google Shape;2174;p65"/>
          <p:cNvSpPr/>
          <p:nvPr/>
        </p:nvSpPr>
        <p:spPr>
          <a:xfrm>
            <a:off x="6243798" y="3256613"/>
            <a:ext cx="175846" cy="173871"/>
          </a:xfrm>
          <a:custGeom>
            <a:rect b="b" l="l" r="r" t="t"/>
            <a:pathLst>
              <a:path extrusionOk="0" h="66" w="66">
                <a:moveTo>
                  <a:pt x="45" y="44"/>
                </a:moveTo>
                <a:cubicBezTo>
                  <a:pt x="55" y="48"/>
                  <a:pt x="63" y="56"/>
                  <a:pt x="66" y="66"/>
                </a:cubicBezTo>
                <a:cubicBezTo>
                  <a:pt x="0" y="66"/>
                  <a:pt x="0" y="66"/>
                  <a:pt x="0" y="66"/>
                </a:cubicBezTo>
                <a:cubicBezTo>
                  <a:pt x="3" y="56"/>
                  <a:pt x="11" y="48"/>
                  <a:pt x="21" y="44"/>
                </a:cubicBezTo>
                <a:cubicBezTo>
                  <a:pt x="16" y="40"/>
                  <a:pt x="13" y="33"/>
                  <a:pt x="13" y="24"/>
                </a:cubicBezTo>
                <a:cubicBezTo>
                  <a:pt x="13" y="11"/>
                  <a:pt x="22" y="0"/>
                  <a:pt x="33" y="0"/>
                </a:cubicBezTo>
                <a:cubicBezTo>
                  <a:pt x="44" y="0"/>
                  <a:pt x="53" y="11"/>
                  <a:pt x="53" y="24"/>
                </a:cubicBezTo>
                <a:cubicBezTo>
                  <a:pt x="53" y="33"/>
                  <a:pt x="50" y="40"/>
                  <a:pt x="45" y="4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75" name="Google Shape;2175;p65"/>
          <p:cNvSpPr/>
          <p:nvPr/>
        </p:nvSpPr>
        <p:spPr>
          <a:xfrm>
            <a:off x="6077830" y="3562860"/>
            <a:ext cx="173871" cy="175846"/>
          </a:xfrm>
          <a:custGeom>
            <a:rect b="b" l="l" r="r" t="t"/>
            <a:pathLst>
              <a:path extrusionOk="0" h="66" w="66">
                <a:moveTo>
                  <a:pt x="44" y="44"/>
                </a:moveTo>
                <a:cubicBezTo>
                  <a:pt x="55" y="48"/>
                  <a:pt x="63" y="56"/>
                  <a:pt x="66" y="66"/>
                </a:cubicBezTo>
                <a:cubicBezTo>
                  <a:pt x="0" y="66"/>
                  <a:pt x="0" y="66"/>
                  <a:pt x="0" y="66"/>
                </a:cubicBezTo>
                <a:cubicBezTo>
                  <a:pt x="2" y="56"/>
                  <a:pt x="10" y="48"/>
                  <a:pt x="21" y="44"/>
                </a:cubicBezTo>
                <a:cubicBezTo>
                  <a:pt x="16" y="40"/>
                  <a:pt x="13" y="32"/>
                  <a:pt x="13" y="24"/>
                </a:cubicBezTo>
                <a:cubicBezTo>
                  <a:pt x="13" y="11"/>
                  <a:pt x="22" y="0"/>
                  <a:pt x="33" y="0"/>
                </a:cubicBezTo>
                <a:cubicBezTo>
                  <a:pt x="44" y="0"/>
                  <a:pt x="53" y="11"/>
                  <a:pt x="53" y="24"/>
                </a:cubicBezTo>
                <a:cubicBezTo>
                  <a:pt x="53" y="32"/>
                  <a:pt x="49" y="40"/>
                  <a:pt x="44" y="4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76" name="Google Shape;2176;p65"/>
          <p:cNvSpPr/>
          <p:nvPr/>
        </p:nvSpPr>
        <p:spPr>
          <a:xfrm>
            <a:off x="6411741" y="3562860"/>
            <a:ext cx="173871" cy="175846"/>
          </a:xfrm>
          <a:custGeom>
            <a:rect b="b" l="l" r="r" t="t"/>
            <a:pathLst>
              <a:path extrusionOk="0" h="66" w="66">
                <a:moveTo>
                  <a:pt x="45" y="44"/>
                </a:moveTo>
                <a:cubicBezTo>
                  <a:pt x="56" y="48"/>
                  <a:pt x="64" y="56"/>
                  <a:pt x="66" y="66"/>
                </a:cubicBezTo>
                <a:cubicBezTo>
                  <a:pt x="0" y="66"/>
                  <a:pt x="0" y="66"/>
                  <a:pt x="0" y="66"/>
                </a:cubicBezTo>
                <a:cubicBezTo>
                  <a:pt x="3" y="56"/>
                  <a:pt x="11" y="48"/>
                  <a:pt x="22" y="44"/>
                </a:cubicBezTo>
                <a:cubicBezTo>
                  <a:pt x="17" y="40"/>
                  <a:pt x="13" y="32"/>
                  <a:pt x="13" y="24"/>
                </a:cubicBezTo>
                <a:cubicBezTo>
                  <a:pt x="13" y="11"/>
                  <a:pt x="22" y="0"/>
                  <a:pt x="33" y="0"/>
                </a:cubicBezTo>
                <a:cubicBezTo>
                  <a:pt x="44" y="0"/>
                  <a:pt x="53" y="11"/>
                  <a:pt x="53" y="24"/>
                </a:cubicBezTo>
                <a:cubicBezTo>
                  <a:pt x="53" y="32"/>
                  <a:pt x="50" y="40"/>
                  <a:pt x="45" y="4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77" name="Google Shape;2177;p65"/>
          <p:cNvSpPr/>
          <p:nvPr/>
        </p:nvSpPr>
        <p:spPr>
          <a:xfrm>
            <a:off x="6279362" y="3499637"/>
            <a:ext cx="104718" cy="108669"/>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78" name="Google Shape;2178;p65"/>
          <p:cNvSpPr/>
          <p:nvPr/>
        </p:nvSpPr>
        <p:spPr>
          <a:xfrm>
            <a:off x="7559683" y="3215122"/>
            <a:ext cx="217338" cy="252903"/>
          </a:xfrm>
          <a:custGeom>
            <a:rect b="b" l="l" r="r" t="t"/>
            <a:pathLst>
              <a:path extrusionOk="0" h="128" w="110">
                <a:moveTo>
                  <a:pt x="0" y="21"/>
                </a:moveTo>
                <a:lnTo>
                  <a:pt x="24" y="0"/>
                </a:lnTo>
                <a:lnTo>
                  <a:pt x="110" y="108"/>
                </a:lnTo>
                <a:lnTo>
                  <a:pt x="86" y="128"/>
                </a:lnTo>
                <a:lnTo>
                  <a:pt x="0" y="2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79" name="Google Shape;2179;p65"/>
          <p:cNvSpPr/>
          <p:nvPr/>
        </p:nvSpPr>
        <p:spPr>
          <a:xfrm>
            <a:off x="7575491" y="3234879"/>
            <a:ext cx="185726" cy="215363"/>
          </a:xfrm>
          <a:custGeom>
            <a:rect b="b" l="l" r="r" t="t"/>
            <a:pathLst>
              <a:path extrusionOk="0" h="109" w="94">
                <a:moveTo>
                  <a:pt x="0" y="12"/>
                </a:moveTo>
                <a:lnTo>
                  <a:pt x="79" y="109"/>
                </a:lnTo>
                <a:lnTo>
                  <a:pt x="94" y="96"/>
                </a:lnTo>
                <a:lnTo>
                  <a:pt x="16" y="0"/>
                </a:lnTo>
                <a:lnTo>
                  <a:pt x="0" y="1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80" name="Google Shape;2180;p65"/>
          <p:cNvSpPr/>
          <p:nvPr/>
        </p:nvSpPr>
        <p:spPr>
          <a:xfrm>
            <a:off x="7490529" y="3140042"/>
            <a:ext cx="163992" cy="163992"/>
          </a:xfrm>
          <a:custGeom>
            <a:rect b="b" l="l" r="r" t="t"/>
            <a:pathLst>
              <a:path extrusionOk="0" h="62" w="62">
                <a:moveTo>
                  <a:pt x="26" y="1"/>
                </a:moveTo>
                <a:cubicBezTo>
                  <a:pt x="35" y="0"/>
                  <a:pt x="45" y="4"/>
                  <a:pt x="52" y="12"/>
                </a:cubicBezTo>
                <a:cubicBezTo>
                  <a:pt x="62" y="24"/>
                  <a:pt x="60" y="42"/>
                  <a:pt x="47" y="52"/>
                </a:cubicBezTo>
                <a:cubicBezTo>
                  <a:pt x="35" y="62"/>
                  <a:pt x="17" y="60"/>
                  <a:pt x="7" y="47"/>
                </a:cubicBezTo>
                <a:cubicBezTo>
                  <a:pt x="1" y="39"/>
                  <a:pt x="0" y="29"/>
                  <a:pt x="3" y="20"/>
                </a:cubicBezTo>
                <a:cubicBezTo>
                  <a:pt x="13" y="33"/>
                  <a:pt x="13" y="33"/>
                  <a:pt x="13" y="33"/>
                </a:cubicBezTo>
                <a:cubicBezTo>
                  <a:pt x="18" y="39"/>
                  <a:pt x="18" y="39"/>
                  <a:pt x="18" y="39"/>
                </a:cubicBezTo>
                <a:cubicBezTo>
                  <a:pt x="27" y="38"/>
                  <a:pt x="27" y="38"/>
                  <a:pt x="27" y="38"/>
                </a:cubicBezTo>
                <a:cubicBezTo>
                  <a:pt x="35" y="37"/>
                  <a:pt x="35" y="37"/>
                  <a:pt x="35" y="37"/>
                </a:cubicBezTo>
                <a:cubicBezTo>
                  <a:pt x="38" y="29"/>
                  <a:pt x="38" y="29"/>
                  <a:pt x="38" y="29"/>
                </a:cubicBezTo>
                <a:cubicBezTo>
                  <a:pt x="41" y="21"/>
                  <a:pt x="41" y="21"/>
                  <a:pt x="41" y="21"/>
                </a:cubicBezTo>
                <a:cubicBezTo>
                  <a:pt x="36" y="14"/>
                  <a:pt x="36" y="14"/>
                  <a:pt x="36" y="14"/>
                </a:cubicBezTo>
                <a:lnTo>
                  <a:pt x="26" y="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81" name="Google Shape;2181;p65"/>
          <p:cNvSpPr/>
          <p:nvPr/>
        </p:nvSpPr>
        <p:spPr>
          <a:xfrm>
            <a:off x="7684160" y="3381089"/>
            <a:ext cx="163992" cy="163992"/>
          </a:xfrm>
          <a:custGeom>
            <a:rect b="b" l="l" r="r" t="t"/>
            <a:pathLst>
              <a:path extrusionOk="0" h="62" w="62">
                <a:moveTo>
                  <a:pt x="59" y="42"/>
                </a:moveTo>
                <a:cubicBezTo>
                  <a:pt x="62" y="33"/>
                  <a:pt x="60" y="23"/>
                  <a:pt x="54" y="15"/>
                </a:cubicBezTo>
                <a:cubicBezTo>
                  <a:pt x="44" y="2"/>
                  <a:pt x="26" y="0"/>
                  <a:pt x="14" y="10"/>
                </a:cubicBezTo>
                <a:cubicBezTo>
                  <a:pt x="2" y="20"/>
                  <a:pt x="0" y="38"/>
                  <a:pt x="10" y="50"/>
                </a:cubicBezTo>
                <a:cubicBezTo>
                  <a:pt x="16" y="58"/>
                  <a:pt x="26" y="62"/>
                  <a:pt x="35" y="61"/>
                </a:cubicBezTo>
                <a:cubicBezTo>
                  <a:pt x="25" y="48"/>
                  <a:pt x="25" y="48"/>
                  <a:pt x="25" y="48"/>
                </a:cubicBezTo>
                <a:cubicBezTo>
                  <a:pt x="20" y="41"/>
                  <a:pt x="20" y="41"/>
                  <a:pt x="20" y="41"/>
                </a:cubicBezTo>
                <a:cubicBezTo>
                  <a:pt x="23" y="33"/>
                  <a:pt x="23" y="33"/>
                  <a:pt x="23" y="33"/>
                </a:cubicBezTo>
                <a:cubicBezTo>
                  <a:pt x="26" y="25"/>
                  <a:pt x="26" y="25"/>
                  <a:pt x="26" y="25"/>
                </a:cubicBezTo>
                <a:cubicBezTo>
                  <a:pt x="35" y="24"/>
                  <a:pt x="35" y="24"/>
                  <a:pt x="35" y="24"/>
                </a:cubicBezTo>
                <a:cubicBezTo>
                  <a:pt x="43" y="23"/>
                  <a:pt x="43" y="23"/>
                  <a:pt x="43" y="23"/>
                </a:cubicBezTo>
                <a:cubicBezTo>
                  <a:pt x="48" y="29"/>
                  <a:pt x="48" y="29"/>
                  <a:pt x="48" y="29"/>
                </a:cubicBezTo>
                <a:lnTo>
                  <a:pt x="59" y="4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82" name="Google Shape;2182;p65"/>
          <p:cNvSpPr/>
          <p:nvPr/>
        </p:nvSpPr>
        <p:spPr>
          <a:xfrm>
            <a:off x="7697991" y="3392943"/>
            <a:ext cx="134355" cy="132379"/>
          </a:xfrm>
          <a:custGeom>
            <a:rect b="b" l="l" r="r" t="t"/>
            <a:pathLst>
              <a:path extrusionOk="0" h="50" w="51">
                <a:moveTo>
                  <a:pt x="51" y="26"/>
                </a:moveTo>
                <a:cubicBezTo>
                  <a:pt x="50" y="21"/>
                  <a:pt x="49" y="16"/>
                  <a:pt x="45" y="12"/>
                </a:cubicBezTo>
                <a:cubicBezTo>
                  <a:pt x="37" y="2"/>
                  <a:pt x="22" y="0"/>
                  <a:pt x="12" y="9"/>
                </a:cubicBezTo>
                <a:cubicBezTo>
                  <a:pt x="2" y="17"/>
                  <a:pt x="0" y="32"/>
                  <a:pt x="8" y="42"/>
                </a:cubicBezTo>
                <a:cubicBezTo>
                  <a:pt x="11" y="46"/>
                  <a:pt x="16" y="49"/>
                  <a:pt x="20" y="50"/>
                </a:cubicBezTo>
                <a:cubicBezTo>
                  <a:pt x="10" y="37"/>
                  <a:pt x="10" y="37"/>
                  <a:pt x="10" y="37"/>
                </a:cubicBezTo>
                <a:cubicBezTo>
                  <a:pt x="18" y="16"/>
                  <a:pt x="18" y="16"/>
                  <a:pt x="18" y="16"/>
                </a:cubicBezTo>
                <a:cubicBezTo>
                  <a:pt x="40" y="13"/>
                  <a:pt x="40" y="13"/>
                  <a:pt x="40" y="13"/>
                </a:cubicBezTo>
                <a:lnTo>
                  <a:pt x="51" y="26"/>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83" name="Google Shape;2183;p65"/>
          <p:cNvSpPr/>
          <p:nvPr/>
        </p:nvSpPr>
        <p:spPr>
          <a:xfrm>
            <a:off x="7506337" y="3155847"/>
            <a:ext cx="132379" cy="132379"/>
          </a:xfrm>
          <a:custGeom>
            <a:rect b="b" l="l" r="r" t="t"/>
            <a:pathLst>
              <a:path extrusionOk="0" h="50" w="50">
                <a:moveTo>
                  <a:pt x="0" y="25"/>
                </a:moveTo>
                <a:cubicBezTo>
                  <a:pt x="0" y="30"/>
                  <a:pt x="2" y="34"/>
                  <a:pt x="5" y="38"/>
                </a:cubicBezTo>
                <a:cubicBezTo>
                  <a:pt x="13" y="49"/>
                  <a:pt x="28" y="50"/>
                  <a:pt x="38" y="42"/>
                </a:cubicBezTo>
                <a:cubicBezTo>
                  <a:pt x="49" y="34"/>
                  <a:pt x="50" y="19"/>
                  <a:pt x="42" y="9"/>
                </a:cubicBezTo>
                <a:cubicBezTo>
                  <a:pt x="39" y="5"/>
                  <a:pt x="35" y="2"/>
                  <a:pt x="30" y="0"/>
                </a:cubicBezTo>
                <a:cubicBezTo>
                  <a:pt x="40" y="14"/>
                  <a:pt x="40" y="14"/>
                  <a:pt x="40" y="14"/>
                </a:cubicBezTo>
                <a:cubicBezTo>
                  <a:pt x="32" y="35"/>
                  <a:pt x="32" y="35"/>
                  <a:pt x="32" y="35"/>
                </a:cubicBezTo>
                <a:cubicBezTo>
                  <a:pt x="10" y="38"/>
                  <a:pt x="10" y="38"/>
                  <a:pt x="10" y="38"/>
                </a:cubicBezTo>
                <a:lnTo>
                  <a:pt x="0" y="25"/>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2184" name="Google Shape;2184;p65"/>
          <p:cNvGrpSpPr/>
          <p:nvPr/>
        </p:nvGrpSpPr>
        <p:grpSpPr>
          <a:xfrm>
            <a:off x="8583150" y="322543"/>
            <a:ext cx="509758" cy="507781"/>
            <a:chOff x="8760971" y="1116818"/>
            <a:chExt cx="509758" cy="507781"/>
          </a:xfrm>
        </p:grpSpPr>
        <p:sp>
          <p:nvSpPr>
            <p:cNvPr id="2185" name="Google Shape;2185;p65"/>
            <p:cNvSpPr/>
            <p:nvPr/>
          </p:nvSpPr>
          <p:spPr>
            <a:xfrm>
              <a:off x="8760971" y="1116818"/>
              <a:ext cx="509758" cy="507781"/>
            </a:xfrm>
            <a:prstGeom prst="ellipse">
              <a:avLst/>
            </a:pr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86" name="Google Shape;2186;p65"/>
            <p:cNvSpPr/>
            <p:nvPr/>
          </p:nvSpPr>
          <p:spPr>
            <a:xfrm>
              <a:off x="8893352" y="1257097"/>
              <a:ext cx="245000" cy="227217"/>
            </a:xfrm>
            <a:custGeom>
              <a:rect b="b" l="l" r="r" t="t"/>
              <a:pathLst>
                <a:path extrusionOk="0" h="86" w="92">
                  <a:moveTo>
                    <a:pt x="16" y="86"/>
                  </a:moveTo>
                  <a:cubicBezTo>
                    <a:pt x="24" y="86"/>
                    <a:pt x="31" y="79"/>
                    <a:pt x="31" y="71"/>
                  </a:cubicBezTo>
                  <a:cubicBezTo>
                    <a:pt x="31" y="71"/>
                    <a:pt x="31" y="71"/>
                    <a:pt x="31" y="71"/>
                  </a:cubicBezTo>
                  <a:cubicBezTo>
                    <a:pt x="31" y="20"/>
                    <a:pt x="31" y="20"/>
                    <a:pt x="31" y="20"/>
                  </a:cubicBezTo>
                  <a:cubicBezTo>
                    <a:pt x="82" y="20"/>
                    <a:pt x="82" y="20"/>
                    <a:pt x="82" y="20"/>
                  </a:cubicBezTo>
                  <a:cubicBezTo>
                    <a:pt x="82" y="56"/>
                    <a:pt x="82" y="56"/>
                    <a:pt x="82" y="56"/>
                  </a:cubicBezTo>
                  <a:cubicBezTo>
                    <a:pt x="80" y="55"/>
                    <a:pt x="78" y="55"/>
                    <a:pt x="76" y="55"/>
                  </a:cubicBezTo>
                  <a:cubicBezTo>
                    <a:pt x="67" y="55"/>
                    <a:pt x="60" y="62"/>
                    <a:pt x="60" y="71"/>
                  </a:cubicBezTo>
                  <a:cubicBezTo>
                    <a:pt x="60" y="79"/>
                    <a:pt x="67" y="86"/>
                    <a:pt x="76" y="86"/>
                  </a:cubicBezTo>
                  <a:cubicBezTo>
                    <a:pt x="85" y="86"/>
                    <a:pt x="92" y="79"/>
                    <a:pt x="92" y="71"/>
                  </a:cubicBezTo>
                  <a:cubicBezTo>
                    <a:pt x="92" y="71"/>
                    <a:pt x="92" y="71"/>
                    <a:pt x="92" y="71"/>
                  </a:cubicBezTo>
                  <a:cubicBezTo>
                    <a:pt x="92" y="71"/>
                    <a:pt x="92" y="71"/>
                    <a:pt x="92" y="71"/>
                  </a:cubicBezTo>
                  <a:cubicBezTo>
                    <a:pt x="92" y="20"/>
                    <a:pt x="92" y="20"/>
                    <a:pt x="92" y="20"/>
                  </a:cubicBezTo>
                  <a:cubicBezTo>
                    <a:pt x="92" y="0"/>
                    <a:pt x="92" y="0"/>
                    <a:pt x="92" y="0"/>
                  </a:cubicBezTo>
                  <a:cubicBezTo>
                    <a:pt x="82" y="0"/>
                    <a:pt x="82" y="0"/>
                    <a:pt x="82" y="0"/>
                  </a:cubicBezTo>
                  <a:cubicBezTo>
                    <a:pt x="31" y="0"/>
                    <a:pt x="31" y="0"/>
                    <a:pt x="31" y="0"/>
                  </a:cubicBezTo>
                  <a:cubicBezTo>
                    <a:pt x="21" y="0"/>
                    <a:pt x="21" y="0"/>
                    <a:pt x="21" y="0"/>
                  </a:cubicBezTo>
                  <a:cubicBezTo>
                    <a:pt x="21" y="20"/>
                    <a:pt x="21" y="20"/>
                    <a:pt x="21" y="20"/>
                  </a:cubicBezTo>
                  <a:cubicBezTo>
                    <a:pt x="21" y="56"/>
                    <a:pt x="21" y="56"/>
                    <a:pt x="21" y="56"/>
                  </a:cubicBezTo>
                  <a:cubicBezTo>
                    <a:pt x="20" y="55"/>
                    <a:pt x="18" y="55"/>
                    <a:pt x="16" y="55"/>
                  </a:cubicBezTo>
                  <a:cubicBezTo>
                    <a:pt x="7" y="55"/>
                    <a:pt x="0" y="62"/>
                    <a:pt x="0" y="71"/>
                  </a:cubicBezTo>
                  <a:cubicBezTo>
                    <a:pt x="0" y="79"/>
                    <a:pt x="7" y="86"/>
                    <a:pt x="16" y="86"/>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187" name="Google Shape;2187;p65"/>
          <p:cNvGrpSpPr/>
          <p:nvPr/>
        </p:nvGrpSpPr>
        <p:grpSpPr>
          <a:xfrm>
            <a:off x="3898517" y="510601"/>
            <a:ext cx="377378" cy="375403"/>
            <a:chOff x="3554727" y="1101010"/>
            <a:chExt cx="377378" cy="375403"/>
          </a:xfrm>
        </p:grpSpPr>
        <p:sp>
          <p:nvSpPr>
            <p:cNvPr id="2188" name="Google Shape;2188;p65"/>
            <p:cNvSpPr/>
            <p:nvPr/>
          </p:nvSpPr>
          <p:spPr>
            <a:xfrm>
              <a:off x="3554727" y="1101010"/>
              <a:ext cx="377378" cy="375403"/>
            </a:xfrm>
            <a:prstGeom prst="ellipse">
              <a:avLst/>
            </a:prstGeom>
            <a:solidFill>
              <a:srgbClr val="3D824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89" name="Google Shape;2189;p65"/>
            <p:cNvSpPr/>
            <p:nvPr/>
          </p:nvSpPr>
          <p:spPr>
            <a:xfrm>
              <a:off x="3625856" y="1185969"/>
              <a:ext cx="231169" cy="171894"/>
            </a:xfrm>
            <a:custGeom>
              <a:rect b="b" l="l" r="r" t="t"/>
              <a:pathLst>
                <a:path extrusionOk="0" h="65" w="87">
                  <a:moveTo>
                    <a:pt x="44" y="0"/>
                  </a:moveTo>
                  <a:cubicBezTo>
                    <a:pt x="20" y="0"/>
                    <a:pt x="0" y="19"/>
                    <a:pt x="0" y="43"/>
                  </a:cubicBezTo>
                  <a:cubicBezTo>
                    <a:pt x="0" y="51"/>
                    <a:pt x="2" y="58"/>
                    <a:pt x="5" y="64"/>
                  </a:cubicBezTo>
                  <a:cubicBezTo>
                    <a:pt x="5" y="53"/>
                    <a:pt x="5" y="53"/>
                    <a:pt x="5" y="53"/>
                  </a:cubicBezTo>
                  <a:cubicBezTo>
                    <a:pt x="5" y="51"/>
                    <a:pt x="6" y="49"/>
                    <a:pt x="7" y="47"/>
                  </a:cubicBezTo>
                  <a:cubicBezTo>
                    <a:pt x="7" y="46"/>
                    <a:pt x="7" y="45"/>
                    <a:pt x="7" y="43"/>
                  </a:cubicBezTo>
                  <a:cubicBezTo>
                    <a:pt x="7" y="23"/>
                    <a:pt x="24" y="7"/>
                    <a:pt x="44" y="7"/>
                  </a:cubicBezTo>
                  <a:cubicBezTo>
                    <a:pt x="64" y="7"/>
                    <a:pt x="80" y="23"/>
                    <a:pt x="80" y="43"/>
                  </a:cubicBezTo>
                  <a:cubicBezTo>
                    <a:pt x="80" y="45"/>
                    <a:pt x="80" y="46"/>
                    <a:pt x="80" y="47"/>
                  </a:cubicBezTo>
                  <a:cubicBezTo>
                    <a:pt x="81" y="49"/>
                    <a:pt x="82" y="51"/>
                    <a:pt x="82" y="53"/>
                  </a:cubicBezTo>
                  <a:cubicBezTo>
                    <a:pt x="82" y="65"/>
                    <a:pt x="82" y="65"/>
                    <a:pt x="82" y="65"/>
                  </a:cubicBezTo>
                  <a:cubicBezTo>
                    <a:pt x="85" y="58"/>
                    <a:pt x="87" y="51"/>
                    <a:pt x="87" y="43"/>
                  </a:cubicBezTo>
                  <a:cubicBezTo>
                    <a:pt x="87" y="19"/>
                    <a:pt x="68" y="0"/>
                    <a:pt x="44"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90" name="Google Shape;2190;p65"/>
            <p:cNvSpPr/>
            <p:nvPr/>
          </p:nvSpPr>
          <p:spPr>
            <a:xfrm>
              <a:off x="3647590" y="1302541"/>
              <a:ext cx="51371" cy="88911"/>
            </a:xfrm>
            <a:custGeom>
              <a:rect b="b" l="l" r="r" t="t"/>
              <a:pathLst>
                <a:path extrusionOk="0" h="34" w="19">
                  <a:moveTo>
                    <a:pt x="0" y="7"/>
                  </a:moveTo>
                  <a:cubicBezTo>
                    <a:pt x="0" y="7"/>
                    <a:pt x="0" y="8"/>
                    <a:pt x="0" y="9"/>
                  </a:cubicBezTo>
                  <a:cubicBezTo>
                    <a:pt x="0" y="20"/>
                    <a:pt x="0" y="20"/>
                    <a:pt x="0" y="20"/>
                  </a:cubicBezTo>
                  <a:cubicBezTo>
                    <a:pt x="0" y="25"/>
                    <a:pt x="0" y="25"/>
                    <a:pt x="0" y="25"/>
                  </a:cubicBezTo>
                  <a:cubicBezTo>
                    <a:pt x="0" y="30"/>
                    <a:pt x="6" y="34"/>
                    <a:pt x="13" y="34"/>
                  </a:cubicBezTo>
                  <a:cubicBezTo>
                    <a:pt x="19" y="34"/>
                    <a:pt x="19" y="34"/>
                    <a:pt x="19" y="34"/>
                  </a:cubicBezTo>
                  <a:cubicBezTo>
                    <a:pt x="19" y="0"/>
                    <a:pt x="19" y="0"/>
                    <a:pt x="19" y="0"/>
                  </a:cubicBezTo>
                  <a:cubicBezTo>
                    <a:pt x="13" y="0"/>
                    <a:pt x="13" y="0"/>
                    <a:pt x="13" y="0"/>
                  </a:cubicBezTo>
                  <a:cubicBezTo>
                    <a:pt x="7" y="0"/>
                    <a:pt x="1" y="3"/>
                    <a:pt x="0" y="7"/>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91" name="Google Shape;2191;p65"/>
            <p:cNvSpPr/>
            <p:nvPr/>
          </p:nvSpPr>
          <p:spPr>
            <a:xfrm>
              <a:off x="3785895" y="1302541"/>
              <a:ext cx="51371" cy="88911"/>
            </a:xfrm>
            <a:custGeom>
              <a:rect b="b" l="l" r="r" t="t"/>
              <a:pathLst>
                <a:path extrusionOk="0" h="34" w="19">
                  <a:moveTo>
                    <a:pt x="19" y="25"/>
                  </a:moveTo>
                  <a:cubicBezTo>
                    <a:pt x="19" y="20"/>
                    <a:pt x="19" y="20"/>
                    <a:pt x="19" y="20"/>
                  </a:cubicBezTo>
                  <a:cubicBezTo>
                    <a:pt x="19" y="9"/>
                    <a:pt x="19" y="9"/>
                    <a:pt x="19" y="9"/>
                  </a:cubicBezTo>
                  <a:cubicBezTo>
                    <a:pt x="19" y="8"/>
                    <a:pt x="19" y="8"/>
                    <a:pt x="19" y="8"/>
                  </a:cubicBezTo>
                  <a:cubicBezTo>
                    <a:pt x="18" y="3"/>
                    <a:pt x="13" y="0"/>
                    <a:pt x="6" y="0"/>
                  </a:cubicBezTo>
                  <a:cubicBezTo>
                    <a:pt x="0" y="0"/>
                    <a:pt x="0" y="0"/>
                    <a:pt x="0" y="0"/>
                  </a:cubicBezTo>
                  <a:cubicBezTo>
                    <a:pt x="0" y="34"/>
                    <a:pt x="0" y="34"/>
                    <a:pt x="0" y="34"/>
                  </a:cubicBezTo>
                  <a:cubicBezTo>
                    <a:pt x="6" y="34"/>
                    <a:pt x="6" y="34"/>
                    <a:pt x="6" y="34"/>
                  </a:cubicBezTo>
                  <a:cubicBezTo>
                    <a:pt x="13" y="34"/>
                    <a:pt x="19" y="30"/>
                    <a:pt x="19" y="25"/>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192" name="Google Shape;2192;p65"/>
          <p:cNvGrpSpPr/>
          <p:nvPr/>
        </p:nvGrpSpPr>
        <p:grpSpPr>
          <a:xfrm>
            <a:off x="3390744" y="4178690"/>
            <a:ext cx="509758" cy="507781"/>
            <a:chOff x="3368999" y="3590525"/>
            <a:chExt cx="509758" cy="507781"/>
          </a:xfrm>
        </p:grpSpPr>
        <p:sp>
          <p:nvSpPr>
            <p:cNvPr id="2193" name="Google Shape;2193;p65"/>
            <p:cNvSpPr/>
            <p:nvPr/>
          </p:nvSpPr>
          <p:spPr>
            <a:xfrm>
              <a:off x="3368999" y="3590525"/>
              <a:ext cx="509758" cy="507781"/>
            </a:xfrm>
            <a:prstGeom prst="ellipse">
              <a:avLst/>
            </a:pr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94" name="Google Shape;2194;p65"/>
            <p:cNvSpPr/>
            <p:nvPr/>
          </p:nvSpPr>
          <p:spPr>
            <a:xfrm>
              <a:off x="3493478" y="3703144"/>
              <a:ext cx="260806" cy="260806"/>
            </a:xfrm>
            <a:custGeom>
              <a:rect b="b" l="l" r="r" t="t"/>
              <a:pathLst>
                <a:path extrusionOk="0" h="132" w="132">
                  <a:moveTo>
                    <a:pt x="72" y="51"/>
                  </a:moveTo>
                  <a:lnTo>
                    <a:pt x="72" y="41"/>
                  </a:lnTo>
                  <a:lnTo>
                    <a:pt x="97" y="41"/>
                  </a:lnTo>
                  <a:lnTo>
                    <a:pt x="97" y="0"/>
                  </a:lnTo>
                  <a:lnTo>
                    <a:pt x="35" y="0"/>
                  </a:lnTo>
                  <a:lnTo>
                    <a:pt x="35" y="41"/>
                  </a:lnTo>
                  <a:lnTo>
                    <a:pt x="61" y="41"/>
                  </a:lnTo>
                  <a:lnTo>
                    <a:pt x="61" y="51"/>
                  </a:lnTo>
                  <a:lnTo>
                    <a:pt x="26" y="51"/>
                  </a:lnTo>
                  <a:lnTo>
                    <a:pt x="26" y="46"/>
                  </a:lnTo>
                  <a:lnTo>
                    <a:pt x="11" y="46"/>
                  </a:lnTo>
                  <a:lnTo>
                    <a:pt x="11" y="51"/>
                  </a:lnTo>
                  <a:lnTo>
                    <a:pt x="0" y="51"/>
                  </a:lnTo>
                  <a:lnTo>
                    <a:pt x="0" y="132"/>
                  </a:lnTo>
                  <a:lnTo>
                    <a:pt x="132" y="132"/>
                  </a:lnTo>
                  <a:lnTo>
                    <a:pt x="132" y="51"/>
                  </a:lnTo>
                  <a:lnTo>
                    <a:pt x="72" y="5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95" name="Google Shape;2195;p65"/>
            <p:cNvSpPr/>
            <p:nvPr/>
          </p:nvSpPr>
          <p:spPr>
            <a:xfrm>
              <a:off x="3702912" y="3823669"/>
              <a:ext cx="29637" cy="9879"/>
            </a:xfrm>
            <a:custGeom>
              <a:rect b="b" l="l" r="r" t="t"/>
              <a:pathLst>
                <a:path extrusionOk="0" h="5" w="15">
                  <a:moveTo>
                    <a:pt x="15" y="5"/>
                  </a:moveTo>
                  <a:lnTo>
                    <a:pt x="15" y="5"/>
                  </a:lnTo>
                  <a:lnTo>
                    <a:pt x="0" y="5"/>
                  </a:lnTo>
                  <a:lnTo>
                    <a:pt x="0" y="0"/>
                  </a:lnTo>
                  <a:lnTo>
                    <a:pt x="15" y="0"/>
                  </a:lnTo>
                  <a:lnTo>
                    <a:pt x="15" y="5"/>
                  </a:lnTo>
                  <a:close/>
                </a:path>
              </a:pathLst>
            </a:custGeom>
            <a:solidFill>
              <a:srgbClr val="DA89DA"/>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96" name="Google Shape;2196;p65"/>
            <p:cNvSpPr/>
            <p:nvPr/>
          </p:nvSpPr>
          <p:spPr>
            <a:xfrm>
              <a:off x="3574484" y="3833546"/>
              <a:ext cx="100766" cy="100766"/>
            </a:xfrm>
            <a:custGeom>
              <a:rect b="b" l="l" r="r" t="t"/>
              <a:pathLst>
                <a:path extrusionOk="0" h="38" w="38">
                  <a:moveTo>
                    <a:pt x="19" y="38"/>
                  </a:moveTo>
                  <a:cubicBezTo>
                    <a:pt x="19" y="38"/>
                    <a:pt x="19" y="38"/>
                    <a:pt x="19" y="38"/>
                  </a:cubicBezTo>
                  <a:cubicBezTo>
                    <a:pt x="9" y="38"/>
                    <a:pt x="0" y="29"/>
                    <a:pt x="0" y="19"/>
                  </a:cubicBezTo>
                  <a:cubicBezTo>
                    <a:pt x="0" y="9"/>
                    <a:pt x="9" y="0"/>
                    <a:pt x="19" y="0"/>
                  </a:cubicBezTo>
                  <a:cubicBezTo>
                    <a:pt x="29" y="0"/>
                    <a:pt x="38" y="9"/>
                    <a:pt x="38" y="19"/>
                  </a:cubicBezTo>
                  <a:cubicBezTo>
                    <a:pt x="38" y="29"/>
                    <a:pt x="29" y="38"/>
                    <a:pt x="19" y="38"/>
                  </a:cubicBezTo>
                  <a:close/>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97" name="Google Shape;2197;p65"/>
            <p:cNvSpPr/>
            <p:nvPr/>
          </p:nvSpPr>
          <p:spPr>
            <a:xfrm>
              <a:off x="3578436" y="3716975"/>
              <a:ext cx="90888" cy="55323"/>
            </a:xfrm>
            <a:custGeom>
              <a:rect b="b" l="l" r="r" t="t"/>
              <a:pathLst>
                <a:path extrusionOk="0" h="28" w="46">
                  <a:moveTo>
                    <a:pt x="0" y="28"/>
                  </a:moveTo>
                  <a:lnTo>
                    <a:pt x="0" y="28"/>
                  </a:lnTo>
                  <a:lnTo>
                    <a:pt x="0" y="0"/>
                  </a:lnTo>
                  <a:lnTo>
                    <a:pt x="46" y="0"/>
                  </a:lnTo>
                  <a:lnTo>
                    <a:pt x="46" y="28"/>
                  </a:lnTo>
                  <a:lnTo>
                    <a:pt x="0" y="28"/>
                  </a:lnTo>
                  <a:close/>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2198" name="Google Shape;2198;p65"/>
          <p:cNvSpPr/>
          <p:nvPr/>
        </p:nvSpPr>
        <p:spPr>
          <a:xfrm>
            <a:off x="7318636" y="3624111"/>
            <a:ext cx="333911" cy="163992"/>
          </a:xfrm>
          <a:custGeom>
            <a:rect b="b" l="l" r="r" t="t"/>
            <a:pathLst>
              <a:path extrusionOk="0" h="62" w="126">
                <a:moveTo>
                  <a:pt x="108" y="44"/>
                </a:moveTo>
                <a:cubicBezTo>
                  <a:pt x="118" y="42"/>
                  <a:pt x="126" y="33"/>
                  <a:pt x="126" y="22"/>
                </a:cubicBezTo>
                <a:cubicBezTo>
                  <a:pt x="126" y="11"/>
                  <a:pt x="118" y="2"/>
                  <a:pt x="108" y="0"/>
                </a:cubicBezTo>
                <a:cubicBezTo>
                  <a:pt x="108" y="10"/>
                  <a:pt x="108" y="10"/>
                  <a:pt x="108" y="10"/>
                </a:cubicBezTo>
                <a:cubicBezTo>
                  <a:pt x="113" y="12"/>
                  <a:pt x="116" y="17"/>
                  <a:pt x="116" y="22"/>
                </a:cubicBezTo>
                <a:cubicBezTo>
                  <a:pt x="116" y="27"/>
                  <a:pt x="113" y="32"/>
                  <a:pt x="108" y="34"/>
                </a:cubicBezTo>
                <a:lnTo>
                  <a:pt x="108" y="44"/>
                </a:lnTo>
                <a:close/>
                <a:moveTo>
                  <a:pt x="53" y="62"/>
                </a:moveTo>
                <a:cubicBezTo>
                  <a:pt x="70" y="62"/>
                  <a:pt x="85" y="54"/>
                  <a:pt x="94" y="42"/>
                </a:cubicBezTo>
                <a:cubicBezTo>
                  <a:pt x="97" y="44"/>
                  <a:pt x="100" y="44"/>
                  <a:pt x="104" y="44"/>
                </a:cubicBezTo>
                <a:cubicBezTo>
                  <a:pt x="105" y="44"/>
                  <a:pt x="107" y="44"/>
                  <a:pt x="108" y="44"/>
                </a:cubicBezTo>
                <a:cubicBezTo>
                  <a:pt x="108" y="34"/>
                  <a:pt x="108" y="34"/>
                  <a:pt x="108" y="34"/>
                </a:cubicBezTo>
                <a:cubicBezTo>
                  <a:pt x="107" y="34"/>
                  <a:pt x="105" y="35"/>
                  <a:pt x="104" y="35"/>
                </a:cubicBezTo>
                <a:cubicBezTo>
                  <a:pt x="102" y="35"/>
                  <a:pt x="101" y="34"/>
                  <a:pt x="100" y="34"/>
                </a:cubicBezTo>
                <a:cubicBezTo>
                  <a:pt x="103" y="27"/>
                  <a:pt x="106" y="18"/>
                  <a:pt x="106" y="10"/>
                </a:cubicBezTo>
                <a:cubicBezTo>
                  <a:pt x="106" y="10"/>
                  <a:pt x="106" y="10"/>
                  <a:pt x="106" y="10"/>
                </a:cubicBezTo>
                <a:cubicBezTo>
                  <a:pt x="106" y="10"/>
                  <a:pt x="106" y="10"/>
                  <a:pt x="106" y="10"/>
                </a:cubicBezTo>
                <a:cubicBezTo>
                  <a:pt x="106" y="10"/>
                  <a:pt x="107" y="10"/>
                  <a:pt x="108" y="10"/>
                </a:cubicBezTo>
                <a:cubicBezTo>
                  <a:pt x="108" y="0"/>
                  <a:pt x="108" y="0"/>
                  <a:pt x="108" y="0"/>
                </a:cubicBezTo>
                <a:cubicBezTo>
                  <a:pt x="107" y="0"/>
                  <a:pt x="106" y="0"/>
                  <a:pt x="105" y="0"/>
                </a:cubicBezTo>
                <a:cubicBezTo>
                  <a:pt x="105" y="0"/>
                  <a:pt x="105" y="0"/>
                  <a:pt x="105" y="0"/>
                </a:cubicBezTo>
                <a:cubicBezTo>
                  <a:pt x="1" y="0"/>
                  <a:pt x="1" y="0"/>
                  <a:pt x="1" y="0"/>
                </a:cubicBezTo>
                <a:cubicBezTo>
                  <a:pt x="1" y="3"/>
                  <a:pt x="0" y="6"/>
                  <a:pt x="0" y="10"/>
                </a:cubicBezTo>
                <a:cubicBezTo>
                  <a:pt x="0" y="39"/>
                  <a:pt x="24" y="62"/>
                  <a:pt x="53" y="62"/>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99" name="Google Shape;2199;p65"/>
          <p:cNvSpPr/>
          <p:nvPr/>
        </p:nvSpPr>
        <p:spPr>
          <a:xfrm>
            <a:off x="7318636" y="3803912"/>
            <a:ext cx="302298" cy="23709"/>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00" name="Google Shape;2200;p65"/>
          <p:cNvSpPr/>
          <p:nvPr/>
        </p:nvSpPr>
        <p:spPr>
          <a:xfrm>
            <a:off x="7387789" y="3475927"/>
            <a:ext cx="55323" cy="138308"/>
          </a:xfrm>
          <a:custGeom>
            <a:rect b="b" l="l" r="r" t="t"/>
            <a:pathLst>
              <a:path extrusionOk="0" h="52" w="21">
                <a:moveTo>
                  <a:pt x="7" y="40"/>
                </a:moveTo>
                <a:cubicBezTo>
                  <a:pt x="1" y="42"/>
                  <a:pt x="4" y="52"/>
                  <a:pt x="10" y="50"/>
                </a:cubicBezTo>
                <a:cubicBezTo>
                  <a:pt x="18" y="47"/>
                  <a:pt x="21" y="40"/>
                  <a:pt x="19" y="32"/>
                </a:cubicBezTo>
                <a:cubicBezTo>
                  <a:pt x="18" y="28"/>
                  <a:pt x="16" y="25"/>
                  <a:pt x="14" y="21"/>
                </a:cubicBezTo>
                <a:cubicBezTo>
                  <a:pt x="13" y="19"/>
                  <a:pt x="11" y="15"/>
                  <a:pt x="13" y="13"/>
                </a:cubicBezTo>
                <a:cubicBezTo>
                  <a:pt x="19" y="10"/>
                  <a:pt x="14" y="0"/>
                  <a:pt x="8" y="4"/>
                </a:cubicBezTo>
                <a:cubicBezTo>
                  <a:pt x="2" y="8"/>
                  <a:pt x="0" y="16"/>
                  <a:pt x="3" y="22"/>
                </a:cubicBezTo>
                <a:cubicBezTo>
                  <a:pt x="3" y="25"/>
                  <a:pt x="12" y="38"/>
                  <a:pt x="7" y="4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01" name="Google Shape;2201;p65"/>
          <p:cNvSpPr/>
          <p:nvPr/>
        </p:nvSpPr>
        <p:spPr>
          <a:xfrm>
            <a:off x="7466820" y="3475927"/>
            <a:ext cx="53346" cy="138308"/>
          </a:xfrm>
          <a:custGeom>
            <a:rect b="b" l="l" r="r" t="t"/>
            <a:pathLst>
              <a:path extrusionOk="0" h="52" w="20">
                <a:moveTo>
                  <a:pt x="7" y="40"/>
                </a:moveTo>
                <a:cubicBezTo>
                  <a:pt x="0" y="42"/>
                  <a:pt x="3" y="52"/>
                  <a:pt x="10" y="50"/>
                </a:cubicBezTo>
                <a:cubicBezTo>
                  <a:pt x="18" y="47"/>
                  <a:pt x="20" y="40"/>
                  <a:pt x="18" y="32"/>
                </a:cubicBezTo>
                <a:cubicBezTo>
                  <a:pt x="17" y="28"/>
                  <a:pt x="15" y="25"/>
                  <a:pt x="13" y="21"/>
                </a:cubicBezTo>
                <a:cubicBezTo>
                  <a:pt x="12" y="19"/>
                  <a:pt x="10" y="15"/>
                  <a:pt x="13" y="13"/>
                </a:cubicBezTo>
                <a:cubicBezTo>
                  <a:pt x="19" y="10"/>
                  <a:pt x="14" y="0"/>
                  <a:pt x="8" y="4"/>
                </a:cubicBezTo>
                <a:cubicBezTo>
                  <a:pt x="1" y="8"/>
                  <a:pt x="0" y="16"/>
                  <a:pt x="2" y="22"/>
                </a:cubicBezTo>
                <a:cubicBezTo>
                  <a:pt x="3" y="25"/>
                  <a:pt x="12" y="38"/>
                  <a:pt x="7" y="4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02" name="Google Shape;2202;p65"/>
          <p:cNvSpPr/>
          <p:nvPr/>
        </p:nvSpPr>
        <p:spPr>
          <a:xfrm>
            <a:off x="7709846" y="919235"/>
            <a:ext cx="136331" cy="138308"/>
          </a:xfrm>
          <a:custGeom>
            <a:rect b="b" l="l" r="r" t="t"/>
            <a:pathLst>
              <a:path extrusionOk="0" h="52" w="51">
                <a:moveTo>
                  <a:pt x="11" y="48"/>
                </a:moveTo>
                <a:cubicBezTo>
                  <a:pt x="15" y="50"/>
                  <a:pt x="20" y="52"/>
                  <a:pt x="25" y="52"/>
                </a:cubicBezTo>
                <a:cubicBezTo>
                  <a:pt x="39" y="52"/>
                  <a:pt x="51" y="40"/>
                  <a:pt x="51" y="26"/>
                </a:cubicBezTo>
                <a:cubicBezTo>
                  <a:pt x="51" y="12"/>
                  <a:pt x="39" y="0"/>
                  <a:pt x="25" y="0"/>
                </a:cubicBezTo>
                <a:cubicBezTo>
                  <a:pt x="12" y="0"/>
                  <a:pt x="2" y="10"/>
                  <a:pt x="0" y="22"/>
                </a:cubicBezTo>
                <a:cubicBezTo>
                  <a:pt x="25" y="22"/>
                  <a:pt x="25" y="22"/>
                  <a:pt x="25" y="22"/>
                </a:cubicBezTo>
                <a:cubicBezTo>
                  <a:pt x="34" y="22"/>
                  <a:pt x="34" y="22"/>
                  <a:pt x="34" y="22"/>
                </a:cubicBezTo>
                <a:cubicBezTo>
                  <a:pt x="28" y="29"/>
                  <a:pt x="28" y="29"/>
                  <a:pt x="28" y="29"/>
                </a:cubicBezTo>
                <a:lnTo>
                  <a:pt x="11" y="48"/>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03" name="Google Shape;2203;p65"/>
          <p:cNvSpPr/>
          <p:nvPr/>
        </p:nvSpPr>
        <p:spPr>
          <a:xfrm>
            <a:off x="7496458" y="988389"/>
            <a:ext cx="280565" cy="264758"/>
          </a:xfrm>
          <a:custGeom>
            <a:rect b="b" l="l" r="r" t="t"/>
            <a:pathLst>
              <a:path extrusionOk="0" h="100" w="106">
                <a:moveTo>
                  <a:pt x="47" y="54"/>
                </a:moveTo>
                <a:cubicBezTo>
                  <a:pt x="47" y="56"/>
                  <a:pt x="47" y="56"/>
                  <a:pt x="47" y="56"/>
                </a:cubicBezTo>
                <a:cubicBezTo>
                  <a:pt x="47" y="59"/>
                  <a:pt x="47" y="59"/>
                  <a:pt x="47" y="59"/>
                </a:cubicBezTo>
                <a:cubicBezTo>
                  <a:pt x="47" y="91"/>
                  <a:pt x="47" y="91"/>
                  <a:pt x="47" y="91"/>
                </a:cubicBezTo>
                <a:cubicBezTo>
                  <a:pt x="40" y="92"/>
                  <a:pt x="35" y="96"/>
                  <a:pt x="35" y="100"/>
                </a:cubicBezTo>
                <a:cubicBezTo>
                  <a:pt x="70" y="100"/>
                  <a:pt x="70" y="100"/>
                  <a:pt x="70" y="100"/>
                </a:cubicBezTo>
                <a:cubicBezTo>
                  <a:pt x="70" y="96"/>
                  <a:pt x="65" y="93"/>
                  <a:pt x="59" y="91"/>
                </a:cubicBezTo>
                <a:cubicBezTo>
                  <a:pt x="59" y="59"/>
                  <a:pt x="59" y="59"/>
                  <a:pt x="59" y="59"/>
                </a:cubicBezTo>
                <a:cubicBezTo>
                  <a:pt x="59" y="56"/>
                  <a:pt x="59" y="56"/>
                  <a:pt x="59" y="56"/>
                </a:cubicBezTo>
                <a:cubicBezTo>
                  <a:pt x="59" y="54"/>
                  <a:pt x="59" y="54"/>
                  <a:pt x="59" y="54"/>
                </a:cubicBezTo>
                <a:cubicBezTo>
                  <a:pt x="89" y="19"/>
                  <a:pt x="89" y="19"/>
                  <a:pt x="89" y="19"/>
                </a:cubicBezTo>
                <a:cubicBezTo>
                  <a:pt x="106" y="0"/>
                  <a:pt x="106" y="0"/>
                  <a:pt x="106" y="0"/>
                </a:cubicBezTo>
                <a:cubicBezTo>
                  <a:pt x="80" y="0"/>
                  <a:pt x="80" y="0"/>
                  <a:pt x="80" y="0"/>
                </a:cubicBezTo>
                <a:cubicBezTo>
                  <a:pt x="0" y="0"/>
                  <a:pt x="0" y="0"/>
                  <a:pt x="0" y="0"/>
                </a:cubicBezTo>
                <a:lnTo>
                  <a:pt x="47" y="54"/>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04" name="Google Shape;2204;p65"/>
          <p:cNvSpPr/>
          <p:nvPr/>
        </p:nvSpPr>
        <p:spPr>
          <a:xfrm>
            <a:off x="3760211" y="2284517"/>
            <a:ext cx="515684" cy="53346"/>
          </a:xfrm>
          <a:custGeom>
            <a:rect b="b" l="l" r="r" t="t"/>
            <a:pathLst>
              <a:path extrusionOk="0" h="20" w="195">
                <a:moveTo>
                  <a:pt x="171" y="20"/>
                </a:moveTo>
                <a:cubicBezTo>
                  <a:pt x="177" y="20"/>
                  <a:pt x="177" y="20"/>
                  <a:pt x="177" y="20"/>
                </a:cubicBezTo>
                <a:cubicBezTo>
                  <a:pt x="194" y="20"/>
                  <a:pt x="195" y="0"/>
                  <a:pt x="177" y="0"/>
                </a:cubicBezTo>
                <a:cubicBezTo>
                  <a:pt x="171" y="0"/>
                  <a:pt x="171" y="0"/>
                  <a:pt x="171" y="0"/>
                </a:cubicBezTo>
                <a:cubicBezTo>
                  <a:pt x="171" y="2"/>
                  <a:pt x="171" y="2"/>
                  <a:pt x="171" y="2"/>
                </a:cubicBezTo>
                <a:cubicBezTo>
                  <a:pt x="175" y="2"/>
                  <a:pt x="179" y="5"/>
                  <a:pt x="179" y="10"/>
                </a:cubicBezTo>
                <a:cubicBezTo>
                  <a:pt x="179" y="15"/>
                  <a:pt x="175" y="18"/>
                  <a:pt x="171" y="18"/>
                </a:cubicBezTo>
                <a:lnTo>
                  <a:pt x="171" y="20"/>
                </a:lnTo>
                <a:close/>
                <a:moveTo>
                  <a:pt x="25" y="20"/>
                </a:moveTo>
                <a:cubicBezTo>
                  <a:pt x="171" y="20"/>
                  <a:pt x="171" y="20"/>
                  <a:pt x="171" y="20"/>
                </a:cubicBezTo>
                <a:cubicBezTo>
                  <a:pt x="171" y="18"/>
                  <a:pt x="171" y="18"/>
                  <a:pt x="171" y="18"/>
                </a:cubicBezTo>
                <a:cubicBezTo>
                  <a:pt x="166" y="18"/>
                  <a:pt x="162" y="15"/>
                  <a:pt x="162" y="10"/>
                </a:cubicBezTo>
                <a:cubicBezTo>
                  <a:pt x="162" y="5"/>
                  <a:pt x="166" y="2"/>
                  <a:pt x="171" y="2"/>
                </a:cubicBezTo>
                <a:cubicBezTo>
                  <a:pt x="171" y="0"/>
                  <a:pt x="171" y="0"/>
                  <a:pt x="171" y="0"/>
                </a:cubicBezTo>
                <a:cubicBezTo>
                  <a:pt x="122" y="0"/>
                  <a:pt x="73" y="0"/>
                  <a:pt x="25" y="0"/>
                </a:cubicBezTo>
                <a:cubicBezTo>
                  <a:pt x="25" y="2"/>
                  <a:pt x="25" y="2"/>
                  <a:pt x="25" y="2"/>
                </a:cubicBezTo>
                <a:cubicBezTo>
                  <a:pt x="29" y="2"/>
                  <a:pt x="33" y="5"/>
                  <a:pt x="33" y="10"/>
                </a:cubicBezTo>
                <a:cubicBezTo>
                  <a:pt x="33" y="15"/>
                  <a:pt x="29" y="18"/>
                  <a:pt x="25" y="18"/>
                </a:cubicBezTo>
                <a:lnTo>
                  <a:pt x="25" y="20"/>
                </a:lnTo>
                <a:close/>
                <a:moveTo>
                  <a:pt x="19" y="20"/>
                </a:moveTo>
                <a:cubicBezTo>
                  <a:pt x="25" y="20"/>
                  <a:pt x="25" y="20"/>
                  <a:pt x="25" y="20"/>
                </a:cubicBezTo>
                <a:cubicBezTo>
                  <a:pt x="25" y="18"/>
                  <a:pt x="25" y="18"/>
                  <a:pt x="25" y="18"/>
                </a:cubicBezTo>
                <a:cubicBezTo>
                  <a:pt x="20" y="18"/>
                  <a:pt x="16" y="15"/>
                  <a:pt x="16" y="10"/>
                </a:cubicBezTo>
                <a:cubicBezTo>
                  <a:pt x="16" y="5"/>
                  <a:pt x="20" y="2"/>
                  <a:pt x="25" y="2"/>
                </a:cubicBezTo>
                <a:cubicBezTo>
                  <a:pt x="25" y="0"/>
                  <a:pt x="25" y="0"/>
                  <a:pt x="25" y="0"/>
                </a:cubicBezTo>
                <a:cubicBezTo>
                  <a:pt x="19" y="0"/>
                  <a:pt x="19" y="0"/>
                  <a:pt x="19" y="0"/>
                </a:cubicBezTo>
                <a:cubicBezTo>
                  <a:pt x="0" y="0"/>
                  <a:pt x="1" y="20"/>
                  <a:pt x="19" y="2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05" name="Google Shape;2205;p65"/>
          <p:cNvSpPr/>
          <p:nvPr/>
        </p:nvSpPr>
        <p:spPr>
          <a:xfrm>
            <a:off x="4024968" y="2102742"/>
            <a:ext cx="45443" cy="45443"/>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06" name="Google Shape;2206;p65"/>
          <p:cNvSpPr/>
          <p:nvPr/>
        </p:nvSpPr>
        <p:spPr>
          <a:xfrm>
            <a:off x="4050655" y="2132379"/>
            <a:ext cx="171894" cy="189677"/>
          </a:xfrm>
          <a:custGeom>
            <a:rect b="b" l="l" r="r" t="t"/>
            <a:pathLst>
              <a:path extrusionOk="0" h="72" w="65">
                <a:moveTo>
                  <a:pt x="64" y="66"/>
                </a:moveTo>
                <a:cubicBezTo>
                  <a:pt x="6" y="2"/>
                  <a:pt x="6" y="2"/>
                  <a:pt x="6" y="2"/>
                </a:cubicBezTo>
                <a:cubicBezTo>
                  <a:pt x="5" y="0"/>
                  <a:pt x="3" y="0"/>
                  <a:pt x="1" y="1"/>
                </a:cubicBezTo>
                <a:cubicBezTo>
                  <a:pt x="1" y="1"/>
                  <a:pt x="1" y="1"/>
                  <a:pt x="1" y="1"/>
                </a:cubicBezTo>
                <a:cubicBezTo>
                  <a:pt x="0" y="3"/>
                  <a:pt x="0" y="5"/>
                  <a:pt x="1" y="6"/>
                </a:cubicBezTo>
                <a:cubicBezTo>
                  <a:pt x="58" y="71"/>
                  <a:pt x="58" y="71"/>
                  <a:pt x="58" y="71"/>
                </a:cubicBezTo>
                <a:cubicBezTo>
                  <a:pt x="60" y="72"/>
                  <a:pt x="62" y="72"/>
                  <a:pt x="64" y="71"/>
                </a:cubicBezTo>
                <a:cubicBezTo>
                  <a:pt x="64" y="71"/>
                  <a:pt x="64" y="71"/>
                  <a:pt x="64" y="71"/>
                </a:cubicBezTo>
                <a:cubicBezTo>
                  <a:pt x="65" y="70"/>
                  <a:pt x="65" y="67"/>
                  <a:pt x="64" y="66"/>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07" name="Google Shape;2207;p65"/>
          <p:cNvSpPr/>
          <p:nvPr/>
        </p:nvSpPr>
        <p:spPr>
          <a:xfrm>
            <a:off x="3965694" y="2102742"/>
            <a:ext cx="45443" cy="45443"/>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08" name="Google Shape;2208;p65"/>
          <p:cNvSpPr/>
          <p:nvPr/>
        </p:nvSpPr>
        <p:spPr>
          <a:xfrm>
            <a:off x="3811581" y="2116573"/>
            <a:ext cx="189677" cy="205483"/>
          </a:xfrm>
          <a:custGeom>
            <a:rect b="b" l="l" r="r" t="t"/>
            <a:pathLst>
              <a:path extrusionOk="0" h="78" w="71">
                <a:moveTo>
                  <a:pt x="1" y="72"/>
                </a:moveTo>
                <a:cubicBezTo>
                  <a:pt x="64" y="2"/>
                  <a:pt x="64" y="2"/>
                  <a:pt x="64" y="2"/>
                </a:cubicBezTo>
                <a:cubicBezTo>
                  <a:pt x="65" y="0"/>
                  <a:pt x="68" y="0"/>
                  <a:pt x="69" y="1"/>
                </a:cubicBezTo>
                <a:cubicBezTo>
                  <a:pt x="69" y="1"/>
                  <a:pt x="69" y="1"/>
                  <a:pt x="69" y="1"/>
                </a:cubicBezTo>
                <a:cubicBezTo>
                  <a:pt x="71" y="3"/>
                  <a:pt x="71" y="5"/>
                  <a:pt x="69" y="7"/>
                </a:cubicBezTo>
                <a:cubicBezTo>
                  <a:pt x="7" y="77"/>
                  <a:pt x="7" y="77"/>
                  <a:pt x="7" y="77"/>
                </a:cubicBezTo>
                <a:cubicBezTo>
                  <a:pt x="5" y="78"/>
                  <a:pt x="3" y="78"/>
                  <a:pt x="2" y="77"/>
                </a:cubicBezTo>
                <a:cubicBezTo>
                  <a:pt x="2" y="77"/>
                  <a:pt x="2" y="77"/>
                  <a:pt x="2" y="77"/>
                </a:cubicBezTo>
                <a:cubicBezTo>
                  <a:pt x="0" y="76"/>
                  <a:pt x="0" y="73"/>
                  <a:pt x="1" y="72"/>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09" name="Google Shape;2209;p65"/>
          <p:cNvSpPr/>
          <p:nvPr/>
        </p:nvSpPr>
        <p:spPr>
          <a:xfrm>
            <a:off x="3811581" y="2353669"/>
            <a:ext cx="414920" cy="162015"/>
          </a:xfrm>
          <a:custGeom>
            <a:rect b="b" l="l" r="r" t="t"/>
            <a:pathLst>
              <a:path extrusionOk="0" h="61" w="156">
                <a:moveTo>
                  <a:pt x="126" y="0"/>
                </a:moveTo>
                <a:cubicBezTo>
                  <a:pt x="156" y="0"/>
                  <a:pt x="156" y="0"/>
                  <a:pt x="156" y="0"/>
                </a:cubicBezTo>
                <a:cubicBezTo>
                  <a:pt x="148" y="44"/>
                  <a:pt x="148" y="44"/>
                  <a:pt x="148" y="44"/>
                </a:cubicBezTo>
                <a:cubicBezTo>
                  <a:pt x="146" y="54"/>
                  <a:pt x="142" y="61"/>
                  <a:pt x="127" y="61"/>
                </a:cubicBezTo>
                <a:cubicBezTo>
                  <a:pt x="126" y="61"/>
                  <a:pt x="126" y="61"/>
                  <a:pt x="126" y="61"/>
                </a:cubicBezTo>
                <a:cubicBezTo>
                  <a:pt x="126" y="48"/>
                  <a:pt x="126" y="48"/>
                  <a:pt x="126" y="48"/>
                </a:cubicBezTo>
                <a:cubicBezTo>
                  <a:pt x="128" y="47"/>
                  <a:pt x="130" y="45"/>
                  <a:pt x="130" y="42"/>
                </a:cubicBezTo>
                <a:cubicBezTo>
                  <a:pt x="131" y="37"/>
                  <a:pt x="132" y="32"/>
                  <a:pt x="132" y="27"/>
                </a:cubicBezTo>
                <a:cubicBezTo>
                  <a:pt x="133" y="22"/>
                  <a:pt x="134" y="17"/>
                  <a:pt x="134" y="12"/>
                </a:cubicBezTo>
                <a:cubicBezTo>
                  <a:pt x="135" y="9"/>
                  <a:pt x="132" y="6"/>
                  <a:pt x="129" y="6"/>
                </a:cubicBezTo>
                <a:cubicBezTo>
                  <a:pt x="129" y="6"/>
                  <a:pt x="129" y="6"/>
                  <a:pt x="129" y="6"/>
                </a:cubicBezTo>
                <a:cubicBezTo>
                  <a:pt x="128" y="6"/>
                  <a:pt x="127" y="6"/>
                  <a:pt x="126" y="6"/>
                </a:cubicBezTo>
                <a:lnTo>
                  <a:pt x="126" y="0"/>
                </a:lnTo>
                <a:close/>
                <a:moveTo>
                  <a:pt x="102" y="0"/>
                </a:moveTo>
                <a:cubicBezTo>
                  <a:pt x="126" y="0"/>
                  <a:pt x="126" y="0"/>
                  <a:pt x="126" y="0"/>
                </a:cubicBezTo>
                <a:cubicBezTo>
                  <a:pt x="126" y="6"/>
                  <a:pt x="126" y="6"/>
                  <a:pt x="126" y="6"/>
                </a:cubicBezTo>
                <a:cubicBezTo>
                  <a:pt x="124" y="7"/>
                  <a:pt x="121" y="9"/>
                  <a:pt x="121" y="12"/>
                </a:cubicBezTo>
                <a:cubicBezTo>
                  <a:pt x="121" y="17"/>
                  <a:pt x="120" y="22"/>
                  <a:pt x="120" y="27"/>
                </a:cubicBezTo>
                <a:cubicBezTo>
                  <a:pt x="119" y="32"/>
                  <a:pt x="119" y="37"/>
                  <a:pt x="118" y="42"/>
                </a:cubicBezTo>
                <a:cubicBezTo>
                  <a:pt x="118" y="46"/>
                  <a:pt x="120" y="48"/>
                  <a:pt x="123" y="48"/>
                </a:cubicBezTo>
                <a:cubicBezTo>
                  <a:pt x="123" y="48"/>
                  <a:pt x="123" y="48"/>
                  <a:pt x="123" y="48"/>
                </a:cubicBezTo>
                <a:cubicBezTo>
                  <a:pt x="124" y="48"/>
                  <a:pt x="125" y="48"/>
                  <a:pt x="126" y="48"/>
                </a:cubicBezTo>
                <a:cubicBezTo>
                  <a:pt x="126" y="61"/>
                  <a:pt x="126" y="61"/>
                  <a:pt x="126" y="61"/>
                </a:cubicBezTo>
                <a:cubicBezTo>
                  <a:pt x="102" y="61"/>
                  <a:pt x="102" y="61"/>
                  <a:pt x="102" y="61"/>
                </a:cubicBezTo>
                <a:cubicBezTo>
                  <a:pt x="102" y="48"/>
                  <a:pt x="102" y="48"/>
                  <a:pt x="102" y="48"/>
                </a:cubicBezTo>
                <a:cubicBezTo>
                  <a:pt x="105" y="48"/>
                  <a:pt x="107" y="45"/>
                  <a:pt x="107" y="42"/>
                </a:cubicBezTo>
                <a:cubicBezTo>
                  <a:pt x="107" y="37"/>
                  <a:pt x="108" y="32"/>
                  <a:pt x="108" y="27"/>
                </a:cubicBezTo>
                <a:cubicBezTo>
                  <a:pt x="109" y="22"/>
                  <a:pt x="109" y="17"/>
                  <a:pt x="109" y="12"/>
                </a:cubicBezTo>
                <a:cubicBezTo>
                  <a:pt x="110" y="9"/>
                  <a:pt x="107" y="6"/>
                  <a:pt x="103" y="6"/>
                </a:cubicBezTo>
                <a:cubicBezTo>
                  <a:pt x="103" y="6"/>
                  <a:pt x="103" y="6"/>
                  <a:pt x="103" y="6"/>
                </a:cubicBezTo>
                <a:cubicBezTo>
                  <a:pt x="103" y="6"/>
                  <a:pt x="102" y="6"/>
                  <a:pt x="102" y="6"/>
                </a:cubicBezTo>
                <a:lnTo>
                  <a:pt x="102" y="0"/>
                </a:lnTo>
                <a:close/>
                <a:moveTo>
                  <a:pt x="78" y="0"/>
                </a:moveTo>
                <a:cubicBezTo>
                  <a:pt x="102" y="0"/>
                  <a:pt x="102" y="0"/>
                  <a:pt x="102" y="0"/>
                </a:cubicBezTo>
                <a:cubicBezTo>
                  <a:pt x="102" y="6"/>
                  <a:pt x="102" y="6"/>
                  <a:pt x="102" y="6"/>
                </a:cubicBezTo>
                <a:cubicBezTo>
                  <a:pt x="99" y="6"/>
                  <a:pt x="96" y="9"/>
                  <a:pt x="96" y="12"/>
                </a:cubicBezTo>
                <a:cubicBezTo>
                  <a:pt x="96" y="17"/>
                  <a:pt x="96" y="22"/>
                  <a:pt x="95" y="27"/>
                </a:cubicBezTo>
                <a:cubicBezTo>
                  <a:pt x="95" y="32"/>
                  <a:pt x="95" y="37"/>
                  <a:pt x="95" y="42"/>
                </a:cubicBezTo>
                <a:cubicBezTo>
                  <a:pt x="95" y="46"/>
                  <a:pt x="97" y="48"/>
                  <a:pt x="100" y="48"/>
                </a:cubicBezTo>
                <a:cubicBezTo>
                  <a:pt x="100" y="48"/>
                  <a:pt x="100" y="48"/>
                  <a:pt x="100" y="48"/>
                </a:cubicBezTo>
                <a:cubicBezTo>
                  <a:pt x="101" y="48"/>
                  <a:pt x="102" y="48"/>
                  <a:pt x="102" y="48"/>
                </a:cubicBezTo>
                <a:cubicBezTo>
                  <a:pt x="102" y="61"/>
                  <a:pt x="102" y="61"/>
                  <a:pt x="102" y="61"/>
                </a:cubicBezTo>
                <a:cubicBezTo>
                  <a:pt x="78" y="61"/>
                  <a:pt x="78" y="61"/>
                  <a:pt x="78" y="61"/>
                </a:cubicBezTo>
                <a:cubicBezTo>
                  <a:pt x="78" y="48"/>
                  <a:pt x="78" y="48"/>
                  <a:pt x="78" y="48"/>
                </a:cubicBezTo>
                <a:cubicBezTo>
                  <a:pt x="81" y="48"/>
                  <a:pt x="84" y="46"/>
                  <a:pt x="84" y="42"/>
                </a:cubicBezTo>
                <a:cubicBezTo>
                  <a:pt x="84" y="37"/>
                  <a:pt x="84" y="32"/>
                  <a:pt x="84" y="27"/>
                </a:cubicBezTo>
                <a:cubicBezTo>
                  <a:pt x="84" y="22"/>
                  <a:pt x="84" y="17"/>
                  <a:pt x="84" y="12"/>
                </a:cubicBezTo>
                <a:cubicBezTo>
                  <a:pt x="84" y="9"/>
                  <a:pt x="81" y="6"/>
                  <a:pt x="78" y="6"/>
                </a:cubicBezTo>
                <a:cubicBezTo>
                  <a:pt x="78" y="6"/>
                  <a:pt x="78" y="6"/>
                  <a:pt x="78" y="6"/>
                </a:cubicBezTo>
                <a:cubicBezTo>
                  <a:pt x="78" y="6"/>
                  <a:pt x="78" y="6"/>
                  <a:pt x="78" y="6"/>
                </a:cubicBezTo>
                <a:lnTo>
                  <a:pt x="78" y="0"/>
                </a:lnTo>
                <a:close/>
                <a:moveTo>
                  <a:pt x="53" y="0"/>
                </a:moveTo>
                <a:cubicBezTo>
                  <a:pt x="78" y="0"/>
                  <a:pt x="78" y="0"/>
                  <a:pt x="78" y="0"/>
                </a:cubicBezTo>
                <a:cubicBezTo>
                  <a:pt x="78" y="6"/>
                  <a:pt x="78" y="6"/>
                  <a:pt x="78" y="6"/>
                </a:cubicBezTo>
                <a:cubicBezTo>
                  <a:pt x="74" y="6"/>
                  <a:pt x="71" y="9"/>
                  <a:pt x="71" y="12"/>
                </a:cubicBezTo>
                <a:cubicBezTo>
                  <a:pt x="71" y="17"/>
                  <a:pt x="71" y="22"/>
                  <a:pt x="71" y="27"/>
                </a:cubicBezTo>
                <a:cubicBezTo>
                  <a:pt x="71" y="32"/>
                  <a:pt x="71" y="37"/>
                  <a:pt x="71" y="42"/>
                </a:cubicBezTo>
                <a:cubicBezTo>
                  <a:pt x="72" y="46"/>
                  <a:pt x="74" y="48"/>
                  <a:pt x="78" y="48"/>
                </a:cubicBezTo>
                <a:cubicBezTo>
                  <a:pt x="78" y="48"/>
                  <a:pt x="78" y="48"/>
                  <a:pt x="78" y="48"/>
                </a:cubicBezTo>
                <a:cubicBezTo>
                  <a:pt x="78" y="48"/>
                  <a:pt x="78" y="48"/>
                  <a:pt x="78" y="48"/>
                </a:cubicBezTo>
                <a:cubicBezTo>
                  <a:pt x="78" y="61"/>
                  <a:pt x="78" y="61"/>
                  <a:pt x="78" y="61"/>
                </a:cubicBezTo>
                <a:cubicBezTo>
                  <a:pt x="53" y="61"/>
                  <a:pt x="53" y="61"/>
                  <a:pt x="53" y="61"/>
                </a:cubicBezTo>
                <a:cubicBezTo>
                  <a:pt x="53" y="48"/>
                  <a:pt x="53" y="48"/>
                  <a:pt x="53" y="48"/>
                </a:cubicBezTo>
                <a:cubicBezTo>
                  <a:pt x="54" y="48"/>
                  <a:pt x="54" y="48"/>
                  <a:pt x="55" y="48"/>
                </a:cubicBezTo>
                <a:cubicBezTo>
                  <a:pt x="55" y="48"/>
                  <a:pt x="55" y="48"/>
                  <a:pt x="55" y="48"/>
                </a:cubicBezTo>
                <a:cubicBezTo>
                  <a:pt x="58" y="48"/>
                  <a:pt x="61" y="46"/>
                  <a:pt x="60" y="42"/>
                </a:cubicBezTo>
                <a:cubicBezTo>
                  <a:pt x="60" y="37"/>
                  <a:pt x="60" y="32"/>
                  <a:pt x="60" y="27"/>
                </a:cubicBezTo>
                <a:cubicBezTo>
                  <a:pt x="60" y="22"/>
                  <a:pt x="59" y="17"/>
                  <a:pt x="59" y="12"/>
                </a:cubicBezTo>
                <a:cubicBezTo>
                  <a:pt x="59" y="9"/>
                  <a:pt x="56" y="6"/>
                  <a:pt x="53" y="6"/>
                </a:cubicBezTo>
                <a:lnTo>
                  <a:pt x="53" y="0"/>
                </a:lnTo>
                <a:close/>
                <a:moveTo>
                  <a:pt x="29" y="0"/>
                </a:moveTo>
                <a:cubicBezTo>
                  <a:pt x="53" y="0"/>
                  <a:pt x="53" y="0"/>
                  <a:pt x="53" y="0"/>
                </a:cubicBezTo>
                <a:cubicBezTo>
                  <a:pt x="53" y="6"/>
                  <a:pt x="53" y="6"/>
                  <a:pt x="53" y="6"/>
                </a:cubicBezTo>
                <a:cubicBezTo>
                  <a:pt x="53" y="6"/>
                  <a:pt x="52" y="6"/>
                  <a:pt x="52" y="6"/>
                </a:cubicBezTo>
                <a:cubicBezTo>
                  <a:pt x="52" y="6"/>
                  <a:pt x="52" y="6"/>
                  <a:pt x="52" y="6"/>
                </a:cubicBezTo>
                <a:cubicBezTo>
                  <a:pt x="48" y="6"/>
                  <a:pt x="46" y="9"/>
                  <a:pt x="46" y="12"/>
                </a:cubicBezTo>
                <a:cubicBezTo>
                  <a:pt x="46" y="17"/>
                  <a:pt x="47" y="22"/>
                  <a:pt x="47" y="27"/>
                </a:cubicBezTo>
                <a:cubicBezTo>
                  <a:pt x="47" y="32"/>
                  <a:pt x="48" y="37"/>
                  <a:pt x="48" y="42"/>
                </a:cubicBezTo>
                <a:cubicBezTo>
                  <a:pt x="48" y="45"/>
                  <a:pt x="50" y="48"/>
                  <a:pt x="53" y="48"/>
                </a:cubicBezTo>
                <a:cubicBezTo>
                  <a:pt x="53" y="61"/>
                  <a:pt x="53" y="61"/>
                  <a:pt x="53" y="61"/>
                </a:cubicBezTo>
                <a:cubicBezTo>
                  <a:pt x="29" y="61"/>
                  <a:pt x="29" y="61"/>
                  <a:pt x="29" y="61"/>
                </a:cubicBezTo>
                <a:cubicBezTo>
                  <a:pt x="29" y="48"/>
                  <a:pt x="29" y="48"/>
                  <a:pt x="29" y="48"/>
                </a:cubicBezTo>
                <a:cubicBezTo>
                  <a:pt x="30" y="48"/>
                  <a:pt x="31" y="48"/>
                  <a:pt x="32" y="48"/>
                </a:cubicBezTo>
                <a:cubicBezTo>
                  <a:pt x="32" y="48"/>
                  <a:pt x="32" y="48"/>
                  <a:pt x="32" y="48"/>
                </a:cubicBezTo>
                <a:cubicBezTo>
                  <a:pt x="35" y="48"/>
                  <a:pt x="38" y="46"/>
                  <a:pt x="37" y="42"/>
                </a:cubicBezTo>
                <a:cubicBezTo>
                  <a:pt x="37" y="37"/>
                  <a:pt x="36" y="32"/>
                  <a:pt x="36" y="27"/>
                </a:cubicBezTo>
                <a:cubicBezTo>
                  <a:pt x="35" y="22"/>
                  <a:pt x="34" y="17"/>
                  <a:pt x="34" y="12"/>
                </a:cubicBezTo>
                <a:cubicBezTo>
                  <a:pt x="34" y="9"/>
                  <a:pt x="32" y="7"/>
                  <a:pt x="29" y="6"/>
                </a:cubicBezTo>
                <a:lnTo>
                  <a:pt x="29" y="0"/>
                </a:lnTo>
                <a:close/>
                <a:moveTo>
                  <a:pt x="28" y="61"/>
                </a:moveTo>
                <a:cubicBezTo>
                  <a:pt x="14" y="61"/>
                  <a:pt x="9" y="54"/>
                  <a:pt x="7" y="44"/>
                </a:cubicBezTo>
                <a:cubicBezTo>
                  <a:pt x="0" y="0"/>
                  <a:pt x="0" y="0"/>
                  <a:pt x="0" y="0"/>
                </a:cubicBezTo>
                <a:cubicBezTo>
                  <a:pt x="29" y="0"/>
                  <a:pt x="29" y="0"/>
                  <a:pt x="29" y="0"/>
                </a:cubicBezTo>
                <a:cubicBezTo>
                  <a:pt x="29" y="6"/>
                  <a:pt x="29" y="6"/>
                  <a:pt x="29" y="6"/>
                </a:cubicBezTo>
                <a:cubicBezTo>
                  <a:pt x="28" y="6"/>
                  <a:pt x="27" y="6"/>
                  <a:pt x="27" y="6"/>
                </a:cubicBezTo>
                <a:cubicBezTo>
                  <a:pt x="27" y="6"/>
                  <a:pt x="27" y="6"/>
                  <a:pt x="27" y="6"/>
                </a:cubicBezTo>
                <a:cubicBezTo>
                  <a:pt x="23" y="6"/>
                  <a:pt x="20" y="9"/>
                  <a:pt x="21" y="12"/>
                </a:cubicBezTo>
                <a:cubicBezTo>
                  <a:pt x="21" y="17"/>
                  <a:pt x="22" y="22"/>
                  <a:pt x="23" y="27"/>
                </a:cubicBezTo>
                <a:cubicBezTo>
                  <a:pt x="24" y="32"/>
                  <a:pt x="24" y="37"/>
                  <a:pt x="25" y="42"/>
                </a:cubicBezTo>
                <a:cubicBezTo>
                  <a:pt x="25" y="45"/>
                  <a:pt x="27" y="47"/>
                  <a:pt x="29" y="48"/>
                </a:cubicBezTo>
                <a:cubicBezTo>
                  <a:pt x="29" y="61"/>
                  <a:pt x="29" y="61"/>
                  <a:pt x="29" y="61"/>
                </a:cubicBezTo>
                <a:lnTo>
                  <a:pt x="28" y="6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10" name="Google Shape;2210;p65"/>
          <p:cNvSpPr/>
          <p:nvPr/>
        </p:nvSpPr>
        <p:spPr>
          <a:xfrm>
            <a:off x="6992627" y="3207217"/>
            <a:ext cx="239072" cy="359597"/>
          </a:xfrm>
          <a:custGeom>
            <a:rect b="b" l="l" r="r" t="t"/>
            <a:pathLst>
              <a:path extrusionOk="0" h="135" w="90">
                <a:moveTo>
                  <a:pt x="45" y="135"/>
                </a:moveTo>
                <a:cubicBezTo>
                  <a:pt x="6" y="68"/>
                  <a:pt x="6" y="68"/>
                  <a:pt x="6" y="68"/>
                </a:cubicBezTo>
                <a:cubicBezTo>
                  <a:pt x="3" y="61"/>
                  <a:pt x="0" y="53"/>
                  <a:pt x="0" y="45"/>
                </a:cubicBezTo>
                <a:cubicBezTo>
                  <a:pt x="0" y="20"/>
                  <a:pt x="20" y="0"/>
                  <a:pt x="45" y="0"/>
                </a:cubicBezTo>
                <a:cubicBezTo>
                  <a:pt x="70" y="0"/>
                  <a:pt x="90" y="20"/>
                  <a:pt x="90" y="45"/>
                </a:cubicBezTo>
                <a:cubicBezTo>
                  <a:pt x="90" y="53"/>
                  <a:pt x="88" y="61"/>
                  <a:pt x="84" y="68"/>
                </a:cubicBezTo>
                <a:lnTo>
                  <a:pt x="45" y="135"/>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11" name="Google Shape;2211;p65"/>
          <p:cNvSpPr/>
          <p:nvPr/>
        </p:nvSpPr>
        <p:spPr>
          <a:xfrm>
            <a:off x="7026216" y="3242782"/>
            <a:ext cx="169920" cy="169920"/>
          </a:xfrm>
          <a:prstGeom prst="ellipse">
            <a:avLst/>
          </a:pr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12" name="Google Shape;2212;p65"/>
          <p:cNvSpPr/>
          <p:nvPr/>
        </p:nvSpPr>
        <p:spPr>
          <a:xfrm>
            <a:off x="5445572" y="2776489"/>
            <a:ext cx="333911" cy="84959"/>
          </a:xfrm>
          <a:custGeom>
            <a:rect b="b" l="l" r="r" t="t"/>
            <a:pathLst>
              <a:path extrusionOk="0" h="43" w="169">
                <a:moveTo>
                  <a:pt x="110" y="23"/>
                </a:moveTo>
                <a:lnTo>
                  <a:pt x="59" y="23"/>
                </a:lnTo>
                <a:lnTo>
                  <a:pt x="59" y="0"/>
                </a:lnTo>
                <a:lnTo>
                  <a:pt x="0" y="0"/>
                </a:lnTo>
                <a:lnTo>
                  <a:pt x="0" y="43"/>
                </a:lnTo>
                <a:lnTo>
                  <a:pt x="169" y="43"/>
                </a:lnTo>
                <a:lnTo>
                  <a:pt x="169" y="0"/>
                </a:lnTo>
                <a:lnTo>
                  <a:pt x="110" y="0"/>
                </a:lnTo>
                <a:lnTo>
                  <a:pt x="110" y="23"/>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13" name="Google Shape;2213;p65"/>
          <p:cNvSpPr/>
          <p:nvPr/>
        </p:nvSpPr>
        <p:spPr>
          <a:xfrm>
            <a:off x="5581902" y="2776489"/>
            <a:ext cx="63225" cy="23709"/>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14" name="Google Shape;2214;p65"/>
          <p:cNvSpPr/>
          <p:nvPr/>
        </p:nvSpPr>
        <p:spPr>
          <a:xfrm>
            <a:off x="5445572" y="2582864"/>
            <a:ext cx="333911" cy="173871"/>
          </a:xfrm>
          <a:custGeom>
            <a:rect b="b" l="l" r="r" t="t"/>
            <a:pathLst>
              <a:path extrusionOk="0" h="88" w="169">
                <a:moveTo>
                  <a:pt x="126" y="0"/>
                </a:moveTo>
                <a:lnTo>
                  <a:pt x="85" y="0"/>
                </a:lnTo>
                <a:lnTo>
                  <a:pt x="85" y="15"/>
                </a:lnTo>
                <a:lnTo>
                  <a:pt x="112" y="15"/>
                </a:lnTo>
                <a:lnTo>
                  <a:pt x="112" y="32"/>
                </a:lnTo>
                <a:lnTo>
                  <a:pt x="85" y="32"/>
                </a:lnTo>
                <a:lnTo>
                  <a:pt x="85" y="88"/>
                </a:lnTo>
                <a:lnTo>
                  <a:pt x="110" y="88"/>
                </a:lnTo>
                <a:lnTo>
                  <a:pt x="169" y="88"/>
                </a:lnTo>
                <a:lnTo>
                  <a:pt x="169" y="32"/>
                </a:lnTo>
                <a:lnTo>
                  <a:pt x="126" y="32"/>
                </a:lnTo>
                <a:lnTo>
                  <a:pt x="126" y="0"/>
                </a:lnTo>
                <a:close/>
                <a:moveTo>
                  <a:pt x="85" y="0"/>
                </a:moveTo>
                <a:lnTo>
                  <a:pt x="43" y="0"/>
                </a:lnTo>
                <a:lnTo>
                  <a:pt x="43" y="32"/>
                </a:lnTo>
                <a:lnTo>
                  <a:pt x="0" y="32"/>
                </a:lnTo>
                <a:lnTo>
                  <a:pt x="0" y="88"/>
                </a:lnTo>
                <a:lnTo>
                  <a:pt x="59" y="88"/>
                </a:lnTo>
                <a:lnTo>
                  <a:pt x="85" y="88"/>
                </a:lnTo>
                <a:lnTo>
                  <a:pt x="85" y="32"/>
                </a:lnTo>
                <a:lnTo>
                  <a:pt x="58" y="32"/>
                </a:lnTo>
                <a:lnTo>
                  <a:pt x="58" y="32"/>
                </a:lnTo>
                <a:lnTo>
                  <a:pt x="58" y="15"/>
                </a:lnTo>
                <a:lnTo>
                  <a:pt x="85" y="15"/>
                </a:lnTo>
                <a:lnTo>
                  <a:pt x="85"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15" name="Google Shape;2215;p65"/>
          <p:cNvSpPr/>
          <p:nvPr/>
        </p:nvSpPr>
        <p:spPr>
          <a:xfrm>
            <a:off x="6846417" y="2667823"/>
            <a:ext cx="339838" cy="35565"/>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16" name="Google Shape;2216;p65"/>
          <p:cNvSpPr/>
          <p:nvPr/>
        </p:nvSpPr>
        <p:spPr>
          <a:xfrm>
            <a:off x="6846417" y="2746856"/>
            <a:ext cx="339838" cy="138308"/>
          </a:xfrm>
          <a:custGeom>
            <a:rect b="b" l="l" r="r" t="t"/>
            <a:pathLst>
              <a:path extrusionOk="0" h="70" w="172">
                <a:moveTo>
                  <a:pt x="146" y="70"/>
                </a:moveTo>
                <a:lnTo>
                  <a:pt x="172" y="70"/>
                </a:lnTo>
                <a:lnTo>
                  <a:pt x="172" y="0"/>
                </a:lnTo>
                <a:lnTo>
                  <a:pt x="146" y="0"/>
                </a:lnTo>
                <a:lnTo>
                  <a:pt x="146" y="33"/>
                </a:lnTo>
                <a:lnTo>
                  <a:pt x="146" y="33"/>
                </a:lnTo>
                <a:lnTo>
                  <a:pt x="160" y="47"/>
                </a:lnTo>
                <a:lnTo>
                  <a:pt x="146" y="59"/>
                </a:lnTo>
                <a:lnTo>
                  <a:pt x="146" y="70"/>
                </a:lnTo>
                <a:close/>
                <a:moveTo>
                  <a:pt x="0" y="70"/>
                </a:moveTo>
                <a:lnTo>
                  <a:pt x="146" y="70"/>
                </a:lnTo>
                <a:lnTo>
                  <a:pt x="146" y="59"/>
                </a:lnTo>
                <a:lnTo>
                  <a:pt x="134" y="47"/>
                </a:lnTo>
                <a:lnTo>
                  <a:pt x="146" y="33"/>
                </a:lnTo>
                <a:lnTo>
                  <a:pt x="146" y="0"/>
                </a:lnTo>
                <a:lnTo>
                  <a:pt x="0" y="0"/>
                </a:lnTo>
                <a:lnTo>
                  <a:pt x="0" y="70"/>
                </a:lnTo>
                <a:lnTo>
                  <a:pt x="0" y="70"/>
                </a:lnTo>
                <a:close/>
                <a:moveTo>
                  <a:pt x="146" y="33"/>
                </a:moveTo>
                <a:lnTo>
                  <a:pt x="146" y="33"/>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17" name="Google Shape;2217;p65"/>
          <p:cNvSpPr/>
          <p:nvPr/>
        </p:nvSpPr>
        <p:spPr>
          <a:xfrm>
            <a:off x="6846417" y="2746856"/>
            <a:ext cx="339838" cy="138308"/>
          </a:xfrm>
          <a:custGeom>
            <a:rect b="b" l="l" r="r" t="t"/>
            <a:pathLst>
              <a:path extrusionOk="0" h="70" w="172">
                <a:moveTo>
                  <a:pt x="146" y="70"/>
                </a:moveTo>
                <a:lnTo>
                  <a:pt x="172" y="70"/>
                </a:lnTo>
                <a:lnTo>
                  <a:pt x="172" y="0"/>
                </a:lnTo>
                <a:lnTo>
                  <a:pt x="146" y="0"/>
                </a:lnTo>
                <a:lnTo>
                  <a:pt x="146" y="33"/>
                </a:lnTo>
                <a:lnTo>
                  <a:pt x="146" y="33"/>
                </a:lnTo>
                <a:lnTo>
                  <a:pt x="160" y="47"/>
                </a:lnTo>
                <a:lnTo>
                  <a:pt x="146" y="59"/>
                </a:lnTo>
                <a:lnTo>
                  <a:pt x="146" y="70"/>
                </a:lnTo>
                <a:moveTo>
                  <a:pt x="0" y="70"/>
                </a:moveTo>
                <a:lnTo>
                  <a:pt x="146" y="70"/>
                </a:lnTo>
                <a:lnTo>
                  <a:pt x="146" y="59"/>
                </a:lnTo>
                <a:lnTo>
                  <a:pt x="134" y="47"/>
                </a:lnTo>
                <a:lnTo>
                  <a:pt x="146" y="33"/>
                </a:lnTo>
                <a:lnTo>
                  <a:pt x="146" y="0"/>
                </a:lnTo>
                <a:lnTo>
                  <a:pt x="0" y="0"/>
                </a:lnTo>
                <a:lnTo>
                  <a:pt x="0" y="70"/>
                </a:lnTo>
                <a:lnTo>
                  <a:pt x="0" y="70"/>
                </a:lnTo>
                <a:moveTo>
                  <a:pt x="146" y="33"/>
                </a:moveTo>
                <a:lnTo>
                  <a:pt x="146" y="33"/>
                </a:lnTo>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18" name="Google Shape;2218;p65"/>
          <p:cNvSpPr/>
          <p:nvPr/>
        </p:nvSpPr>
        <p:spPr>
          <a:xfrm>
            <a:off x="8583150" y="2491976"/>
            <a:ext cx="448509" cy="403065"/>
          </a:xfrm>
          <a:custGeom>
            <a:rect b="b" l="l" r="r" t="t"/>
            <a:pathLst>
              <a:path extrusionOk="0" h="152" w="169">
                <a:moveTo>
                  <a:pt x="166" y="43"/>
                </a:moveTo>
                <a:cubicBezTo>
                  <a:pt x="162" y="34"/>
                  <a:pt x="136" y="36"/>
                  <a:pt x="127" y="39"/>
                </a:cubicBezTo>
                <a:cubicBezTo>
                  <a:pt x="104" y="48"/>
                  <a:pt x="104" y="48"/>
                  <a:pt x="104" y="48"/>
                </a:cubicBezTo>
                <a:cubicBezTo>
                  <a:pt x="58" y="0"/>
                  <a:pt x="58" y="0"/>
                  <a:pt x="58" y="0"/>
                </a:cubicBezTo>
                <a:cubicBezTo>
                  <a:pt x="42" y="6"/>
                  <a:pt x="42" y="6"/>
                  <a:pt x="42" y="6"/>
                </a:cubicBezTo>
                <a:cubicBezTo>
                  <a:pt x="75" y="59"/>
                  <a:pt x="75" y="59"/>
                  <a:pt x="75" y="59"/>
                </a:cubicBezTo>
                <a:cubicBezTo>
                  <a:pt x="43" y="71"/>
                  <a:pt x="43" y="71"/>
                  <a:pt x="43" y="71"/>
                </a:cubicBezTo>
                <a:cubicBezTo>
                  <a:pt x="16" y="54"/>
                  <a:pt x="16" y="54"/>
                  <a:pt x="16" y="54"/>
                </a:cubicBezTo>
                <a:cubicBezTo>
                  <a:pt x="0" y="60"/>
                  <a:pt x="0" y="60"/>
                  <a:pt x="0" y="60"/>
                </a:cubicBezTo>
                <a:cubicBezTo>
                  <a:pt x="30" y="95"/>
                  <a:pt x="30" y="95"/>
                  <a:pt x="30" y="95"/>
                </a:cubicBezTo>
                <a:cubicBezTo>
                  <a:pt x="31" y="140"/>
                  <a:pt x="31" y="140"/>
                  <a:pt x="31" y="140"/>
                </a:cubicBezTo>
                <a:cubicBezTo>
                  <a:pt x="47" y="134"/>
                  <a:pt x="47" y="134"/>
                  <a:pt x="47" y="134"/>
                </a:cubicBezTo>
                <a:cubicBezTo>
                  <a:pt x="55" y="104"/>
                  <a:pt x="55" y="104"/>
                  <a:pt x="55" y="104"/>
                </a:cubicBezTo>
                <a:cubicBezTo>
                  <a:pt x="87" y="92"/>
                  <a:pt x="87" y="92"/>
                  <a:pt x="87" y="92"/>
                </a:cubicBezTo>
                <a:cubicBezTo>
                  <a:pt x="98" y="152"/>
                  <a:pt x="98" y="152"/>
                  <a:pt x="98" y="152"/>
                </a:cubicBezTo>
                <a:cubicBezTo>
                  <a:pt x="114" y="146"/>
                  <a:pt x="114" y="146"/>
                  <a:pt x="114" y="146"/>
                </a:cubicBezTo>
                <a:cubicBezTo>
                  <a:pt x="117" y="81"/>
                  <a:pt x="117" y="81"/>
                  <a:pt x="117" y="81"/>
                </a:cubicBezTo>
                <a:cubicBezTo>
                  <a:pt x="139" y="72"/>
                  <a:pt x="139" y="72"/>
                  <a:pt x="139" y="72"/>
                </a:cubicBezTo>
                <a:cubicBezTo>
                  <a:pt x="148" y="68"/>
                  <a:pt x="169" y="52"/>
                  <a:pt x="166" y="43"/>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19" name="Google Shape;2219;p65"/>
          <p:cNvSpPr/>
          <p:nvPr/>
        </p:nvSpPr>
        <p:spPr>
          <a:xfrm>
            <a:off x="6484845" y="1689799"/>
            <a:ext cx="235121" cy="466291"/>
          </a:xfrm>
          <a:custGeom>
            <a:rect b="b" l="l" r="r" t="t"/>
            <a:pathLst>
              <a:path extrusionOk="0" h="176" w="88">
                <a:moveTo>
                  <a:pt x="18" y="0"/>
                </a:moveTo>
                <a:cubicBezTo>
                  <a:pt x="70" y="0"/>
                  <a:pt x="70" y="0"/>
                  <a:pt x="70" y="0"/>
                </a:cubicBezTo>
                <a:cubicBezTo>
                  <a:pt x="80" y="0"/>
                  <a:pt x="88" y="8"/>
                  <a:pt x="88" y="18"/>
                </a:cubicBezTo>
                <a:cubicBezTo>
                  <a:pt x="88" y="158"/>
                  <a:pt x="88" y="158"/>
                  <a:pt x="88" y="158"/>
                </a:cubicBezTo>
                <a:cubicBezTo>
                  <a:pt x="88" y="168"/>
                  <a:pt x="80" y="176"/>
                  <a:pt x="70" y="176"/>
                </a:cubicBezTo>
                <a:cubicBezTo>
                  <a:pt x="18" y="176"/>
                  <a:pt x="18" y="176"/>
                  <a:pt x="18" y="176"/>
                </a:cubicBezTo>
                <a:cubicBezTo>
                  <a:pt x="8" y="176"/>
                  <a:pt x="0" y="168"/>
                  <a:pt x="0" y="158"/>
                </a:cubicBezTo>
                <a:cubicBezTo>
                  <a:pt x="0" y="18"/>
                  <a:pt x="0" y="18"/>
                  <a:pt x="0" y="18"/>
                </a:cubicBezTo>
                <a:cubicBezTo>
                  <a:pt x="0" y="8"/>
                  <a:pt x="8" y="0"/>
                  <a:pt x="18"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20" name="Google Shape;2220;p65"/>
          <p:cNvSpPr/>
          <p:nvPr/>
        </p:nvSpPr>
        <p:spPr>
          <a:xfrm>
            <a:off x="6512506" y="1739195"/>
            <a:ext cx="181775" cy="349717"/>
          </a:xfrm>
          <a:prstGeom prst="rect">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21" name="Google Shape;2221;p65"/>
          <p:cNvSpPr/>
          <p:nvPr/>
        </p:nvSpPr>
        <p:spPr>
          <a:xfrm>
            <a:off x="6553999" y="1707582"/>
            <a:ext cx="98790" cy="7903"/>
          </a:xfrm>
          <a:custGeom>
            <a:rect b="b" l="l" r="r" t="t"/>
            <a:pathLst>
              <a:path extrusionOk="0" h="3" w="37">
                <a:moveTo>
                  <a:pt x="1" y="3"/>
                </a:moveTo>
                <a:cubicBezTo>
                  <a:pt x="35" y="3"/>
                  <a:pt x="35" y="3"/>
                  <a:pt x="35" y="3"/>
                </a:cubicBezTo>
                <a:cubicBezTo>
                  <a:pt x="36" y="3"/>
                  <a:pt x="37" y="2"/>
                  <a:pt x="37" y="1"/>
                </a:cubicBezTo>
                <a:cubicBezTo>
                  <a:pt x="37" y="1"/>
                  <a:pt x="37" y="1"/>
                  <a:pt x="37" y="1"/>
                </a:cubicBezTo>
                <a:cubicBezTo>
                  <a:pt x="37" y="0"/>
                  <a:pt x="36" y="0"/>
                  <a:pt x="35" y="0"/>
                </a:cubicBezTo>
                <a:cubicBezTo>
                  <a:pt x="1" y="0"/>
                  <a:pt x="1" y="0"/>
                  <a:pt x="1" y="0"/>
                </a:cubicBezTo>
                <a:cubicBezTo>
                  <a:pt x="0" y="0"/>
                  <a:pt x="0" y="0"/>
                  <a:pt x="0" y="1"/>
                </a:cubicBezTo>
                <a:cubicBezTo>
                  <a:pt x="0" y="1"/>
                  <a:pt x="0" y="1"/>
                  <a:pt x="0" y="1"/>
                </a:cubicBezTo>
                <a:cubicBezTo>
                  <a:pt x="0" y="2"/>
                  <a:pt x="0" y="3"/>
                  <a:pt x="1" y="3"/>
                </a:cubicBezTo>
                <a:close/>
              </a:path>
            </a:pathLst>
          </a:custGeom>
          <a:solidFill>
            <a:srgbClr val="E5615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22" name="Google Shape;2222;p65"/>
          <p:cNvSpPr/>
          <p:nvPr/>
        </p:nvSpPr>
        <p:spPr>
          <a:xfrm>
            <a:off x="6520410" y="2116573"/>
            <a:ext cx="163992" cy="11855"/>
          </a:xfrm>
          <a:custGeom>
            <a:rect b="b" l="l" r="r" t="t"/>
            <a:pathLst>
              <a:path extrusionOk="0" h="5" w="62">
                <a:moveTo>
                  <a:pt x="3" y="5"/>
                </a:moveTo>
                <a:cubicBezTo>
                  <a:pt x="60" y="5"/>
                  <a:pt x="60" y="5"/>
                  <a:pt x="60" y="5"/>
                </a:cubicBezTo>
                <a:cubicBezTo>
                  <a:pt x="61" y="5"/>
                  <a:pt x="62" y="4"/>
                  <a:pt x="62" y="3"/>
                </a:cubicBezTo>
                <a:cubicBezTo>
                  <a:pt x="62" y="3"/>
                  <a:pt x="62" y="3"/>
                  <a:pt x="62" y="3"/>
                </a:cubicBezTo>
                <a:cubicBezTo>
                  <a:pt x="62" y="1"/>
                  <a:pt x="61" y="0"/>
                  <a:pt x="60" y="0"/>
                </a:cubicBezTo>
                <a:cubicBezTo>
                  <a:pt x="3" y="0"/>
                  <a:pt x="3" y="0"/>
                  <a:pt x="3" y="0"/>
                </a:cubicBezTo>
                <a:cubicBezTo>
                  <a:pt x="1" y="0"/>
                  <a:pt x="0" y="1"/>
                  <a:pt x="0" y="3"/>
                </a:cubicBezTo>
                <a:cubicBezTo>
                  <a:pt x="0" y="3"/>
                  <a:pt x="0" y="3"/>
                  <a:pt x="0" y="3"/>
                </a:cubicBezTo>
                <a:cubicBezTo>
                  <a:pt x="0" y="4"/>
                  <a:pt x="1" y="5"/>
                  <a:pt x="3" y="5"/>
                </a:cubicBezTo>
                <a:close/>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23" name="Google Shape;2223;p65"/>
          <p:cNvSpPr/>
          <p:nvPr/>
        </p:nvSpPr>
        <p:spPr>
          <a:xfrm>
            <a:off x="6575733" y="2096816"/>
            <a:ext cx="53346" cy="53346"/>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24" name="Google Shape;2224;p65"/>
          <p:cNvSpPr/>
          <p:nvPr/>
        </p:nvSpPr>
        <p:spPr>
          <a:xfrm>
            <a:off x="6583636" y="2104719"/>
            <a:ext cx="37541" cy="37541"/>
          </a:xfrm>
          <a:prstGeom prst="ellipse">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25" name="Google Shape;2225;p65"/>
          <p:cNvSpPr/>
          <p:nvPr/>
        </p:nvSpPr>
        <p:spPr>
          <a:xfrm>
            <a:off x="5779484" y="834276"/>
            <a:ext cx="61249" cy="122500"/>
          </a:xfrm>
          <a:custGeom>
            <a:rect b="b" l="l" r="r" t="t"/>
            <a:pathLst>
              <a:path extrusionOk="0" h="62" w="31">
                <a:moveTo>
                  <a:pt x="0" y="62"/>
                </a:moveTo>
                <a:lnTo>
                  <a:pt x="31" y="25"/>
                </a:lnTo>
                <a:lnTo>
                  <a:pt x="0" y="0"/>
                </a:lnTo>
                <a:lnTo>
                  <a:pt x="0" y="6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26" name="Google Shape;2226;p65"/>
          <p:cNvSpPr/>
          <p:nvPr/>
        </p:nvSpPr>
        <p:spPr>
          <a:xfrm>
            <a:off x="5929644" y="834276"/>
            <a:ext cx="59275" cy="122500"/>
          </a:xfrm>
          <a:custGeom>
            <a:rect b="b" l="l" r="r" t="t"/>
            <a:pathLst>
              <a:path extrusionOk="0" h="62" w="30">
                <a:moveTo>
                  <a:pt x="30" y="62"/>
                </a:moveTo>
                <a:lnTo>
                  <a:pt x="30" y="0"/>
                </a:lnTo>
                <a:lnTo>
                  <a:pt x="0" y="25"/>
                </a:lnTo>
                <a:lnTo>
                  <a:pt x="30" y="6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27" name="Google Shape;2227;p65"/>
          <p:cNvSpPr/>
          <p:nvPr/>
        </p:nvSpPr>
        <p:spPr>
          <a:xfrm>
            <a:off x="5988919" y="962703"/>
            <a:ext cx="1976" cy="1976"/>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28" name="Google Shape;2228;p65"/>
          <p:cNvSpPr/>
          <p:nvPr/>
        </p:nvSpPr>
        <p:spPr>
          <a:xfrm>
            <a:off x="5779484" y="962703"/>
            <a:ext cx="1976" cy="1976"/>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29" name="Google Shape;2229;p65"/>
          <p:cNvSpPr/>
          <p:nvPr/>
        </p:nvSpPr>
        <p:spPr>
          <a:xfrm>
            <a:off x="5783435" y="887623"/>
            <a:ext cx="203509" cy="75080"/>
          </a:xfrm>
          <a:custGeom>
            <a:rect b="b" l="l" r="r" t="t"/>
            <a:pathLst>
              <a:path extrusionOk="0" h="38" w="103">
                <a:moveTo>
                  <a:pt x="103" y="38"/>
                </a:moveTo>
                <a:lnTo>
                  <a:pt x="103" y="38"/>
                </a:lnTo>
                <a:lnTo>
                  <a:pt x="71" y="0"/>
                </a:lnTo>
                <a:lnTo>
                  <a:pt x="52" y="15"/>
                </a:lnTo>
                <a:lnTo>
                  <a:pt x="32" y="0"/>
                </a:lnTo>
                <a:lnTo>
                  <a:pt x="1" y="38"/>
                </a:lnTo>
                <a:lnTo>
                  <a:pt x="0" y="38"/>
                </a:lnTo>
                <a:lnTo>
                  <a:pt x="103" y="38"/>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30" name="Google Shape;2230;p65"/>
          <p:cNvSpPr/>
          <p:nvPr/>
        </p:nvSpPr>
        <p:spPr>
          <a:xfrm>
            <a:off x="5785410" y="830324"/>
            <a:ext cx="199557" cy="79032"/>
          </a:xfrm>
          <a:custGeom>
            <a:rect b="b" l="l" r="r" t="t"/>
            <a:pathLst>
              <a:path extrusionOk="0" h="40" w="101">
                <a:moveTo>
                  <a:pt x="31" y="24"/>
                </a:moveTo>
                <a:lnTo>
                  <a:pt x="32" y="25"/>
                </a:lnTo>
                <a:lnTo>
                  <a:pt x="34" y="27"/>
                </a:lnTo>
                <a:lnTo>
                  <a:pt x="51" y="40"/>
                </a:lnTo>
                <a:lnTo>
                  <a:pt x="69" y="27"/>
                </a:lnTo>
                <a:lnTo>
                  <a:pt x="70" y="25"/>
                </a:lnTo>
                <a:lnTo>
                  <a:pt x="71" y="24"/>
                </a:lnTo>
                <a:lnTo>
                  <a:pt x="101" y="0"/>
                </a:lnTo>
                <a:lnTo>
                  <a:pt x="0" y="0"/>
                </a:lnTo>
                <a:lnTo>
                  <a:pt x="31" y="24"/>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2231" name="Google Shape;2231;p65"/>
          <p:cNvGrpSpPr/>
          <p:nvPr/>
        </p:nvGrpSpPr>
        <p:grpSpPr>
          <a:xfrm>
            <a:off x="7652547" y="4370400"/>
            <a:ext cx="377378" cy="375403"/>
            <a:chOff x="7956820" y="4444072"/>
            <a:chExt cx="377378" cy="375403"/>
          </a:xfrm>
        </p:grpSpPr>
        <p:sp>
          <p:nvSpPr>
            <p:cNvPr id="2232" name="Google Shape;2232;p65"/>
            <p:cNvSpPr/>
            <p:nvPr/>
          </p:nvSpPr>
          <p:spPr>
            <a:xfrm>
              <a:off x="7956820" y="4444072"/>
              <a:ext cx="377378" cy="375403"/>
            </a:xfrm>
            <a:prstGeom prst="ellipse">
              <a:avLst/>
            </a:pr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33" name="Google Shape;2233;p65"/>
            <p:cNvSpPr/>
            <p:nvPr/>
          </p:nvSpPr>
          <p:spPr>
            <a:xfrm>
              <a:off x="8041781" y="4509274"/>
              <a:ext cx="88911" cy="248952"/>
            </a:xfrm>
            <a:custGeom>
              <a:rect b="b" l="l" r="r" t="t"/>
              <a:pathLst>
                <a:path extrusionOk="0" h="94" w="33">
                  <a:moveTo>
                    <a:pt x="4" y="11"/>
                  </a:moveTo>
                  <a:cubicBezTo>
                    <a:pt x="3" y="15"/>
                    <a:pt x="1" y="18"/>
                    <a:pt x="1" y="23"/>
                  </a:cubicBezTo>
                  <a:cubicBezTo>
                    <a:pt x="0" y="26"/>
                    <a:pt x="1" y="29"/>
                    <a:pt x="3" y="32"/>
                  </a:cubicBezTo>
                  <a:cubicBezTo>
                    <a:pt x="5" y="36"/>
                    <a:pt x="8" y="40"/>
                    <a:pt x="12" y="43"/>
                  </a:cubicBezTo>
                  <a:cubicBezTo>
                    <a:pt x="12" y="94"/>
                    <a:pt x="12" y="94"/>
                    <a:pt x="12" y="94"/>
                  </a:cubicBezTo>
                  <a:cubicBezTo>
                    <a:pt x="21" y="94"/>
                    <a:pt x="21" y="94"/>
                    <a:pt x="21" y="94"/>
                  </a:cubicBezTo>
                  <a:cubicBezTo>
                    <a:pt x="21" y="43"/>
                    <a:pt x="21" y="43"/>
                    <a:pt x="21" y="43"/>
                  </a:cubicBezTo>
                  <a:cubicBezTo>
                    <a:pt x="25" y="41"/>
                    <a:pt x="29" y="36"/>
                    <a:pt x="30" y="32"/>
                  </a:cubicBezTo>
                  <a:cubicBezTo>
                    <a:pt x="32" y="29"/>
                    <a:pt x="33" y="26"/>
                    <a:pt x="33" y="23"/>
                  </a:cubicBezTo>
                  <a:cubicBezTo>
                    <a:pt x="32" y="18"/>
                    <a:pt x="31" y="15"/>
                    <a:pt x="29" y="11"/>
                  </a:cubicBezTo>
                  <a:cubicBezTo>
                    <a:pt x="28" y="8"/>
                    <a:pt x="26" y="0"/>
                    <a:pt x="22" y="0"/>
                  </a:cubicBezTo>
                  <a:cubicBezTo>
                    <a:pt x="25" y="22"/>
                    <a:pt x="25" y="22"/>
                    <a:pt x="25" y="22"/>
                  </a:cubicBezTo>
                  <a:cubicBezTo>
                    <a:pt x="22" y="22"/>
                    <a:pt x="22" y="22"/>
                    <a:pt x="22" y="22"/>
                  </a:cubicBezTo>
                  <a:cubicBezTo>
                    <a:pt x="19" y="0"/>
                    <a:pt x="19" y="0"/>
                    <a:pt x="19" y="0"/>
                  </a:cubicBezTo>
                  <a:cubicBezTo>
                    <a:pt x="17" y="0"/>
                    <a:pt x="17" y="0"/>
                    <a:pt x="17" y="0"/>
                  </a:cubicBezTo>
                  <a:cubicBezTo>
                    <a:pt x="15" y="0"/>
                    <a:pt x="15" y="0"/>
                    <a:pt x="15" y="0"/>
                  </a:cubicBezTo>
                  <a:cubicBezTo>
                    <a:pt x="12" y="22"/>
                    <a:pt x="12" y="22"/>
                    <a:pt x="12" y="22"/>
                  </a:cubicBezTo>
                  <a:cubicBezTo>
                    <a:pt x="9" y="22"/>
                    <a:pt x="9" y="22"/>
                    <a:pt x="9" y="22"/>
                  </a:cubicBezTo>
                  <a:cubicBezTo>
                    <a:pt x="12" y="0"/>
                    <a:pt x="12" y="0"/>
                    <a:pt x="12" y="0"/>
                  </a:cubicBezTo>
                  <a:cubicBezTo>
                    <a:pt x="8" y="0"/>
                    <a:pt x="5" y="8"/>
                    <a:pt x="4" y="11"/>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34" name="Google Shape;2234;p65"/>
            <p:cNvSpPr/>
            <p:nvPr/>
          </p:nvSpPr>
          <p:spPr>
            <a:xfrm>
              <a:off x="8156376" y="4505321"/>
              <a:ext cx="92863" cy="252903"/>
            </a:xfrm>
            <a:custGeom>
              <a:rect b="b" l="l" r="r" t="t"/>
              <a:pathLst>
                <a:path extrusionOk="0" h="96" w="35">
                  <a:moveTo>
                    <a:pt x="22" y="96"/>
                  </a:moveTo>
                  <a:cubicBezTo>
                    <a:pt x="22" y="46"/>
                    <a:pt x="22" y="46"/>
                    <a:pt x="22" y="46"/>
                  </a:cubicBezTo>
                  <a:cubicBezTo>
                    <a:pt x="29" y="43"/>
                    <a:pt x="35" y="35"/>
                    <a:pt x="35" y="25"/>
                  </a:cubicBezTo>
                  <a:cubicBezTo>
                    <a:pt x="35" y="14"/>
                    <a:pt x="27" y="0"/>
                    <a:pt x="18" y="0"/>
                  </a:cubicBezTo>
                  <a:cubicBezTo>
                    <a:pt x="8" y="0"/>
                    <a:pt x="0" y="14"/>
                    <a:pt x="0" y="25"/>
                  </a:cubicBezTo>
                  <a:cubicBezTo>
                    <a:pt x="0" y="35"/>
                    <a:pt x="6" y="43"/>
                    <a:pt x="13" y="45"/>
                  </a:cubicBezTo>
                  <a:cubicBezTo>
                    <a:pt x="13" y="96"/>
                    <a:pt x="13" y="96"/>
                    <a:pt x="13" y="96"/>
                  </a:cubicBezTo>
                  <a:lnTo>
                    <a:pt x="22" y="96"/>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2235" name="Google Shape;2235;p65"/>
          <p:cNvSpPr/>
          <p:nvPr/>
        </p:nvSpPr>
        <p:spPr>
          <a:xfrm>
            <a:off x="4848880" y="3485806"/>
            <a:ext cx="175846" cy="369477"/>
          </a:xfrm>
          <a:custGeom>
            <a:rect b="b" l="l" r="r" t="t"/>
            <a:pathLst>
              <a:path extrusionOk="0" h="139" w="66">
                <a:moveTo>
                  <a:pt x="33" y="119"/>
                </a:moveTo>
                <a:cubicBezTo>
                  <a:pt x="49" y="119"/>
                  <a:pt x="61" y="123"/>
                  <a:pt x="65" y="135"/>
                </a:cubicBez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6" y="63"/>
                  <a:pt x="56" y="64"/>
                  <a:pt x="55" y="64"/>
                </a:cubicBezTo>
                <a:cubicBezTo>
                  <a:pt x="55" y="64"/>
                  <a:pt x="54" y="64"/>
                  <a:pt x="54" y="63"/>
                </a:cubicBezTo>
                <a:cubicBezTo>
                  <a:pt x="53" y="63"/>
                  <a:pt x="51" y="62"/>
                  <a:pt x="50" y="62"/>
                </a:cubicBezTo>
                <a:cubicBezTo>
                  <a:pt x="45" y="60"/>
                  <a:pt x="40" y="60"/>
                  <a:pt x="33" y="60"/>
                </a:cubicBezTo>
                <a:lnTo>
                  <a:pt x="33" y="119"/>
                </a:lnTo>
                <a:close/>
                <a:moveTo>
                  <a:pt x="1" y="135"/>
                </a:moveTo>
                <a:cubicBezTo>
                  <a:pt x="5" y="123"/>
                  <a:pt x="18" y="119"/>
                  <a:pt x="33" y="119"/>
                </a:cubicBezTo>
                <a:cubicBezTo>
                  <a:pt x="33" y="60"/>
                  <a:pt x="33" y="60"/>
                  <a:pt x="33" y="60"/>
                </a:cubicBezTo>
                <a:cubicBezTo>
                  <a:pt x="27" y="60"/>
                  <a:pt x="21" y="60"/>
                  <a:pt x="17" y="62"/>
                </a:cubicBezTo>
                <a:cubicBezTo>
                  <a:pt x="15" y="62"/>
                  <a:pt x="14" y="63"/>
                  <a:pt x="12" y="63"/>
                </a:cubicBezTo>
                <a:cubicBezTo>
                  <a:pt x="11" y="64"/>
                  <a:pt x="10" y="63"/>
                  <a:pt x="10" y="62"/>
                </a:cubicBezTo>
                <a:cubicBezTo>
                  <a:pt x="9" y="62"/>
                  <a:pt x="10" y="60"/>
                  <a:pt x="11" y="60"/>
                </a:cubicBezTo>
                <a:cubicBezTo>
                  <a:pt x="11" y="60"/>
                  <a:pt x="11" y="60"/>
                  <a:pt x="11" y="60"/>
                </a:cubicBezTo>
                <a:cubicBezTo>
                  <a:pt x="16" y="57"/>
                  <a:pt x="24" y="56"/>
                  <a:pt x="33" y="56"/>
                </a:cubicBezTo>
                <a:cubicBezTo>
                  <a:pt x="33" y="41"/>
                  <a:pt x="33" y="41"/>
                  <a:pt x="33" y="41"/>
                </a:cubicBezTo>
                <a:cubicBezTo>
                  <a:pt x="27" y="41"/>
                  <a:pt x="21" y="42"/>
                  <a:pt x="17" y="43"/>
                </a:cubicBezTo>
                <a:cubicBezTo>
                  <a:pt x="15" y="43"/>
                  <a:pt x="14" y="44"/>
                  <a:pt x="12" y="45"/>
                </a:cubicBezTo>
                <a:cubicBezTo>
                  <a:pt x="11" y="45"/>
                  <a:pt x="10" y="45"/>
                  <a:pt x="10" y="44"/>
                </a:cubicBezTo>
                <a:cubicBezTo>
                  <a:pt x="9" y="43"/>
                  <a:pt x="10" y="42"/>
                  <a:pt x="11" y="41"/>
                </a:cubicBezTo>
                <a:cubicBezTo>
                  <a:pt x="11" y="41"/>
                  <a:pt x="11" y="41"/>
                  <a:pt x="11" y="41"/>
                </a:cubicBezTo>
                <a:cubicBezTo>
                  <a:pt x="16" y="38"/>
                  <a:pt x="24" y="37"/>
                  <a:pt x="33" y="37"/>
                </a:cubicBezTo>
                <a:cubicBezTo>
                  <a:pt x="33" y="22"/>
                  <a:pt x="33" y="22"/>
                  <a:pt x="33" y="22"/>
                </a:cubicBezTo>
                <a:cubicBezTo>
                  <a:pt x="27" y="22"/>
                  <a:pt x="21" y="23"/>
                  <a:pt x="17" y="24"/>
                </a:cubicBezTo>
                <a:cubicBezTo>
                  <a:pt x="15" y="25"/>
                  <a:pt x="14" y="25"/>
                  <a:pt x="12" y="26"/>
                </a:cubicBezTo>
                <a:cubicBezTo>
                  <a:pt x="11" y="26"/>
                  <a:pt x="10" y="26"/>
                  <a:pt x="10" y="25"/>
                </a:cubicBezTo>
                <a:cubicBezTo>
                  <a:pt x="9" y="24"/>
                  <a:pt x="10" y="23"/>
                  <a:pt x="11" y="23"/>
                </a:cubicBezTo>
                <a:cubicBezTo>
                  <a:pt x="11" y="23"/>
                  <a:pt x="11" y="23"/>
                  <a:pt x="11" y="23"/>
                </a:cubicBezTo>
                <a:cubicBezTo>
                  <a:pt x="16" y="20"/>
                  <a:pt x="24" y="18"/>
                  <a:pt x="33" y="18"/>
                </a:cubicBezTo>
                <a:cubicBezTo>
                  <a:pt x="33" y="0"/>
                  <a:pt x="33" y="0"/>
                  <a:pt x="33" y="0"/>
                </a:cubicBezTo>
                <a:cubicBezTo>
                  <a:pt x="18" y="0"/>
                  <a:pt x="6" y="3"/>
                  <a:pt x="2" y="14"/>
                </a:cubicBezTo>
                <a:cubicBezTo>
                  <a:pt x="0" y="18"/>
                  <a:pt x="0" y="25"/>
                  <a:pt x="0" y="30"/>
                </a:cubicBezTo>
                <a:cubicBezTo>
                  <a:pt x="0" y="51"/>
                  <a:pt x="0" y="113"/>
                  <a:pt x="0" y="134"/>
                </a:cubicBezTo>
                <a:cubicBezTo>
                  <a:pt x="0" y="139"/>
                  <a:pt x="0" y="139"/>
                  <a:pt x="1" y="135"/>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36" name="Google Shape;2236;p65"/>
          <p:cNvSpPr/>
          <p:nvPr/>
        </p:nvSpPr>
        <p:spPr>
          <a:xfrm>
            <a:off x="5040532" y="3485806"/>
            <a:ext cx="173871" cy="369477"/>
          </a:xfrm>
          <a:custGeom>
            <a:rect b="b" l="l" r="r" t="t"/>
            <a:pathLst>
              <a:path extrusionOk="0" h="139" w="66">
                <a:moveTo>
                  <a:pt x="65" y="135"/>
                </a:move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7" y="25"/>
                  <a:pt x="57" y="25"/>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7" y="44"/>
                  <a:pt x="57" y="44"/>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7" y="62"/>
                  <a:pt x="57" y="62"/>
                  <a:pt x="57" y="62"/>
                </a:cubicBezTo>
                <a:cubicBezTo>
                  <a:pt x="56" y="63"/>
                  <a:pt x="56" y="64"/>
                  <a:pt x="55" y="64"/>
                </a:cubicBezTo>
                <a:cubicBezTo>
                  <a:pt x="55" y="64"/>
                  <a:pt x="54" y="64"/>
                  <a:pt x="54" y="63"/>
                </a:cubicBezTo>
                <a:cubicBezTo>
                  <a:pt x="53" y="63"/>
                  <a:pt x="51" y="62"/>
                  <a:pt x="50" y="62"/>
                </a:cubicBezTo>
                <a:cubicBezTo>
                  <a:pt x="45" y="60"/>
                  <a:pt x="40" y="60"/>
                  <a:pt x="33" y="60"/>
                </a:cubicBezTo>
                <a:cubicBezTo>
                  <a:pt x="33" y="119"/>
                  <a:pt x="33" y="119"/>
                  <a:pt x="33" y="119"/>
                </a:cubicBezTo>
                <a:cubicBezTo>
                  <a:pt x="33" y="119"/>
                  <a:pt x="33" y="119"/>
                  <a:pt x="33" y="119"/>
                </a:cubicBezTo>
                <a:cubicBezTo>
                  <a:pt x="48" y="119"/>
                  <a:pt x="61" y="123"/>
                  <a:pt x="65" y="135"/>
                </a:cubicBezTo>
                <a:close/>
                <a:moveTo>
                  <a:pt x="33" y="0"/>
                </a:moveTo>
                <a:cubicBezTo>
                  <a:pt x="33" y="0"/>
                  <a:pt x="33" y="0"/>
                  <a:pt x="33" y="0"/>
                </a:cubicBezTo>
                <a:cubicBezTo>
                  <a:pt x="18" y="0"/>
                  <a:pt x="5" y="3"/>
                  <a:pt x="2" y="14"/>
                </a:cubicBezTo>
                <a:cubicBezTo>
                  <a:pt x="0" y="18"/>
                  <a:pt x="0" y="25"/>
                  <a:pt x="0" y="30"/>
                </a:cubicBezTo>
                <a:cubicBezTo>
                  <a:pt x="0" y="51"/>
                  <a:pt x="0" y="113"/>
                  <a:pt x="0" y="134"/>
                </a:cubicBezTo>
                <a:cubicBezTo>
                  <a:pt x="0" y="139"/>
                  <a:pt x="0" y="139"/>
                  <a:pt x="1" y="135"/>
                </a:cubicBezTo>
                <a:cubicBezTo>
                  <a:pt x="5" y="123"/>
                  <a:pt x="18" y="119"/>
                  <a:pt x="33" y="119"/>
                </a:cubicBezTo>
                <a:cubicBezTo>
                  <a:pt x="33" y="60"/>
                  <a:pt x="33" y="60"/>
                  <a:pt x="33" y="60"/>
                </a:cubicBezTo>
                <a:cubicBezTo>
                  <a:pt x="33" y="60"/>
                  <a:pt x="33" y="60"/>
                  <a:pt x="33" y="60"/>
                </a:cubicBezTo>
                <a:cubicBezTo>
                  <a:pt x="26" y="60"/>
                  <a:pt x="21" y="60"/>
                  <a:pt x="17" y="62"/>
                </a:cubicBezTo>
                <a:cubicBezTo>
                  <a:pt x="15" y="62"/>
                  <a:pt x="14" y="63"/>
                  <a:pt x="12" y="63"/>
                </a:cubicBezTo>
                <a:cubicBezTo>
                  <a:pt x="11" y="64"/>
                  <a:pt x="10" y="63"/>
                  <a:pt x="10" y="62"/>
                </a:cubicBezTo>
                <a:cubicBezTo>
                  <a:pt x="9" y="62"/>
                  <a:pt x="10" y="60"/>
                  <a:pt x="10" y="60"/>
                </a:cubicBezTo>
                <a:cubicBezTo>
                  <a:pt x="16" y="57"/>
                  <a:pt x="23" y="56"/>
                  <a:pt x="33" y="56"/>
                </a:cubicBezTo>
                <a:cubicBezTo>
                  <a:pt x="33" y="56"/>
                  <a:pt x="33" y="56"/>
                  <a:pt x="33" y="56"/>
                </a:cubicBezTo>
                <a:cubicBezTo>
                  <a:pt x="33" y="41"/>
                  <a:pt x="33" y="41"/>
                  <a:pt x="33" y="41"/>
                </a:cubicBezTo>
                <a:cubicBezTo>
                  <a:pt x="33" y="41"/>
                  <a:pt x="33" y="41"/>
                  <a:pt x="33" y="41"/>
                </a:cubicBezTo>
                <a:cubicBezTo>
                  <a:pt x="26" y="41"/>
                  <a:pt x="21" y="42"/>
                  <a:pt x="17" y="43"/>
                </a:cubicBezTo>
                <a:cubicBezTo>
                  <a:pt x="15" y="43"/>
                  <a:pt x="14" y="44"/>
                  <a:pt x="12" y="45"/>
                </a:cubicBezTo>
                <a:cubicBezTo>
                  <a:pt x="11" y="45"/>
                  <a:pt x="10" y="45"/>
                  <a:pt x="10" y="44"/>
                </a:cubicBezTo>
                <a:cubicBezTo>
                  <a:pt x="9" y="43"/>
                  <a:pt x="10" y="42"/>
                  <a:pt x="10" y="41"/>
                </a:cubicBezTo>
                <a:cubicBezTo>
                  <a:pt x="16" y="38"/>
                  <a:pt x="23" y="37"/>
                  <a:pt x="33" y="37"/>
                </a:cubicBezTo>
                <a:cubicBezTo>
                  <a:pt x="33" y="37"/>
                  <a:pt x="33" y="37"/>
                  <a:pt x="33" y="37"/>
                </a:cubicBezTo>
                <a:cubicBezTo>
                  <a:pt x="33" y="22"/>
                  <a:pt x="33" y="22"/>
                  <a:pt x="33" y="22"/>
                </a:cubicBezTo>
                <a:cubicBezTo>
                  <a:pt x="33" y="22"/>
                  <a:pt x="33" y="22"/>
                  <a:pt x="33" y="22"/>
                </a:cubicBezTo>
                <a:cubicBezTo>
                  <a:pt x="26" y="22"/>
                  <a:pt x="21" y="23"/>
                  <a:pt x="17" y="24"/>
                </a:cubicBezTo>
                <a:cubicBezTo>
                  <a:pt x="15" y="25"/>
                  <a:pt x="14" y="25"/>
                  <a:pt x="12" y="26"/>
                </a:cubicBezTo>
                <a:cubicBezTo>
                  <a:pt x="11" y="26"/>
                  <a:pt x="10" y="26"/>
                  <a:pt x="10" y="25"/>
                </a:cubicBezTo>
                <a:cubicBezTo>
                  <a:pt x="9" y="24"/>
                  <a:pt x="10" y="23"/>
                  <a:pt x="10" y="23"/>
                </a:cubicBezTo>
                <a:cubicBezTo>
                  <a:pt x="16" y="20"/>
                  <a:pt x="23" y="18"/>
                  <a:pt x="33" y="18"/>
                </a:cubicBezTo>
                <a:cubicBezTo>
                  <a:pt x="33" y="18"/>
                  <a:pt x="33" y="18"/>
                  <a:pt x="33" y="18"/>
                </a:cubicBezTo>
                <a:lnTo>
                  <a:pt x="33"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37" name="Google Shape;2237;p65"/>
          <p:cNvSpPr/>
          <p:nvPr/>
        </p:nvSpPr>
        <p:spPr>
          <a:xfrm>
            <a:off x="4305533" y="4493464"/>
            <a:ext cx="272660" cy="272660"/>
          </a:xfrm>
          <a:custGeom>
            <a:rect b="b" l="l" r="r" t="t"/>
            <a:pathLst>
              <a:path extrusionOk="0" h="103" w="103">
                <a:moveTo>
                  <a:pt x="55" y="103"/>
                </a:moveTo>
                <a:cubicBezTo>
                  <a:pt x="58" y="103"/>
                  <a:pt x="61" y="103"/>
                  <a:pt x="63" y="102"/>
                </a:cubicBezTo>
                <a:cubicBezTo>
                  <a:pt x="65" y="102"/>
                  <a:pt x="67" y="101"/>
                  <a:pt x="68" y="101"/>
                </a:cubicBezTo>
                <a:cubicBezTo>
                  <a:pt x="69" y="100"/>
                  <a:pt x="70" y="100"/>
                  <a:pt x="71" y="100"/>
                </a:cubicBezTo>
                <a:cubicBezTo>
                  <a:pt x="72" y="99"/>
                  <a:pt x="74" y="98"/>
                  <a:pt x="75" y="98"/>
                </a:cubicBezTo>
                <a:cubicBezTo>
                  <a:pt x="76" y="97"/>
                  <a:pt x="77" y="97"/>
                  <a:pt x="78" y="96"/>
                </a:cubicBezTo>
                <a:cubicBezTo>
                  <a:pt x="81" y="95"/>
                  <a:pt x="84" y="92"/>
                  <a:pt x="87" y="90"/>
                </a:cubicBezTo>
                <a:cubicBezTo>
                  <a:pt x="87" y="89"/>
                  <a:pt x="88" y="89"/>
                  <a:pt x="88" y="88"/>
                </a:cubicBezTo>
                <a:cubicBezTo>
                  <a:pt x="89" y="88"/>
                  <a:pt x="89" y="87"/>
                  <a:pt x="90" y="86"/>
                </a:cubicBezTo>
                <a:cubicBezTo>
                  <a:pt x="91" y="86"/>
                  <a:pt x="92" y="85"/>
                  <a:pt x="92" y="84"/>
                </a:cubicBezTo>
                <a:cubicBezTo>
                  <a:pt x="94" y="82"/>
                  <a:pt x="95" y="80"/>
                  <a:pt x="96" y="79"/>
                </a:cubicBezTo>
                <a:cubicBezTo>
                  <a:pt x="96" y="78"/>
                  <a:pt x="96" y="78"/>
                  <a:pt x="97" y="77"/>
                </a:cubicBezTo>
                <a:cubicBezTo>
                  <a:pt x="97" y="77"/>
                  <a:pt x="97" y="76"/>
                  <a:pt x="98" y="75"/>
                </a:cubicBezTo>
                <a:cubicBezTo>
                  <a:pt x="98" y="75"/>
                  <a:pt x="98" y="75"/>
                  <a:pt x="98" y="74"/>
                </a:cubicBezTo>
                <a:cubicBezTo>
                  <a:pt x="99" y="73"/>
                  <a:pt x="99" y="73"/>
                  <a:pt x="99" y="72"/>
                </a:cubicBezTo>
                <a:cubicBezTo>
                  <a:pt x="100" y="71"/>
                  <a:pt x="100" y="70"/>
                  <a:pt x="100" y="70"/>
                </a:cubicBezTo>
                <a:cubicBezTo>
                  <a:pt x="101" y="68"/>
                  <a:pt x="101" y="66"/>
                  <a:pt x="102" y="65"/>
                </a:cubicBezTo>
                <a:cubicBezTo>
                  <a:pt x="102" y="64"/>
                  <a:pt x="102" y="63"/>
                  <a:pt x="102" y="62"/>
                </a:cubicBezTo>
                <a:cubicBezTo>
                  <a:pt x="103" y="61"/>
                  <a:pt x="103" y="61"/>
                  <a:pt x="103" y="60"/>
                </a:cubicBezTo>
                <a:cubicBezTo>
                  <a:pt x="103" y="59"/>
                  <a:pt x="103" y="58"/>
                  <a:pt x="103" y="57"/>
                </a:cubicBezTo>
                <a:cubicBezTo>
                  <a:pt x="103" y="55"/>
                  <a:pt x="103" y="54"/>
                  <a:pt x="103" y="52"/>
                </a:cubicBezTo>
                <a:cubicBezTo>
                  <a:pt x="103" y="50"/>
                  <a:pt x="103" y="48"/>
                  <a:pt x="103" y="47"/>
                </a:cubicBezTo>
                <a:cubicBezTo>
                  <a:pt x="103" y="46"/>
                  <a:pt x="103" y="45"/>
                  <a:pt x="103" y="44"/>
                </a:cubicBezTo>
                <a:cubicBezTo>
                  <a:pt x="103" y="43"/>
                  <a:pt x="103" y="42"/>
                  <a:pt x="102" y="41"/>
                </a:cubicBezTo>
                <a:cubicBezTo>
                  <a:pt x="102" y="41"/>
                  <a:pt x="102" y="40"/>
                  <a:pt x="102" y="39"/>
                </a:cubicBezTo>
                <a:cubicBezTo>
                  <a:pt x="101" y="37"/>
                  <a:pt x="101" y="36"/>
                  <a:pt x="100" y="34"/>
                </a:cubicBezTo>
                <a:cubicBezTo>
                  <a:pt x="100" y="34"/>
                  <a:pt x="100" y="33"/>
                  <a:pt x="100" y="33"/>
                </a:cubicBezTo>
                <a:cubicBezTo>
                  <a:pt x="99" y="32"/>
                  <a:pt x="99" y="31"/>
                  <a:pt x="98" y="29"/>
                </a:cubicBezTo>
                <a:cubicBezTo>
                  <a:pt x="98" y="29"/>
                  <a:pt x="98" y="29"/>
                  <a:pt x="98" y="28"/>
                </a:cubicBezTo>
                <a:cubicBezTo>
                  <a:pt x="97" y="28"/>
                  <a:pt x="97" y="27"/>
                  <a:pt x="97" y="26"/>
                </a:cubicBezTo>
                <a:cubicBezTo>
                  <a:pt x="95" y="24"/>
                  <a:pt x="94" y="22"/>
                  <a:pt x="92" y="20"/>
                </a:cubicBezTo>
                <a:cubicBezTo>
                  <a:pt x="92" y="19"/>
                  <a:pt x="91" y="18"/>
                  <a:pt x="90" y="17"/>
                </a:cubicBezTo>
                <a:cubicBezTo>
                  <a:pt x="89" y="17"/>
                  <a:pt x="89" y="16"/>
                  <a:pt x="88" y="15"/>
                </a:cubicBezTo>
                <a:cubicBezTo>
                  <a:pt x="88" y="15"/>
                  <a:pt x="87" y="14"/>
                  <a:pt x="87" y="14"/>
                </a:cubicBezTo>
                <a:cubicBezTo>
                  <a:pt x="85" y="13"/>
                  <a:pt x="84" y="12"/>
                  <a:pt x="83" y="11"/>
                </a:cubicBezTo>
                <a:cubicBezTo>
                  <a:pt x="81" y="9"/>
                  <a:pt x="79" y="8"/>
                  <a:pt x="78" y="7"/>
                </a:cubicBezTo>
                <a:cubicBezTo>
                  <a:pt x="77" y="7"/>
                  <a:pt x="76" y="6"/>
                  <a:pt x="75" y="6"/>
                </a:cubicBezTo>
                <a:cubicBezTo>
                  <a:pt x="75" y="6"/>
                  <a:pt x="75" y="6"/>
                  <a:pt x="74" y="5"/>
                </a:cubicBezTo>
                <a:cubicBezTo>
                  <a:pt x="74" y="5"/>
                  <a:pt x="74" y="5"/>
                  <a:pt x="73" y="5"/>
                </a:cubicBezTo>
                <a:cubicBezTo>
                  <a:pt x="73" y="5"/>
                  <a:pt x="73" y="5"/>
                  <a:pt x="73" y="5"/>
                </a:cubicBezTo>
                <a:cubicBezTo>
                  <a:pt x="72" y="4"/>
                  <a:pt x="71" y="4"/>
                  <a:pt x="71" y="4"/>
                </a:cubicBezTo>
                <a:cubicBezTo>
                  <a:pt x="71" y="4"/>
                  <a:pt x="71" y="4"/>
                  <a:pt x="71" y="4"/>
                </a:cubicBezTo>
                <a:cubicBezTo>
                  <a:pt x="70" y="4"/>
                  <a:pt x="69" y="3"/>
                  <a:pt x="69" y="3"/>
                </a:cubicBezTo>
                <a:cubicBezTo>
                  <a:pt x="69" y="3"/>
                  <a:pt x="69" y="3"/>
                  <a:pt x="68" y="3"/>
                </a:cubicBezTo>
                <a:cubicBezTo>
                  <a:pt x="67" y="2"/>
                  <a:pt x="65" y="2"/>
                  <a:pt x="64" y="2"/>
                </a:cubicBezTo>
                <a:cubicBezTo>
                  <a:pt x="63" y="2"/>
                  <a:pt x="63" y="1"/>
                  <a:pt x="62" y="1"/>
                </a:cubicBezTo>
                <a:cubicBezTo>
                  <a:pt x="62" y="1"/>
                  <a:pt x="62" y="1"/>
                  <a:pt x="61" y="1"/>
                </a:cubicBezTo>
                <a:cubicBezTo>
                  <a:pt x="59" y="1"/>
                  <a:pt x="57" y="1"/>
                  <a:pt x="55" y="0"/>
                </a:cubicBezTo>
                <a:cubicBezTo>
                  <a:pt x="55" y="3"/>
                  <a:pt x="55" y="3"/>
                  <a:pt x="55" y="3"/>
                </a:cubicBezTo>
                <a:cubicBezTo>
                  <a:pt x="58" y="3"/>
                  <a:pt x="60" y="4"/>
                  <a:pt x="62" y="4"/>
                </a:cubicBezTo>
                <a:cubicBezTo>
                  <a:pt x="62" y="4"/>
                  <a:pt x="61" y="4"/>
                  <a:pt x="61" y="4"/>
                </a:cubicBezTo>
                <a:cubicBezTo>
                  <a:pt x="60" y="5"/>
                  <a:pt x="60" y="5"/>
                  <a:pt x="60" y="5"/>
                </a:cubicBezTo>
                <a:cubicBezTo>
                  <a:pt x="59" y="5"/>
                  <a:pt x="58" y="5"/>
                  <a:pt x="57" y="5"/>
                </a:cubicBezTo>
                <a:cubicBezTo>
                  <a:pt x="57" y="5"/>
                  <a:pt x="58" y="5"/>
                  <a:pt x="58" y="5"/>
                </a:cubicBezTo>
                <a:cubicBezTo>
                  <a:pt x="59" y="6"/>
                  <a:pt x="59" y="6"/>
                  <a:pt x="60" y="6"/>
                </a:cubicBezTo>
                <a:cubicBezTo>
                  <a:pt x="61" y="6"/>
                  <a:pt x="62" y="6"/>
                  <a:pt x="62" y="6"/>
                </a:cubicBezTo>
                <a:cubicBezTo>
                  <a:pt x="62" y="5"/>
                  <a:pt x="62" y="5"/>
                  <a:pt x="63" y="5"/>
                </a:cubicBezTo>
                <a:cubicBezTo>
                  <a:pt x="63" y="5"/>
                  <a:pt x="63" y="4"/>
                  <a:pt x="63" y="4"/>
                </a:cubicBezTo>
                <a:cubicBezTo>
                  <a:pt x="64" y="4"/>
                  <a:pt x="64" y="5"/>
                  <a:pt x="65" y="5"/>
                </a:cubicBezTo>
                <a:cubicBezTo>
                  <a:pt x="65" y="5"/>
                  <a:pt x="64" y="5"/>
                  <a:pt x="64" y="6"/>
                </a:cubicBezTo>
                <a:cubicBezTo>
                  <a:pt x="64" y="6"/>
                  <a:pt x="65" y="5"/>
                  <a:pt x="66" y="5"/>
                </a:cubicBezTo>
                <a:cubicBezTo>
                  <a:pt x="66" y="5"/>
                  <a:pt x="66" y="5"/>
                  <a:pt x="66" y="5"/>
                </a:cubicBezTo>
                <a:cubicBezTo>
                  <a:pt x="67" y="5"/>
                  <a:pt x="68" y="6"/>
                  <a:pt x="68" y="6"/>
                </a:cubicBezTo>
                <a:cubicBezTo>
                  <a:pt x="69" y="6"/>
                  <a:pt x="71" y="7"/>
                  <a:pt x="72" y="7"/>
                </a:cubicBezTo>
                <a:cubicBezTo>
                  <a:pt x="71" y="7"/>
                  <a:pt x="71" y="7"/>
                  <a:pt x="71" y="7"/>
                </a:cubicBezTo>
                <a:cubicBezTo>
                  <a:pt x="71" y="7"/>
                  <a:pt x="70" y="7"/>
                  <a:pt x="70" y="7"/>
                </a:cubicBezTo>
                <a:cubicBezTo>
                  <a:pt x="70" y="8"/>
                  <a:pt x="70" y="8"/>
                  <a:pt x="71" y="8"/>
                </a:cubicBezTo>
                <a:cubicBezTo>
                  <a:pt x="71" y="8"/>
                  <a:pt x="72" y="9"/>
                  <a:pt x="72" y="9"/>
                </a:cubicBezTo>
                <a:cubicBezTo>
                  <a:pt x="72" y="10"/>
                  <a:pt x="71" y="9"/>
                  <a:pt x="70" y="9"/>
                </a:cubicBezTo>
                <a:cubicBezTo>
                  <a:pt x="69" y="9"/>
                  <a:pt x="68" y="11"/>
                  <a:pt x="68" y="10"/>
                </a:cubicBezTo>
                <a:cubicBezTo>
                  <a:pt x="68" y="9"/>
                  <a:pt x="68" y="9"/>
                  <a:pt x="69" y="8"/>
                </a:cubicBezTo>
                <a:cubicBezTo>
                  <a:pt x="68" y="8"/>
                  <a:pt x="68" y="8"/>
                  <a:pt x="68" y="8"/>
                </a:cubicBezTo>
                <a:cubicBezTo>
                  <a:pt x="68" y="8"/>
                  <a:pt x="68" y="9"/>
                  <a:pt x="67" y="9"/>
                </a:cubicBezTo>
                <a:cubicBezTo>
                  <a:pt x="67" y="9"/>
                  <a:pt x="67" y="9"/>
                  <a:pt x="66" y="9"/>
                </a:cubicBezTo>
                <a:cubicBezTo>
                  <a:pt x="66" y="9"/>
                  <a:pt x="65" y="9"/>
                  <a:pt x="65" y="9"/>
                </a:cubicBezTo>
                <a:cubicBezTo>
                  <a:pt x="64" y="10"/>
                  <a:pt x="64" y="10"/>
                  <a:pt x="63" y="10"/>
                </a:cubicBezTo>
                <a:cubicBezTo>
                  <a:pt x="63" y="10"/>
                  <a:pt x="63" y="10"/>
                  <a:pt x="62" y="10"/>
                </a:cubicBezTo>
                <a:cubicBezTo>
                  <a:pt x="62" y="11"/>
                  <a:pt x="61" y="11"/>
                  <a:pt x="60" y="11"/>
                </a:cubicBezTo>
                <a:cubicBezTo>
                  <a:pt x="60" y="12"/>
                  <a:pt x="59" y="12"/>
                  <a:pt x="58" y="13"/>
                </a:cubicBezTo>
                <a:cubicBezTo>
                  <a:pt x="58" y="13"/>
                  <a:pt x="57" y="13"/>
                  <a:pt x="57" y="14"/>
                </a:cubicBezTo>
                <a:cubicBezTo>
                  <a:pt x="57" y="14"/>
                  <a:pt x="58" y="14"/>
                  <a:pt x="58" y="14"/>
                </a:cubicBezTo>
                <a:cubicBezTo>
                  <a:pt x="58" y="15"/>
                  <a:pt x="58" y="15"/>
                  <a:pt x="58" y="15"/>
                </a:cubicBezTo>
                <a:cubicBezTo>
                  <a:pt x="58" y="16"/>
                  <a:pt x="59" y="15"/>
                  <a:pt x="59" y="16"/>
                </a:cubicBezTo>
                <a:cubicBezTo>
                  <a:pt x="60" y="16"/>
                  <a:pt x="61" y="16"/>
                  <a:pt x="61" y="17"/>
                </a:cubicBezTo>
                <a:cubicBezTo>
                  <a:pt x="62" y="17"/>
                  <a:pt x="62" y="17"/>
                  <a:pt x="63" y="17"/>
                </a:cubicBezTo>
                <a:cubicBezTo>
                  <a:pt x="64" y="17"/>
                  <a:pt x="65" y="17"/>
                  <a:pt x="65" y="18"/>
                </a:cubicBezTo>
                <a:cubicBezTo>
                  <a:pt x="65" y="18"/>
                  <a:pt x="64" y="19"/>
                  <a:pt x="64" y="19"/>
                </a:cubicBezTo>
                <a:cubicBezTo>
                  <a:pt x="64" y="19"/>
                  <a:pt x="64" y="20"/>
                  <a:pt x="64" y="20"/>
                </a:cubicBezTo>
                <a:cubicBezTo>
                  <a:pt x="64" y="21"/>
                  <a:pt x="64" y="21"/>
                  <a:pt x="65" y="21"/>
                </a:cubicBezTo>
                <a:cubicBezTo>
                  <a:pt x="65" y="21"/>
                  <a:pt x="66" y="21"/>
                  <a:pt x="66" y="20"/>
                </a:cubicBezTo>
                <a:cubicBezTo>
                  <a:pt x="66" y="19"/>
                  <a:pt x="66" y="19"/>
                  <a:pt x="67" y="18"/>
                </a:cubicBezTo>
                <a:cubicBezTo>
                  <a:pt x="69" y="18"/>
                  <a:pt x="72" y="17"/>
                  <a:pt x="71" y="14"/>
                </a:cubicBezTo>
                <a:cubicBezTo>
                  <a:pt x="71" y="14"/>
                  <a:pt x="71" y="14"/>
                  <a:pt x="71" y="13"/>
                </a:cubicBezTo>
                <a:cubicBezTo>
                  <a:pt x="71" y="13"/>
                  <a:pt x="72" y="13"/>
                  <a:pt x="72" y="12"/>
                </a:cubicBezTo>
                <a:cubicBezTo>
                  <a:pt x="72" y="12"/>
                  <a:pt x="72" y="12"/>
                  <a:pt x="73" y="11"/>
                </a:cubicBezTo>
                <a:cubicBezTo>
                  <a:pt x="73" y="11"/>
                  <a:pt x="73" y="11"/>
                  <a:pt x="73" y="11"/>
                </a:cubicBezTo>
                <a:cubicBezTo>
                  <a:pt x="73" y="10"/>
                  <a:pt x="73" y="10"/>
                  <a:pt x="73" y="10"/>
                </a:cubicBezTo>
                <a:cubicBezTo>
                  <a:pt x="74" y="10"/>
                  <a:pt x="74" y="10"/>
                  <a:pt x="74" y="11"/>
                </a:cubicBezTo>
                <a:cubicBezTo>
                  <a:pt x="75" y="11"/>
                  <a:pt x="75" y="11"/>
                  <a:pt x="76" y="11"/>
                </a:cubicBezTo>
                <a:cubicBezTo>
                  <a:pt x="76" y="11"/>
                  <a:pt x="76" y="11"/>
                  <a:pt x="76" y="11"/>
                </a:cubicBezTo>
                <a:cubicBezTo>
                  <a:pt x="77" y="11"/>
                  <a:pt x="77" y="11"/>
                  <a:pt x="78" y="12"/>
                </a:cubicBezTo>
                <a:cubicBezTo>
                  <a:pt x="78" y="12"/>
                  <a:pt x="78" y="12"/>
                  <a:pt x="79" y="12"/>
                </a:cubicBezTo>
                <a:cubicBezTo>
                  <a:pt x="78" y="13"/>
                  <a:pt x="78" y="13"/>
                  <a:pt x="78" y="13"/>
                </a:cubicBezTo>
                <a:cubicBezTo>
                  <a:pt x="78" y="13"/>
                  <a:pt x="78" y="13"/>
                  <a:pt x="78" y="13"/>
                </a:cubicBezTo>
                <a:cubicBezTo>
                  <a:pt x="78" y="14"/>
                  <a:pt x="79" y="14"/>
                  <a:pt x="79" y="14"/>
                </a:cubicBezTo>
                <a:cubicBezTo>
                  <a:pt x="79" y="14"/>
                  <a:pt x="80" y="14"/>
                  <a:pt x="80" y="14"/>
                </a:cubicBezTo>
                <a:cubicBezTo>
                  <a:pt x="81" y="14"/>
                  <a:pt x="81" y="13"/>
                  <a:pt x="82" y="13"/>
                </a:cubicBezTo>
                <a:cubicBezTo>
                  <a:pt x="82" y="14"/>
                  <a:pt x="83" y="14"/>
                  <a:pt x="83" y="14"/>
                </a:cubicBezTo>
                <a:cubicBezTo>
                  <a:pt x="83" y="15"/>
                  <a:pt x="83" y="15"/>
                  <a:pt x="83" y="15"/>
                </a:cubicBezTo>
                <a:cubicBezTo>
                  <a:pt x="83" y="16"/>
                  <a:pt x="83" y="16"/>
                  <a:pt x="83" y="17"/>
                </a:cubicBezTo>
                <a:cubicBezTo>
                  <a:pt x="83" y="18"/>
                  <a:pt x="84" y="17"/>
                  <a:pt x="85" y="18"/>
                </a:cubicBezTo>
                <a:cubicBezTo>
                  <a:pt x="85" y="18"/>
                  <a:pt x="85" y="18"/>
                  <a:pt x="85" y="19"/>
                </a:cubicBezTo>
                <a:cubicBezTo>
                  <a:pt x="86" y="19"/>
                  <a:pt x="86" y="19"/>
                  <a:pt x="86" y="19"/>
                </a:cubicBezTo>
                <a:cubicBezTo>
                  <a:pt x="86" y="20"/>
                  <a:pt x="85" y="20"/>
                  <a:pt x="85" y="22"/>
                </a:cubicBezTo>
                <a:cubicBezTo>
                  <a:pt x="85" y="22"/>
                  <a:pt x="85" y="22"/>
                  <a:pt x="85" y="22"/>
                </a:cubicBezTo>
                <a:cubicBezTo>
                  <a:pt x="85" y="23"/>
                  <a:pt x="86" y="23"/>
                  <a:pt x="86" y="23"/>
                </a:cubicBezTo>
                <a:cubicBezTo>
                  <a:pt x="86" y="24"/>
                  <a:pt x="86" y="24"/>
                  <a:pt x="86" y="24"/>
                </a:cubicBezTo>
                <a:cubicBezTo>
                  <a:pt x="87" y="25"/>
                  <a:pt x="87" y="26"/>
                  <a:pt x="86" y="26"/>
                </a:cubicBezTo>
                <a:cubicBezTo>
                  <a:pt x="85" y="26"/>
                  <a:pt x="85" y="25"/>
                  <a:pt x="85" y="25"/>
                </a:cubicBezTo>
                <a:cubicBezTo>
                  <a:pt x="84" y="25"/>
                  <a:pt x="84" y="25"/>
                  <a:pt x="84" y="25"/>
                </a:cubicBezTo>
                <a:cubicBezTo>
                  <a:pt x="84" y="25"/>
                  <a:pt x="83" y="25"/>
                  <a:pt x="83" y="25"/>
                </a:cubicBezTo>
                <a:cubicBezTo>
                  <a:pt x="82" y="25"/>
                  <a:pt x="81" y="25"/>
                  <a:pt x="81" y="25"/>
                </a:cubicBezTo>
                <a:cubicBezTo>
                  <a:pt x="82" y="24"/>
                  <a:pt x="83" y="23"/>
                  <a:pt x="83" y="22"/>
                </a:cubicBezTo>
                <a:cubicBezTo>
                  <a:pt x="84" y="22"/>
                  <a:pt x="84" y="22"/>
                  <a:pt x="84" y="21"/>
                </a:cubicBezTo>
                <a:cubicBezTo>
                  <a:pt x="84" y="21"/>
                  <a:pt x="83" y="21"/>
                  <a:pt x="83" y="22"/>
                </a:cubicBezTo>
                <a:cubicBezTo>
                  <a:pt x="82" y="22"/>
                  <a:pt x="82" y="22"/>
                  <a:pt x="81" y="22"/>
                </a:cubicBezTo>
                <a:cubicBezTo>
                  <a:pt x="80" y="22"/>
                  <a:pt x="79" y="22"/>
                  <a:pt x="78" y="23"/>
                </a:cubicBezTo>
                <a:cubicBezTo>
                  <a:pt x="78" y="23"/>
                  <a:pt x="79" y="23"/>
                  <a:pt x="79" y="23"/>
                </a:cubicBezTo>
                <a:cubicBezTo>
                  <a:pt x="79" y="24"/>
                  <a:pt x="78" y="24"/>
                  <a:pt x="78" y="23"/>
                </a:cubicBezTo>
                <a:cubicBezTo>
                  <a:pt x="78" y="23"/>
                  <a:pt x="78" y="23"/>
                  <a:pt x="78" y="23"/>
                </a:cubicBezTo>
                <a:cubicBezTo>
                  <a:pt x="77" y="22"/>
                  <a:pt x="76" y="22"/>
                  <a:pt x="76" y="22"/>
                </a:cubicBezTo>
                <a:cubicBezTo>
                  <a:pt x="75" y="22"/>
                  <a:pt x="75" y="23"/>
                  <a:pt x="75" y="23"/>
                </a:cubicBezTo>
                <a:cubicBezTo>
                  <a:pt x="75" y="24"/>
                  <a:pt x="77" y="23"/>
                  <a:pt x="77" y="24"/>
                </a:cubicBezTo>
                <a:cubicBezTo>
                  <a:pt x="76" y="24"/>
                  <a:pt x="75" y="25"/>
                  <a:pt x="76" y="26"/>
                </a:cubicBezTo>
                <a:cubicBezTo>
                  <a:pt x="76" y="26"/>
                  <a:pt x="76" y="27"/>
                  <a:pt x="76" y="27"/>
                </a:cubicBezTo>
                <a:cubicBezTo>
                  <a:pt x="77" y="27"/>
                  <a:pt x="77" y="26"/>
                  <a:pt x="77" y="26"/>
                </a:cubicBezTo>
                <a:cubicBezTo>
                  <a:pt x="77" y="26"/>
                  <a:pt x="77" y="27"/>
                  <a:pt x="78" y="27"/>
                </a:cubicBezTo>
                <a:cubicBezTo>
                  <a:pt x="78" y="27"/>
                  <a:pt x="79" y="26"/>
                  <a:pt x="79" y="26"/>
                </a:cubicBezTo>
                <a:cubicBezTo>
                  <a:pt x="80" y="27"/>
                  <a:pt x="79" y="27"/>
                  <a:pt x="78" y="27"/>
                </a:cubicBezTo>
                <a:cubicBezTo>
                  <a:pt x="77" y="28"/>
                  <a:pt x="76" y="28"/>
                  <a:pt x="75" y="28"/>
                </a:cubicBezTo>
                <a:cubicBezTo>
                  <a:pt x="75" y="28"/>
                  <a:pt x="73" y="30"/>
                  <a:pt x="73" y="29"/>
                </a:cubicBezTo>
                <a:cubicBezTo>
                  <a:pt x="73" y="28"/>
                  <a:pt x="74" y="28"/>
                  <a:pt x="74" y="28"/>
                </a:cubicBezTo>
                <a:cubicBezTo>
                  <a:pt x="73" y="27"/>
                  <a:pt x="72" y="28"/>
                  <a:pt x="72" y="28"/>
                </a:cubicBezTo>
                <a:cubicBezTo>
                  <a:pt x="70" y="29"/>
                  <a:pt x="69" y="29"/>
                  <a:pt x="68" y="30"/>
                </a:cubicBezTo>
                <a:cubicBezTo>
                  <a:pt x="68" y="30"/>
                  <a:pt x="68" y="31"/>
                  <a:pt x="68" y="31"/>
                </a:cubicBezTo>
                <a:cubicBezTo>
                  <a:pt x="68" y="31"/>
                  <a:pt x="67" y="31"/>
                  <a:pt x="67" y="31"/>
                </a:cubicBezTo>
                <a:cubicBezTo>
                  <a:pt x="66" y="31"/>
                  <a:pt x="66" y="32"/>
                  <a:pt x="66" y="32"/>
                </a:cubicBezTo>
                <a:cubicBezTo>
                  <a:pt x="65" y="32"/>
                  <a:pt x="65" y="32"/>
                  <a:pt x="65" y="32"/>
                </a:cubicBezTo>
                <a:cubicBezTo>
                  <a:pt x="64" y="32"/>
                  <a:pt x="64" y="33"/>
                  <a:pt x="64" y="33"/>
                </a:cubicBezTo>
                <a:cubicBezTo>
                  <a:pt x="64" y="33"/>
                  <a:pt x="63" y="34"/>
                  <a:pt x="63" y="34"/>
                </a:cubicBezTo>
                <a:cubicBezTo>
                  <a:pt x="63" y="34"/>
                  <a:pt x="63" y="35"/>
                  <a:pt x="62" y="35"/>
                </a:cubicBezTo>
                <a:cubicBezTo>
                  <a:pt x="62" y="35"/>
                  <a:pt x="62" y="35"/>
                  <a:pt x="61" y="35"/>
                </a:cubicBezTo>
                <a:cubicBezTo>
                  <a:pt x="61" y="35"/>
                  <a:pt x="61" y="36"/>
                  <a:pt x="61" y="37"/>
                </a:cubicBezTo>
                <a:cubicBezTo>
                  <a:pt x="61" y="38"/>
                  <a:pt x="60" y="38"/>
                  <a:pt x="59" y="38"/>
                </a:cubicBezTo>
                <a:cubicBezTo>
                  <a:pt x="58" y="39"/>
                  <a:pt x="58" y="39"/>
                  <a:pt x="58" y="39"/>
                </a:cubicBezTo>
                <a:cubicBezTo>
                  <a:pt x="57" y="39"/>
                  <a:pt x="57" y="40"/>
                  <a:pt x="56" y="40"/>
                </a:cubicBezTo>
                <a:cubicBezTo>
                  <a:pt x="56" y="40"/>
                  <a:pt x="56" y="40"/>
                  <a:pt x="55" y="41"/>
                </a:cubicBezTo>
                <a:cubicBezTo>
                  <a:pt x="55" y="65"/>
                  <a:pt x="55" y="65"/>
                  <a:pt x="55" y="65"/>
                </a:cubicBezTo>
                <a:cubicBezTo>
                  <a:pt x="56" y="64"/>
                  <a:pt x="56" y="64"/>
                  <a:pt x="56" y="64"/>
                </a:cubicBezTo>
                <a:cubicBezTo>
                  <a:pt x="56" y="63"/>
                  <a:pt x="57" y="63"/>
                  <a:pt x="57" y="62"/>
                </a:cubicBezTo>
                <a:cubicBezTo>
                  <a:pt x="58" y="62"/>
                  <a:pt x="58" y="62"/>
                  <a:pt x="59" y="62"/>
                </a:cubicBezTo>
                <a:cubicBezTo>
                  <a:pt x="59" y="62"/>
                  <a:pt x="60" y="62"/>
                  <a:pt x="60" y="61"/>
                </a:cubicBezTo>
                <a:cubicBezTo>
                  <a:pt x="60" y="61"/>
                  <a:pt x="60" y="61"/>
                  <a:pt x="61" y="61"/>
                </a:cubicBezTo>
                <a:cubicBezTo>
                  <a:pt x="61" y="62"/>
                  <a:pt x="60" y="62"/>
                  <a:pt x="61" y="62"/>
                </a:cubicBezTo>
                <a:cubicBezTo>
                  <a:pt x="61" y="63"/>
                  <a:pt x="62" y="61"/>
                  <a:pt x="62" y="61"/>
                </a:cubicBezTo>
                <a:cubicBezTo>
                  <a:pt x="62" y="61"/>
                  <a:pt x="63" y="62"/>
                  <a:pt x="63" y="62"/>
                </a:cubicBezTo>
                <a:cubicBezTo>
                  <a:pt x="64" y="62"/>
                  <a:pt x="64" y="63"/>
                  <a:pt x="64" y="63"/>
                </a:cubicBezTo>
                <a:cubicBezTo>
                  <a:pt x="65" y="63"/>
                  <a:pt x="65" y="63"/>
                  <a:pt x="66" y="63"/>
                </a:cubicBezTo>
                <a:cubicBezTo>
                  <a:pt x="66" y="63"/>
                  <a:pt x="67" y="63"/>
                  <a:pt x="67" y="63"/>
                </a:cubicBezTo>
                <a:cubicBezTo>
                  <a:pt x="67" y="63"/>
                  <a:pt x="68" y="63"/>
                  <a:pt x="68" y="63"/>
                </a:cubicBezTo>
                <a:cubicBezTo>
                  <a:pt x="69" y="62"/>
                  <a:pt x="70" y="63"/>
                  <a:pt x="70" y="63"/>
                </a:cubicBezTo>
                <a:cubicBezTo>
                  <a:pt x="70" y="63"/>
                  <a:pt x="70" y="63"/>
                  <a:pt x="71" y="63"/>
                </a:cubicBezTo>
                <a:cubicBezTo>
                  <a:pt x="71" y="63"/>
                  <a:pt x="71" y="64"/>
                  <a:pt x="71" y="64"/>
                </a:cubicBezTo>
                <a:cubicBezTo>
                  <a:pt x="71" y="64"/>
                  <a:pt x="71" y="65"/>
                  <a:pt x="71" y="65"/>
                </a:cubicBezTo>
                <a:cubicBezTo>
                  <a:pt x="72" y="65"/>
                  <a:pt x="72" y="65"/>
                  <a:pt x="73" y="65"/>
                </a:cubicBezTo>
                <a:cubicBezTo>
                  <a:pt x="73" y="65"/>
                  <a:pt x="73" y="66"/>
                  <a:pt x="74" y="66"/>
                </a:cubicBezTo>
                <a:cubicBezTo>
                  <a:pt x="74" y="67"/>
                  <a:pt x="75" y="68"/>
                  <a:pt x="76" y="68"/>
                </a:cubicBezTo>
                <a:cubicBezTo>
                  <a:pt x="76" y="68"/>
                  <a:pt x="77" y="67"/>
                  <a:pt x="77" y="67"/>
                </a:cubicBezTo>
                <a:cubicBezTo>
                  <a:pt x="78" y="68"/>
                  <a:pt x="79" y="68"/>
                  <a:pt x="80" y="69"/>
                </a:cubicBezTo>
                <a:cubicBezTo>
                  <a:pt x="80" y="69"/>
                  <a:pt x="81" y="69"/>
                  <a:pt x="81" y="70"/>
                </a:cubicBezTo>
                <a:cubicBezTo>
                  <a:pt x="81" y="70"/>
                  <a:pt x="81" y="70"/>
                  <a:pt x="81" y="71"/>
                </a:cubicBezTo>
                <a:cubicBezTo>
                  <a:pt x="81" y="71"/>
                  <a:pt x="82" y="72"/>
                  <a:pt x="82" y="73"/>
                </a:cubicBezTo>
                <a:cubicBezTo>
                  <a:pt x="82" y="73"/>
                  <a:pt x="82" y="73"/>
                  <a:pt x="83" y="74"/>
                </a:cubicBezTo>
                <a:cubicBezTo>
                  <a:pt x="83" y="74"/>
                  <a:pt x="83" y="74"/>
                  <a:pt x="84" y="74"/>
                </a:cubicBezTo>
                <a:cubicBezTo>
                  <a:pt x="84" y="74"/>
                  <a:pt x="84" y="74"/>
                  <a:pt x="84" y="74"/>
                </a:cubicBezTo>
                <a:cubicBezTo>
                  <a:pt x="85" y="74"/>
                  <a:pt x="86" y="75"/>
                  <a:pt x="86" y="75"/>
                </a:cubicBezTo>
                <a:cubicBezTo>
                  <a:pt x="86" y="75"/>
                  <a:pt x="87" y="75"/>
                  <a:pt x="87" y="75"/>
                </a:cubicBezTo>
                <a:cubicBezTo>
                  <a:pt x="87" y="75"/>
                  <a:pt x="87" y="76"/>
                  <a:pt x="88" y="76"/>
                </a:cubicBezTo>
                <a:cubicBezTo>
                  <a:pt x="88" y="76"/>
                  <a:pt x="88" y="76"/>
                  <a:pt x="89" y="76"/>
                </a:cubicBezTo>
                <a:cubicBezTo>
                  <a:pt x="89" y="76"/>
                  <a:pt x="90" y="77"/>
                  <a:pt x="91" y="77"/>
                </a:cubicBezTo>
                <a:cubicBezTo>
                  <a:pt x="91" y="77"/>
                  <a:pt x="91" y="76"/>
                  <a:pt x="92" y="76"/>
                </a:cubicBezTo>
                <a:cubicBezTo>
                  <a:pt x="92" y="77"/>
                  <a:pt x="93" y="77"/>
                  <a:pt x="93" y="77"/>
                </a:cubicBezTo>
                <a:cubicBezTo>
                  <a:pt x="87" y="88"/>
                  <a:pt x="76" y="96"/>
                  <a:pt x="63" y="99"/>
                </a:cubicBezTo>
                <a:cubicBezTo>
                  <a:pt x="63" y="99"/>
                  <a:pt x="63" y="98"/>
                  <a:pt x="63" y="98"/>
                </a:cubicBezTo>
                <a:cubicBezTo>
                  <a:pt x="63" y="97"/>
                  <a:pt x="63" y="96"/>
                  <a:pt x="63" y="95"/>
                </a:cubicBezTo>
                <a:cubicBezTo>
                  <a:pt x="63" y="94"/>
                  <a:pt x="63" y="93"/>
                  <a:pt x="63" y="93"/>
                </a:cubicBezTo>
                <a:cubicBezTo>
                  <a:pt x="62" y="92"/>
                  <a:pt x="61" y="91"/>
                  <a:pt x="60" y="91"/>
                </a:cubicBezTo>
                <a:cubicBezTo>
                  <a:pt x="60" y="91"/>
                  <a:pt x="60" y="91"/>
                  <a:pt x="59" y="90"/>
                </a:cubicBezTo>
                <a:cubicBezTo>
                  <a:pt x="58" y="90"/>
                  <a:pt x="57" y="89"/>
                  <a:pt x="56" y="88"/>
                </a:cubicBezTo>
                <a:cubicBezTo>
                  <a:pt x="56" y="88"/>
                  <a:pt x="56" y="88"/>
                  <a:pt x="56" y="87"/>
                </a:cubicBezTo>
                <a:cubicBezTo>
                  <a:pt x="56" y="87"/>
                  <a:pt x="56" y="87"/>
                  <a:pt x="55" y="87"/>
                </a:cubicBezTo>
                <a:lnTo>
                  <a:pt x="55" y="103"/>
                </a:lnTo>
                <a:close/>
                <a:moveTo>
                  <a:pt x="1" y="41"/>
                </a:moveTo>
                <a:cubicBezTo>
                  <a:pt x="1" y="42"/>
                  <a:pt x="1" y="43"/>
                  <a:pt x="1" y="44"/>
                </a:cubicBezTo>
                <a:cubicBezTo>
                  <a:pt x="1" y="45"/>
                  <a:pt x="1" y="46"/>
                  <a:pt x="1" y="47"/>
                </a:cubicBezTo>
                <a:cubicBezTo>
                  <a:pt x="0" y="48"/>
                  <a:pt x="0" y="50"/>
                  <a:pt x="0" y="52"/>
                </a:cubicBezTo>
                <a:cubicBezTo>
                  <a:pt x="0" y="54"/>
                  <a:pt x="0" y="55"/>
                  <a:pt x="1" y="57"/>
                </a:cubicBezTo>
                <a:cubicBezTo>
                  <a:pt x="1" y="58"/>
                  <a:pt x="1" y="59"/>
                  <a:pt x="1" y="60"/>
                </a:cubicBezTo>
                <a:cubicBezTo>
                  <a:pt x="1" y="61"/>
                  <a:pt x="1" y="61"/>
                  <a:pt x="1" y="62"/>
                </a:cubicBezTo>
                <a:cubicBezTo>
                  <a:pt x="2" y="63"/>
                  <a:pt x="2" y="64"/>
                  <a:pt x="2" y="65"/>
                </a:cubicBezTo>
                <a:cubicBezTo>
                  <a:pt x="2" y="66"/>
                  <a:pt x="3" y="68"/>
                  <a:pt x="4" y="70"/>
                </a:cubicBezTo>
                <a:cubicBezTo>
                  <a:pt x="4" y="70"/>
                  <a:pt x="4" y="71"/>
                  <a:pt x="4" y="72"/>
                </a:cubicBezTo>
                <a:cubicBezTo>
                  <a:pt x="5" y="73"/>
                  <a:pt x="5" y="73"/>
                  <a:pt x="5" y="74"/>
                </a:cubicBezTo>
                <a:cubicBezTo>
                  <a:pt x="6" y="75"/>
                  <a:pt x="6" y="75"/>
                  <a:pt x="6" y="75"/>
                </a:cubicBezTo>
                <a:cubicBezTo>
                  <a:pt x="6" y="76"/>
                  <a:pt x="7" y="77"/>
                  <a:pt x="7" y="77"/>
                </a:cubicBezTo>
                <a:cubicBezTo>
                  <a:pt x="8" y="80"/>
                  <a:pt x="10" y="82"/>
                  <a:pt x="11" y="84"/>
                </a:cubicBezTo>
                <a:cubicBezTo>
                  <a:pt x="12" y="85"/>
                  <a:pt x="13" y="86"/>
                  <a:pt x="14" y="86"/>
                </a:cubicBezTo>
                <a:cubicBezTo>
                  <a:pt x="14" y="87"/>
                  <a:pt x="15" y="88"/>
                  <a:pt x="15" y="88"/>
                </a:cubicBezTo>
                <a:cubicBezTo>
                  <a:pt x="16" y="89"/>
                  <a:pt x="17" y="89"/>
                  <a:pt x="17" y="90"/>
                </a:cubicBezTo>
                <a:cubicBezTo>
                  <a:pt x="20" y="92"/>
                  <a:pt x="23" y="95"/>
                  <a:pt x="26" y="96"/>
                </a:cubicBezTo>
                <a:cubicBezTo>
                  <a:pt x="27" y="97"/>
                  <a:pt x="28" y="97"/>
                  <a:pt x="28" y="98"/>
                </a:cubicBezTo>
                <a:cubicBezTo>
                  <a:pt x="30" y="98"/>
                  <a:pt x="31" y="99"/>
                  <a:pt x="33" y="100"/>
                </a:cubicBezTo>
                <a:cubicBezTo>
                  <a:pt x="34" y="100"/>
                  <a:pt x="35" y="100"/>
                  <a:pt x="35" y="101"/>
                </a:cubicBezTo>
                <a:cubicBezTo>
                  <a:pt x="41" y="102"/>
                  <a:pt x="46" y="103"/>
                  <a:pt x="52" y="103"/>
                </a:cubicBezTo>
                <a:cubicBezTo>
                  <a:pt x="53" y="103"/>
                  <a:pt x="54" y="103"/>
                  <a:pt x="55" y="103"/>
                </a:cubicBezTo>
                <a:cubicBezTo>
                  <a:pt x="55" y="87"/>
                  <a:pt x="55" y="87"/>
                  <a:pt x="55" y="87"/>
                </a:cubicBezTo>
                <a:cubicBezTo>
                  <a:pt x="55" y="86"/>
                  <a:pt x="55" y="86"/>
                  <a:pt x="55" y="86"/>
                </a:cubicBezTo>
                <a:cubicBezTo>
                  <a:pt x="54" y="85"/>
                  <a:pt x="54" y="83"/>
                  <a:pt x="53" y="82"/>
                </a:cubicBezTo>
                <a:cubicBezTo>
                  <a:pt x="53" y="82"/>
                  <a:pt x="52" y="81"/>
                  <a:pt x="52" y="81"/>
                </a:cubicBezTo>
                <a:cubicBezTo>
                  <a:pt x="52" y="80"/>
                  <a:pt x="51" y="80"/>
                  <a:pt x="51" y="80"/>
                </a:cubicBezTo>
                <a:cubicBezTo>
                  <a:pt x="51" y="79"/>
                  <a:pt x="50" y="79"/>
                  <a:pt x="50" y="78"/>
                </a:cubicBezTo>
                <a:cubicBezTo>
                  <a:pt x="50" y="78"/>
                  <a:pt x="51" y="77"/>
                  <a:pt x="51" y="77"/>
                </a:cubicBezTo>
                <a:cubicBezTo>
                  <a:pt x="51" y="76"/>
                  <a:pt x="51" y="76"/>
                  <a:pt x="51" y="76"/>
                </a:cubicBezTo>
                <a:cubicBezTo>
                  <a:pt x="51" y="75"/>
                  <a:pt x="51" y="74"/>
                  <a:pt x="51" y="74"/>
                </a:cubicBezTo>
                <a:cubicBezTo>
                  <a:pt x="51" y="73"/>
                  <a:pt x="52" y="73"/>
                  <a:pt x="52" y="73"/>
                </a:cubicBezTo>
                <a:cubicBezTo>
                  <a:pt x="52" y="73"/>
                  <a:pt x="52" y="73"/>
                  <a:pt x="53" y="72"/>
                </a:cubicBezTo>
                <a:cubicBezTo>
                  <a:pt x="53" y="72"/>
                  <a:pt x="53" y="72"/>
                  <a:pt x="53" y="71"/>
                </a:cubicBezTo>
                <a:cubicBezTo>
                  <a:pt x="53" y="71"/>
                  <a:pt x="54" y="71"/>
                  <a:pt x="54" y="70"/>
                </a:cubicBezTo>
                <a:cubicBezTo>
                  <a:pt x="54" y="70"/>
                  <a:pt x="54" y="68"/>
                  <a:pt x="54" y="67"/>
                </a:cubicBezTo>
                <a:cubicBezTo>
                  <a:pt x="54" y="67"/>
                  <a:pt x="54" y="66"/>
                  <a:pt x="54" y="66"/>
                </a:cubicBezTo>
                <a:cubicBezTo>
                  <a:pt x="53" y="65"/>
                  <a:pt x="53" y="64"/>
                  <a:pt x="53" y="64"/>
                </a:cubicBezTo>
                <a:cubicBezTo>
                  <a:pt x="52" y="64"/>
                  <a:pt x="52" y="65"/>
                  <a:pt x="52" y="65"/>
                </a:cubicBezTo>
                <a:cubicBezTo>
                  <a:pt x="52" y="66"/>
                  <a:pt x="52" y="66"/>
                  <a:pt x="51" y="66"/>
                </a:cubicBezTo>
                <a:cubicBezTo>
                  <a:pt x="51" y="66"/>
                  <a:pt x="50" y="66"/>
                  <a:pt x="50" y="65"/>
                </a:cubicBezTo>
                <a:cubicBezTo>
                  <a:pt x="49" y="65"/>
                  <a:pt x="49" y="65"/>
                  <a:pt x="49" y="65"/>
                </a:cubicBezTo>
                <a:cubicBezTo>
                  <a:pt x="48" y="65"/>
                  <a:pt x="48" y="64"/>
                  <a:pt x="47" y="64"/>
                </a:cubicBezTo>
                <a:cubicBezTo>
                  <a:pt x="47" y="64"/>
                  <a:pt x="47" y="64"/>
                  <a:pt x="46" y="63"/>
                </a:cubicBezTo>
                <a:cubicBezTo>
                  <a:pt x="46" y="63"/>
                  <a:pt x="46" y="63"/>
                  <a:pt x="46" y="62"/>
                </a:cubicBezTo>
                <a:cubicBezTo>
                  <a:pt x="46" y="62"/>
                  <a:pt x="45" y="60"/>
                  <a:pt x="44" y="60"/>
                </a:cubicBezTo>
                <a:cubicBezTo>
                  <a:pt x="44" y="60"/>
                  <a:pt x="43" y="60"/>
                  <a:pt x="43" y="60"/>
                </a:cubicBezTo>
                <a:cubicBezTo>
                  <a:pt x="42" y="60"/>
                  <a:pt x="42" y="60"/>
                  <a:pt x="42" y="60"/>
                </a:cubicBezTo>
                <a:cubicBezTo>
                  <a:pt x="41" y="59"/>
                  <a:pt x="41" y="59"/>
                  <a:pt x="41" y="59"/>
                </a:cubicBezTo>
                <a:cubicBezTo>
                  <a:pt x="40" y="59"/>
                  <a:pt x="39" y="57"/>
                  <a:pt x="38" y="57"/>
                </a:cubicBezTo>
                <a:cubicBezTo>
                  <a:pt x="37" y="57"/>
                  <a:pt x="37" y="58"/>
                  <a:pt x="36" y="58"/>
                </a:cubicBezTo>
                <a:cubicBezTo>
                  <a:pt x="36" y="58"/>
                  <a:pt x="35" y="57"/>
                  <a:pt x="34" y="57"/>
                </a:cubicBezTo>
                <a:cubicBezTo>
                  <a:pt x="33" y="57"/>
                  <a:pt x="33" y="56"/>
                  <a:pt x="32" y="56"/>
                </a:cubicBezTo>
                <a:cubicBezTo>
                  <a:pt x="32" y="56"/>
                  <a:pt x="31" y="55"/>
                  <a:pt x="31" y="55"/>
                </a:cubicBezTo>
                <a:cubicBezTo>
                  <a:pt x="31" y="55"/>
                  <a:pt x="30" y="55"/>
                  <a:pt x="30" y="55"/>
                </a:cubicBezTo>
                <a:cubicBezTo>
                  <a:pt x="30" y="55"/>
                  <a:pt x="29" y="54"/>
                  <a:pt x="29" y="54"/>
                </a:cubicBezTo>
                <a:cubicBezTo>
                  <a:pt x="28" y="54"/>
                  <a:pt x="28" y="53"/>
                  <a:pt x="28" y="53"/>
                </a:cubicBezTo>
                <a:cubicBezTo>
                  <a:pt x="28" y="53"/>
                  <a:pt x="28" y="52"/>
                  <a:pt x="28" y="52"/>
                </a:cubicBezTo>
                <a:cubicBezTo>
                  <a:pt x="28" y="51"/>
                  <a:pt x="28" y="50"/>
                  <a:pt x="27" y="49"/>
                </a:cubicBezTo>
                <a:cubicBezTo>
                  <a:pt x="26" y="48"/>
                  <a:pt x="26" y="48"/>
                  <a:pt x="25" y="47"/>
                </a:cubicBezTo>
                <a:cubicBezTo>
                  <a:pt x="25" y="47"/>
                  <a:pt x="25" y="47"/>
                  <a:pt x="25" y="46"/>
                </a:cubicBezTo>
                <a:cubicBezTo>
                  <a:pt x="25" y="46"/>
                  <a:pt x="25" y="46"/>
                  <a:pt x="24" y="45"/>
                </a:cubicBezTo>
                <a:cubicBezTo>
                  <a:pt x="24" y="45"/>
                  <a:pt x="23" y="44"/>
                  <a:pt x="23" y="44"/>
                </a:cubicBezTo>
                <a:cubicBezTo>
                  <a:pt x="23" y="43"/>
                  <a:pt x="24" y="42"/>
                  <a:pt x="23" y="42"/>
                </a:cubicBezTo>
                <a:cubicBezTo>
                  <a:pt x="23" y="41"/>
                  <a:pt x="22" y="41"/>
                  <a:pt x="22" y="43"/>
                </a:cubicBezTo>
                <a:cubicBezTo>
                  <a:pt x="22" y="43"/>
                  <a:pt x="22" y="44"/>
                  <a:pt x="23" y="44"/>
                </a:cubicBezTo>
                <a:cubicBezTo>
                  <a:pt x="23" y="44"/>
                  <a:pt x="23" y="45"/>
                  <a:pt x="23" y="45"/>
                </a:cubicBezTo>
                <a:cubicBezTo>
                  <a:pt x="23" y="46"/>
                  <a:pt x="23" y="46"/>
                  <a:pt x="24" y="46"/>
                </a:cubicBezTo>
                <a:cubicBezTo>
                  <a:pt x="24" y="47"/>
                  <a:pt x="24" y="48"/>
                  <a:pt x="24" y="48"/>
                </a:cubicBezTo>
                <a:cubicBezTo>
                  <a:pt x="24" y="49"/>
                  <a:pt x="25" y="49"/>
                  <a:pt x="24" y="50"/>
                </a:cubicBezTo>
                <a:cubicBezTo>
                  <a:pt x="24" y="50"/>
                  <a:pt x="24" y="49"/>
                  <a:pt x="23" y="49"/>
                </a:cubicBezTo>
                <a:cubicBezTo>
                  <a:pt x="23" y="49"/>
                  <a:pt x="23" y="49"/>
                  <a:pt x="22" y="48"/>
                </a:cubicBezTo>
                <a:cubicBezTo>
                  <a:pt x="22" y="48"/>
                  <a:pt x="23" y="47"/>
                  <a:pt x="23" y="47"/>
                </a:cubicBezTo>
                <a:cubicBezTo>
                  <a:pt x="22" y="46"/>
                  <a:pt x="21" y="46"/>
                  <a:pt x="21" y="45"/>
                </a:cubicBezTo>
                <a:cubicBezTo>
                  <a:pt x="21" y="45"/>
                  <a:pt x="21" y="45"/>
                  <a:pt x="21" y="44"/>
                </a:cubicBezTo>
                <a:cubicBezTo>
                  <a:pt x="21" y="44"/>
                  <a:pt x="21" y="43"/>
                  <a:pt x="21" y="43"/>
                </a:cubicBezTo>
                <a:cubicBezTo>
                  <a:pt x="20" y="43"/>
                  <a:pt x="20" y="42"/>
                  <a:pt x="20" y="41"/>
                </a:cubicBezTo>
                <a:cubicBezTo>
                  <a:pt x="20" y="41"/>
                  <a:pt x="20" y="40"/>
                  <a:pt x="20" y="40"/>
                </a:cubicBezTo>
                <a:cubicBezTo>
                  <a:pt x="20" y="39"/>
                  <a:pt x="20" y="39"/>
                  <a:pt x="19" y="39"/>
                </a:cubicBezTo>
                <a:cubicBezTo>
                  <a:pt x="19" y="38"/>
                  <a:pt x="18" y="38"/>
                  <a:pt x="18" y="38"/>
                </a:cubicBezTo>
                <a:cubicBezTo>
                  <a:pt x="18" y="38"/>
                  <a:pt x="18" y="37"/>
                  <a:pt x="18" y="37"/>
                </a:cubicBezTo>
                <a:cubicBezTo>
                  <a:pt x="18" y="36"/>
                  <a:pt x="18" y="35"/>
                  <a:pt x="18" y="34"/>
                </a:cubicBezTo>
                <a:cubicBezTo>
                  <a:pt x="18" y="34"/>
                  <a:pt x="18" y="33"/>
                  <a:pt x="18" y="32"/>
                </a:cubicBezTo>
                <a:cubicBezTo>
                  <a:pt x="18" y="32"/>
                  <a:pt x="18" y="32"/>
                  <a:pt x="19" y="31"/>
                </a:cubicBezTo>
                <a:cubicBezTo>
                  <a:pt x="19" y="31"/>
                  <a:pt x="19" y="30"/>
                  <a:pt x="19" y="30"/>
                </a:cubicBezTo>
                <a:cubicBezTo>
                  <a:pt x="20" y="29"/>
                  <a:pt x="20" y="28"/>
                  <a:pt x="21" y="28"/>
                </a:cubicBezTo>
                <a:cubicBezTo>
                  <a:pt x="22" y="27"/>
                  <a:pt x="22" y="26"/>
                  <a:pt x="23" y="25"/>
                </a:cubicBezTo>
                <a:cubicBezTo>
                  <a:pt x="23" y="25"/>
                  <a:pt x="23" y="24"/>
                  <a:pt x="23" y="24"/>
                </a:cubicBezTo>
                <a:cubicBezTo>
                  <a:pt x="23" y="23"/>
                  <a:pt x="22" y="23"/>
                  <a:pt x="22" y="22"/>
                </a:cubicBezTo>
                <a:cubicBezTo>
                  <a:pt x="22" y="22"/>
                  <a:pt x="23" y="22"/>
                  <a:pt x="23" y="22"/>
                </a:cubicBezTo>
                <a:cubicBezTo>
                  <a:pt x="23" y="21"/>
                  <a:pt x="23" y="21"/>
                  <a:pt x="23" y="21"/>
                </a:cubicBezTo>
                <a:cubicBezTo>
                  <a:pt x="23" y="20"/>
                  <a:pt x="23" y="19"/>
                  <a:pt x="23" y="19"/>
                </a:cubicBezTo>
                <a:cubicBezTo>
                  <a:pt x="23" y="18"/>
                  <a:pt x="24" y="18"/>
                  <a:pt x="23" y="18"/>
                </a:cubicBezTo>
                <a:cubicBezTo>
                  <a:pt x="23" y="17"/>
                  <a:pt x="22" y="18"/>
                  <a:pt x="22" y="18"/>
                </a:cubicBezTo>
                <a:cubicBezTo>
                  <a:pt x="21" y="17"/>
                  <a:pt x="22" y="17"/>
                  <a:pt x="22" y="16"/>
                </a:cubicBezTo>
                <a:cubicBezTo>
                  <a:pt x="22" y="16"/>
                  <a:pt x="22" y="16"/>
                  <a:pt x="22" y="16"/>
                </a:cubicBezTo>
                <a:cubicBezTo>
                  <a:pt x="22" y="15"/>
                  <a:pt x="22" y="15"/>
                  <a:pt x="22" y="15"/>
                </a:cubicBezTo>
                <a:cubicBezTo>
                  <a:pt x="22" y="15"/>
                  <a:pt x="22" y="14"/>
                  <a:pt x="22" y="14"/>
                </a:cubicBezTo>
                <a:cubicBezTo>
                  <a:pt x="28" y="9"/>
                  <a:pt x="35" y="5"/>
                  <a:pt x="43" y="4"/>
                </a:cubicBezTo>
                <a:cubicBezTo>
                  <a:pt x="43" y="4"/>
                  <a:pt x="43" y="4"/>
                  <a:pt x="43" y="4"/>
                </a:cubicBezTo>
                <a:cubicBezTo>
                  <a:pt x="43" y="4"/>
                  <a:pt x="43" y="4"/>
                  <a:pt x="44" y="4"/>
                </a:cubicBezTo>
                <a:cubicBezTo>
                  <a:pt x="44" y="4"/>
                  <a:pt x="45" y="4"/>
                  <a:pt x="45" y="4"/>
                </a:cubicBezTo>
                <a:cubicBezTo>
                  <a:pt x="46" y="4"/>
                  <a:pt x="46" y="4"/>
                  <a:pt x="47" y="4"/>
                </a:cubicBezTo>
                <a:cubicBezTo>
                  <a:pt x="48" y="4"/>
                  <a:pt x="49" y="5"/>
                  <a:pt x="50" y="5"/>
                </a:cubicBezTo>
                <a:cubicBezTo>
                  <a:pt x="50" y="5"/>
                  <a:pt x="50" y="4"/>
                  <a:pt x="50" y="4"/>
                </a:cubicBezTo>
                <a:cubicBezTo>
                  <a:pt x="50" y="4"/>
                  <a:pt x="51" y="3"/>
                  <a:pt x="51" y="3"/>
                </a:cubicBezTo>
                <a:cubicBezTo>
                  <a:pt x="51" y="3"/>
                  <a:pt x="52" y="3"/>
                  <a:pt x="52" y="3"/>
                </a:cubicBezTo>
                <a:cubicBezTo>
                  <a:pt x="53" y="3"/>
                  <a:pt x="54" y="3"/>
                  <a:pt x="55" y="3"/>
                </a:cubicBezTo>
                <a:cubicBezTo>
                  <a:pt x="55" y="0"/>
                  <a:pt x="55" y="0"/>
                  <a:pt x="55" y="0"/>
                </a:cubicBezTo>
                <a:cubicBezTo>
                  <a:pt x="55" y="0"/>
                  <a:pt x="54" y="0"/>
                  <a:pt x="53" y="0"/>
                </a:cubicBezTo>
                <a:cubicBezTo>
                  <a:pt x="53" y="0"/>
                  <a:pt x="52" y="0"/>
                  <a:pt x="52" y="0"/>
                </a:cubicBezTo>
                <a:cubicBezTo>
                  <a:pt x="51" y="0"/>
                  <a:pt x="51" y="0"/>
                  <a:pt x="50" y="0"/>
                </a:cubicBezTo>
                <a:cubicBezTo>
                  <a:pt x="45" y="0"/>
                  <a:pt x="40" y="1"/>
                  <a:pt x="35" y="3"/>
                </a:cubicBezTo>
                <a:cubicBezTo>
                  <a:pt x="35" y="3"/>
                  <a:pt x="34" y="4"/>
                  <a:pt x="33" y="4"/>
                </a:cubicBezTo>
                <a:cubicBezTo>
                  <a:pt x="33" y="4"/>
                  <a:pt x="33" y="4"/>
                  <a:pt x="32" y="4"/>
                </a:cubicBezTo>
                <a:cubicBezTo>
                  <a:pt x="32" y="4"/>
                  <a:pt x="31" y="5"/>
                  <a:pt x="31" y="5"/>
                </a:cubicBezTo>
                <a:cubicBezTo>
                  <a:pt x="30" y="5"/>
                  <a:pt x="29" y="6"/>
                  <a:pt x="28" y="6"/>
                </a:cubicBezTo>
                <a:cubicBezTo>
                  <a:pt x="28" y="6"/>
                  <a:pt x="27" y="7"/>
                  <a:pt x="26" y="7"/>
                </a:cubicBezTo>
                <a:cubicBezTo>
                  <a:pt x="23" y="9"/>
                  <a:pt x="21" y="11"/>
                  <a:pt x="18" y="13"/>
                </a:cubicBezTo>
                <a:cubicBezTo>
                  <a:pt x="18" y="13"/>
                  <a:pt x="18" y="13"/>
                  <a:pt x="17" y="14"/>
                </a:cubicBezTo>
                <a:cubicBezTo>
                  <a:pt x="17" y="14"/>
                  <a:pt x="16" y="15"/>
                  <a:pt x="15" y="15"/>
                </a:cubicBezTo>
                <a:cubicBezTo>
                  <a:pt x="15" y="16"/>
                  <a:pt x="14" y="17"/>
                  <a:pt x="14" y="17"/>
                </a:cubicBezTo>
                <a:cubicBezTo>
                  <a:pt x="13" y="18"/>
                  <a:pt x="12" y="19"/>
                  <a:pt x="11" y="20"/>
                </a:cubicBezTo>
                <a:cubicBezTo>
                  <a:pt x="10" y="22"/>
                  <a:pt x="8" y="24"/>
                  <a:pt x="7" y="26"/>
                </a:cubicBezTo>
                <a:cubicBezTo>
                  <a:pt x="7" y="27"/>
                  <a:pt x="6" y="28"/>
                  <a:pt x="6" y="28"/>
                </a:cubicBezTo>
                <a:cubicBezTo>
                  <a:pt x="6" y="29"/>
                  <a:pt x="6" y="29"/>
                  <a:pt x="5" y="29"/>
                </a:cubicBezTo>
                <a:cubicBezTo>
                  <a:pt x="5" y="31"/>
                  <a:pt x="4" y="32"/>
                  <a:pt x="4" y="33"/>
                </a:cubicBezTo>
                <a:cubicBezTo>
                  <a:pt x="4" y="33"/>
                  <a:pt x="4" y="34"/>
                  <a:pt x="4" y="34"/>
                </a:cubicBezTo>
                <a:cubicBezTo>
                  <a:pt x="3" y="36"/>
                  <a:pt x="2" y="37"/>
                  <a:pt x="2" y="39"/>
                </a:cubicBezTo>
                <a:cubicBezTo>
                  <a:pt x="2" y="40"/>
                  <a:pt x="2" y="41"/>
                  <a:pt x="1" y="41"/>
                </a:cubicBezTo>
                <a:close/>
                <a:moveTo>
                  <a:pt x="55" y="41"/>
                </a:moveTo>
                <a:cubicBezTo>
                  <a:pt x="55" y="65"/>
                  <a:pt x="55" y="65"/>
                  <a:pt x="55" y="65"/>
                </a:cubicBezTo>
                <a:cubicBezTo>
                  <a:pt x="55" y="65"/>
                  <a:pt x="55" y="65"/>
                  <a:pt x="55" y="65"/>
                </a:cubicBezTo>
                <a:cubicBezTo>
                  <a:pt x="54" y="65"/>
                  <a:pt x="54" y="64"/>
                  <a:pt x="54" y="64"/>
                </a:cubicBezTo>
                <a:cubicBezTo>
                  <a:pt x="52" y="63"/>
                  <a:pt x="52" y="65"/>
                  <a:pt x="51" y="65"/>
                </a:cubicBezTo>
                <a:cubicBezTo>
                  <a:pt x="50" y="65"/>
                  <a:pt x="48" y="63"/>
                  <a:pt x="48" y="62"/>
                </a:cubicBezTo>
                <a:cubicBezTo>
                  <a:pt x="48" y="61"/>
                  <a:pt x="49" y="61"/>
                  <a:pt x="49" y="60"/>
                </a:cubicBezTo>
                <a:cubicBezTo>
                  <a:pt x="49" y="59"/>
                  <a:pt x="49" y="59"/>
                  <a:pt x="49" y="59"/>
                </a:cubicBezTo>
                <a:cubicBezTo>
                  <a:pt x="49" y="58"/>
                  <a:pt x="48" y="57"/>
                  <a:pt x="48" y="57"/>
                </a:cubicBezTo>
                <a:cubicBezTo>
                  <a:pt x="47" y="57"/>
                  <a:pt x="45" y="58"/>
                  <a:pt x="44" y="57"/>
                </a:cubicBezTo>
                <a:cubicBezTo>
                  <a:pt x="44" y="57"/>
                  <a:pt x="44" y="57"/>
                  <a:pt x="45" y="56"/>
                </a:cubicBezTo>
                <a:cubicBezTo>
                  <a:pt x="45" y="56"/>
                  <a:pt x="45" y="56"/>
                  <a:pt x="45" y="56"/>
                </a:cubicBezTo>
                <a:cubicBezTo>
                  <a:pt x="45" y="55"/>
                  <a:pt x="45" y="55"/>
                  <a:pt x="45" y="55"/>
                </a:cubicBezTo>
                <a:cubicBezTo>
                  <a:pt x="46" y="54"/>
                  <a:pt x="46" y="54"/>
                  <a:pt x="46" y="53"/>
                </a:cubicBezTo>
                <a:cubicBezTo>
                  <a:pt x="46" y="53"/>
                  <a:pt x="46" y="53"/>
                  <a:pt x="46" y="53"/>
                </a:cubicBezTo>
                <a:cubicBezTo>
                  <a:pt x="46" y="52"/>
                  <a:pt x="46" y="52"/>
                  <a:pt x="46" y="52"/>
                </a:cubicBezTo>
                <a:cubicBezTo>
                  <a:pt x="45" y="52"/>
                  <a:pt x="44" y="52"/>
                  <a:pt x="44" y="52"/>
                </a:cubicBezTo>
                <a:cubicBezTo>
                  <a:pt x="42" y="52"/>
                  <a:pt x="43" y="54"/>
                  <a:pt x="42" y="54"/>
                </a:cubicBezTo>
                <a:cubicBezTo>
                  <a:pt x="41" y="55"/>
                  <a:pt x="41" y="55"/>
                  <a:pt x="40" y="55"/>
                </a:cubicBezTo>
                <a:cubicBezTo>
                  <a:pt x="40" y="55"/>
                  <a:pt x="39" y="55"/>
                  <a:pt x="39" y="55"/>
                </a:cubicBezTo>
                <a:cubicBezTo>
                  <a:pt x="38" y="55"/>
                  <a:pt x="37" y="54"/>
                  <a:pt x="37" y="54"/>
                </a:cubicBezTo>
                <a:cubicBezTo>
                  <a:pt x="37" y="54"/>
                  <a:pt x="36" y="52"/>
                  <a:pt x="36" y="52"/>
                </a:cubicBezTo>
                <a:cubicBezTo>
                  <a:pt x="36" y="51"/>
                  <a:pt x="36" y="49"/>
                  <a:pt x="37" y="48"/>
                </a:cubicBezTo>
                <a:cubicBezTo>
                  <a:pt x="37" y="48"/>
                  <a:pt x="37" y="48"/>
                  <a:pt x="37" y="47"/>
                </a:cubicBezTo>
                <a:cubicBezTo>
                  <a:pt x="38" y="47"/>
                  <a:pt x="37" y="46"/>
                  <a:pt x="38" y="46"/>
                </a:cubicBezTo>
                <a:cubicBezTo>
                  <a:pt x="38" y="45"/>
                  <a:pt x="39" y="45"/>
                  <a:pt x="39" y="44"/>
                </a:cubicBezTo>
                <a:cubicBezTo>
                  <a:pt x="40" y="44"/>
                  <a:pt x="41" y="43"/>
                  <a:pt x="42" y="43"/>
                </a:cubicBezTo>
                <a:cubicBezTo>
                  <a:pt x="42" y="43"/>
                  <a:pt x="43" y="43"/>
                  <a:pt x="44" y="43"/>
                </a:cubicBezTo>
                <a:cubicBezTo>
                  <a:pt x="44" y="43"/>
                  <a:pt x="44" y="44"/>
                  <a:pt x="45" y="44"/>
                </a:cubicBezTo>
                <a:cubicBezTo>
                  <a:pt x="46" y="44"/>
                  <a:pt x="46" y="43"/>
                  <a:pt x="47" y="43"/>
                </a:cubicBezTo>
                <a:cubicBezTo>
                  <a:pt x="48" y="43"/>
                  <a:pt x="48" y="42"/>
                  <a:pt x="49" y="43"/>
                </a:cubicBezTo>
                <a:cubicBezTo>
                  <a:pt x="49" y="43"/>
                  <a:pt x="50" y="43"/>
                  <a:pt x="50" y="43"/>
                </a:cubicBezTo>
                <a:cubicBezTo>
                  <a:pt x="51" y="43"/>
                  <a:pt x="51" y="43"/>
                  <a:pt x="51" y="43"/>
                </a:cubicBezTo>
                <a:cubicBezTo>
                  <a:pt x="52" y="43"/>
                  <a:pt x="52" y="44"/>
                  <a:pt x="52" y="44"/>
                </a:cubicBezTo>
                <a:cubicBezTo>
                  <a:pt x="52" y="45"/>
                  <a:pt x="52" y="45"/>
                  <a:pt x="52" y="46"/>
                </a:cubicBezTo>
                <a:cubicBezTo>
                  <a:pt x="52" y="46"/>
                  <a:pt x="53" y="46"/>
                  <a:pt x="54" y="46"/>
                </a:cubicBezTo>
                <a:cubicBezTo>
                  <a:pt x="55" y="46"/>
                  <a:pt x="54" y="45"/>
                  <a:pt x="54" y="45"/>
                </a:cubicBezTo>
                <a:cubicBezTo>
                  <a:pt x="54" y="45"/>
                  <a:pt x="54" y="44"/>
                  <a:pt x="54" y="44"/>
                </a:cubicBezTo>
                <a:cubicBezTo>
                  <a:pt x="54" y="44"/>
                  <a:pt x="54" y="43"/>
                  <a:pt x="54" y="43"/>
                </a:cubicBezTo>
                <a:cubicBezTo>
                  <a:pt x="54" y="42"/>
                  <a:pt x="55" y="41"/>
                  <a:pt x="55" y="41"/>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38" name="Google Shape;2238;p65"/>
          <p:cNvSpPr/>
          <p:nvPr/>
        </p:nvSpPr>
        <p:spPr>
          <a:xfrm>
            <a:off x="8267021" y="1918993"/>
            <a:ext cx="191654" cy="152137"/>
          </a:xfrm>
          <a:custGeom>
            <a:rect b="b" l="l" r="r" t="t"/>
            <a:pathLst>
              <a:path extrusionOk="0" h="57" w="72">
                <a:moveTo>
                  <a:pt x="72" y="20"/>
                </a:moveTo>
                <a:cubicBezTo>
                  <a:pt x="64" y="13"/>
                  <a:pt x="64" y="13"/>
                  <a:pt x="64" y="13"/>
                </a:cubicBezTo>
                <a:cubicBezTo>
                  <a:pt x="58" y="0"/>
                  <a:pt x="58" y="0"/>
                  <a:pt x="58" y="0"/>
                </a:cubicBezTo>
                <a:cubicBezTo>
                  <a:pt x="58" y="13"/>
                  <a:pt x="58" y="13"/>
                  <a:pt x="58" y="13"/>
                </a:cubicBezTo>
                <a:cubicBezTo>
                  <a:pt x="60" y="16"/>
                  <a:pt x="60" y="16"/>
                  <a:pt x="60" y="16"/>
                </a:cubicBezTo>
                <a:cubicBezTo>
                  <a:pt x="58" y="16"/>
                  <a:pt x="58" y="16"/>
                  <a:pt x="58" y="16"/>
                </a:cubicBezTo>
                <a:cubicBezTo>
                  <a:pt x="58" y="32"/>
                  <a:pt x="58" y="32"/>
                  <a:pt x="58" y="32"/>
                </a:cubicBezTo>
                <a:cubicBezTo>
                  <a:pt x="65" y="32"/>
                  <a:pt x="65" y="32"/>
                  <a:pt x="65" y="32"/>
                </a:cubicBezTo>
                <a:cubicBezTo>
                  <a:pt x="65" y="39"/>
                  <a:pt x="65" y="39"/>
                  <a:pt x="65" y="39"/>
                </a:cubicBezTo>
                <a:cubicBezTo>
                  <a:pt x="65" y="39"/>
                  <a:pt x="65" y="39"/>
                  <a:pt x="65" y="39"/>
                </a:cubicBezTo>
                <a:cubicBezTo>
                  <a:pt x="58" y="39"/>
                  <a:pt x="58" y="39"/>
                  <a:pt x="58" y="39"/>
                </a:cubicBezTo>
                <a:cubicBezTo>
                  <a:pt x="58" y="57"/>
                  <a:pt x="58" y="57"/>
                  <a:pt x="58" y="57"/>
                </a:cubicBezTo>
                <a:cubicBezTo>
                  <a:pt x="68" y="57"/>
                  <a:pt x="68" y="57"/>
                  <a:pt x="68" y="57"/>
                </a:cubicBezTo>
                <a:cubicBezTo>
                  <a:pt x="70" y="57"/>
                  <a:pt x="72" y="55"/>
                  <a:pt x="72" y="53"/>
                </a:cubicBezTo>
                <a:cubicBezTo>
                  <a:pt x="72" y="45"/>
                  <a:pt x="72" y="45"/>
                  <a:pt x="72" y="45"/>
                </a:cubicBezTo>
                <a:lnTo>
                  <a:pt x="72" y="20"/>
                </a:lnTo>
                <a:close/>
                <a:moveTo>
                  <a:pt x="58" y="0"/>
                </a:moveTo>
                <a:cubicBezTo>
                  <a:pt x="58" y="0"/>
                  <a:pt x="58" y="0"/>
                  <a:pt x="58" y="0"/>
                </a:cubicBezTo>
                <a:cubicBezTo>
                  <a:pt x="36" y="0"/>
                  <a:pt x="36" y="0"/>
                  <a:pt x="36" y="0"/>
                </a:cubicBezTo>
                <a:cubicBezTo>
                  <a:pt x="36" y="4"/>
                  <a:pt x="36" y="4"/>
                  <a:pt x="36" y="4"/>
                </a:cubicBezTo>
                <a:cubicBezTo>
                  <a:pt x="54" y="4"/>
                  <a:pt x="54" y="4"/>
                  <a:pt x="54" y="4"/>
                </a:cubicBezTo>
                <a:cubicBezTo>
                  <a:pt x="58" y="13"/>
                  <a:pt x="58" y="13"/>
                  <a:pt x="58" y="13"/>
                </a:cubicBezTo>
                <a:cubicBezTo>
                  <a:pt x="58" y="0"/>
                  <a:pt x="58" y="0"/>
                  <a:pt x="58" y="0"/>
                </a:cubicBezTo>
                <a:close/>
                <a:moveTo>
                  <a:pt x="36" y="45"/>
                </a:moveTo>
                <a:cubicBezTo>
                  <a:pt x="55" y="45"/>
                  <a:pt x="55" y="45"/>
                  <a:pt x="55" y="45"/>
                </a:cubicBezTo>
                <a:cubicBezTo>
                  <a:pt x="55" y="53"/>
                  <a:pt x="55" y="53"/>
                  <a:pt x="55" y="53"/>
                </a:cubicBezTo>
                <a:cubicBezTo>
                  <a:pt x="55" y="55"/>
                  <a:pt x="56" y="57"/>
                  <a:pt x="58" y="57"/>
                </a:cubicBezTo>
                <a:cubicBezTo>
                  <a:pt x="58" y="57"/>
                  <a:pt x="58" y="57"/>
                  <a:pt x="58" y="57"/>
                </a:cubicBezTo>
                <a:cubicBezTo>
                  <a:pt x="58" y="39"/>
                  <a:pt x="58" y="39"/>
                  <a:pt x="58" y="39"/>
                </a:cubicBezTo>
                <a:cubicBezTo>
                  <a:pt x="51" y="39"/>
                  <a:pt x="51" y="39"/>
                  <a:pt x="51" y="39"/>
                </a:cubicBezTo>
                <a:cubicBezTo>
                  <a:pt x="51" y="32"/>
                  <a:pt x="51" y="32"/>
                  <a:pt x="51" y="32"/>
                </a:cubicBezTo>
                <a:cubicBezTo>
                  <a:pt x="58" y="32"/>
                  <a:pt x="58" y="32"/>
                  <a:pt x="58" y="32"/>
                </a:cubicBezTo>
                <a:cubicBezTo>
                  <a:pt x="58" y="16"/>
                  <a:pt x="58" y="16"/>
                  <a:pt x="58" y="16"/>
                </a:cubicBezTo>
                <a:cubicBezTo>
                  <a:pt x="36" y="16"/>
                  <a:pt x="36" y="16"/>
                  <a:pt x="36" y="16"/>
                </a:cubicBezTo>
                <a:lnTo>
                  <a:pt x="36" y="45"/>
                </a:lnTo>
                <a:close/>
                <a:moveTo>
                  <a:pt x="36" y="0"/>
                </a:moveTo>
                <a:cubicBezTo>
                  <a:pt x="14" y="0"/>
                  <a:pt x="14" y="0"/>
                  <a:pt x="14" y="0"/>
                </a:cubicBezTo>
                <a:cubicBezTo>
                  <a:pt x="13" y="0"/>
                  <a:pt x="13" y="0"/>
                  <a:pt x="13" y="0"/>
                </a:cubicBezTo>
                <a:cubicBezTo>
                  <a:pt x="13" y="13"/>
                  <a:pt x="13" y="13"/>
                  <a:pt x="13" y="13"/>
                </a:cubicBezTo>
                <a:cubicBezTo>
                  <a:pt x="18" y="4"/>
                  <a:pt x="18" y="4"/>
                  <a:pt x="18" y="4"/>
                </a:cubicBezTo>
                <a:cubicBezTo>
                  <a:pt x="18" y="4"/>
                  <a:pt x="18" y="4"/>
                  <a:pt x="18" y="4"/>
                </a:cubicBezTo>
                <a:cubicBezTo>
                  <a:pt x="36" y="4"/>
                  <a:pt x="36" y="4"/>
                  <a:pt x="36" y="4"/>
                </a:cubicBezTo>
                <a:cubicBezTo>
                  <a:pt x="36" y="0"/>
                  <a:pt x="36" y="0"/>
                  <a:pt x="36" y="0"/>
                </a:cubicBezTo>
                <a:close/>
                <a:moveTo>
                  <a:pt x="13" y="57"/>
                </a:moveTo>
                <a:cubicBezTo>
                  <a:pt x="14" y="57"/>
                  <a:pt x="14" y="57"/>
                  <a:pt x="14" y="57"/>
                </a:cubicBezTo>
                <a:cubicBezTo>
                  <a:pt x="15" y="57"/>
                  <a:pt x="17" y="55"/>
                  <a:pt x="17" y="53"/>
                </a:cubicBezTo>
                <a:cubicBezTo>
                  <a:pt x="17" y="45"/>
                  <a:pt x="17" y="45"/>
                  <a:pt x="17" y="45"/>
                </a:cubicBezTo>
                <a:cubicBezTo>
                  <a:pt x="36" y="45"/>
                  <a:pt x="36" y="45"/>
                  <a:pt x="36" y="45"/>
                </a:cubicBezTo>
                <a:cubicBezTo>
                  <a:pt x="36" y="16"/>
                  <a:pt x="36" y="16"/>
                  <a:pt x="36" y="16"/>
                </a:cubicBezTo>
                <a:cubicBezTo>
                  <a:pt x="13" y="16"/>
                  <a:pt x="13" y="16"/>
                  <a:pt x="13" y="16"/>
                </a:cubicBezTo>
                <a:cubicBezTo>
                  <a:pt x="13" y="32"/>
                  <a:pt x="13" y="32"/>
                  <a:pt x="13" y="32"/>
                </a:cubicBezTo>
                <a:cubicBezTo>
                  <a:pt x="21" y="32"/>
                  <a:pt x="21" y="32"/>
                  <a:pt x="21" y="32"/>
                </a:cubicBezTo>
                <a:cubicBezTo>
                  <a:pt x="21" y="39"/>
                  <a:pt x="21" y="39"/>
                  <a:pt x="21" y="39"/>
                </a:cubicBezTo>
                <a:cubicBezTo>
                  <a:pt x="21" y="39"/>
                  <a:pt x="21" y="39"/>
                  <a:pt x="21" y="39"/>
                </a:cubicBezTo>
                <a:cubicBezTo>
                  <a:pt x="13" y="39"/>
                  <a:pt x="13" y="39"/>
                  <a:pt x="13" y="39"/>
                </a:cubicBezTo>
                <a:lnTo>
                  <a:pt x="13" y="57"/>
                </a:lnTo>
                <a:close/>
                <a:moveTo>
                  <a:pt x="13" y="0"/>
                </a:moveTo>
                <a:cubicBezTo>
                  <a:pt x="7" y="13"/>
                  <a:pt x="7" y="13"/>
                  <a:pt x="7" y="13"/>
                </a:cubicBezTo>
                <a:cubicBezTo>
                  <a:pt x="0" y="20"/>
                  <a:pt x="0" y="20"/>
                  <a:pt x="0" y="20"/>
                </a:cubicBezTo>
                <a:cubicBezTo>
                  <a:pt x="0" y="43"/>
                  <a:pt x="0" y="43"/>
                  <a:pt x="0" y="43"/>
                </a:cubicBezTo>
                <a:cubicBezTo>
                  <a:pt x="0" y="45"/>
                  <a:pt x="0" y="45"/>
                  <a:pt x="0" y="45"/>
                </a:cubicBezTo>
                <a:cubicBezTo>
                  <a:pt x="0" y="53"/>
                  <a:pt x="0" y="53"/>
                  <a:pt x="0" y="53"/>
                </a:cubicBezTo>
                <a:cubicBezTo>
                  <a:pt x="0" y="55"/>
                  <a:pt x="1" y="57"/>
                  <a:pt x="3" y="57"/>
                </a:cubicBezTo>
                <a:cubicBezTo>
                  <a:pt x="13" y="57"/>
                  <a:pt x="13" y="57"/>
                  <a:pt x="13" y="57"/>
                </a:cubicBezTo>
                <a:cubicBezTo>
                  <a:pt x="13" y="39"/>
                  <a:pt x="13" y="39"/>
                  <a:pt x="13" y="39"/>
                </a:cubicBezTo>
                <a:cubicBezTo>
                  <a:pt x="6" y="39"/>
                  <a:pt x="6" y="39"/>
                  <a:pt x="6" y="39"/>
                </a:cubicBezTo>
                <a:cubicBezTo>
                  <a:pt x="6" y="32"/>
                  <a:pt x="6" y="32"/>
                  <a:pt x="6" y="32"/>
                </a:cubicBezTo>
                <a:cubicBezTo>
                  <a:pt x="13" y="32"/>
                  <a:pt x="13" y="32"/>
                  <a:pt x="13" y="32"/>
                </a:cubicBezTo>
                <a:cubicBezTo>
                  <a:pt x="13" y="16"/>
                  <a:pt x="13" y="16"/>
                  <a:pt x="13" y="16"/>
                </a:cubicBezTo>
                <a:cubicBezTo>
                  <a:pt x="12" y="16"/>
                  <a:pt x="12" y="16"/>
                  <a:pt x="12" y="16"/>
                </a:cubicBezTo>
                <a:cubicBezTo>
                  <a:pt x="13" y="13"/>
                  <a:pt x="13" y="13"/>
                  <a:pt x="13" y="13"/>
                </a:cubicBezTo>
                <a:lnTo>
                  <a:pt x="13"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2239" name="Google Shape;2239;p65"/>
          <p:cNvGrpSpPr/>
          <p:nvPr/>
        </p:nvGrpSpPr>
        <p:grpSpPr>
          <a:xfrm>
            <a:off x="4807386" y="4855038"/>
            <a:ext cx="2845161" cy="4607676"/>
            <a:chOff x="5111659" y="4855036"/>
            <a:chExt cx="2414432" cy="3910120"/>
          </a:xfrm>
        </p:grpSpPr>
        <p:sp>
          <p:nvSpPr>
            <p:cNvPr id="2240" name="Google Shape;2240;p65"/>
            <p:cNvSpPr/>
            <p:nvPr/>
          </p:nvSpPr>
          <p:spPr>
            <a:xfrm>
              <a:off x="5165008" y="4941973"/>
              <a:ext cx="1444314" cy="1956048"/>
            </a:xfrm>
            <a:custGeom>
              <a:rect b="b" l="l" r="r" t="t"/>
              <a:pathLst>
                <a:path extrusionOk="0" h="738" w="545">
                  <a:moveTo>
                    <a:pt x="41" y="22"/>
                  </a:moveTo>
                  <a:cubicBezTo>
                    <a:pt x="41" y="22"/>
                    <a:pt x="41" y="22"/>
                    <a:pt x="41" y="22"/>
                  </a:cubicBezTo>
                  <a:cubicBezTo>
                    <a:pt x="8" y="44"/>
                    <a:pt x="0" y="89"/>
                    <a:pt x="22" y="121"/>
                  </a:cubicBezTo>
                  <a:cubicBezTo>
                    <a:pt x="405" y="697"/>
                    <a:pt x="405" y="697"/>
                    <a:pt x="405" y="697"/>
                  </a:cubicBezTo>
                  <a:cubicBezTo>
                    <a:pt x="427" y="730"/>
                    <a:pt x="472" y="738"/>
                    <a:pt x="504" y="716"/>
                  </a:cubicBezTo>
                  <a:cubicBezTo>
                    <a:pt x="504" y="716"/>
                    <a:pt x="504" y="716"/>
                    <a:pt x="504" y="716"/>
                  </a:cubicBezTo>
                  <a:cubicBezTo>
                    <a:pt x="537" y="694"/>
                    <a:pt x="545" y="650"/>
                    <a:pt x="523" y="617"/>
                  </a:cubicBezTo>
                  <a:cubicBezTo>
                    <a:pt x="140" y="41"/>
                    <a:pt x="140" y="41"/>
                    <a:pt x="140" y="41"/>
                  </a:cubicBezTo>
                  <a:cubicBezTo>
                    <a:pt x="118" y="8"/>
                    <a:pt x="73" y="0"/>
                    <a:pt x="41" y="2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41" name="Google Shape;2241;p65"/>
            <p:cNvSpPr/>
            <p:nvPr/>
          </p:nvSpPr>
          <p:spPr>
            <a:xfrm>
              <a:off x="5573993" y="4855036"/>
              <a:ext cx="1596450" cy="3147456"/>
            </a:xfrm>
            <a:custGeom>
              <a:rect b="b" l="l" r="r" t="t"/>
              <a:pathLst>
                <a:path extrusionOk="0" h="1187" w="602">
                  <a:moveTo>
                    <a:pt x="478" y="0"/>
                  </a:moveTo>
                  <a:cubicBezTo>
                    <a:pt x="124" y="0"/>
                    <a:pt x="124" y="0"/>
                    <a:pt x="124" y="0"/>
                  </a:cubicBezTo>
                  <a:cubicBezTo>
                    <a:pt x="56" y="0"/>
                    <a:pt x="0" y="56"/>
                    <a:pt x="0" y="124"/>
                  </a:cubicBezTo>
                  <a:cubicBezTo>
                    <a:pt x="0" y="1062"/>
                    <a:pt x="0" y="1062"/>
                    <a:pt x="0" y="1062"/>
                  </a:cubicBezTo>
                  <a:cubicBezTo>
                    <a:pt x="0" y="1131"/>
                    <a:pt x="56" y="1187"/>
                    <a:pt x="124" y="1187"/>
                  </a:cubicBezTo>
                  <a:cubicBezTo>
                    <a:pt x="478" y="1187"/>
                    <a:pt x="478" y="1187"/>
                    <a:pt x="478" y="1187"/>
                  </a:cubicBezTo>
                  <a:cubicBezTo>
                    <a:pt x="546" y="1187"/>
                    <a:pt x="602" y="1131"/>
                    <a:pt x="602" y="1062"/>
                  </a:cubicBezTo>
                  <a:cubicBezTo>
                    <a:pt x="602" y="124"/>
                    <a:pt x="602" y="124"/>
                    <a:pt x="602" y="124"/>
                  </a:cubicBezTo>
                  <a:cubicBezTo>
                    <a:pt x="602" y="56"/>
                    <a:pt x="546" y="0"/>
                    <a:pt x="478" y="0"/>
                  </a:cubicBezTo>
                  <a:close/>
                </a:path>
              </a:pathLst>
            </a:custGeom>
            <a:solidFill>
              <a:srgbClr val="06677F"/>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42" name="Google Shape;2242;p65"/>
            <p:cNvSpPr/>
            <p:nvPr/>
          </p:nvSpPr>
          <p:spPr>
            <a:xfrm>
              <a:off x="5287505" y="6344794"/>
              <a:ext cx="1481853" cy="2017297"/>
            </a:xfrm>
            <a:custGeom>
              <a:rect b="b" l="l" r="r" t="t"/>
              <a:pathLst>
                <a:path extrusionOk="0" h="761" w="559">
                  <a:moveTo>
                    <a:pt x="41" y="22"/>
                  </a:moveTo>
                  <a:cubicBezTo>
                    <a:pt x="41" y="22"/>
                    <a:pt x="41" y="22"/>
                    <a:pt x="41" y="22"/>
                  </a:cubicBezTo>
                  <a:cubicBezTo>
                    <a:pt x="8" y="45"/>
                    <a:pt x="0" y="89"/>
                    <a:pt x="22" y="122"/>
                  </a:cubicBezTo>
                  <a:cubicBezTo>
                    <a:pt x="419" y="720"/>
                    <a:pt x="419" y="720"/>
                    <a:pt x="419" y="720"/>
                  </a:cubicBezTo>
                  <a:cubicBezTo>
                    <a:pt x="441" y="753"/>
                    <a:pt x="486" y="761"/>
                    <a:pt x="518" y="739"/>
                  </a:cubicBezTo>
                  <a:cubicBezTo>
                    <a:pt x="518" y="739"/>
                    <a:pt x="518" y="739"/>
                    <a:pt x="518" y="739"/>
                  </a:cubicBezTo>
                  <a:cubicBezTo>
                    <a:pt x="551" y="717"/>
                    <a:pt x="559" y="672"/>
                    <a:pt x="537" y="640"/>
                  </a:cubicBezTo>
                  <a:cubicBezTo>
                    <a:pt x="140" y="41"/>
                    <a:pt x="140" y="41"/>
                    <a:pt x="140" y="41"/>
                  </a:cubicBezTo>
                  <a:cubicBezTo>
                    <a:pt x="118" y="8"/>
                    <a:pt x="73" y="0"/>
                    <a:pt x="41" y="2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43" name="Google Shape;2243;p65"/>
            <p:cNvSpPr/>
            <p:nvPr/>
          </p:nvSpPr>
          <p:spPr>
            <a:xfrm>
              <a:off x="5714278" y="7222052"/>
              <a:ext cx="1556934" cy="1543104"/>
            </a:xfrm>
            <a:custGeom>
              <a:rect b="b" l="l" r="r" t="t"/>
              <a:pathLst>
                <a:path extrusionOk="0" h="781" w="788">
                  <a:moveTo>
                    <a:pt x="258" y="781"/>
                  </a:moveTo>
                  <a:lnTo>
                    <a:pt x="258" y="589"/>
                  </a:lnTo>
                  <a:lnTo>
                    <a:pt x="0" y="0"/>
                  </a:lnTo>
                  <a:lnTo>
                    <a:pt x="788" y="0"/>
                  </a:lnTo>
                  <a:lnTo>
                    <a:pt x="788" y="781"/>
                  </a:lnTo>
                  <a:lnTo>
                    <a:pt x="258" y="781"/>
                  </a:ln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44" name="Google Shape;2244;p65"/>
            <p:cNvSpPr/>
            <p:nvPr/>
          </p:nvSpPr>
          <p:spPr>
            <a:xfrm>
              <a:off x="5212425" y="6901972"/>
              <a:ext cx="1464071" cy="1863184"/>
            </a:xfrm>
            <a:custGeom>
              <a:rect b="b" l="l" r="r" t="t"/>
              <a:pathLst>
                <a:path extrusionOk="0" h="703" w="552">
                  <a:moveTo>
                    <a:pt x="40" y="22"/>
                  </a:moveTo>
                  <a:cubicBezTo>
                    <a:pt x="40" y="22"/>
                    <a:pt x="40" y="22"/>
                    <a:pt x="40" y="22"/>
                  </a:cubicBezTo>
                  <a:cubicBezTo>
                    <a:pt x="8" y="44"/>
                    <a:pt x="0" y="88"/>
                    <a:pt x="21" y="121"/>
                  </a:cubicBezTo>
                  <a:cubicBezTo>
                    <a:pt x="407" y="703"/>
                    <a:pt x="407" y="703"/>
                    <a:pt x="407" y="703"/>
                  </a:cubicBezTo>
                  <a:cubicBezTo>
                    <a:pt x="544" y="703"/>
                    <a:pt x="544" y="703"/>
                    <a:pt x="544" y="703"/>
                  </a:cubicBezTo>
                  <a:cubicBezTo>
                    <a:pt x="552" y="682"/>
                    <a:pt x="549" y="659"/>
                    <a:pt x="536" y="639"/>
                  </a:cubicBezTo>
                  <a:cubicBezTo>
                    <a:pt x="139" y="41"/>
                    <a:pt x="139" y="41"/>
                    <a:pt x="139" y="41"/>
                  </a:cubicBezTo>
                  <a:cubicBezTo>
                    <a:pt x="118" y="8"/>
                    <a:pt x="72" y="0"/>
                    <a:pt x="40" y="2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45" name="Google Shape;2245;p65"/>
            <p:cNvSpPr/>
            <p:nvPr/>
          </p:nvSpPr>
          <p:spPr>
            <a:xfrm>
              <a:off x="5714278" y="5117819"/>
              <a:ext cx="1315885" cy="2592256"/>
            </a:xfrm>
            <a:custGeom>
              <a:rect b="b" l="l" r="r" t="t"/>
              <a:pathLst>
                <a:path extrusionOk="0" h="978" w="496">
                  <a:moveTo>
                    <a:pt x="494" y="0"/>
                  </a:moveTo>
                  <a:cubicBezTo>
                    <a:pt x="2" y="0"/>
                    <a:pt x="2" y="0"/>
                    <a:pt x="2" y="0"/>
                  </a:cubicBezTo>
                  <a:cubicBezTo>
                    <a:pt x="1" y="0"/>
                    <a:pt x="0" y="1"/>
                    <a:pt x="0" y="2"/>
                  </a:cubicBezTo>
                  <a:cubicBezTo>
                    <a:pt x="0" y="976"/>
                    <a:pt x="0" y="976"/>
                    <a:pt x="0" y="976"/>
                  </a:cubicBezTo>
                  <a:cubicBezTo>
                    <a:pt x="0" y="977"/>
                    <a:pt x="1" y="978"/>
                    <a:pt x="2" y="978"/>
                  </a:cubicBezTo>
                  <a:cubicBezTo>
                    <a:pt x="494" y="978"/>
                    <a:pt x="494" y="978"/>
                    <a:pt x="494" y="978"/>
                  </a:cubicBezTo>
                  <a:cubicBezTo>
                    <a:pt x="495" y="978"/>
                    <a:pt x="496" y="977"/>
                    <a:pt x="496" y="976"/>
                  </a:cubicBezTo>
                  <a:cubicBezTo>
                    <a:pt x="496" y="2"/>
                    <a:pt x="496" y="2"/>
                    <a:pt x="496" y="2"/>
                  </a:cubicBezTo>
                  <a:cubicBezTo>
                    <a:pt x="496" y="1"/>
                    <a:pt x="495" y="0"/>
                    <a:pt x="494" y="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sz="2000">
                <a:solidFill>
                  <a:schemeClr val="dk1"/>
                </a:solidFill>
                <a:latin typeface="Calibri"/>
                <a:ea typeface="Calibri"/>
                <a:cs typeface="Calibri"/>
                <a:sym typeface="Calibri"/>
              </a:endParaRPr>
            </a:p>
          </p:txBody>
        </p:sp>
        <p:sp>
          <p:nvSpPr>
            <p:cNvPr id="2246" name="Google Shape;2246;p65"/>
            <p:cNvSpPr/>
            <p:nvPr/>
          </p:nvSpPr>
          <p:spPr>
            <a:xfrm>
              <a:off x="6289238" y="7771327"/>
              <a:ext cx="162015" cy="162015"/>
            </a:xfrm>
            <a:prstGeom prst="ellipse">
              <a:avLst/>
            </a:prstGeom>
            <a:solidFill>
              <a:srgbClr val="B2B2B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47" name="Google Shape;2247;p65"/>
            <p:cNvSpPr/>
            <p:nvPr/>
          </p:nvSpPr>
          <p:spPr>
            <a:xfrm>
              <a:off x="6105488" y="4965683"/>
              <a:ext cx="531492" cy="47420"/>
            </a:xfrm>
            <a:custGeom>
              <a:rect b="b" l="l" r="r" t="t"/>
              <a:pathLst>
                <a:path extrusionOk="0" h="18" w="200">
                  <a:moveTo>
                    <a:pt x="191" y="0"/>
                  </a:moveTo>
                  <a:cubicBezTo>
                    <a:pt x="9" y="0"/>
                    <a:pt x="9" y="0"/>
                    <a:pt x="9" y="0"/>
                  </a:cubicBezTo>
                  <a:cubicBezTo>
                    <a:pt x="4" y="0"/>
                    <a:pt x="0" y="4"/>
                    <a:pt x="0" y="9"/>
                  </a:cubicBezTo>
                  <a:cubicBezTo>
                    <a:pt x="0" y="9"/>
                    <a:pt x="0" y="9"/>
                    <a:pt x="0" y="9"/>
                  </a:cubicBezTo>
                  <a:cubicBezTo>
                    <a:pt x="0" y="14"/>
                    <a:pt x="4" y="18"/>
                    <a:pt x="9" y="18"/>
                  </a:cubicBezTo>
                  <a:cubicBezTo>
                    <a:pt x="191" y="18"/>
                    <a:pt x="191" y="18"/>
                    <a:pt x="191" y="18"/>
                  </a:cubicBezTo>
                  <a:cubicBezTo>
                    <a:pt x="196" y="18"/>
                    <a:pt x="200" y="14"/>
                    <a:pt x="200" y="9"/>
                  </a:cubicBezTo>
                  <a:cubicBezTo>
                    <a:pt x="200" y="9"/>
                    <a:pt x="200" y="9"/>
                    <a:pt x="200" y="9"/>
                  </a:cubicBezTo>
                  <a:cubicBezTo>
                    <a:pt x="200" y="4"/>
                    <a:pt x="196" y="0"/>
                    <a:pt x="191" y="0"/>
                  </a:cubicBezTo>
                  <a:close/>
                </a:path>
              </a:pathLst>
            </a:custGeom>
            <a:solidFill>
              <a:srgbClr val="B2B2B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48" name="Google Shape;2248;p65"/>
            <p:cNvSpPr/>
            <p:nvPr/>
          </p:nvSpPr>
          <p:spPr>
            <a:xfrm>
              <a:off x="5178836" y="6249956"/>
              <a:ext cx="598669" cy="679678"/>
            </a:xfrm>
            <a:custGeom>
              <a:rect b="b" l="l" r="r" t="t"/>
              <a:pathLst>
                <a:path extrusionOk="0" h="257" w="226">
                  <a:moveTo>
                    <a:pt x="41" y="23"/>
                  </a:moveTo>
                  <a:cubicBezTo>
                    <a:pt x="41" y="23"/>
                    <a:pt x="41" y="23"/>
                    <a:pt x="41" y="23"/>
                  </a:cubicBezTo>
                  <a:cubicBezTo>
                    <a:pt x="8" y="45"/>
                    <a:pt x="0" y="89"/>
                    <a:pt x="22" y="122"/>
                  </a:cubicBezTo>
                  <a:cubicBezTo>
                    <a:pt x="86" y="216"/>
                    <a:pt x="86" y="216"/>
                    <a:pt x="86" y="216"/>
                  </a:cubicBezTo>
                  <a:cubicBezTo>
                    <a:pt x="108" y="248"/>
                    <a:pt x="153" y="257"/>
                    <a:pt x="185" y="235"/>
                  </a:cubicBezTo>
                  <a:cubicBezTo>
                    <a:pt x="185" y="235"/>
                    <a:pt x="185" y="235"/>
                    <a:pt x="185" y="235"/>
                  </a:cubicBezTo>
                  <a:cubicBezTo>
                    <a:pt x="218" y="213"/>
                    <a:pt x="226" y="168"/>
                    <a:pt x="204" y="135"/>
                  </a:cubicBezTo>
                  <a:cubicBezTo>
                    <a:pt x="140" y="41"/>
                    <a:pt x="140" y="41"/>
                    <a:pt x="140" y="41"/>
                  </a:cubicBezTo>
                  <a:cubicBezTo>
                    <a:pt x="118" y="9"/>
                    <a:pt x="73" y="0"/>
                    <a:pt x="41" y="23"/>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49" name="Google Shape;2249;p65"/>
            <p:cNvSpPr/>
            <p:nvPr/>
          </p:nvSpPr>
          <p:spPr>
            <a:xfrm>
              <a:off x="5111659" y="6753786"/>
              <a:ext cx="628305" cy="723145"/>
            </a:xfrm>
            <a:custGeom>
              <a:rect b="b" l="l" r="r" t="t"/>
              <a:pathLst>
                <a:path extrusionOk="0" h="273" w="237">
                  <a:moveTo>
                    <a:pt x="41" y="23"/>
                  </a:moveTo>
                  <a:cubicBezTo>
                    <a:pt x="41" y="23"/>
                    <a:pt x="41" y="23"/>
                    <a:pt x="41" y="23"/>
                  </a:cubicBezTo>
                  <a:cubicBezTo>
                    <a:pt x="8" y="45"/>
                    <a:pt x="0" y="89"/>
                    <a:pt x="22" y="122"/>
                  </a:cubicBezTo>
                  <a:cubicBezTo>
                    <a:pt x="97" y="232"/>
                    <a:pt x="97" y="232"/>
                    <a:pt x="97" y="232"/>
                  </a:cubicBezTo>
                  <a:cubicBezTo>
                    <a:pt x="119" y="265"/>
                    <a:pt x="163" y="273"/>
                    <a:pt x="196" y="251"/>
                  </a:cubicBezTo>
                  <a:cubicBezTo>
                    <a:pt x="196" y="251"/>
                    <a:pt x="196" y="251"/>
                    <a:pt x="196" y="251"/>
                  </a:cubicBezTo>
                  <a:cubicBezTo>
                    <a:pt x="228" y="229"/>
                    <a:pt x="237" y="184"/>
                    <a:pt x="215" y="152"/>
                  </a:cubicBezTo>
                  <a:cubicBezTo>
                    <a:pt x="140" y="41"/>
                    <a:pt x="140" y="41"/>
                    <a:pt x="140" y="41"/>
                  </a:cubicBezTo>
                  <a:cubicBezTo>
                    <a:pt x="118" y="9"/>
                    <a:pt x="73" y="0"/>
                    <a:pt x="41" y="23"/>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50" name="Google Shape;2250;p65"/>
            <p:cNvSpPr/>
            <p:nvPr/>
          </p:nvSpPr>
          <p:spPr>
            <a:xfrm>
              <a:off x="5234159" y="5722417"/>
              <a:ext cx="598669" cy="677701"/>
            </a:xfrm>
            <a:custGeom>
              <a:rect b="b" l="l" r="r" t="t"/>
              <a:pathLst>
                <a:path extrusionOk="0" h="256" w="226">
                  <a:moveTo>
                    <a:pt x="41" y="22"/>
                  </a:moveTo>
                  <a:cubicBezTo>
                    <a:pt x="41" y="22"/>
                    <a:pt x="41" y="22"/>
                    <a:pt x="41" y="22"/>
                  </a:cubicBezTo>
                  <a:cubicBezTo>
                    <a:pt x="8" y="44"/>
                    <a:pt x="0" y="88"/>
                    <a:pt x="22" y="121"/>
                  </a:cubicBezTo>
                  <a:cubicBezTo>
                    <a:pt x="86" y="215"/>
                    <a:pt x="86" y="215"/>
                    <a:pt x="86" y="215"/>
                  </a:cubicBezTo>
                  <a:cubicBezTo>
                    <a:pt x="108" y="247"/>
                    <a:pt x="153" y="256"/>
                    <a:pt x="185" y="234"/>
                  </a:cubicBezTo>
                  <a:cubicBezTo>
                    <a:pt x="185" y="234"/>
                    <a:pt x="185" y="234"/>
                    <a:pt x="185" y="234"/>
                  </a:cubicBezTo>
                  <a:cubicBezTo>
                    <a:pt x="217" y="212"/>
                    <a:pt x="226" y="167"/>
                    <a:pt x="204" y="134"/>
                  </a:cubicBezTo>
                  <a:cubicBezTo>
                    <a:pt x="140" y="40"/>
                    <a:pt x="140" y="40"/>
                    <a:pt x="140" y="40"/>
                  </a:cubicBezTo>
                  <a:cubicBezTo>
                    <a:pt x="118" y="8"/>
                    <a:pt x="73" y="0"/>
                    <a:pt x="41" y="2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51" name="Google Shape;2251;p65"/>
            <p:cNvSpPr/>
            <p:nvPr/>
          </p:nvSpPr>
          <p:spPr>
            <a:xfrm>
              <a:off x="7008431" y="6575965"/>
              <a:ext cx="517660" cy="1807862"/>
            </a:xfrm>
            <a:custGeom>
              <a:rect b="b" l="l" r="r" t="t"/>
              <a:pathLst>
                <a:path extrusionOk="0" h="682" w="195">
                  <a:moveTo>
                    <a:pt x="51" y="682"/>
                  </a:moveTo>
                  <a:cubicBezTo>
                    <a:pt x="0" y="682"/>
                    <a:pt x="0" y="682"/>
                    <a:pt x="0" y="682"/>
                  </a:cubicBezTo>
                  <a:cubicBezTo>
                    <a:pt x="6" y="620"/>
                    <a:pt x="6" y="620"/>
                    <a:pt x="6" y="620"/>
                  </a:cubicBezTo>
                  <a:cubicBezTo>
                    <a:pt x="49" y="119"/>
                    <a:pt x="49" y="119"/>
                    <a:pt x="49" y="119"/>
                  </a:cubicBezTo>
                  <a:cubicBezTo>
                    <a:pt x="58" y="14"/>
                    <a:pt x="129" y="0"/>
                    <a:pt x="195" y="0"/>
                  </a:cubicBezTo>
                  <a:cubicBezTo>
                    <a:pt x="144" y="592"/>
                    <a:pt x="144" y="592"/>
                    <a:pt x="144" y="592"/>
                  </a:cubicBezTo>
                  <a:cubicBezTo>
                    <a:pt x="139" y="642"/>
                    <a:pt x="98" y="682"/>
                    <a:pt x="51" y="68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52" name="Google Shape;2252;p65"/>
            <p:cNvSpPr txBox="1"/>
            <p:nvPr/>
          </p:nvSpPr>
          <p:spPr>
            <a:xfrm>
              <a:off x="5535304" y="5227737"/>
              <a:ext cx="1687068" cy="634891"/>
            </a:xfrm>
            <a:prstGeom prst="rect">
              <a:avLst/>
            </a:prstGeom>
            <a:noFill/>
            <a:ln>
              <a:noFill/>
            </a:ln>
          </p:spPr>
          <p:txBody>
            <a:bodyPr anchorCtr="0" anchor="t" bIns="45700" lIns="91425" spcFirstLastPara="1" rIns="91425" wrap="square" tIns="45700">
              <a:spAutoFit/>
            </a:bodyPr>
            <a:lstStyle/>
            <a:p>
              <a:pPr indent="0" lvl="0" marL="0" marR="0" rtl="0" algn="ctr">
                <a:lnSpc>
                  <a:spcPct val="124000"/>
                </a:lnSpc>
                <a:spcBef>
                  <a:spcPts val="0"/>
                </a:spcBef>
                <a:spcAft>
                  <a:spcPts val="0"/>
                </a:spcAft>
                <a:buNone/>
              </a:pPr>
              <a:r>
                <a:rPr b="1" lang="en-US" sz="2000">
                  <a:solidFill>
                    <a:srgbClr val="0289AE"/>
                  </a:solidFill>
                  <a:latin typeface="Calibri"/>
                  <a:ea typeface="Calibri"/>
                  <a:cs typeface="Calibri"/>
                  <a:sym typeface="Calibri"/>
                </a:rPr>
                <a:t>Conclusiones clave</a:t>
              </a:r>
              <a:endParaRPr/>
            </a:p>
          </p:txBody>
        </p:sp>
      </p:grpSp>
      <p:grpSp>
        <p:nvGrpSpPr>
          <p:cNvPr id="2253" name="Google Shape;2253;p65"/>
          <p:cNvGrpSpPr/>
          <p:nvPr/>
        </p:nvGrpSpPr>
        <p:grpSpPr>
          <a:xfrm>
            <a:off x="0" y="360008"/>
            <a:ext cx="1448894" cy="883507"/>
            <a:chOff x="0" y="582317"/>
            <a:chExt cx="1448894" cy="883507"/>
          </a:xfrm>
        </p:grpSpPr>
        <p:cxnSp>
          <p:nvCxnSpPr>
            <p:cNvPr id="2254" name="Google Shape;2254;p65"/>
            <p:cNvCxnSpPr/>
            <p:nvPr/>
          </p:nvCxnSpPr>
          <p:spPr>
            <a:xfrm>
              <a:off x="0" y="951782"/>
              <a:ext cx="1320800" cy="0"/>
            </a:xfrm>
            <a:prstGeom prst="straightConnector1">
              <a:avLst/>
            </a:prstGeom>
            <a:noFill/>
            <a:ln cap="flat" cmpd="sng" w="25400">
              <a:solidFill>
                <a:srgbClr val="62A844"/>
              </a:solidFill>
              <a:prstDash val="dot"/>
              <a:miter lim="8000"/>
              <a:headEnd len="sm" w="sm" type="none"/>
              <a:tailEnd len="sm" w="sm" type="none"/>
            </a:ln>
          </p:spPr>
        </p:cxnSp>
        <p:grpSp>
          <p:nvGrpSpPr>
            <p:cNvPr id="2255" name="Google Shape;2255;p65"/>
            <p:cNvGrpSpPr/>
            <p:nvPr/>
          </p:nvGrpSpPr>
          <p:grpSpPr>
            <a:xfrm>
              <a:off x="708799" y="582317"/>
              <a:ext cx="740095" cy="883507"/>
              <a:chOff x="4051865" y="5165558"/>
              <a:chExt cx="946855" cy="1130331"/>
            </a:xfrm>
          </p:grpSpPr>
          <p:sp>
            <p:nvSpPr>
              <p:cNvPr id="2256" name="Google Shape;2256;p65"/>
              <p:cNvSpPr/>
              <p:nvPr/>
            </p:nvSpPr>
            <p:spPr>
              <a:xfrm>
                <a:off x="4051865" y="5165558"/>
                <a:ext cx="946855" cy="868299"/>
              </a:xfrm>
              <a:prstGeom prst="ellipse">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2257" name="Google Shape;2257;p65"/>
              <p:cNvSpPr txBox="1"/>
              <p:nvPr/>
            </p:nvSpPr>
            <p:spPr>
              <a:xfrm>
                <a:off x="4066676" y="5206813"/>
                <a:ext cx="909265" cy="108907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01</a:t>
                </a:r>
                <a:endParaRPr/>
              </a:p>
            </p:txBody>
          </p:sp>
        </p:grpSp>
      </p:grpSp>
      <p:grpSp>
        <p:nvGrpSpPr>
          <p:cNvPr id="2258" name="Google Shape;2258;p65"/>
          <p:cNvGrpSpPr/>
          <p:nvPr/>
        </p:nvGrpSpPr>
        <p:grpSpPr>
          <a:xfrm>
            <a:off x="0" y="2345332"/>
            <a:ext cx="1448894" cy="870102"/>
            <a:chOff x="0" y="582324"/>
            <a:chExt cx="1448894" cy="870102"/>
          </a:xfrm>
        </p:grpSpPr>
        <p:cxnSp>
          <p:nvCxnSpPr>
            <p:cNvPr id="2259" name="Google Shape;2259;p65"/>
            <p:cNvCxnSpPr/>
            <p:nvPr/>
          </p:nvCxnSpPr>
          <p:spPr>
            <a:xfrm>
              <a:off x="0" y="951782"/>
              <a:ext cx="1320800" cy="0"/>
            </a:xfrm>
            <a:prstGeom prst="straightConnector1">
              <a:avLst/>
            </a:prstGeom>
            <a:noFill/>
            <a:ln cap="flat" cmpd="sng" w="25400">
              <a:solidFill>
                <a:srgbClr val="06677F"/>
              </a:solidFill>
              <a:prstDash val="dot"/>
              <a:miter lim="8000"/>
              <a:headEnd len="sm" w="sm" type="none"/>
              <a:tailEnd len="sm" w="sm" type="none"/>
            </a:ln>
          </p:spPr>
        </p:cxnSp>
        <p:grpSp>
          <p:nvGrpSpPr>
            <p:cNvPr id="2260" name="Google Shape;2260;p65"/>
            <p:cNvGrpSpPr/>
            <p:nvPr/>
          </p:nvGrpSpPr>
          <p:grpSpPr>
            <a:xfrm>
              <a:off x="708799" y="582324"/>
              <a:ext cx="740095" cy="870102"/>
              <a:chOff x="4051865" y="5165558"/>
              <a:chExt cx="946855" cy="1113179"/>
            </a:xfrm>
          </p:grpSpPr>
          <p:sp>
            <p:nvSpPr>
              <p:cNvPr id="2261" name="Google Shape;2261;p65"/>
              <p:cNvSpPr/>
              <p:nvPr/>
            </p:nvSpPr>
            <p:spPr>
              <a:xfrm>
                <a:off x="4051865" y="5165558"/>
                <a:ext cx="946855" cy="868299"/>
              </a:xfrm>
              <a:prstGeom prst="ellipse">
                <a:avLst/>
              </a:prstGeom>
              <a:solidFill>
                <a:srgbClr val="06677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2262" name="Google Shape;2262;p65"/>
              <p:cNvSpPr txBox="1"/>
              <p:nvPr/>
            </p:nvSpPr>
            <p:spPr>
              <a:xfrm>
                <a:off x="4055862" y="5189661"/>
                <a:ext cx="909265" cy="108907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02</a:t>
                </a:r>
                <a:endParaRPr/>
              </a:p>
            </p:txBody>
          </p:sp>
        </p:grpSp>
      </p:grpSp>
      <p:grpSp>
        <p:nvGrpSpPr>
          <p:cNvPr id="2263" name="Google Shape;2263;p65"/>
          <p:cNvGrpSpPr/>
          <p:nvPr/>
        </p:nvGrpSpPr>
        <p:grpSpPr>
          <a:xfrm>
            <a:off x="0" y="4615379"/>
            <a:ext cx="1450818" cy="896308"/>
            <a:chOff x="0" y="582322"/>
            <a:chExt cx="1450818" cy="896308"/>
          </a:xfrm>
        </p:grpSpPr>
        <p:cxnSp>
          <p:nvCxnSpPr>
            <p:cNvPr id="2264" name="Google Shape;2264;p65"/>
            <p:cNvCxnSpPr/>
            <p:nvPr/>
          </p:nvCxnSpPr>
          <p:spPr>
            <a:xfrm>
              <a:off x="0" y="951782"/>
              <a:ext cx="1320800" cy="0"/>
            </a:xfrm>
            <a:prstGeom prst="straightConnector1">
              <a:avLst/>
            </a:prstGeom>
            <a:noFill/>
            <a:ln cap="flat" cmpd="sng" w="25400">
              <a:solidFill>
                <a:srgbClr val="3D8241"/>
              </a:solidFill>
              <a:prstDash val="dot"/>
              <a:miter lim="8000"/>
              <a:headEnd len="sm" w="sm" type="none"/>
              <a:tailEnd len="sm" w="sm" type="none"/>
            </a:ln>
          </p:spPr>
        </p:cxnSp>
        <p:grpSp>
          <p:nvGrpSpPr>
            <p:cNvPr id="2265" name="Google Shape;2265;p65"/>
            <p:cNvGrpSpPr/>
            <p:nvPr/>
          </p:nvGrpSpPr>
          <p:grpSpPr>
            <a:xfrm>
              <a:off x="708800" y="582322"/>
              <a:ext cx="742018" cy="896308"/>
              <a:chOff x="4051865" y="5165558"/>
              <a:chExt cx="949315" cy="1146707"/>
            </a:xfrm>
          </p:grpSpPr>
          <p:sp>
            <p:nvSpPr>
              <p:cNvPr id="2266" name="Google Shape;2266;p65"/>
              <p:cNvSpPr/>
              <p:nvPr/>
            </p:nvSpPr>
            <p:spPr>
              <a:xfrm>
                <a:off x="4051865" y="5165558"/>
                <a:ext cx="946855" cy="868299"/>
              </a:xfrm>
              <a:prstGeom prst="ellipse">
                <a:avLst/>
              </a:prstGeom>
              <a:solidFill>
                <a:srgbClr val="3D824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2267" name="Google Shape;2267;p65"/>
              <p:cNvSpPr txBox="1"/>
              <p:nvPr/>
            </p:nvSpPr>
            <p:spPr>
              <a:xfrm>
                <a:off x="4091914" y="5223190"/>
                <a:ext cx="909266" cy="1089075"/>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03</a:t>
                </a:r>
                <a:endParaRPr/>
              </a:p>
            </p:txBody>
          </p:sp>
        </p:grpSp>
      </p:grpSp>
      <p:sp>
        <p:nvSpPr>
          <p:cNvPr id="2268" name="Google Shape;2268;p65"/>
          <p:cNvSpPr/>
          <p:nvPr/>
        </p:nvSpPr>
        <p:spPr>
          <a:xfrm flipH="1">
            <a:off x="9211400" y="1203325"/>
            <a:ext cx="2667900" cy="1439100"/>
          </a:xfrm>
          <a:prstGeom prst="rect">
            <a:avLst/>
          </a:prstGeom>
          <a:noFill/>
          <a:ln>
            <a:noFill/>
          </a:ln>
        </p:spPr>
        <p:txBody>
          <a:bodyPr anchorCtr="0" anchor="t" bIns="45700" lIns="91425" spcFirstLastPara="1" rIns="91425" wrap="square" tIns="45700">
            <a:spAutoFit/>
          </a:bodyPr>
          <a:lstStyle/>
          <a:p>
            <a:pPr indent="0" lvl="0" marL="0" marR="0" rtl="0" algn="r">
              <a:lnSpc>
                <a:spcPct val="104999"/>
              </a:lnSpc>
              <a:spcBef>
                <a:spcPts val="0"/>
              </a:spcBef>
              <a:spcAft>
                <a:spcPts val="0"/>
              </a:spcAft>
              <a:buNone/>
            </a:pPr>
            <a:r>
              <a:rPr lang="en-US" sz="2000">
                <a:solidFill>
                  <a:srgbClr val="262626"/>
                </a:solidFill>
                <a:latin typeface="Calibri"/>
                <a:ea typeface="Calibri"/>
                <a:cs typeface="Calibri"/>
                <a:sym typeface="Calibri"/>
              </a:rPr>
              <a:t>El «greenwashing» debilita la confianza de los huéspedes y está cada vez más sometido a presiones normativas.</a:t>
            </a:r>
            <a:endParaRPr/>
          </a:p>
          <a:p>
            <a:pPr indent="0" lvl="0" marL="0" marR="0" rtl="0" algn="r">
              <a:lnSpc>
                <a:spcPct val="104999"/>
              </a:lnSpc>
              <a:spcBef>
                <a:spcPts val="0"/>
              </a:spcBef>
              <a:spcAft>
                <a:spcPts val="0"/>
              </a:spcAft>
              <a:buNone/>
            </a:pPr>
            <a:r>
              <a:t/>
            </a:r>
            <a:endParaRPr sz="2000">
              <a:solidFill>
                <a:srgbClr val="262626"/>
              </a:solidFill>
              <a:latin typeface="Calibri"/>
              <a:ea typeface="Calibri"/>
              <a:cs typeface="Calibri"/>
              <a:sym typeface="Calibri"/>
            </a:endParaRPr>
          </a:p>
        </p:txBody>
      </p:sp>
      <p:sp>
        <p:nvSpPr>
          <p:cNvPr id="2269" name="Google Shape;2269;p65"/>
          <p:cNvSpPr/>
          <p:nvPr/>
        </p:nvSpPr>
        <p:spPr>
          <a:xfrm flipH="1">
            <a:off x="8041781" y="3859104"/>
            <a:ext cx="3461444" cy="1439240"/>
          </a:xfrm>
          <a:prstGeom prst="rect">
            <a:avLst/>
          </a:prstGeom>
          <a:noFill/>
          <a:ln>
            <a:noFill/>
          </a:ln>
        </p:spPr>
        <p:txBody>
          <a:bodyPr anchorCtr="0" anchor="t" bIns="45700" lIns="91425" spcFirstLastPara="1" rIns="91425" wrap="square" tIns="45700">
            <a:spAutoFit/>
          </a:bodyPr>
          <a:lstStyle/>
          <a:p>
            <a:pPr indent="0" lvl="0" marL="0" marR="0" rtl="0" algn="r">
              <a:lnSpc>
                <a:spcPct val="104999"/>
              </a:lnSpc>
              <a:spcBef>
                <a:spcPts val="0"/>
              </a:spcBef>
              <a:spcAft>
                <a:spcPts val="0"/>
              </a:spcAft>
              <a:buNone/>
            </a:pPr>
            <a:r>
              <a:rPr lang="en-US" sz="2000">
                <a:solidFill>
                  <a:srgbClr val="262626"/>
                </a:solidFill>
                <a:latin typeface="Calibri"/>
                <a:ea typeface="Calibri"/>
                <a:cs typeface="Calibri"/>
                <a:sym typeface="Calibri"/>
              </a:rPr>
              <a:t>La comunicación inclusiva mejora la experiencia de más huéspedes y refuerza la calidad de la hospitalidad.</a:t>
            </a:r>
            <a:endParaRPr/>
          </a:p>
          <a:p>
            <a:pPr indent="0" lvl="0" marL="0" marR="0" rtl="0" algn="r">
              <a:lnSpc>
                <a:spcPct val="104999"/>
              </a:lnSpc>
              <a:spcBef>
                <a:spcPts val="0"/>
              </a:spcBef>
              <a:spcAft>
                <a:spcPts val="0"/>
              </a:spcAft>
              <a:buNone/>
            </a:pPr>
            <a:r>
              <a:t/>
            </a:r>
            <a:endParaRPr sz="2000">
              <a:solidFill>
                <a:srgbClr val="262626"/>
              </a:solidFill>
              <a:latin typeface="Calibri"/>
              <a:ea typeface="Calibri"/>
              <a:cs typeface="Calibri"/>
              <a:sym typeface="Calibri"/>
            </a:endParaRPr>
          </a:p>
        </p:txBody>
      </p:sp>
      <p:grpSp>
        <p:nvGrpSpPr>
          <p:cNvPr id="2270" name="Google Shape;2270;p65"/>
          <p:cNvGrpSpPr/>
          <p:nvPr/>
        </p:nvGrpSpPr>
        <p:grpSpPr>
          <a:xfrm>
            <a:off x="10752228" y="428471"/>
            <a:ext cx="1501995" cy="883506"/>
            <a:chOff x="708799" y="582319"/>
            <a:chExt cx="1501995" cy="883506"/>
          </a:xfrm>
        </p:grpSpPr>
        <p:cxnSp>
          <p:nvCxnSpPr>
            <p:cNvPr id="2271" name="Google Shape;2271;p65"/>
            <p:cNvCxnSpPr/>
            <p:nvPr/>
          </p:nvCxnSpPr>
          <p:spPr>
            <a:xfrm rot="10800000">
              <a:off x="1320800" y="951782"/>
              <a:ext cx="889994" cy="0"/>
            </a:xfrm>
            <a:prstGeom prst="straightConnector1">
              <a:avLst/>
            </a:prstGeom>
            <a:noFill/>
            <a:ln cap="flat" cmpd="sng" w="25400">
              <a:solidFill>
                <a:srgbClr val="0289AE"/>
              </a:solidFill>
              <a:prstDash val="dot"/>
              <a:miter lim="8000"/>
              <a:headEnd len="sm" w="sm" type="none"/>
              <a:tailEnd len="sm" w="sm" type="none"/>
            </a:ln>
          </p:spPr>
        </p:cxnSp>
        <p:grpSp>
          <p:nvGrpSpPr>
            <p:cNvPr id="2272" name="Google Shape;2272;p65"/>
            <p:cNvGrpSpPr/>
            <p:nvPr/>
          </p:nvGrpSpPr>
          <p:grpSpPr>
            <a:xfrm>
              <a:off x="708799" y="582319"/>
              <a:ext cx="740095" cy="883506"/>
              <a:chOff x="4051865" y="5165558"/>
              <a:chExt cx="946855" cy="1130329"/>
            </a:xfrm>
          </p:grpSpPr>
          <p:sp>
            <p:nvSpPr>
              <p:cNvPr id="2273" name="Google Shape;2273;p65"/>
              <p:cNvSpPr/>
              <p:nvPr/>
            </p:nvSpPr>
            <p:spPr>
              <a:xfrm>
                <a:off x="4051865" y="5165558"/>
                <a:ext cx="946855" cy="868299"/>
              </a:xfrm>
              <a:prstGeom prst="ellipse">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2274" name="Google Shape;2274;p65"/>
              <p:cNvSpPr txBox="1"/>
              <p:nvPr/>
            </p:nvSpPr>
            <p:spPr>
              <a:xfrm>
                <a:off x="4066676" y="5206811"/>
                <a:ext cx="909265" cy="108907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04</a:t>
                </a:r>
                <a:endParaRPr/>
              </a:p>
            </p:txBody>
          </p:sp>
        </p:grpSp>
      </p:grpSp>
      <p:grpSp>
        <p:nvGrpSpPr>
          <p:cNvPr id="2275" name="Google Shape;2275;p65"/>
          <p:cNvGrpSpPr/>
          <p:nvPr/>
        </p:nvGrpSpPr>
        <p:grpSpPr>
          <a:xfrm>
            <a:off x="10752228" y="3140997"/>
            <a:ext cx="1467271" cy="880235"/>
            <a:chOff x="708799" y="582325"/>
            <a:chExt cx="1467271" cy="880235"/>
          </a:xfrm>
        </p:grpSpPr>
        <p:cxnSp>
          <p:nvCxnSpPr>
            <p:cNvPr id="2276" name="Google Shape;2276;p65"/>
            <p:cNvCxnSpPr/>
            <p:nvPr/>
          </p:nvCxnSpPr>
          <p:spPr>
            <a:xfrm rot="10800000">
              <a:off x="1320800" y="951782"/>
              <a:ext cx="855270" cy="0"/>
            </a:xfrm>
            <a:prstGeom prst="straightConnector1">
              <a:avLst/>
            </a:prstGeom>
            <a:noFill/>
            <a:ln cap="flat" cmpd="sng" w="25400">
              <a:solidFill>
                <a:srgbClr val="62A844"/>
              </a:solidFill>
              <a:prstDash val="dot"/>
              <a:miter lim="8000"/>
              <a:headEnd len="sm" w="sm" type="none"/>
              <a:tailEnd len="sm" w="sm" type="none"/>
            </a:ln>
          </p:spPr>
        </p:cxnSp>
        <p:grpSp>
          <p:nvGrpSpPr>
            <p:cNvPr id="2277" name="Google Shape;2277;p65"/>
            <p:cNvGrpSpPr/>
            <p:nvPr/>
          </p:nvGrpSpPr>
          <p:grpSpPr>
            <a:xfrm>
              <a:off x="708799" y="582325"/>
              <a:ext cx="740095" cy="880235"/>
              <a:chOff x="4051865" y="5165558"/>
              <a:chExt cx="946855" cy="1126143"/>
            </a:xfrm>
          </p:grpSpPr>
          <p:sp>
            <p:nvSpPr>
              <p:cNvPr id="2278" name="Google Shape;2278;p65"/>
              <p:cNvSpPr/>
              <p:nvPr/>
            </p:nvSpPr>
            <p:spPr>
              <a:xfrm>
                <a:off x="4051865" y="5165558"/>
                <a:ext cx="946855" cy="868299"/>
              </a:xfrm>
              <a:prstGeom prst="ellipse">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2279" name="Google Shape;2279;p65"/>
              <p:cNvSpPr txBox="1"/>
              <p:nvPr/>
            </p:nvSpPr>
            <p:spPr>
              <a:xfrm>
                <a:off x="4058978" y="5202626"/>
                <a:ext cx="909265" cy="1089075"/>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05</a:t>
                </a:r>
                <a:endParaRPr/>
              </a:p>
            </p:txBody>
          </p:sp>
        </p:grpSp>
      </p:grpSp>
      <p:sp>
        <p:nvSpPr>
          <p:cNvPr id="2280" name="Google Shape;2280;p65"/>
          <p:cNvSpPr txBox="1"/>
          <p:nvPr/>
        </p:nvSpPr>
        <p:spPr>
          <a:xfrm>
            <a:off x="7196136" y="5394152"/>
            <a:ext cx="4252965" cy="900631"/>
          </a:xfrm>
          <a:prstGeom prst="rect">
            <a:avLst/>
          </a:prstGeom>
          <a:noFill/>
          <a:ln>
            <a:noFill/>
          </a:ln>
        </p:spPr>
        <p:txBody>
          <a:bodyPr anchorCtr="0" anchor="t" bIns="45700" lIns="91425" spcFirstLastPara="1" rIns="91425" wrap="square" tIns="45700">
            <a:spAutoFit/>
          </a:bodyPr>
          <a:lstStyle/>
          <a:p>
            <a:pPr indent="0" lvl="0" marL="0" marR="0" rtl="0" algn="r">
              <a:lnSpc>
                <a:spcPct val="104999"/>
              </a:lnSpc>
              <a:spcBef>
                <a:spcPts val="0"/>
              </a:spcBef>
              <a:spcAft>
                <a:spcPts val="0"/>
              </a:spcAft>
              <a:buNone/>
            </a:pPr>
            <a:r>
              <a:rPr b="1" lang="en-US" sz="2000">
                <a:solidFill>
                  <a:srgbClr val="62A844"/>
                </a:solidFill>
                <a:latin typeface="Calibri"/>
                <a:ea typeface="Calibri"/>
                <a:cs typeface="Calibri"/>
                <a:sym typeface="Calibri"/>
              </a:rPr>
              <a:t>Una comunicación creíble y humana forma parte del diseño sostenible.</a:t>
            </a:r>
            <a:endParaRPr/>
          </a:p>
          <a:p>
            <a:pPr indent="0" lvl="0" marL="0" marR="0" rtl="0" algn="r">
              <a:lnSpc>
                <a:spcPct val="104999"/>
              </a:lnSpc>
              <a:spcBef>
                <a:spcPts val="0"/>
              </a:spcBef>
              <a:spcAft>
                <a:spcPts val="0"/>
              </a:spcAft>
              <a:buNone/>
            </a:pPr>
            <a:r>
              <a:t/>
            </a:r>
            <a:endParaRPr sz="2000">
              <a:solidFill>
                <a:srgbClr val="62A844"/>
              </a:solidFill>
              <a:latin typeface="Calibri"/>
              <a:ea typeface="Calibri"/>
              <a:cs typeface="Calibri"/>
              <a:sym typeface="Calibri"/>
            </a:endParaRPr>
          </a:p>
        </p:txBody>
      </p:sp>
      <p:sp>
        <p:nvSpPr>
          <p:cNvPr id="2281" name="Google Shape;2281;p65"/>
          <p:cNvSpPr txBox="1"/>
          <p:nvPr/>
        </p:nvSpPr>
        <p:spPr>
          <a:xfrm>
            <a:off x="2866404" y="25992"/>
            <a:ext cx="6126480" cy="427553"/>
          </a:xfrm>
          <a:prstGeom prst="rect">
            <a:avLst/>
          </a:prstGeom>
          <a:noFill/>
          <a:ln>
            <a:noFill/>
          </a:ln>
        </p:spPr>
        <p:txBody>
          <a:bodyPr anchorCtr="0" anchor="t" bIns="45700" lIns="91425" spcFirstLastPara="1" rIns="91425" wrap="square" tIns="45700">
            <a:spAutoFit/>
          </a:bodyPr>
          <a:lstStyle/>
          <a:p>
            <a:pPr indent="0" lvl="0" marL="0" marR="0" rtl="0" algn="ctr">
              <a:lnSpc>
                <a:spcPct val="88571"/>
              </a:lnSpc>
              <a:spcBef>
                <a:spcPts val="0"/>
              </a:spcBef>
              <a:spcAft>
                <a:spcPts val="0"/>
              </a:spcAft>
              <a:buNone/>
            </a:pPr>
            <a:r>
              <a:rPr b="1" lang="en-US" sz="2800">
                <a:solidFill>
                  <a:srgbClr val="62A844"/>
                </a:solidFill>
                <a:latin typeface="Calibri"/>
                <a:ea typeface="Calibri"/>
                <a:cs typeface="Calibri"/>
                <a:sym typeface="Calibri"/>
              </a:rPr>
              <a:t>Conclusiones clave hasta ahora…</a:t>
            </a:r>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6" name="Shape 2286"/>
        <p:cNvGrpSpPr/>
        <p:nvPr/>
      </p:nvGrpSpPr>
      <p:grpSpPr>
        <a:xfrm>
          <a:off x="0" y="0"/>
          <a:ext cx="0" cy="0"/>
          <a:chOff x="0" y="0"/>
          <a:chExt cx="0" cy="0"/>
        </a:xfrm>
      </p:grpSpPr>
      <p:pic>
        <p:nvPicPr>
          <p:cNvPr id="2287" name="Google Shape;2287;p66"/>
          <p:cNvPicPr preferRelativeResize="0"/>
          <p:nvPr/>
        </p:nvPicPr>
        <p:blipFill>
          <a:blip r:embed="rId3">
            <a:alphaModFix/>
          </a:blip>
          <a:stretch>
            <a:fillRect/>
          </a:stretch>
        </p:blipFill>
        <p:spPr>
          <a:xfrm>
            <a:off x="3667125" y="586150"/>
            <a:ext cx="8524875" cy="5605500"/>
          </a:xfrm>
          <a:prstGeom prst="rect">
            <a:avLst/>
          </a:prstGeom>
          <a:noFill/>
          <a:ln>
            <a:noFill/>
          </a:ln>
        </p:spPr>
      </p:pic>
      <p:sp>
        <p:nvSpPr>
          <p:cNvPr id="2288" name="Google Shape;2288;p66"/>
          <p:cNvSpPr txBox="1"/>
          <p:nvPr>
            <p:ph idx="1" type="body"/>
          </p:nvPr>
        </p:nvSpPr>
        <p:spPr>
          <a:xfrm>
            <a:off x="4223368" y="864566"/>
            <a:ext cx="7841632" cy="5128867"/>
          </a:xfrm>
          <a:prstGeom prst="rect">
            <a:avLst/>
          </a:prstGeom>
          <a:noFill/>
          <a:ln>
            <a:noFill/>
          </a:ln>
        </p:spPr>
        <p:txBody>
          <a:bodyPr anchorCtr="0" anchor="t" bIns="45700" lIns="91425" spcFirstLastPara="1" rIns="91425" wrap="square" tIns="45700">
            <a:normAutofit/>
          </a:bodyPr>
          <a:lstStyle/>
          <a:p>
            <a:pPr indent="0" lvl="0" marL="0" rtl="0" algn="l">
              <a:lnSpc>
                <a:spcPct val="103333"/>
              </a:lnSpc>
              <a:spcBef>
                <a:spcPts val="0"/>
              </a:spcBef>
              <a:spcAft>
                <a:spcPts val="0"/>
              </a:spcAft>
              <a:buClr>
                <a:schemeClr val="lt1"/>
              </a:buClr>
              <a:buSzPts val="4800"/>
              <a:buNone/>
            </a:pPr>
            <a:r>
              <a:rPr b="1" lang="en-US"/>
              <a:t>Práctica aplicada: Creación de un concepto de experiencia del huésped consciente</a:t>
            </a:r>
            <a:endParaRPr/>
          </a:p>
          <a:p>
            <a:pPr indent="0" lvl="0" marL="0" rtl="0" algn="l">
              <a:lnSpc>
                <a:spcPct val="103333"/>
              </a:lnSpc>
              <a:spcBef>
                <a:spcPts val="0"/>
              </a:spcBef>
              <a:spcAft>
                <a:spcPts val="0"/>
              </a:spcAft>
              <a:buClr>
                <a:schemeClr val="lt1"/>
              </a:buClr>
              <a:buSzPts val="4800"/>
              <a:buNone/>
            </a:pPr>
            <a:r>
              <a:t/>
            </a:r>
            <a:endParaRPr b="1"/>
          </a:p>
          <a:p>
            <a:pPr indent="0" lvl="0" marL="0" rtl="0" algn="l">
              <a:lnSpc>
                <a:spcPct val="90000"/>
              </a:lnSpc>
              <a:spcBef>
                <a:spcPts val="1000"/>
              </a:spcBef>
              <a:spcAft>
                <a:spcPts val="0"/>
              </a:spcAft>
              <a:buClr>
                <a:schemeClr val="lt1"/>
              </a:buClr>
              <a:buSzPts val="2400"/>
              <a:buNone/>
            </a:pPr>
            <a:r>
              <a:rPr b="1" lang="en-US" sz="2400"/>
              <a:t>Convertir el conocimiento del recorrido del huésped en una propuesta práctica de diseño hotelero. </a:t>
            </a:r>
            <a:r>
              <a:rPr lang="en-US" sz="2400"/>
              <a:t>Aplicar el módulo mediante el diseño de un concepto de experiencia del huésped que mejore la sostenibilidad, la inclusividad, la comunicación y la satisfacción del huésped</a:t>
            </a:r>
            <a:endParaRPr/>
          </a:p>
          <a:p>
            <a:pPr indent="0" lvl="0" marL="0" rtl="0" algn="l">
              <a:lnSpc>
                <a:spcPct val="117272"/>
              </a:lnSpc>
              <a:spcBef>
                <a:spcPts val="0"/>
              </a:spcBef>
              <a:spcAft>
                <a:spcPts val="0"/>
              </a:spcAft>
              <a:buClr>
                <a:schemeClr val="lt1"/>
              </a:buClr>
              <a:buSzPts val="2200"/>
              <a:buNone/>
            </a:pPr>
            <a:r>
              <a:t/>
            </a:r>
            <a:endParaRPr sz="2200"/>
          </a:p>
        </p:txBody>
      </p:sp>
      <p:sp>
        <p:nvSpPr>
          <p:cNvPr id="2289" name="Google Shape;2289;p66"/>
          <p:cNvSpPr txBox="1"/>
          <p:nvPr>
            <p:ph idx="2" type="body"/>
          </p:nvPr>
        </p:nvSpPr>
        <p:spPr>
          <a:xfrm>
            <a:off x="660160" y="1544512"/>
            <a:ext cx="2067000" cy="5823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0289AE"/>
              </a:buClr>
              <a:buSzPts val="12000"/>
              <a:buNone/>
            </a:pPr>
            <a:r>
              <a:rPr b="1" lang="en-US" sz="12000"/>
              <a:t>05</a:t>
            </a:r>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3" name="Shape 2293"/>
        <p:cNvGrpSpPr/>
        <p:nvPr/>
      </p:nvGrpSpPr>
      <p:grpSpPr>
        <a:xfrm>
          <a:off x="0" y="0"/>
          <a:ext cx="0" cy="0"/>
          <a:chOff x="0" y="0"/>
          <a:chExt cx="0" cy="0"/>
        </a:xfrm>
      </p:grpSpPr>
      <p:cxnSp>
        <p:nvCxnSpPr>
          <p:cNvPr id="2294" name="Google Shape;2294;p67"/>
          <p:cNvCxnSpPr/>
          <p:nvPr/>
        </p:nvCxnSpPr>
        <p:spPr>
          <a:xfrm>
            <a:off x="0" y="1149737"/>
            <a:ext cx="6387548" cy="0"/>
          </a:xfrm>
          <a:prstGeom prst="straightConnector1">
            <a:avLst/>
          </a:prstGeom>
          <a:noFill/>
          <a:ln cap="flat" cmpd="sng" w="34925">
            <a:solidFill>
              <a:srgbClr val="62A844"/>
            </a:solidFill>
            <a:prstDash val="dot"/>
            <a:miter lim="8000"/>
            <a:headEnd len="sm" w="sm" type="none"/>
            <a:tailEnd len="sm" w="sm" type="none"/>
          </a:ln>
        </p:spPr>
      </p:cxnSp>
      <p:sp>
        <p:nvSpPr>
          <p:cNvPr id="2295" name="Google Shape;2295;p67"/>
          <p:cNvSpPr txBox="1"/>
          <p:nvPr/>
        </p:nvSpPr>
        <p:spPr>
          <a:xfrm>
            <a:off x="429114" y="525832"/>
            <a:ext cx="11165986" cy="1115438"/>
          </a:xfrm>
          <a:prstGeom prst="rect">
            <a:avLst/>
          </a:prstGeom>
          <a:noFill/>
          <a:ln>
            <a:noFill/>
          </a:ln>
        </p:spPr>
        <p:txBody>
          <a:bodyPr anchorCtr="0" anchor="t" bIns="45700" lIns="91425" spcFirstLastPara="1" rIns="91425" wrap="square" tIns="45700">
            <a:noAutofit/>
          </a:bodyPr>
          <a:lstStyle/>
          <a:p>
            <a:pPr indent="0" lvl="0" marL="0" marR="0" rtl="0" algn="l">
              <a:lnSpc>
                <a:spcPct val="97777"/>
              </a:lnSpc>
              <a:spcBef>
                <a:spcPts val="0"/>
              </a:spcBef>
              <a:spcAft>
                <a:spcPts val="0"/>
              </a:spcAft>
              <a:buClr>
                <a:srgbClr val="06677F"/>
              </a:buClr>
              <a:buSzPts val="3600"/>
              <a:buFont typeface="Arial"/>
              <a:buNone/>
            </a:pPr>
            <a:r>
              <a:rPr b="1" lang="en-US" sz="3600">
                <a:solidFill>
                  <a:srgbClr val="06677F"/>
                </a:solidFill>
                <a:latin typeface="Calibri"/>
                <a:ea typeface="Calibri"/>
                <a:cs typeface="Calibri"/>
                <a:sym typeface="Calibri"/>
              </a:rPr>
              <a:t>Actividad: </a:t>
            </a:r>
            <a:r>
              <a:rPr b="1" lang="en-US" sz="3600">
                <a:solidFill>
                  <a:schemeClr val="dk1"/>
                </a:solidFill>
                <a:latin typeface="Calibri"/>
                <a:ea typeface="Calibri"/>
                <a:cs typeface="Calibri"/>
                <a:sym typeface="Calibri"/>
              </a:rPr>
              <a:t>Reto de la experiencia sostenible del huésped</a:t>
            </a:r>
            <a:endParaRPr b="1" sz="3400">
              <a:solidFill>
                <a:srgbClr val="262626"/>
              </a:solidFill>
              <a:latin typeface="Calibri"/>
              <a:ea typeface="Calibri"/>
              <a:cs typeface="Calibri"/>
              <a:sym typeface="Calibri"/>
            </a:endParaRPr>
          </a:p>
        </p:txBody>
      </p:sp>
      <p:sp>
        <p:nvSpPr>
          <p:cNvPr id="2296" name="Google Shape;2296;p67"/>
          <p:cNvSpPr txBox="1"/>
          <p:nvPr/>
        </p:nvSpPr>
        <p:spPr>
          <a:xfrm>
            <a:off x="429115" y="1641270"/>
            <a:ext cx="9432000" cy="5196300"/>
          </a:xfrm>
          <a:prstGeom prst="rect">
            <a:avLst/>
          </a:prstGeom>
          <a:noFill/>
          <a:ln>
            <a:noFill/>
          </a:ln>
        </p:spPr>
        <p:txBody>
          <a:bodyPr anchorCtr="0" anchor="t" bIns="45700" lIns="91425" spcFirstLastPara="1" rIns="91425" wrap="square" tIns="45700">
            <a:spAutoFit/>
          </a:bodyPr>
          <a:lstStyle/>
          <a:p>
            <a:pPr indent="0" lvl="0" marL="0" marR="0" rtl="0" algn="l">
              <a:lnSpc>
                <a:spcPct val="98000"/>
              </a:lnSpc>
              <a:spcBef>
                <a:spcPts val="0"/>
              </a:spcBef>
              <a:spcAft>
                <a:spcPts val="0"/>
              </a:spcAft>
              <a:buClr>
                <a:srgbClr val="62A844"/>
              </a:buClr>
              <a:buSzPts val="2000"/>
              <a:buFont typeface="Calibri"/>
              <a:buNone/>
            </a:pPr>
            <a:r>
              <a:rPr b="1" lang="en-US" sz="2000">
                <a:solidFill>
                  <a:srgbClr val="0289AE"/>
                </a:solidFill>
                <a:latin typeface="Calibri"/>
                <a:ea typeface="Calibri"/>
                <a:cs typeface="Calibri"/>
                <a:sym typeface="Calibri"/>
              </a:rPr>
              <a:t>Elige un entorno:</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pensión rural</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hotel boutique</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hotel urbano</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alojamiento y desayuno</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restaurante con productos locales</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cafetería ecológica</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centro de bienestar o spa</a:t>
            </a:r>
            <a:endParaRPr/>
          </a:p>
          <a:p>
            <a:pPr indent="-171450" lvl="0" marL="285750" marR="0" rtl="0" algn="l">
              <a:lnSpc>
                <a:spcPct val="108888"/>
              </a:lnSpc>
              <a:spcBef>
                <a:spcPts val="0"/>
              </a:spcBef>
              <a:spcAft>
                <a:spcPts val="0"/>
              </a:spcAft>
              <a:buClr>
                <a:srgbClr val="62A844"/>
              </a:buClr>
              <a:buSzPts val="1800"/>
              <a:buFont typeface="Arial"/>
              <a:buNone/>
            </a:pPr>
            <a:r>
              <a:t/>
            </a:r>
            <a:endParaRPr sz="1800">
              <a:solidFill>
                <a:srgbClr val="0289AE"/>
              </a:solidFill>
              <a:latin typeface="Calibri"/>
              <a:ea typeface="Calibri"/>
              <a:cs typeface="Calibri"/>
              <a:sym typeface="Calibri"/>
            </a:endParaRPr>
          </a:p>
          <a:p>
            <a:pPr indent="0" lvl="0" marL="0" marR="0" rtl="0" algn="l">
              <a:lnSpc>
                <a:spcPct val="98000"/>
              </a:lnSpc>
              <a:spcBef>
                <a:spcPts val="0"/>
              </a:spcBef>
              <a:spcAft>
                <a:spcPts val="0"/>
              </a:spcAft>
              <a:buClr>
                <a:srgbClr val="62A844"/>
              </a:buClr>
              <a:buSzPts val="2000"/>
              <a:buFont typeface="Calibri"/>
              <a:buNone/>
            </a:pPr>
            <a:r>
              <a:rPr b="1" lang="en-US" sz="2000">
                <a:solidFill>
                  <a:srgbClr val="0289AE"/>
                </a:solidFill>
                <a:latin typeface="Calibri"/>
                <a:ea typeface="Calibri"/>
                <a:cs typeface="Calibri"/>
                <a:sym typeface="Calibri"/>
              </a:rPr>
              <a:t>Tu tarea:</a:t>
            </a:r>
            <a:endParaRPr sz="2000">
              <a:solidFill>
                <a:srgbClr val="0289AE"/>
              </a:solidFill>
              <a:latin typeface="Calibri"/>
              <a:ea typeface="Calibri"/>
              <a:cs typeface="Calibri"/>
              <a:sym typeface="Calibri"/>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traza el recorrido del huésped</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identificar 3 puntos de contacto que mejoren la sostenibilidad</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FF0000"/>
                </a:solidFill>
                <a:latin typeface="Calibri"/>
                <a:ea typeface="Calibri"/>
                <a:cs typeface="Calibri"/>
                <a:sym typeface="Calibri"/>
              </a:rPr>
              <a:t>propón</a:t>
            </a:r>
            <a:r>
              <a:rPr lang="en-US" sz="1800">
                <a:solidFill>
                  <a:srgbClr val="262626"/>
                </a:solidFill>
                <a:latin typeface="Calibri"/>
                <a:ea typeface="Calibri"/>
                <a:cs typeface="Calibri"/>
                <a:sym typeface="Calibri"/>
              </a:rPr>
              <a:t> 2 mejoras de diseño</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crear un elemento de comunicación con los huéspedes</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FF0000"/>
                </a:solidFill>
                <a:latin typeface="Calibri"/>
                <a:ea typeface="Calibri"/>
                <a:cs typeface="Calibri"/>
                <a:sym typeface="Calibri"/>
              </a:rPr>
              <a:t>explica</a:t>
            </a:r>
            <a:r>
              <a:rPr lang="en-US" sz="1800">
                <a:solidFill>
                  <a:srgbClr val="262626"/>
                </a:solidFill>
                <a:latin typeface="Calibri"/>
                <a:ea typeface="Calibri"/>
                <a:cs typeface="Calibri"/>
                <a:sym typeface="Calibri"/>
              </a:rPr>
              <a:t> cómo el concepto mejora tanto la sostenibilidad como la satisfacción del cliente</a:t>
            </a:r>
            <a:endParaRPr/>
          </a:p>
          <a:p>
            <a:pPr indent="-171450" lvl="0" marL="285750" marR="0" rtl="0" algn="l">
              <a:lnSpc>
                <a:spcPct val="108888"/>
              </a:lnSpc>
              <a:spcBef>
                <a:spcPts val="0"/>
              </a:spcBef>
              <a:spcAft>
                <a:spcPts val="0"/>
              </a:spcAft>
              <a:buClr>
                <a:srgbClr val="62A844"/>
              </a:buClr>
              <a:buSzPts val="1800"/>
              <a:buFont typeface="Arial"/>
              <a:buNone/>
            </a:pPr>
            <a:r>
              <a:t/>
            </a:r>
            <a:endParaRPr sz="1800">
              <a:solidFill>
                <a:srgbClr val="262626"/>
              </a:solidFill>
              <a:latin typeface="Calibri"/>
              <a:ea typeface="Calibri"/>
              <a:cs typeface="Calibri"/>
              <a:sym typeface="Calibri"/>
            </a:endParaRPr>
          </a:p>
          <a:p>
            <a:pPr indent="-285750" lvl="0" marL="285750" marR="0" rtl="0" algn="l">
              <a:lnSpc>
                <a:spcPct val="108888"/>
              </a:lnSpc>
              <a:spcBef>
                <a:spcPts val="0"/>
              </a:spcBef>
              <a:spcAft>
                <a:spcPts val="0"/>
              </a:spcAft>
              <a:buClr>
                <a:srgbClr val="62A844"/>
              </a:buClr>
              <a:buSzPts val="1800"/>
              <a:buFont typeface="Arial"/>
              <a:buChar char="•"/>
            </a:pPr>
            <a:r>
              <a:t/>
            </a:r>
            <a:endParaRPr/>
          </a:p>
        </p:txBody>
      </p:sp>
      <p:pic>
        <p:nvPicPr>
          <p:cNvPr id="2297" name="Google Shape;2297;p67"/>
          <p:cNvPicPr preferRelativeResize="0"/>
          <p:nvPr/>
        </p:nvPicPr>
        <p:blipFill rotWithShape="1">
          <a:blip r:embed="rId3">
            <a:alphaModFix/>
          </a:blip>
          <a:srcRect b="0" l="0" r="0" t="13015"/>
          <a:stretch/>
        </p:blipFill>
        <p:spPr>
          <a:xfrm>
            <a:off x="6164217" y="3263819"/>
            <a:ext cx="5116600" cy="3425940"/>
          </a:xfrm>
          <a:prstGeom prst="rect">
            <a:avLst/>
          </a:prstGeom>
          <a:noFill/>
          <a:ln>
            <a:noFill/>
          </a:ln>
        </p:spPr>
      </p:pic>
      <p:sp>
        <p:nvSpPr>
          <p:cNvPr id="2298" name="Google Shape;2298;p67"/>
          <p:cNvSpPr txBox="1"/>
          <p:nvPr/>
        </p:nvSpPr>
        <p:spPr>
          <a:xfrm>
            <a:off x="4439000" y="1641275"/>
            <a:ext cx="3000000" cy="2573700"/>
          </a:xfrm>
          <a:prstGeom prst="rect">
            <a:avLst/>
          </a:prstGeom>
          <a:noFill/>
          <a:ln>
            <a:noFill/>
          </a:ln>
        </p:spPr>
        <p:txBody>
          <a:bodyPr anchorCtr="0" anchor="t" bIns="91425" lIns="91425" spcFirstLastPara="1" rIns="91425" wrap="square" tIns="91425">
            <a:spAutoFit/>
          </a:bodyPr>
          <a:lstStyle/>
          <a:p>
            <a:pPr indent="0" lvl="0" marL="0" rtl="0" algn="l">
              <a:lnSpc>
                <a:spcPct val="98000"/>
              </a:lnSpc>
              <a:spcBef>
                <a:spcPts val="0"/>
              </a:spcBef>
              <a:spcAft>
                <a:spcPts val="0"/>
              </a:spcAft>
              <a:buNone/>
            </a:pPr>
            <a:r>
              <a:rPr b="1" lang="en-US" sz="2000">
                <a:solidFill>
                  <a:srgbClr val="0289AE"/>
                </a:solidFill>
                <a:latin typeface="Calibri"/>
                <a:ea typeface="Calibri"/>
                <a:cs typeface="Calibri"/>
                <a:sym typeface="Calibri"/>
              </a:rPr>
              <a:t>Resultado requerido:</a:t>
            </a:r>
            <a:endParaRPr/>
          </a:p>
          <a:p>
            <a:pPr indent="-285750" lvl="0" marL="285750" rtl="0" algn="l">
              <a:lnSpc>
                <a:spcPct val="108888"/>
              </a:lnSpc>
              <a:spcBef>
                <a:spcPts val="0"/>
              </a:spcBef>
              <a:spcAft>
                <a:spcPts val="0"/>
              </a:spcAft>
              <a:buClr>
                <a:srgbClr val="62A844"/>
              </a:buClr>
              <a:buSzPts val="1800"/>
              <a:buChar char="•"/>
            </a:pPr>
            <a:r>
              <a:rPr lang="en-US" sz="1800">
                <a:solidFill>
                  <a:srgbClr val="262626"/>
                </a:solidFill>
                <a:latin typeface="Calibri"/>
                <a:ea typeface="Calibri"/>
                <a:cs typeface="Calibri"/>
                <a:sym typeface="Calibri"/>
              </a:rPr>
              <a:t>mapa del recorrido del huésped</a:t>
            </a:r>
            <a:endParaRPr/>
          </a:p>
          <a:p>
            <a:pPr indent="-285750" lvl="0" marL="285750" rtl="0" algn="l">
              <a:lnSpc>
                <a:spcPct val="108888"/>
              </a:lnSpc>
              <a:spcBef>
                <a:spcPts val="0"/>
              </a:spcBef>
              <a:spcAft>
                <a:spcPts val="0"/>
              </a:spcAft>
              <a:buClr>
                <a:srgbClr val="62A844"/>
              </a:buClr>
              <a:buSzPts val="1800"/>
              <a:buChar char="•"/>
            </a:pPr>
            <a:r>
              <a:rPr lang="en-US" sz="1800">
                <a:solidFill>
                  <a:srgbClr val="262626"/>
                </a:solidFill>
                <a:latin typeface="Calibri"/>
                <a:ea typeface="Calibri"/>
                <a:cs typeface="Calibri"/>
                <a:sym typeface="Calibri"/>
              </a:rPr>
              <a:t>dos ideas de diseño</a:t>
            </a:r>
            <a:endParaRPr/>
          </a:p>
          <a:p>
            <a:pPr indent="-285750" lvl="0" marL="285750" rtl="0" algn="l">
              <a:lnSpc>
                <a:spcPct val="108888"/>
              </a:lnSpc>
              <a:spcBef>
                <a:spcPts val="0"/>
              </a:spcBef>
              <a:spcAft>
                <a:spcPts val="0"/>
              </a:spcAft>
              <a:buClr>
                <a:srgbClr val="62A844"/>
              </a:buClr>
              <a:buSzPts val="1800"/>
              <a:buChar char="•"/>
            </a:pPr>
            <a:r>
              <a:rPr lang="en-US" sz="1800">
                <a:solidFill>
                  <a:srgbClr val="262626"/>
                </a:solidFill>
                <a:latin typeface="Calibri"/>
                <a:ea typeface="Calibri"/>
                <a:cs typeface="Calibri"/>
                <a:sym typeface="Calibri"/>
              </a:rPr>
              <a:t>un concepto de comunicación</a:t>
            </a:r>
            <a:endParaRPr/>
          </a:p>
          <a:p>
            <a:pPr indent="-285750" lvl="0" marL="285750" rtl="0" algn="l">
              <a:lnSpc>
                <a:spcPct val="108888"/>
              </a:lnSpc>
              <a:spcBef>
                <a:spcPts val="0"/>
              </a:spcBef>
              <a:spcAft>
                <a:spcPts val="0"/>
              </a:spcAft>
              <a:buClr>
                <a:srgbClr val="62A844"/>
              </a:buClr>
              <a:buSzPts val="1800"/>
              <a:buChar char="•"/>
            </a:pPr>
            <a:r>
              <a:rPr lang="en-US" sz="1800">
                <a:solidFill>
                  <a:srgbClr val="262626"/>
                </a:solidFill>
                <a:latin typeface="Calibri"/>
                <a:ea typeface="Calibri"/>
                <a:cs typeface="Calibri"/>
                <a:sym typeface="Calibri"/>
              </a:rPr>
              <a:t>breve explicación del impacto esperado</a:t>
            </a:r>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2" name="Shape 2302"/>
        <p:cNvGrpSpPr/>
        <p:nvPr/>
      </p:nvGrpSpPr>
      <p:grpSpPr>
        <a:xfrm>
          <a:off x="0" y="0"/>
          <a:ext cx="0" cy="0"/>
          <a:chOff x="0" y="0"/>
          <a:chExt cx="0" cy="0"/>
        </a:xfrm>
      </p:grpSpPr>
      <p:cxnSp>
        <p:nvCxnSpPr>
          <p:cNvPr id="2303" name="Google Shape;2303;p68"/>
          <p:cNvCxnSpPr/>
          <p:nvPr/>
        </p:nvCxnSpPr>
        <p:spPr>
          <a:xfrm>
            <a:off x="0" y="1527689"/>
            <a:ext cx="6387548" cy="0"/>
          </a:xfrm>
          <a:prstGeom prst="straightConnector1">
            <a:avLst/>
          </a:prstGeom>
          <a:noFill/>
          <a:ln cap="flat" cmpd="sng" w="34925">
            <a:solidFill>
              <a:srgbClr val="62A844"/>
            </a:solidFill>
            <a:prstDash val="dot"/>
            <a:miter lim="8000"/>
            <a:headEnd len="sm" w="sm" type="none"/>
            <a:tailEnd len="sm" w="sm" type="none"/>
          </a:ln>
        </p:spPr>
      </p:cxnSp>
      <p:sp>
        <p:nvSpPr>
          <p:cNvPr id="2304" name="Google Shape;2304;p68"/>
          <p:cNvSpPr txBox="1"/>
          <p:nvPr/>
        </p:nvSpPr>
        <p:spPr>
          <a:xfrm>
            <a:off x="429115" y="525832"/>
            <a:ext cx="6740312"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06677F"/>
              </a:buClr>
              <a:buSzPts val="3400"/>
              <a:buFont typeface="Arial"/>
              <a:buNone/>
            </a:pPr>
            <a:r>
              <a:rPr b="1" lang="en-US" sz="3400">
                <a:solidFill>
                  <a:srgbClr val="06677F"/>
                </a:solidFill>
                <a:latin typeface="Calibri"/>
                <a:ea typeface="Calibri"/>
                <a:cs typeface="Calibri"/>
                <a:sym typeface="Calibri"/>
              </a:rPr>
              <a:t>Ejemplo práctico: un concepto de experiencia en una casa rural</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sp>
        <p:nvSpPr>
          <p:cNvPr id="2305" name="Google Shape;2305;p68"/>
          <p:cNvSpPr txBox="1"/>
          <p:nvPr/>
        </p:nvSpPr>
        <p:spPr>
          <a:xfrm>
            <a:off x="460950" y="1636050"/>
            <a:ext cx="7958100" cy="519960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8888"/>
              </a:lnSpc>
              <a:spcBef>
                <a:spcPts val="0"/>
              </a:spcBef>
              <a:spcAft>
                <a:spcPts val="0"/>
              </a:spcAft>
              <a:buNone/>
            </a:pPr>
            <a:r>
              <a:rPr lang="en-US" sz="1700">
                <a:solidFill>
                  <a:srgbClr val="262626"/>
                </a:solidFill>
                <a:latin typeface="Calibri"/>
                <a:ea typeface="Calibri"/>
                <a:cs typeface="Calibri"/>
                <a:sym typeface="Calibri"/>
              </a:rPr>
              <a:t>Imaginemos una casa rural que quiere que la sostenibilidad resulte acogedora, memorable y forme parte de la historia. El correo electrónico previo a la llegada anima a viajar en tren o en transporte compartido y presenta a los productores locales. A su llegada, el huésped recibe un sencillo mapa de la zona y una nota de bienvenida en la que se explica la filosofía gastronómica de temporada de la casa rural. </a:t>
            </a:r>
            <a:endParaRPr sz="1300"/>
          </a:p>
          <a:p>
            <a:pPr indent="0" lvl="0" marL="0" marR="0" rtl="0" algn="l">
              <a:lnSpc>
                <a:spcPct val="108888"/>
              </a:lnSpc>
              <a:spcBef>
                <a:spcPts val="0"/>
              </a:spcBef>
              <a:spcAft>
                <a:spcPts val="0"/>
              </a:spcAft>
              <a:buNone/>
            </a:pPr>
            <a:r>
              <a:t/>
            </a:r>
            <a:endParaRPr sz="1700">
              <a:solidFill>
                <a:srgbClr val="262626"/>
              </a:solidFill>
              <a:latin typeface="Calibri"/>
              <a:ea typeface="Calibri"/>
              <a:cs typeface="Calibri"/>
              <a:sym typeface="Calibri"/>
            </a:endParaRPr>
          </a:p>
          <a:p>
            <a:pPr indent="0" lvl="0" marL="0" marR="0" rtl="0" algn="l">
              <a:lnSpc>
                <a:spcPct val="108888"/>
              </a:lnSpc>
              <a:spcBef>
                <a:spcPts val="0"/>
              </a:spcBef>
              <a:spcAft>
                <a:spcPts val="0"/>
              </a:spcAft>
              <a:buNone/>
            </a:pPr>
            <a:r>
              <a:rPr lang="en-US" sz="1700">
                <a:solidFill>
                  <a:srgbClr val="262626"/>
                </a:solidFill>
                <a:latin typeface="Calibri"/>
                <a:ea typeface="Calibri"/>
                <a:cs typeface="Calibri"/>
                <a:sym typeface="Calibri"/>
              </a:rPr>
              <a:t>En la habitación, la elección de la frecuencia del servicio de limpieza se presenta como una opción de comodidad e impacto, en lugar de una restricción. En el desayuno, los ingredientes se relacionan con las granjas locales a través de tarjetas con breves historias. A la salida, se invita a los huéspedes a compartir un descubrimiento local y se les agradece por apoyar una estancia de menor impacto y conectada con la comunidad.</a:t>
            </a:r>
            <a:endParaRPr sz="1300"/>
          </a:p>
          <a:p>
            <a:pPr indent="0" lvl="0" marL="0" marR="0" rtl="0" algn="l">
              <a:lnSpc>
                <a:spcPct val="108888"/>
              </a:lnSpc>
              <a:spcBef>
                <a:spcPts val="0"/>
              </a:spcBef>
              <a:spcAft>
                <a:spcPts val="0"/>
              </a:spcAft>
              <a:buNone/>
            </a:pPr>
            <a:r>
              <a:t/>
            </a:r>
            <a:endParaRPr sz="1700">
              <a:solidFill>
                <a:srgbClr val="262626"/>
              </a:solidFill>
              <a:latin typeface="Calibri"/>
              <a:ea typeface="Calibri"/>
              <a:cs typeface="Calibri"/>
              <a:sym typeface="Calibri"/>
            </a:endParaRPr>
          </a:p>
          <a:p>
            <a:pPr indent="0" lvl="0" marL="0" marR="0" rtl="0" algn="l">
              <a:lnSpc>
                <a:spcPct val="98000"/>
              </a:lnSpc>
              <a:spcBef>
                <a:spcPts val="0"/>
              </a:spcBef>
              <a:spcAft>
                <a:spcPts val="0"/>
              </a:spcAft>
              <a:buNone/>
            </a:pPr>
            <a:r>
              <a:rPr b="1" lang="en-US" sz="1900">
                <a:solidFill>
                  <a:srgbClr val="0289AE"/>
                </a:solidFill>
                <a:latin typeface="Calibri"/>
                <a:ea typeface="Calibri"/>
                <a:cs typeface="Calibri"/>
                <a:sym typeface="Calibri"/>
              </a:rPr>
              <a:t>Este concepto funciona porque combina:</a:t>
            </a:r>
            <a:endParaRPr sz="1300"/>
          </a:p>
          <a:p>
            <a:pPr indent="-279400" lvl="0" marL="285750" marR="0" rtl="0" algn="l">
              <a:lnSpc>
                <a:spcPct val="108888"/>
              </a:lnSpc>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claridad</a:t>
            </a:r>
            <a:endParaRPr sz="1300"/>
          </a:p>
          <a:p>
            <a:pPr indent="-279400" lvl="0" marL="285750" marR="0" rtl="0" algn="l">
              <a:lnSpc>
                <a:spcPct val="108888"/>
              </a:lnSpc>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significado local</a:t>
            </a:r>
            <a:endParaRPr sz="1300"/>
          </a:p>
          <a:p>
            <a:pPr indent="-279400" lvl="0" marL="285750" marR="0" rtl="0" algn="l">
              <a:lnSpc>
                <a:spcPct val="108888"/>
              </a:lnSpc>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un diseño conductual sutil</a:t>
            </a:r>
            <a:endParaRPr sz="1300"/>
          </a:p>
          <a:p>
            <a:pPr indent="-279400" lvl="0" marL="285750" marR="0" rtl="0" algn="l">
              <a:lnSpc>
                <a:spcPct val="108888"/>
              </a:lnSpc>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una sostenibilidad visible pero creíble</a:t>
            </a:r>
            <a:endParaRPr sz="1300"/>
          </a:p>
          <a:p>
            <a:pPr indent="-279400" lvl="0" marL="285750" marR="0" rtl="0" algn="l">
              <a:lnSpc>
                <a:spcPct val="108888"/>
              </a:lnSpc>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una participación de los huéspedes que se sienta bienvenida</a:t>
            </a:r>
            <a:endParaRPr sz="1300"/>
          </a:p>
        </p:txBody>
      </p:sp>
      <p:pic>
        <p:nvPicPr>
          <p:cNvPr id="2306" name="Google Shape;2306;p68"/>
          <p:cNvPicPr preferRelativeResize="0"/>
          <p:nvPr/>
        </p:nvPicPr>
        <p:blipFill rotWithShape="1">
          <a:blip r:embed="rId3">
            <a:alphaModFix/>
          </a:blip>
          <a:srcRect b="0" l="-21847" r="0" t="0"/>
          <a:stretch/>
        </p:blipFill>
        <p:spPr>
          <a:xfrm>
            <a:off x="7465773" y="-350800"/>
            <a:ext cx="4988575" cy="5544650"/>
          </a:xfrm>
          <a:prstGeom prst="rect">
            <a:avLst/>
          </a:prstGeom>
          <a:noFill/>
          <a:ln>
            <a:noFill/>
          </a:ln>
        </p:spPr>
      </p:pic>
      <p:pic>
        <p:nvPicPr>
          <p:cNvPr descr="iPhone6_mockup_front_white.png" id="2307" name="Google Shape;2307;p68"/>
          <p:cNvPicPr preferRelativeResize="0"/>
          <p:nvPr/>
        </p:nvPicPr>
        <p:blipFill rotWithShape="1">
          <a:blip r:embed="rId4">
            <a:alphaModFix/>
          </a:blip>
          <a:srcRect b="0" l="0" r="0" t="0"/>
          <a:stretch/>
        </p:blipFill>
        <p:spPr>
          <a:xfrm>
            <a:off x="7768850" y="226918"/>
            <a:ext cx="4094254" cy="6404164"/>
          </a:xfrm>
          <a:prstGeom prst="rect">
            <a:avLst/>
          </a:prstGeom>
          <a:noFill/>
          <a:ln>
            <a:noFill/>
          </a:ln>
        </p:spPr>
      </p:pic>
      <p:pic>
        <p:nvPicPr>
          <p:cNvPr id="2308" name="Google Shape;2308;p68"/>
          <p:cNvPicPr preferRelativeResize="0"/>
          <p:nvPr/>
        </p:nvPicPr>
        <p:blipFill rotWithShape="1">
          <a:blip r:embed="rId5">
            <a:alphaModFix/>
          </a:blip>
          <a:srcRect b="0" l="31033" r="31033" t="0"/>
          <a:stretch/>
        </p:blipFill>
        <p:spPr>
          <a:xfrm>
            <a:off x="8560904" y="1238343"/>
            <a:ext cx="2478157" cy="4354074"/>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2" name="Shape 2312"/>
        <p:cNvGrpSpPr/>
        <p:nvPr/>
      </p:nvGrpSpPr>
      <p:grpSpPr>
        <a:xfrm>
          <a:off x="0" y="0"/>
          <a:ext cx="0" cy="0"/>
          <a:chOff x="0" y="0"/>
          <a:chExt cx="0" cy="0"/>
        </a:xfrm>
      </p:grpSpPr>
      <p:pic>
        <p:nvPicPr>
          <p:cNvPr id="2313" name="Google Shape;2313;p69"/>
          <p:cNvPicPr preferRelativeResize="0"/>
          <p:nvPr/>
        </p:nvPicPr>
        <p:blipFill>
          <a:blip r:embed="rId3">
            <a:alphaModFix/>
          </a:blip>
          <a:stretch>
            <a:fillRect/>
          </a:stretch>
        </p:blipFill>
        <p:spPr>
          <a:xfrm>
            <a:off x="7926975" y="3434225"/>
            <a:ext cx="4238075" cy="3808375"/>
          </a:xfrm>
          <a:prstGeom prst="rect">
            <a:avLst/>
          </a:prstGeom>
          <a:noFill/>
          <a:ln>
            <a:noFill/>
          </a:ln>
        </p:spPr>
      </p:pic>
      <p:sp>
        <p:nvSpPr>
          <p:cNvPr id="2314" name="Google Shape;2314;p69"/>
          <p:cNvSpPr txBox="1"/>
          <p:nvPr/>
        </p:nvSpPr>
        <p:spPr>
          <a:xfrm>
            <a:off x="278993" y="1121747"/>
            <a:ext cx="11913008" cy="707886"/>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262626"/>
              </a:buClr>
              <a:buSzPts val="2000"/>
              <a:buFont typeface="Calibri"/>
              <a:buNone/>
            </a:pPr>
            <a:r>
              <a:rPr lang="en-US" sz="2000">
                <a:solidFill>
                  <a:srgbClr val="262626"/>
                </a:solidFill>
                <a:latin typeface="Calibri"/>
                <a:ea typeface="Calibri"/>
                <a:cs typeface="Calibri"/>
                <a:sym typeface="Calibri"/>
              </a:rPr>
              <a:t>Prepara una breve </a:t>
            </a:r>
            <a:r>
              <a:rPr b="1" lang="en-US" sz="2000">
                <a:solidFill>
                  <a:srgbClr val="262626"/>
                </a:solidFill>
                <a:latin typeface="Calibri"/>
                <a:ea typeface="Calibri"/>
                <a:cs typeface="Calibri"/>
                <a:sym typeface="Calibri"/>
              </a:rPr>
              <a:t>presentación conceptual de entre 3 y 5 diapositivas </a:t>
            </a:r>
            <a:r>
              <a:rPr lang="en-US" sz="2000">
                <a:solidFill>
                  <a:srgbClr val="262626"/>
                </a:solidFill>
                <a:latin typeface="Calibri"/>
                <a:ea typeface="Calibri"/>
                <a:cs typeface="Calibri"/>
                <a:sym typeface="Calibri"/>
              </a:rPr>
              <a:t>o </a:t>
            </a:r>
            <a:r>
              <a:rPr b="1" lang="en-US" sz="2000">
                <a:solidFill>
                  <a:srgbClr val="262626"/>
                </a:solidFill>
                <a:latin typeface="Calibri"/>
                <a:ea typeface="Calibri"/>
                <a:cs typeface="Calibri"/>
                <a:sym typeface="Calibri"/>
              </a:rPr>
              <a:t>una hoja de medidas de una página </a:t>
            </a:r>
            <a:r>
              <a:rPr lang="en-US" sz="2000">
                <a:solidFill>
                  <a:srgbClr val="262626"/>
                </a:solidFill>
                <a:latin typeface="Calibri"/>
                <a:ea typeface="Calibri"/>
                <a:cs typeface="Calibri"/>
                <a:sym typeface="Calibri"/>
              </a:rPr>
              <a:t>que incluya:</a:t>
            </a:r>
            <a:endParaRPr/>
          </a:p>
        </p:txBody>
      </p:sp>
      <p:sp>
        <p:nvSpPr>
          <p:cNvPr id="2315" name="Google Shape;2315;p69"/>
          <p:cNvSpPr/>
          <p:nvPr/>
        </p:nvSpPr>
        <p:spPr>
          <a:xfrm flipH="1">
            <a:off x="255930" y="6077343"/>
            <a:ext cx="871027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62A844"/>
                </a:solidFill>
                <a:latin typeface="Calibri"/>
                <a:ea typeface="Calibri"/>
                <a:cs typeface="Calibri"/>
                <a:sym typeface="Calibri"/>
              </a:rPr>
              <a:t>Opción de ampliación: </a:t>
            </a:r>
            <a:r>
              <a:rPr lang="en-US" sz="1800">
                <a:solidFill>
                  <a:srgbClr val="62A844"/>
                </a:solidFill>
                <a:latin typeface="Calibri"/>
                <a:ea typeface="Calibri"/>
                <a:cs typeface="Calibri"/>
                <a:sym typeface="Calibri"/>
              </a:rPr>
              <a:t>Ponga a prueba un cambio y comunique los primeros resultados.</a:t>
            </a:r>
            <a:endParaRPr/>
          </a:p>
        </p:txBody>
      </p:sp>
      <p:sp>
        <p:nvSpPr>
          <p:cNvPr id="2316" name="Google Shape;2316;p69"/>
          <p:cNvSpPr/>
          <p:nvPr/>
        </p:nvSpPr>
        <p:spPr>
          <a:xfrm>
            <a:off x="7926986" y="1849259"/>
            <a:ext cx="2304000" cy="3904276"/>
          </a:xfrm>
          <a:prstGeom prst="rect">
            <a:avLst/>
          </a:prstGeom>
          <a:solidFill>
            <a:schemeClr val="lt1"/>
          </a:solidFill>
          <a:ln cap="flat" cmpd="sng" w="19050">
            <a:solidFill>
              <a:srgbClr val="0289AE"/>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2317" name="Google Shape;2317;p69"/>
          <p:cNvSpPr/>
          <p:nvPr/>
        </p:nvSpPr>
        <p:spPr>
          <a:xfrm>
            <a:off x="5407476" y="1849260"/>
            <a:ext cx="2304000" cy="3904276"/>
          </a:xfrm>
          <a:prstGeom prst="rect">
            <a:avLst/>
          </a:prstGeom>
          <a:solidFill>
            <a:schemeClr val="lt1"/>
          </a:solidFill>
          <a:ln cap="flat" cmpd="sng" w="19050">
            <a:solidFill>
              <a:srgbClr val="0289AE"/>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2318" name="Google Shape;2318;p69"/>
          <p:cNvSpPr/>
          <p:nvPr/>
        </p:nvSpPr>
        <p:spPr>
          <a:xfrm>
            <a:off x="7341921" y="1918480"/>
            <a:ext cx="538934" cy="538934"/>
          </a:xfrm>
          <a:prstGeom prst="ellipse">
            <a:avLst/>
          </a:prstGeom>
          <a:solidFill>
            <a:srgbClr val="62A844"/>
          </a:solidFill>
          <a:ln cap="flat" cmpd="sng" w="38100">
            <a:solidFill>
              <a:schemeClr val="lt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400">
                <a:solidFill>
                  <a:schemeClr val="lt1"/>
                </a:solidFill>
                <a:latin typeface="Calibri"/>
                <a:ea typeface="Calibri"/>
                <a:cs typeface="Calibri"/>
                <a:sym typeface="Calibri"/>
              </a:rPr>
              <a:t>&gt;</a:t>
            </a:r>
            <a:endParaRPr/>
          </a:p>
        </p:txBody>
      </p:sp>
      <p:sp>
        <p:nvSpPr>
          <p:cNvPr id="2319" name="Google Shape;2319;p69"/>
          <p:cNvSpPr/>
          <p:nvPr/>
        </p:nvSpPr>
        <p:spPr>
          <a:xfrm>
            <a:off x="2887967" y="1849261"/>
            <a:ext cx="2304000" cy="3904276"/>
          </a:xfrm>
          <a:prstGeom prst="rect">
            <a:avLst/>
          </a:prstGeom>
          <a:solidFill>
            <a:schemeClr val="lt1"/>
          </a:solidFill>
          <a:ln cap="flat" cmpd="sng" w="19050">
            <a:solidFill>
              <a:srgbClr val="0289AE"/>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2320" name="Google Shape;2320;p69"/>
          <p:cNvSpPr/>
          <p:nvPr/>
        </p:nvSpPr>
        <p:spPr>
          <a:xfrm>
            <a:off x="4825441" y="1918481"/>
            <a:ext cx="538934" cy="538934"/>
          </a:xfrm>
          <a:prstGeom prst="ellipse">
            <a:avLst/>
          </a:prstGeom>
          <a:solidFill>
            <a:srgbClr val="62A844"/>
          </a:solidFill>
          <a:ln cap="flat" cmpd="sng" w="38100">
            <a:solidFill>
              <a:schemeClr val="lt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400">
                <a:solidFill>
                  <a:schemeClr val="lt1"/>
                </a:solidFill>
                <a:latin typeface="Calibri"/>
                <a:ea typeface="Calibri"/>
                <a:cs typeface="Calibri"/>
                <a:sym typeface="Calibri"/>
              </a:rPr>
              <a:t>&gt;</a:t>
            </a:r>
            <a:endParaRPr/>
          </a:p>
        </p:txBody>
      </p:sp>
      <p:sp>
        <p:nvSpPr>
          <p:cNvPr id="2321" name="Google Shape;2321;p69"/>
          <p:cNvSpPr/>
          <p:nvPr/>
        </p:nvSpPr>
        <p:spPr>
          <a:xfrm>
            <a:off x="368458" y="1849262"/>
            <a:ext cx="2304000" cy="3904276"/>
          </a:xfrm>
          <a:prstGeom prst="rect">
            <a:avLst/>
          </a:prstGeom>
          <a:solidFill>
            <a:schemeClr val="lt1"/>
          </a:solidFill>
          <a:ln cap="flat" cmpd="sng" w="19050">
            <a:solidFill>
              <a:srgbClr val="0289AE"/>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2322" name="Google Shape;2322;p69"/>
          <p:cNvSpPr/>
          <p:nvPr/>
        </p:nvSpPr>
        <p:spPr>
          <a:xfrm>
            <a:off x="2328614" y="1918482"/>
            <a:ext cx="538934" cy="538934"/>
          </a:xfrm>
          <a:prstGeom prst="ellipse">
            <a:avLst/>
          </a:prstGeom>
          <a:solidFill>
            <a:srgbClr val="62A844"/>
          </a:solidFill>
          <a:ln cap="flat" cmpd="sng" w="38100">
            <a:solidFill>
              <a:schemeClr val="lt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400">
                <a:solidFill>
                  <a:schemeClr val="lt1"/>
                </a:solidFill>
                <a:latin typeface="Calibri"/>
                <a:ea typeface="Calibri"/>
                <a:cs typeface="Calibri"/>
                <a:sym typeface="Calibri"/>
              </a:rPr>
              <a:t>&gt;</a:t>
            </a:r>
            <a:endParaRPr/>
          </a:p>
        </p:txBody>
      </p:sp>
      <p:sp>
        <p:nvSpPr>
          <p:cNvPr id="2323" name="Google Shape;2323;p69"/>
          <p:cNvSpPr txBox="1"/>
          <p:nvPr/>
        </p:nvSpPr>
        <p:spPr>
          <a:xfrm>
            <a:off x="462567" y="1974252"/>
            <a:ext cx="1533171" cy="1315353"/>
          </a:xfrm>
          <a:prstGeom prst="rect">
            <a:avLst/>
          </a:prstGeom>
          <a:noFill/>
          <a:ln>
            <a:noFill/>
          </a:ln>
        </p:spPr>
        <p:txBody>
          <a:bodyPr anchorCtr="0" anchor="t" bIns="45700" lIns="91425" spcFirstLastPara="1" rIns="91425" wrap="square" tIns="45700">
            <a:noAutofit/>
          </a:bodyPr>
          <a:lstStyle/>
          <a:p>
            <a:pPr indent="0" lvl="0" marL="0" marR="0" rtl="0" algn="l">
              <a:lnSpc>
                <a:spcPct val="107500"/>
              </a:lnSpc>
              <a:spcBef>
                <a:spcPts val="0"/>
              </a:spcBef>
              <a:spcAft>
                <a:spcPts val="0"/>
              </a:spcAft>
              <a:buClr>
                <a:srgbClr val="0289AE"/>
              </a:buClr>
              <a:buSzPts val="1600"/>
              <a:buFont typeface="Arial"/>
              <a:buNone/>
            </a:pPr>
            <a:r>
              <a:rPr b="1" lang="en-US" sz="1600">
                <a:solidFill>
                  <a:srgbClr val="0289AE"/>
                </a:solidFill>
                <a:latin typeface="Calibri"/>
                <a:ea typeface="Calibri"/>
                <a:cs typeface="Calibri"/>
                <a:sym typeface="Calibri"/>
              </a:rPr>
              <a:t>Un mapa del recorrido del cliente</a:t>
            </a:r>
            <a:endParaRPr/>
          </a:p>
          <a:p>
            <a:pPr indent="0" lvl="0" marL="0" marR="0" rtl="0" algn="l">
              <a:lnSpc>
                <a:spcPct val="107500"/>
              </a:lnSpc>
              <a:spcBef>
                <a:spcPts val="0"/>
              </a:spcBef>
              <a:spcAft>
                <a:spcPts val="0"/>
              </a:spcAft>
              <a:buClr>
                <a:schemeClr val="dk1"/>
              </a:buClr>
              <a:buSzPts val="1600"/>
              <a:buFont typeface="Arial"/>
              <a:buNone/>
            </a:pPr>
            <a:r>
              <a:t/>
            </a:r>
            <a:endParaRPr b="1" sz="1600">
              <a:solidFill>
                <a:srgbClr val="0289AE"/>
              </a:solidFill>
              <a:latin typeface="Calibri"/>
              <a:ea typeface="Calibri"/>
              <a:cs typeface="Calibri"/>
              <a:sym typeface="Calibri"/>
            </a:endParaRPr>
          </a:p>
        </p:txBody>
      </p:sp>
      <p:sp>
        <p:nvSpPr>
          <p:cNvPr id="2324" name="Google Shape;2324;p69"/>
          <p:cNvSpPr txBox="1"/>
          <p:nvPr/>
        </p:nvSpPr>
        <p:spPr>
          <a:xfrm>
            <a:off x="2959394" y="1974252"/>
            <a:ext cx="1600539" cy="1315353"/>
          </a:xfrm>
          <a:prstGeom prst="rect">
            <a:avLst/>
          </a:prstGeom>
          <a:noFill/>
          <a:ln>
            <a:noFill/>
          </a:ln>
        </p:spPr>
        <p:txBody>
          <a:bodyPr anchorCtr="0" anchor="t" bIns="45700" lIns="91425" spcFirstLastPara="1" rIns="91425" wrap="square" tIns="45700">
            <a:noAutofit/>
          </a:bodyPr>
          <a:lstStyle/>
          <a:p>
            <a:pPr indent="0" lvl="0" marL="0" marR="0" rtl="0" algn="l">
              <a:lnSpc>
                <a:spcPct val="107500"/>
              </a:lnSpc>
              <a:spcBef>
                <a:spcPts val="0"/>
              </a:spcBef>
              <a:spcAft>
                <a:spcPts val="0"/>
              </a:spcAft>
              <a:buClr>
                <a:srgbClr val="0289AE"/>
              </a:buClr>
              <a:buSzPts val="1600"/>
              <a:buFont typeface="Arial"/>
              <a:buNone/>
            </a:pPr>
            <a:r>
              <a:rPr b="1" lang="en-US" sz="1600">
                <a:solidFill>
                  <a:srgbClr val="0289AE"/>
                </a:solidFill>
                <a:latin typeface="Calibri"/>
                <a:ea typeface="Calibri"/>
                <a:cs typeface="Calibri"/>
                <a:sym typeface="Calibri"/>
              </a:rPr>
              <a:t>Dos ideas de diseño de la experiencia</a:t>
            </a:r>
            <a:endParaRPr/>
          </a:p>
          <a:p>
            <a:pPr indent="0" lvl="0" marL="0" marR="0" rtl="0" algn="l">
              <a:lnSpc>
                <a:spcPct val="107500"/>
              </a:lnSpc>
              <a:spcBef>
                <a:spcPts val="0"/>
              </a:spcBef>
              <a:spcAft>
                <a:spcPts val="0"/>
              </a:spcAft>
              <a:buClr>
                <a:schemeClr val="dk1"/>
              </a:buClr>
              <a:buSzPts val="1600"/>
              <a:buFont typeface="Arial"/>
              <a:buNone/>
            </a:pPr>
            <a:r>
              <a:t/>
            </a:r>
            <a:endParaRPr b="1" sz="1600">
              <a:solidFill>
                <a:srgbClr val="0289AE"/>
              </a:solidFill>
              <a:latin typeface="Calibri"/>
              <a:ea typeface="Calibri"/>
              <a:cs typeface="Calibri"/>
              <a:sym typeface="Calibri"/>
            </a:endParaRPr>
          </a:p>
        </p:txBody>
      </p:sp>
      <p:sp>
        <p:nvSpPr>
          <p:cNvPr id="2325" name="Google Shape;2325;p69"/>
          <p:cNvSpPr txBox="1"/>
          <p:nvPr/>
        </p:nvSpPr>
        <p:spPr>
          <a:xfrm>
            <a:off x="5523675" y="1974252"/>
            <a:ext cx="1648867" cy="1315353"/>
          </a:xfrm>
          <a:prstGeom prst="rect">
            <a:avLst/>
          </a:prstGeom>
          <a:noFill/>
          <a:ln>
            <a:noFill/>
          </a:ln>
        </p:spPr>
        <p:txBody>
          <a:bodyPr anchorCtr="0" anchor="t" bIns="45700" lIns="91425" spcFirstLastPara="1" rIns="91425" wrap="square" tIns="45700">
            <a:noAutofit/>
          </a:bodyPr>
          <a:lstStyle/>
          <a:p>
            <a:pPr indent="0" lvl="0" marL="0" marR="0" rtl="0" algn="l">
              <a:lnSpc>
                <a:spcPct val="107500"/>
              </a:lnSpc>
              <a:spcBef>
                <a:spcPts val="0"/>
              </a:spcBef>
              <a:spcAft>
                <a:spcPts val="0"/>
              </a:spcAft>
              <a:buClr>
                <a:srgbClr val="0289AE"/>
              </a:buClr>
              <a:buSzPts val="1600"/>
              <a:buFont typeface="Arial"/>
              <a:buNone/>
            </a:pPr>
            <a:r>
              <a:rPr b="1" lang="en-US" sz="1600">
                <a:solidFill>
                  <a:srgbClr val="0289AE"/>
                </a:solidFill>
                <a:latin typeface="Calibri"/>
                <a:ea typeface="Calibri"/>
                <a:cs typeface="Calibri"/>
                <a:sym typeface="Calibri"/>
              </a:rPr>
              <a:t>Un resultado de comunicación con el huésped</a:t>
            </a:r>
            <a:endParaRPr/>
          </a:p>
          <a:p>
            <a:pPr indent="0" lvl="0" marL="0" marR="0" rtl="0" algn="l">
              <a:lnSpc>
                <a:spcPct val="107500"/>
              </a:lnSpc>
              <a:spcBef>
                <a:spcPts val="0"/>
              </a:spcBef>
              <a:spcAft>
                <a:spcPts val="0"/>
              </a:spcAft>
              <a:buClr>
                <a:schemeClr val="dk1"/>
              </a:buClr>
              <a:buSzPts val="1600"/>
              <a:buFont typeface="Arial"/>
              <a:buNone/>
            </a:pPr>
            <a:r>
              <a:t/>
            </a:r>
            <a:endParaRPr b="1" sz="1600">
              <a:solidFill>
                <a:srgbClr val="0289AE"/>
              </a:solidFill>
              <a:latin typeface="Calibri"/>
              <a:ea typeface="Calibri"/>
              <a:cs typeface="Calibri"/>
              <a:sym typeface="Calibri"/>
            </a:endParaRPr>
          </a:p>
        </p:txBody>
      </p:sp>
      <p:grpSp>
        <p:nvGrpSpPr>
          <p:cNvPr id="2326" name="Google Shape;2326;p69"/>
          <p:cNvGrpSpPr/>
          <p:nvPr/>
        </p:nvGrpSpPr>
        <p:grpSpPr>
          <a:xfrm>
            <a:off x="560958" y="3414596"/>
            <a:ext cx="1952043" cy="1980650"/>
            <a:chOff x="5028889" y="6149665"/>
            <a:chExt cx="1595287" cy="1980650"/>
          </a:xfrm>
        </p:grpSpPr>
        <p:grpSp>
          <p:nvGrpSpPr>
            <p:cNvPr id="2327" name="Google Shape;2327;p69"/>
            <p:cNvGrpSpPr/>
            <p:nvPr/>
          </p:nvGrpSpPr>
          <p:grpSpPr>
            <a:xfrm>
              <a:off x="5028889" y="6149665"/>
              <a:ext cx="1595287" cy="792260"/>
              <a:chOff x="1076334" y="5023887"/>
              <a:chExt cx="3415455" cy="785706"/>
            </a:xfrm>
          </p:grpSpPr>
          <p:cxnSp>
            <p:nvCxnSpPr>
              <p:cNvPr id="2328" name="Google Shape;2328;p69"/>
              <p:cNvCxnSpPr/>
              <p:nvPr/>
            </p:nvCxnSpPr>
            <p:spPr>
              <a:xfrm>
                <a:off x="1076334" y="5023887"/>
                <a:ext cx="3415455" cy="0"/>
              </a:xfrm>
              <a:prstGeom prst="straightConnector1">
                <a:avLst/>
              </a:prstGeom>
              <a:noFill/>
              <a:ln cap="flat" cmpd="sng" w="12700">
                <a:solidFill>
                  <a:srgbClr val="262626"/>
                </a:solidFill>
                <a:prstDash val="dot"/>
                <a:miter lim="8000"/>
                <a:headEnd len="sm" w="sm" type="none"/>
                <a:tailEnd len="sm" w="sm" type="none"/>
              </a:ln>
            </p:spPr>
          </p:cxnSp>
          <p:cxnSp>
            <p:nvCxnSpPr>
              <p:cNvPr id="2329" name="Google Shape;2329;p69"/>
              <p:cNvCxnSpPr/>
              <p:nvPr/>
            </p:nvCxnSpPr>
            <p:spPr>
              <a:xfrm>
                <a:off x="1076334" y="5416740"/>
                <a:ext cx="3415455" cy="0"/>
              </a:xfrm>
              <a:prstGeom prst="straightConnector1">
                <a:avLst/>
              </a:prstGeom>
              <a:noFill/>
              <a:ln cap="flat" cmpd="sng" w="12700">
                <a:solidFill>
                  <a:srgbClr val="262626"/>
                </a:solidFill>
                <a:prstDash val="dot"/>
                <a:miter lim="8000"/>
                <a:headEnd len="sm" w="sm" type="none"/>
                <a:tailEnd len="sm" w="sm" type="none"/>
              </a:ln>
            </p:spPr>
          </p:cxnSp>
          <p:cxnSp>
            <p:nvCxnSpPr>
              <p:cNvPr id="2330" name="Google Shape;2330;p69"/>
              <p:cNvCxnSpPr/>
              <p:nvPr/>
            </p:nvCxnSpPr>
            <p:spPr>
              <a:xfrm>
                <a:off x="1076334" y="5809593"/>
                <a:ext cx="3415455" cy="0"/>
              </a:xfrm>
              <a:prstGeom prst="straightConnector1">
                <a:avLst/>
              </a:prstGeom>
              <a:noFill/>
              <a:ln cap="flat" cmpd="sng" w="12700">
                <a:solidFill>
                  <a:srgbClr val="262626"/>
                </a:solidFill>
                <a:prstDash val="dot"/>
                <a:miter lim="8000"/>
                <a:headEnd len="sm" w="sm" type="none"/>
                <a:tailEnd len="sm" w="sm" type="none"/>
              </a:ln>
            </p:spPr>
          </p:cxnSp>
        </p:grpSp>
        <p:grpSp>
          <p:nvGrpSpPr>
            <p:cNvPr id="2331" name="Google Shape;2331;p69"/>
            <p:cNvGrpSpPr/>
            <p:nvPr/>
          </p:nvGrpSpPr>
          <p:grpSpPr>
            <a:xfrm>
              <a:off x="5028889" y="7338055"/>
              <a:ext cx="1595287" cy="792260"/>
              <a:chOff x="1076334" y="5023887"/>
              <a:chExt cx="3415455" cy="785706"/>
            </a:xfrm>
          </p:grpSpPr>
          <p:cxnSp>
            <p:nvCxnSpPr>
              <p:cNvPr id="2332" name="Google Shape;2332;p69"/>
              <p:cNvCxnSpPr/>
              <p:nvPr/>
            </p:nvCxnSpPr>
            <p:spPr>
              <a:xfrm>
                <a:off x="1076334" y="5023887"/>
                <a:ext cx="3415455" cy="0"/>
              </a:xfrm>
              <a:prstGeom prst="straightConnector1">
                <a:avLst/>
              </a:prstGeom>
              <a:noFill/>
              <a:ln cap="flat" cmpd="sng" w="12700">
                <a:solidFill>
                  <a:srgbClr val="262626"/>
                </a:solidFill>
                <a:prstDash val="dot"/>
                <a:miter lim="8000"/>
                <a:headEnd len="sm" w="sm" type="none"/>
                <a:tailEnd len="sm" w="sm" type="none"/>
              </a:ln>
            </p:spPr>
          </p:cxnSp>
          <p:cxnSp>
            <p:nvCxnSpPr>
              <p:cNvPr id="2333" name="Google Shape;2333;p69"/>
              <p:cNvCxnSpPr/>
              <p:nvPr/>
            </p:nvCxnSpPr>
            <p:spPr>
              <a:xfrm>
                <a:off x="1076334" y="5416740"/>
                <a:ext cx="3415455" cy="0"/>
              </a:xfrm>
              <a:prstGeom prst="straightConnector1">
                <a:avLst/>
              </a:prstGeom>
              <a:noFill/>
              <a:ln cap="flat" cmpd="sng" w="12700">
                <a:solidFill>
                  <a:srgbClr val="262626"/>
                </a:solidFill>
                <a:prstDash val="dot"/>
                <a:miter lim="8000"/>
                <a:headEnd len="sm" w="sm" type="none"/>
                <a:tailEnd len="sm" w="sm" type="none"/>
              </a:ln>
            </p:spPr>
          </p:cxnSp>
          <p:cxnSp>
            <p:nvCxnSpPr>
              <p:cNvPr id="2334" name="Google Shape;2334;p69"/>
              <p:cNvCxnSpPr/>
              <p:nvPr/>
            </p:nvCxnSpPr>
            <p:spPr>
              <a:xfrm>
                <a:off x="1076334" y="5809593"/>
                <a:ext cx="3415455" cy="0"/>
              </a:xfrm>
              <a:prstGeom prst="straightConnector1">
                <a:avLst/>
              </a:prstGeom>
              <a:noFill/>
              <a:ln cap="flat" cmpd="sng" w="12700">
                <a:solidFill>
                  <a:srgbClr val="262626"/>
                </a:solidFill>
                <a:prstDash val="dot"/>
                <a:miter lim="8000"/>
                <a:headEnd len="sm" w="sm" type="none"/>
                <a:tailEnd len="sm" w="sm" type="none"/>
              </a:ln>
            </p:spPr>
          </p:cxnSp>
        </p:grpSp>
      </p:grpSp>
      <p:sp>
        <p:nvSpPr>
          <p:cNvPr id="2335" name="Google Shape;2335;p69"/>
          <p:cNvSpPr txBox="1"/>
          <p:nvPr/>
        </p:nvSpPr>
        <p:spPr>
          <a:xfrm>
            <a:off x="429115" y="252856"/>
            <a:ext cx="7198320" cy="764209"/>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06677F"/>
              </a:buClr>
              <a:buSzPts val="3400"/>
              <a:buFont typeface="Arial"/>
              <a:buNone/>
            </a:pPr>
            <a:r>
              <a:rPr b="1" lang="en-US" sz="3400">
                <a:solidFill>
                  <a:srgbClr val="06677F"/>
                </a:solidFill>
                <a:latin typeface="Calibri"/>
                <a:ea typeface="Calibri"/>
                <a:cs typeface="Calibri"/>
                <a:sym typeface="Calibri"/>
              </a:rPr>
              <a:t>Tarea de evaluación</a:t>
            </a:r>
            <a:endParaRPr/>
          </a:p>
        </p:txBody>
      </p:sp>
      <p:cxnSp>
        <p:nvCxnSpPr>
          <p:cNvPr id="2336" name="Google Shape;2336;p69"/>
          <p:cNvCxnSpPr/>
          <p:nvPr/>
        </p:nvCxnSpPr>
        <p:spPr>
          <a:xfrm>
            <a:off x="0" y="936660"/>
            <a:ext cx="5965902" cy="0"/>
          </a:xfrm>
          <a:prstGeom prst="straightConnector1">
            <a:avLst/>
          </a:prstGeom>
          <a:noFill/>
          <a:ln cap="flat" cmpd="sng" w="34925">
            <a:solidFill>
              <a:srgbClr val="62A844"/>
            </a:solidFill>
            <a:prstDash val="dot"/>
            <a:miter lim="8000"/>
            <a:headEnd len="sm" w="sm" type="none"/>
            <a:tailEnd len="sm" w="sm" type="none"/>
          </a:ln>
        </p:spPr>
      </p:cxnSp>
      <p:grpSp>
        <p:nvGrpSpPr>
          <p:cNvPr id="2337" name="Google Shape;2337;p69"/>
          <p:cNvGrpSpPr/>
          <p:nvPr/>
        </p:nvGrpSpPr>
        <p:grpSpPr>
          <a:xfrm>
            <a:off x="3056573" y="3414596"/>
            <a:ext cx="1952043" cy="1980650"/>
            <a:chOff x="5028889" y="6149665"/>
            <a:chExt cx="1595287" cy="1980650"/>
          </a:xfrm>
        </p:grpSpPr>
        <p:grpSp>
          <p:nvGrpSpPr>
            <p:cNvPr id="2338" name="Google Shape;2338;p69"/>
            <p:cNvGrpSpPr/>
            <p:nvPr/>
          </p:nvGrpSpPr>
          <p:grpSpPr>
            <a:xfrm>
              <a:off x="5028889" y="6149665"/>
              <a:ext cx="1595287" cy="792260"/>
              <a:chOff x="1076334" y="5023887"/>
              <a:chExt cx="3415455" cy="785706"/>
            </a:xfrm>
          </p:grpSpPr>
          <p:cxnSp>
            <p:nvCxnSpPr>
              <p:cNvPr id="2339" name="Google Shape;2339;p69"/>
              <p:cNvCxnSpPr/>
              <p:nvPr/>
            </p:nvCxnSpPr>
            <p:spPr>
              <a:xfrm>
                <a:off x="1076334" y="5023887"/>
                <a:ext cx="3415455" cy="0"/>
              </a:xfrm>
              <a:prstGeom prst="straightConnector1">
                <a:avLst/>
              </a:prstGeom>
              <a:noFill/>
              <a:ln cap="flat" cmpd="sng" w="12700">
                <a:solidFill>
                  <a:srgbClr val="262626"/>
                </a:solidFill>
                <a:prstDash val="dot"/>
                <a:miter lim="8000"/>
                <a:headEnd len="sm" w="sm" type="none"/>
                <a:tailEnd len="sm" w="sm" type="none"/>
              </a:ln>
            </p:spPr>
          </p:cxnSp>
          <p:cxnSp>
            <p:nvCxnSpPr>
              <p:cNvPr id="2340" name="Google Shape;2340;p69"/>
              <p:cNvCxnSpPr/>
              <p:nvPr/>
            </p:nvCxnSpPr>
            <p:spPr>
              <a:xfrm>
                <a:off x="1076334" y="5416740"/>
                <a:ext cx="3415455" cy="0"/>
              </a:xfrm>
              <a:prstGeom prst="straightConnector1">
                <a:avLst/>
              </a:prstGeom>
              <a:noFill/>
              <a:ln cap="flat" cmpd="sng" w="12700">
                <a:solidFill>
                  <a:srgbClr val="262626"/>
                </a:solidFill>
                <a:prstDash val="dot"/>
                <a:miter lim="8000"/>
                <a:headEnd len="sm" w="sm" type="none"/>
                <a:tailEnd len="sm" w="sm" type="none"/>
              </a:ln>
            </p:spPr>
          </p:cxnSp>
          <p:cxnSp>
            <p:nvCxnSpPr>
              <p:cNvPr id="2341" name="Google Shape;2341;p69"/>
              <p:cNvCxnSpPr/>
              <p:nvPr/>
            </p:nvCxnSpPr>
            <p:spPr>
              <a:xfrm>
                <a:off x="1076334" y="5809593"/>
                <a:ext cx="3415455" cy="0"/>
              </a:xfrm>
              <a:prstGeom prst="straightConnector1">
                <a:avLst/>
              </a:prstGeom>
              <a:noFill/>
              <a:ln cap="flat" cmpd="sng" w="12700">
                <a:solidFill>
                  <a:srgbClr val="262626"/>
                </a:solidFill>
                <a:prstDash val="dot"/>
                <a:miter lim="8000"/>
                <a:headEnd len="sm" w="sm" type="none"/>
                <a:tailEnd len="sm" w="sm" type="none"/>
              </a:ln>
            </p:spPr>
          </p:cxnSp>
        </p:grpSp>
        <p:grpSp>
          <p:nvGrpSpPr>
            <p:cNvPr id="2342" name="Google Shape;2342;p69"/>
            <p:cNvGrpSpPr/>
            <p:nvPr/>
          </p:nvGrpSpPr>
          <p:grpSpPr>
            <a:xfrm>
              <a:off x="5028889" y="7338055"/>
              <a:ext cx="1595287" cy="792260"/>
              <a:chOff x="1076334" y="5023887"/>
              <a:chExt cx="3415455" cy="785706"/>
            </a:xfrm>
          </p:grpSpPr>
          <p:cxnSp>
            <p:nvCxnSpPr>
              <p:cNvPr id="2343" name="Google Shape;2343;p69"/>
              <p:cNvCxnSpPr/>
              <p:nvPr/>
            </p:nvCxnSpPr>
            <p:spPr>
              <a:xfrm>
                <a:off x="1076334" y="5023887"/>
                <a:ext cx="3415455" cy="0"/>
              </a:xfrm>
              <a:prstGeom prst="straightConnector1">
                <a:avLst/>
              </a:prstGeom>
              <a:noFill/>
              <a:ln cap="flat" cmpd="sng" w="12700">
                <a:solidFill>
                  <a:srgbClr val="262626"/>
                </a:solidFill>
                <a:prstDash val="dot"/>
                <a:miter lim="8000"/>
                <a:headEnd len="sm" w="sm" type="none"/>
                <a:tailEnd len="sm" w="sm" type="none"/>
              </a:ln>
            </p:spPr>
          </p:cxnSp>
          <p:cxnSp>
            <p:nvCxnSpPr>
              <p:cNvPr id="2344" name="Google Shape;2344;p69"/>
              <p:cNvCxnSpPr/>
              <p:nvPr/>
            </p:nvCxnSpPr>
            <p:spPr>
              <a:xfrm>
                <a:off x="1076334" y="5416740"/>
                <a:ext cx="3415455" cy="0"/>
              </a:xfrm>
              <a:prstGeom prst="straightConnector1">
                <a:avLst/>
              </a:prstGeom>
              <a:noFill/>
              <a:ln cap="flat" cmpd="sng" w="12700">
                <a:solidFill>
                  <a:srgbClr val="262626"/>
                </a:solidFill>
                <a:prstDash val="dot"/>
                <a:miter lim="8000"/>
                <a:headEnd len="sm" w="sm" type="none"/>
                <a:tailEnd len="sm" w="sm" type="none"/>
              </a:ln>
            </p:spPr>
          </p:cxnSp>
          <p:cxnSp>
            <p:nvCxnSpPr>
              <p:cNvPr id="2345" name="Google Shape;2345;p69"/>
              <p:cNvCxnSpPr/>
              <p:nvPr/>
            </p:nvCxnSpPr>
            <p:spPr>
              <a:xfrm>
                <a:off x="1076334" y="5809593"/>
                <a:ext cx="3415455" cy="0"/>
              </a:xfrm>
              <a:prstGeom prst="straightConnector1">
                <a:avLst/>
              </a:prstGeom>
              <a:noFill/>
              <a:ln cap="flat" cmpd="sng" w="12700">
                <a:solidFill>
                  <a:srgbClr val="262626"/>
                </a:solidFill>
                <a:prstDash val="dot"/>
                <a:miter lim="8000"/>
                <a:headEnd len="sm" w="sm" type="none"/>
                <a:tailEnd len="sm" w="sm" type="none"/>
              </a:ln>
            </p:spPr>
          </p:cxnSp>
        </p:grpSp>
      </p:grpSp>
      <p:grpSp>
        <p:nvGrpSpPr>
          <p:cNvPr id="2346" name="Google Shape;2346;p69"/>
          <p:cNvGrpSpPr/>
          <p:nvPr/>
        </p:nvGrpSpPr>
        <p:grpSpPr>
          <a:xfrm>
            <a:off x="5619642" y="3414596"/>
            <a:ext cx="1952043" cy="1980650"/>
            <a:chOff x="5028889" y="6149665"/>
            <a:chExt cx="1595287" cy="1980650"/>
          </a:xfrm>
        </p:grpSpPr>
        <p:grpSp>
          <p:nvGrpSpPr>
            <p:cNvPr id="2347" name="Google Shape;2347;p69"/>
            <p:cNvGrpSpPr/>
            <p:nvPr/>
          </p:nvGrpSpPr>
          <p:grpSpPr>
            <a:xfrm>
              <a:off x="5028889" y="6149665"/>
              <a:ext cx="1595287" cy="792260"/>
              <a:chOff x="1076334" y="5023887"/>
              <a:chExt cx="3415455" cy="785706"/>
            </a:xfrm>
          </p:grpSpPr>
          <p:cxnSp>
            <p:nvCxnSpPr>
              <p:cNvPr id="2348" name="Google Shape;2348;p69"/>
              <p:cNvCxnSpPr/>
              <p:nvPr/>
            </p:nvCxnSpPr>
            <p:spPr>
              <a:xfrm>
                <a:off x="1076334" y="5023887"/>
                <a:ext cx="3415455" cy="0"/>
              </a:xfrm>
              <a:prstGeom prst="straightConnector1">
                <a:avLst/>
              </a:prstGeom>
              <a:noFill/>
              <a:ln cap="flat" cmpd="sng" w="12700">
                <a:solidFill>
                  <a:srgbClr val="262626"/>
                </a:solidFill>
                <a:prstDash val="dot"/>
                <a:miter lim="8000"/>
                <a:headEnd len="sm" w="sm" type="none"/>
                <a:tailEnd len="sm" w="sm" type="none"/>
              </a:ln>
            </p:spPr>
          </p:cxnSp>
          <p:cxnSp>
            <p:nvCxnSpPr>
              <p:cNvPr id="2349" name="Google Shape;2349;p69"/>
              <p:cNvCxnSpPr/>
              <p:nvPr/>
            </p:nvCxnSpPr>
            <p:spPr>
              <a:xfrm>
                <a:off x="1076334" y="5416740"/>
                <a:ext cx="3415455" cy="0"/>
              </a:xfrm>
              <a:prstGeom prst="straightConnector1">
                <a:avLst/>
              </a:prstGeom>
              <a:noFill/>
              <a:ln cap="flat" cmpd="sng" w="12700">
                <a:solidFill>
                  <a:srgbClr val="262626"/>
                </a:solidFill>
                <a:prstDash val="dot"/>
                <a:miter lim="8000"/>
                <a:headEnd len="sm" w="sm" type="none"/>
                <a:tailEnd len="sm" w="sm" type="none"/>
              </a:ln>
            </p:spPr>
          </p:cxnSp>
          <p:cxnSp>
            <p:nvCxnSpPr>
              <p:cNvPr id="2350" name="Google Shape;2350;p69"/>
              <p:cNvCxnSpPr/>
              <p:nvPr/>
            </p:nvCxnSpPr>
            <p:spPr>
              <a:xfrm>
                <a:off x="1076334" y="5809593"/>
                <a:ext cx="3415455" cy="0"/>
              </a:xfrm>
              <a:prstGeom prst="straightConnector1">
                <a:avLst/>
              </a:prstGeom>
              <a:noFill/>
              <a:ln cap="flat" cmpd="sng" w="12700">
                <a:solidFill>
                  <a:srgbClr val="262626"/>
                </a:solidFill>
                <a:prstDash val="dot"/>
                <a:miter lim="8000"/>
                <a:headEnd len="sm" w="sm" type="none"/>
                <a:tailEnd len="sm" w="sm" type="none"/>
              </a:ln>
            </p:spPr>
          </p:cxnSp>
        </p:grpSp>
        <p:grpSp>
          <p:nvGrpSpPr>
            <p:cNvPr id="2351" name="Google Shape;2351;p69"/>
            <p:cNvGrpSpPr/>
            <p:nvPr/>
          </p:nvGrpSpPr>
          <p:grpSpPr>
            <a:xfrm>
              <a:off x="5028889" y="7338055"/>
              <a:ext cx="1595287" cy="792260"/>
              <a:chOff x="1076334" y="5023887"/>
              <a:chExt cx="3415455" cy="785706"/>
            </a:xfrm>
          </p:grpSpPr>
          <p:cxnSp>
            <p:nvCxnSpPr>
              <p:cNvPr id="2352" name="Google Shape;2352;p69"/>
              <p:cNvCxnSpPr/>
              <p:nvPr/>
            </p:nvCxnSpPr>
            <p:spPr>
              <a:xfrm>
                <a:off x="1076334" y="5023887"/>
                <a:ext cx="3415455" cy="0"/>
              </a:xfrm>
              <a:prstGeom prst="straightConnector1">
                <a:avLst/>
              </a:prstGeom>
              <a:noFill/>
              <a:ln cap="flat" cmpd="sng" w="12700">
                <a:solidFill>
                  <a:srgbClr val="262626"/>
                </a:solidFill>
                <a:prstDash val="dot"/>
                <a:miter lim="8000"/>
                <a:headEnd len="sm" w="sm" type="none"/>
                <a:tailEnd len="sm" w="sm" type="none"/>
              </a:ln>
            </p:spPr>
          </p:cxnSp>
          <p:cxnSp>
            <p:nvCxnSpPr>
              <p:cNvPr id="2353" name="Google Shape;2353;p69"/>
              <p:cNvCxnSpPr/>
              <p:nvPr/>
            </p:nvCxnSpPr>
            <p:spPr>
              <a:xfrm>
                <a:off x="1076334" y="5416740"/>
                <a:ext cx="3415455" cy="0"/>
              </a:xfrm>
              <a:prstGeom prst="straightConnector1">
                <a:avLst/>
              </a:prstGeom>
              <a:noFill/>
              <a:ln cap="flat" cmpd="sng" w="12700">
                <a:solidFill>
                  <a:srgbClr val="262626"/>
                </a:solidFill>
                <a:prstDash val="dot"/>
                <a:miter lim="8000"/>
                <a:headEnd len="sm" w="sm" type="none"/>
                <a:tailEnd len="sm" w="sm" type="none"/>
              </a:ln>
            </p:spPr>
          </p:cxnSp>
          <p:cxnSp>
            <p:nvCxnSpPr>
              <p:cNvPr id="2354" name="Google Shape;2354;p69"/>
              <p:cNvCxnSpPr/>
              <p:nvPr/>
            </p:nvCxnSpPr>
            <p:spPr>
              <a:xfrm>
                <a:off x="1076334" y="5809593"/>
                <a:ext cx="3415455" cy="0"/>
              </a:xfrm>
              <a:prstGeom prst="straightConnector1">
                <a:avLst/>
              </a:prstGeom>
              <a:noFill/>
              <a:ln cap="flat" cmpd="sng" w="12700">
                <a:solidFill>
                  <a:srgbClr val="262626"/>
                </a:solidFill>
                <a:prstDash val="dot"/>
                <a:miter lim="8000"/>
                <a:headEnd len="sm" w="sm" type="none"/>
                <a:tailEnd len="sm" w="sm" type="none"/>
              </a:ln>
            </p:spPr>
          </p:cxnSp>
        </p:grpSp>
      </p:grpSp>
      <p:grpSp>
        <p:nvGrpSpPr>
          <p:cNvPr id="2355" name="Google Shape;2355;p69"/>
          <p:cNvGrpSpPr/>
          <p:nvPr/>
        </p:nvGrpSpPr>
        <p:grpSpPr>
          <a:xfrm>
            <a:off x="8129563" y="3414596"/>
            <a:ext cx="1952043" cy="1980650"/>
            <a:chOff x="5028889" y="6149665"/>
            <a:chExt cx="1595287" cy="1980650"/>
          </a:xfrm>
        </p:grpSpPr>
        <p:grpSp>
          <p:nvGrpSpPr>
            <p:cNvPr id="2356" name="Google Shape;2356;p69"/>
            <p:cNvGrpSpPr/>
            <p:nvPr/>
          </p:nvGrpSpPr>
          <p:grpSpPr>
            <a:xfrm>
              <a:off x="5028889" y="6149665"/>
              <a:ext cx="1595287" cy="792260"/>
              <a:chOff x="1076334" y="5023887"/>
              <a:chExt cx="3415455" cy="785706"/>
            </a:xfrm>
          </p:grpSpPr>
          <p:cxnSp>
            <p:nvCxnSpPr>
              <p:cNvPr id="2357" name="Google Shape;2357;p69"/>
              <p:cNvCxnSpPr/>
              <p:nvPr/>
            </p:nvCxnSpPr>
            <p:spPr>
              <a:xfrm>
                <a:off x="1076334" y="5023887"/>
                <a:ext cx="3415455" cy="0"/>
              </a:xfrm>
              <a:prstGeom prst="straightConnector1">
                <a:avLst/>
              </a:prstGeom>
              <a:noFill/>
              <a:ln cap="flat" cmpd="sng" w="12700">
                <a:solidFill>
                  <a:srgbClr val="262626"/>
                </a:solidFill>
                <a:prstDash val="dot"/>
                <a:miter lim="8000"/>
                <a:headEnd len="sm" w="sm" type="none"/>
                <a:tailEnd len="sm" w="sm" type="none"/>
              </a:ln>
            </p:spPr>
          </p:cxnSp>
          <p:cxnSp>
            <p:nvCxnSpPr>
              <p:cNvPr id="2358" name="Google Shape;2358;p69"/>
              <p:cNvCxnSpPr/>
              <p:nvPr/>
            </p:nvCxnSpPr>
            <p:spPr>
              <a:xfrm>
                <a:off x="1076334" y="5416740"/>
                <a:ext cx="3415455" cy="0"/>
              </a:xfrm>
              <a:prstGeom prst="straightConnector1">
                <a:avLst/>
              </a:prstGeom>
              <a:noFill/>
              <a:ln cap="flat" cmpd="sng" w="12700">
                <a:solidFill>
                  <a:srgbClr val="262626"/>
                </a:solidFill>
                <a:prstDash val="dot"/>
                <a:miter lim="8000"/>
                <a:headEnd len="sm" w="sm" type="none"/>
                <a:tailEnd len="sm" w="sm" type="none"/>
              </a:ln>
            </p:spPr>
          </p:cxnSp>
          <p:cxnSp>
            <p:nvCxnSpPr>
              <p:cNvPr id="2359" name="Google Shape;2359;p69"/>
              <p:cNvCxnSpPr/>
              <p:nvPr/>
            </p:nvCxnSpPr>
            <p:spPr>
              <a:xfrm>
                <a:off x="1076334" y="5809593"/>
                <a:ext cx="3415455" cy="0"/>
              </a:xfrm>
              <a:prstGeom prst="straightConnector1">
                <a:avLst/>
              </a:prstGeom>
              <a:noFill/>
              <a:ln cap="flat" cmpd="sng" w="12700">
                <a:solidFill>
                  <a:srgbClr val="262626"/>
                </a:solidFill>
                <a:prstDash val="dot"/>
                <a:miter lim="8000"/>
                <a:headEnd len="sm" w="sm" type="none"/>
                <a:tailEnd len="sm" w="sm" type="none"/>
              </a:ln>
            </p:spPr>
          </p:cxnSp>
        </p:grpSp>
        <p:grpSp>
          <p:nvGrpSpPr>
            <p:cNvPr id="2360" name="Google Shape;2360;p69"/>
            <p:cNvGrpSpPr/>
            <p:nvPr/>
          </p:nvGrpSpPr>
          <p:grpSpPr>
            <a:xfrm>
              <a:off x="5028889" y="7338055"/>
              <a:ext cx="1595287" cy="792260"/>
              <a:chOff x="1076334" y="5023887"/>
              <a:chExt cx="3415455" cy="785706"/>
            </a:xfrm>
          </p:grpSpPr>
          <p:cxnSp>
            <p:nvCxnSpPr>
              <p:cNvPr id="2361" name="Google Shape;2361;p69"/>
              <p:cNvCxnSpPr/>
              <p:nvPr/>
            </p:nvCxnSpPr>
            <p:spPr>
              <a:xfrm>
                <a:off x="1076334" y="5023887"/>
                <a:ext cx="3415455" cy="0"/>
              </a:xfrm>
              <a:prstGeom prst="straightConnector1">
                <a:avLst/>
              </a:prstGeom>
              <a:noFill/>
              <a:ln cap="flat" cmpd="sng" w="12700">
                <a:solidFill>
                  <a:srgbClr val="262626"/>
                </a:solidFill>
                <a:prstDash val="dot"/>
                <a:miter lim="8000"/>
                <a:headEnd len="sm" w="sm" type="none"/>
                <a:tailEnd len="sm" w="sm" type="none"/>
              </a:ln>
            </p:spPr>
          </p:cxnSp>
          <p:cxnSp>
            <p:nvCxnSpPr>
              <p:cNvPr id="2362" name="Google Shape;2362;p69"/>
              <p:cNvCxnSpPr/>
              <p:nvPr/>
            </p:nvCxnSpPr>
            <p:spPr>
              <a:xfrm>
                <a:off x="1076334" y="5416740"/>
                <a:ext cx="3415455" cy="0"/>
              </a:xfrm>
              <a:prstGeom prst="straightConnector1">
                <a:avLst/>
              </a:prstGeom>
              <a:noFill/>
              <a:ln cap="flat" cmpd="sng" w="12700">
                <a:solidFill>
                  <a:srgbClr val="262626"/>
                </a:solidFill>
                <a:prstDash val="dot"/>
                <a:miter lim="8000"/>
                <a:headEnd len="sm" w="sm" type="none"/>
                <a:tailEnd len="sm" w="sm" type="none"/>
              </a:ln>
            </p:spPr>
          </p:cxnSp>
          <p:cxnSp>
            <p:nvCxnSpPr>
              <p:cNvPr id="2363" name="Google Shape;2363;p69"/>
              <p:cNvCxnSpPr/>
              <p:nvPr/>
            </p:nvCxnSpPr>
            <p:spPr>
              <a:xfrm>
                <a:off x="1076334" y="5809593"/>
                <a:ext cx="3415455" cy="0"/>
              </a:xfrm>
              <a:prstGeom prst="straightConnector1">
                <a:avLst/>
              </a:prstGeom>
              <a:noFill/>
              <a:ln cap="flat" cmpd="sng" w="12700">
                <a:solidFill>
                  <a:srgbClr val="262626"/>
                </a:solidFill>
                <a:prstDash val="dot"/>
                <a:miter lim="8000"/>
                <a:headEnd len="sm" w="sm" type="none"/>
                <a:tailEnd len="sm" w="sm" type="none"/>
              </a:ln>
            </p:spPr>
          </p:cxnSp>
        </p:grpSp>
      </p:grpSp>
      <p:sp>
        <p:nvSpPr>
          <p:cNvPr id="2364" name="Google Shape;2364;p69"/>
          <p:cNvSpPr txBox="1"/>
          <p:nvPr/>
        </p:nvSpPr>
        <p:spPr>
          <a:xfrm>
            <a:off x="8034808" y="1974252"/>
            <a:ext cx="1828578" cy="1315353"/>
          </a:xfrm>
          <a:prstGeom prst="rect">
            <a:avLst/>
          </a:prstGeom>
          <a:noFill/>
          <a:ln>
            <a:noFill/>
          </a:ln>
        </p:spPr>
        <p:txBody>
          <a:bodyPr anchorCtr="0" anchor="t" bIns="45700" lIns="91425" spcFirstLastPara="1" rIns="91425" wrap="square" tIns="45700">
            <a:noAutofit/>
          </a:bodyPr>
          <a:lstStyle/>
          <a:p>
            <a:pPr indent="0" lvl="0" marL="0" marR="0" rtl="0" algn="l">
              <a:lnSpc>
                <a:spcPct val="107500"/>
              </a:lnSpc>
              <a:spcBef>
                <a:spcPts val="0"/>
              </a:spcBef>
              <a:spcAft>
                <a:spcPts val="0"/>
              </a:spcAft>
              <a:buClr>
                <a:srgbClr val="0289AE"/>
              </a:buClr>
              <a:buSzPts val="1600"/>
              <a:buFont typeface="Arial"/>
              <a:buNone/>
            </a:pPr>
            <a:r>
              <a:rPr b="1" lang="en-US" sz="1600">
                <a:solidFill>
                  <a:srgbClr val="0289AE"/>
                </a:solidFill>
                <a:latin typeface="Calibri"/>
                <a:ea typeface="Calibri"/>
                <a:cs typeface="Calibri"/>
                <a:sym typeface="Calibri"/>
              </a:rPr>
              <a:t>Beneficios esperados para los huéspedes y la empresa</a:t>
            </a:r>
            <a:endParaRPr/>
          </a:p>
          <a:p>
            <a:pPr indent="0" lvl="0" marL="0" marR="0" rtl="0" algn="l">
              <a:lnSpc>
                <a:spcPct val="107500"/>
              </a:lnSpc>
              <a:spcBef>
                <a:spcPts val="0"/>
              </a:spcBef>
              <a:spcAft>
                <a:spcPts val="0"/>
              </a:spcAft>
              <a:buClr>
                <a:schemeClr val="dk1"/>
              </a:buClr>
              <a:buSzPts val="1600"/>
              <a:buFont typeface="Arial"/>
              <a:buNone/>
            </a:pPr>
            <a:r>
              <a:t/>
            </a:r>
            <a:endParaRPr b="1" sz="1600">
              <a:solidFill>
                <a:srgbClr val="0289AE"/>
              </a:solidFill>
              <a:latin typeface="Calibri"/>
              <a:ea typeface="Calibri"/>
              <a:cs typeface="Calibri"/>
              <a:sym typeface="Calibri"/>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9" name="Shape 2369"/>
        <p:cNvGrpSpPr/>
        <p:nvPr/>
      </p:nvGrpSpPr>
      <p:grpSpPr>
        <a:xfrm>
          <a:off x="0" y="0"/>
          <a:ext cx="0" cy="0"/>
          <a:chOff x="0" y="0"/>
          <a:chExt cx="0" cy="0"/>
        </a:xfrm>
      </p:grpSpPr>
      <p:sp>
        <p:nvSpPr>
          <p:cNvPr id="2370" name="Google Shape;2370;p70"/>
          <p:cNvSpPr/>
          <p:nvPr/>
        </p:nvSpPr>
        <p:spPr>
          <a:xfrm>
            <a:off x="525394" y="2543046"/>
            <a:ext cx="5040000" cy="1476000"/>
          </a:xfrm>
          <a:prstGeom prst="rect">
            <a:avLst/>
          </a:prstGeom>
          <a:solidFill>
            <a:srgbClr val="FFFFFF"/>
          </a:solidFill>
          <a:ln cap="flat" cmpd="sng" w="9525">
            <a:solidFill>
              <a:srgbClr val="CED9C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71" name="Google Shape;2371;p70"/>
          <p:cNvSpPr/>
          <p:nvPr/>
        </p:nvSpPr>
        <p:spPr>
          <a:xfrm>
            <a:off x="525394" y="2543045"/>
            <a:ext cx="144000" cy="1476000"/>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72" name="Google Shape;2372;p70"/>
          <p:cNvSpPr txBox="1"/>
          <p:nvPr/>
        </p:nvSpPr>
        <p:spPr>
          <a:xfrm>
            <a:off x="813394" y="2651046"/>
            <a:ext cx="4980000" cy="738664"/>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600">
                <a:solidFill>
                  <a:srgbClr val="0289AE"/>
                </a:solidFill>
                <a:latin typeface="Calibri"/>
                <a:ea typeface="Calibri"/>
                <a:cs typeface="Calibri"/>
                <a:sym typeface="Calibri"/>
              </a:rPr>
              <a:t>Hostal Grau – </a:t>
            </a:r>
            <a:r>
              <a:rPr i="1" lang="en-US" sz="1600">
                <a:solidFill>
                  <a:srgbClr val="262626"/>
                </a:solidFill>
                <a:latin typeface="Calibri"/>
                <a:ea typeface="Calibri"/>
                <a:cs typeface="Calibri"/>
                <a:sym typeface="Calibri"/>
              </a:rPr>
              <a:t>Barcelona, España (ULE)</a:t>
            </a:r>
            <a:endParaRPr/>
          </a:p>
          <a:p>
            <a:pPr indent="0" lvl="0" marL="0" marR="0" rtl="0" algn="l">
              <a:spcBef>
                <a:spcPts val="0"/>
              </a:spcBef>
              <a:spcAft>
                <a:spcPts val="0"/>
              </a:spcAft>
              <a:buNone/>
            </a:pPr>
            <a:r>
              <a:t/>
            </a:r>
            <a:endParaRPr i="1" sz="1600">
              <a:solidFill>
                <a:srgbClr val="262626"/>
              </a:solidFill>
              <a:latin typeface="Calibri"/>
              <a:ea typeface="Calibri"/>
              <a:cs typeface="Calibri"/>
              <a:sym typeface="Calibri"/>
            </a:endParaRPr>
          </a:p>
          <a:p>
            <a:pPr indent="0" lvl="0" marL="0" marR="0" rtl="0" algn="l">
              <a:spcBef>
                <a:spcPts val="0"/>
              </a:spcBef>
              <a:spcAft>
                <a:spcPts val="0"/>
              </a:spcAft>
              <a:buNone/>
            </a:pPr>
            <a:r>
              <a:t/>
            </a:r>
            <a:endParaRPr b="1" i="0" sz="1600">
              <a:solidFill>
                <a:srgbClr val="0289AE"/>
              </a:solidFill>
              <a:latin typeface="Calibri"/>
              <a:ea typeface="Calibri"/>
              <a:cs typeface="Calibri"/>
              <a:sym typeface="Calibri"/>
            </a:endParaRPr>
          </a:p>
        </p:txBody>
      </p:sp>
      <p:sp>
        <p:nvSpPr>
          <p:cNvPr id="2373" name="Google Shape;2373;p70"/>
          <p:cNvSpPr txBox="1"/>
          <p:nvPr/>
        </p:nvSpPr>
        <p:spPr>
          <a:xfrm>
            <a:off x="819394" y="2949604"/>
            <a:ext cx="4596000" cy="865200"/>
          </a:xfrm>
          <a:prstGeom prst="rect">
            <a:avLst/>
          </a:prstGeom>
          <a:noFill/>
          <a:ln>
            <a:noFill/>
          </a:ln>
        </p:spPr>
        <p:txBody>
          <a:bodyPr anchorCtr="0" anchor="t" bIns="0" lIns="0" spcFirstLastPara="1" rIns="0" wrap="square" tIns="0">
            <a:spAutoFit/>
          </a:bodyPr>
          <a:lstStyle/>
          <a:p>
            <a:pPr indent="0" lvl="0" marL="0" marR="0" rtl="0" algn="l">
              <a:lnSpc>
                <a:spcPct val="110769"/>
              </a:lnSpc>
              <a:spcBef>
                <a:spcPts val="0"/>
              </a:spcBef>
              <a:spcAft>
                <a:spcPts val="0"/>
              </a:spcAft>
              <a:buNone/>
            </a:pPr>
            <a:r>
              <a:rPr b="0" i="0" lang="en-US" sz="1300">
                <a:solidFill>
                  <a:srgbClr val="262626"/>
                </a:solidFill>
                <a:latin typeface="Calibri"/>
                <a:ea typeface="Calibri"/>
                <a:cs typeface="Calibri"/>
                <a:sym typeface="Calibri"/>
              </a:rPr>
              <a:t>Carteles de «No molestar» y señales visuales; el </a:t>
            </a:r>
            <a:r>
              <a:rPr lang="en-US" sz="1300">
                <a:solidFill>
                  <a:srgbClr val="FF0000"/>
                </a:solidFill>
                <a:latin typeface="Calibri"/>
                <a:ea typeface="Calibri"/>
                <a:cs typeface="Calibri"/>
                <a:sym typeface="Calibri"/>
              </a:rPr>
              <a:t>s</a:t>
            </a:r>
            <a:r>
              <a:rPr b="0" i="0" lang="en-US" sz="1300">
                <a:solidFill>
                  <a:srgbClr val="FF0000"/>
                </a:solidFill>
                <a:latin typeface="Calibri"/>
                <a:ea typeface="Calibri"/>
                <a:cs typeface="Calibri"/>
                <a:sym typeface="Calibri"/>
              </a:rPr>
              <a:t>istema de retroalimentación </a:t>
            </a:r>
            <a:r>
              <a:rPr b="0" i="0" lang="en-US" sz="1300">
                <a:solidFill>
                  <a:srgbClr val="262626"/>
                </a:solidFill>
                <a:latin typeface="Calibri"/>
                <a:ea typeface="Calibri"/>
                <a:cs typeface="Calibri"/>
                <a:sym typeface="Calibri"/>
              </a:rPr>
              <a:t>de los huéspedes garantiza la calidad del servicio de limpieza.</a:t>
            </a:r>
            <a:endParaRPr/>
          </a:p>
          <a:p>
            <a:pPr indent="0" lvl="0" marL="0" marR="0" rtl="0" algn="l">
              <a:lnSpc>
                <a:spcPct val="110769"/>
              </a:lnSpc>
              <a:spcBef>
                <a:spcPts val="0"/>
              </a:spcBef>
              <a:spcAft>
                <a:spcPts val="0"/>
              </a:spcAft>
              <a:buNone/>
            </a:pPr>
            <a:r>
              <a:t/>
            </a:r>
            <a:endParaRPr b="0" i="0" sz="1300">
              <a:solidFill>
                <a:srgbClr val="262626"/>
              </a:solidFill>
              <a:latin typeface="Calibri"/>
              <a:ea typeface="Calibri"/>
              <a:cs typeface="Calibri"/>
              <a:sym typeface="Calibri"/>
            </a:endParaRPr>
          </a:p>
        </p:txBody>
      </p:sp>
      <p:sp>
        <p:nvSpPr>
          <p:cNvPr id="2374" name="Google Shape;2374;p70"/>
          <p:cNvSpPr/>
          <p:nvPr/>
        </p:nvSpPr>
        <p:spPr>
          <a:xfrm>
            <a:off x="813394" y="3602320"/>
            <a:ext cx="4608000" cy="242485"/>
          </a:xfrm>
          <a:prstGeom prst="rect">
            <a:avLst/>
          </a:prstGeom>
          <a:solidFill>
            <a:srgbClr val="62A844">
              <a:alpha val="36862"/>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75" name="Google Shape;2375;p70"/>
          <p:cNvSpPr/>
          <p:nvPr/>
        </p:nvSpPr>
        <p:spPr>
          <a:xfrm>
            <a:off x="6280697" y="2543046"/>
            <a:ext cx="5040000" cy="1476000"/>
          </a:xfrm>
          <a:prstGeom prst="rect">
            <a:avLst/>
          </a:prstGeom>
          <a:solidFill>
            <a:srgbClr val="FFFFFF"/>
          </a:solidFill>
          <a:ln cap="flat" cmpd="sng" w="9525">
            <a:solidFill>
              <a:srgbClr val="CED9C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76" name="Google Shape;2376;p70"/>
          <p:cNvSpPr/>
          <p:nvPr/>
        </p:nvSpPr>
        <p:spPr>
          <a:xfrm>
            <a:off x="6280697" y="2543045"/>
            <a:ext cx="144000" cy="1476000"/>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77" name="Google Shape;2377;p70"/>
          <p:cNvSpPr txBox="1"/>
          <p:nvPr/>
        </p:nvSpPr>
        <p:spPr>
          <a:xfrm>
            <a:off x="6568697" y="2651046"/>
            <a:ext cx="4980000" cy="738664"/>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600">
                <a:solidFill>
                  <a:srgbClr val="0289AE"/>
                </a:solidFill>
                <a:latin typeface="Calibri"/>
                <a:ea typeface="Calibri"/>
                <a:cs typeface="Calibri"/>
                <a:sym typeface="Calibri"/>
              </a:rPr>
              <a:t>Coco Hotel – </a:t>
            </a:r>
            <a:r>
              <a:rPr i="1" lang="en-US" sz="1600">
                <a:solidFill>
                  <a:srgbClr val="262626"/>
                </a:solidFill>
                <a:latin typeface="Calibri"/>
                <a:ea typeface="Calibri"/>
                <a:cs typeface="Calibri"/>
                <a:sym typeface="Calibri"/>
              </a:rPr>
              <a:t>Copenhague, Dinamarca (EUEI)</a:t>
            </a:r>
            <a:endParaRPr/>
          </a:p>
          <a:p>
            <a:pPr indent="0" lvl="0" marL="0" marR="0" rtl="0" algn="l">
              <a:spcBef>
                <a:spcPts val="0"/>
              </a:spcBef>
              <a:spcAft>
                <a:spcPts val="0"/>
              </a:spcAft>
              <a:buNone/>
            </a:pPr>
            <a:r>
              <a:t/>
            </a:r>
            <a:endParaRPr i="1" sz="1600">
              <a:solidFill>
                <a:srgbClr val="262626"/>
              </a:solidFill>
              <a:latin typeface="Calibri"/>
              <a:ea typeface="Calibri"/>
              <a:cs typeface="Calibri"/>
              <a:sym typeface="Calibri"/>
            </a:endParaRPr>
          </a:p>
          <a:p>
            <a:pPr indent="0" lvl="0" marL="0" marR="0" rtl="0" algn="l">
              <a:spcBef>
                <a:spcPts val="0"/>
              </a:spcBef>
              <a:spcAft>
                <a:spcPts val="0"/>
              </a:spcAft>
              <a:buNone/>
            </a:pPr>
            <a:r>
              <a:t/>
            </a:r>
            <a:endParaRPr b="1" i="0" sz="1600">
              <a:solidFill>
                <a:srgbClr val="0289AE"/>
              </a:solidFill>
              <a:latin typeface="Calibri"/>
              <a:ea typeface="Calibri"/>
              <a:cs typeface="Calibri"/>
              <a:sym typeface="Calibri"/>
            </a:endParaRPr>
          </a:p>
        </p:txBody>
      </p:sp>
      <p:sp>
        <p:nvSpPr>
          <p:cNvPr id="2378" name="Google Shape;2378;p70"/>
          <p:cNvSpPr txBox="1"/>
          <p:nvPr/>
        </p:nvSpPr>
        <p:spPr>
          <a:xfrm>
            <a:off x="6568697" y="2943028"/>
            <a:ext cx="4236900" cy="643500"/>
          </a:xfrm>
          <a:prstGeom prst="rect">
            <a:avLst/>
          </a:prstGeom>
          <a:noFill/>
          <a:ln>
            <a:noFill/>
          </a:ln>
        </p:spPr>
        <p:txBody>
          <a:bodyPr anchorCtr="0" anchor="t" bIns="0" lIns="0" spcFirstLastPara="1" rIns="0" wrap="square" tIns="0">
            <a:spAutoFit/>
          </a:bodyPr>
          <a:lstStyle/>
          <a:p>
            <a:pPr indent="0" lvl="0" marL="0" marR="0" rtl="0" algn="l">
              <a:lnSpc>
                <a:spcPct val="110769"/>
              </a:lnSpc>
              <a:spcBef>
                <a:spcPts val="0"/>
              </a:spcBef>
              <a:spcAft>
                <a:spcPts val="0"/>
              </a:spcAft>
              <a:buNone/>
            </a:pPr>
            <a:r>
              <a:rPr b="0" i="0" lang="en-US" sz="1300">
                <a:solidFill>
                  <a:srgbClr val="262626"/>
                </a:solidFill>
                <a:latin typeface="Calibri"/>
                <a:ea typeface="Calibri"/>
                <a:cs typeface="Calibri"/>
                <a:sym typeface="Calibri"/>
              </a:rPr>
              <a:t>Certificado Green Key, energía solar, registro de entrada prioritario a través del móvil; compensaciones de Eden Reforestation con cada reserva.</a:t>
            </a:r>
            <a:endParaRPr b="0" i="0" sz="1300">
              <a:solidFill>
                <a:srgbClr val="262626"/>
              </a:solidFill>
              <a:latin typeface="Calibri"/>
              <a:ea typeface="Calibri"/>
              <a:cs typeface="Calibri"/>
              <a:sym typeface="Calibri"/>
            </a:endParaRPr>
          </a:p>
        </p:txBody>
      </p:sp>
      <p:sp>
        <p:nvSpPr>
          <p:cNvPr id="2379" name="Google Shape;2379;p70"/>
          <p:cNvSpPr/>
          <p:nvPr/>
        </p:nvSpPr>
        <p:spPr>
          <a:xfrm>
            <a:off x="6568697" y="3588430"/>
            <a:ext cx="4176000" cy="270000"/>
          </a:xfrm>
          <a:prstGeom prst="rect">
            <a:avLst/>
          </a:prstGeom>
          <a:solidFill>
            <a:srgbClr val="62A844">
              <a:alpha val="36862"/>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80" name="Google Shape;2380;p70"/>
          <p:cNvSpPr txBox="1"/>
          <p:nvPr/>
        </p:nvSpPr>
        <p:spPr>
          <a:xfrm>
            <a:off x="525394" y="6311140"/>
            <a:ext cx="8949486" cy="430887"/>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1400">
                <a:solidFill>
                  <a:srgbClr val="262626"/>
                </a:solidFill>
                <a:latin typeface="Calibri"/>
                <a:ea typeface="Calibri"/>
                <a:cs typeface="Calibri"/>
                <a:sym typeface="Calibri"/>
              </a:rPr>
              <a:t>Descarga el paquete completo de módulos (todos los casos en un solo archivo) </a:t>
            </a:r>
            <a:r>
              <a:rPr lang="en-US" sz="1400">
                <a:solidFill>
                  <a:srgbClr val="262626"/>
                </a:solidFill>
                <a:latin typeface="Calibri"/>
                <a:ea typeface="Calibri"/>
                <a:cs typeface="Calibri"/>
                <a:sym typeface="Calibri"/>
              </a:rPr>
              <a:t>{{CASE_PACK_URL_C1M3}}</a:t>
            </a:r>
            <a:endParaRPr/>
          </a:p>
          <a:p>
            <a:pPr indent="0" lvl="0" marL="0" marR="0" rtl="0" algn="l">
              <a:spcBef>
                <a:spcPts val="0"/>
              </a:spcBef>
              <a:spcAft>
                <a:spcPts val="0"/>
              </a:spcAft>
              <a:buNone/>
            </a:pPr>
            <a:r>
              <a:t/>
            </a:r>
            <a:endParaRPr b="1" sz="1400">
              <a:solidFill>
                <a:srgbClr val="262626"/>
              </a:solidFill>
              <a:latin typeface="Calibri"/>
              <a:ea typeface="Calibri"/>
              <a:cs typeface="Calibri"/>
              <a:sym typeface="Calibri"/>
            </a:endParaRPr>
          </a:p>
        </p:txBody>
      </p:sp>
      <p:sp>
        <p:nvSpPr>
          <p:cNvPr id="2381" name="Google Shape;2381;p70"/>
          <p:cNvSpPr/>
          <p:nvPr/>
        </p:nvSpPr>
        <p:spPr>
          <a:xfrm rot="10800000">
            <a:off x="0" y="-2629"/>
            <a:ext cx="12185500" cy="1291490"/>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a:solidFill>
                <a:schemeClr val="lt1"/>
              </a:solidFill>
              <a:latin typeface="Calibri"/>
              <a:ea typeface="Calibri"/>
              <a:cs typeface="Calibri"/>
              <a:sym typeface="Calibri"/>
            </a:endParaRPr>
          </a:p>
        </p:txBody>
      </p:sp>
      <p:sp>
        <p:nvSpPr>
          <p:cNvPr id="2382" name="Google Shape;2382;p70"/>
          <p:cNvSpPr/>
          <p:nvPr/>
        </p:nvSpPr>
        <p:spPr>
          <a:xfrm rot="5400000">
            <a:off x="1314218" y="459752"/>
            <a:ext cx="108000" cy="1685648"/>
          </a:xfrm>
          <a:custGeom>
            <a:rect b="b" l="l" r="r" t="t"/>
            <a:pathLst>
              <a:path extrusionOk="0" h="260044" w="30700">
                <a:moveTo>
                  <a:pt x="0" y="0"/>
                </a:moveTo>
                <a:lnTo>
                  <a:pt x="30701" y="0"/>
                </a:lnTo>
                <a:lnTo>
                  <a:pt x="30701" y="260044"/>
                </a:lnTo>
                <a:lnTo>
                  <a:pt x="0" y="260044"/>
                </a:lnTo>
                <a:close/>
              </a:path>
            </a:pathLst>
          </a:custGeom>
          <a:solidFill>
            <a:srgbClr val="0289AE"/>
          </a:solidFill>
          <a:ln cap="flat" cmpd="sng" w="9525">
            <a:solidFill>
              <a:srgbClr val="009AC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83" name="Google Shape;2383;p70"/>
          <p:cNvSpPr txBox="1"/>
          <p:nvPr/>
        </p:nvSpPr>
        <p:spPr>
          <a:xfrm>
            <a:off x="579276" y="666106"/>
            <a:ext cx="8060724" cy="988108"/>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3600"/>
              <a:buFont typeface="Arial"/>
              <a:buNone/>
            </a:pPr>
            <a:r>
              <a:rPr b="1" lang="en-US" sz="3600">
                <a:solidFill>
                  <a:schemeClr val="lt1"/>
                </a:solidFill>
                <a:latin typeface="Calibri"/>
                <a:ea typeface="Calibri"/>
                <a:cs typeface="Calibri"/>
                <a:sym typeface="Calibri"/>
              </a:rPr>
              <a:t>Descargar los casos prácticos completos</a:t>
            </a:r>
            <a:endParaRPr/>
          </a:p>
        </p:txBody>
      </p:sp>
      <p:sp>
        <p:nvSpPr>
          <p:cNvPr id="2384" name="Google Shape;2384;p70"/>
          <p:cNvSpPr txBox="1"/>
          <p:nvPr/>
        </p:nvSpPr>
        <p:spPr>
          <a:xfrm>
            <a:off x="720000" y="432661"/>
            <a:ext cx="7920000" cy="215444"/>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1400">
                <a:solidFill>
                  <a:schemeClr val="lt1"/>
                </a:solidFill>
                <a:latin typeface="Calibri"/>
                <a:ea typeface="Calibri"/>
                <a:cs typeface="Calibri"/>
                <a:sym typeface="Calibri"/>
              </a:rPr>
              <a:t>C1 M3 · Paquete de casos prácticos</a:t>
            </a:r>
            <a:endParaRPr/>
          </a:p>
        </p:txBody>
      </p:sp>
      <p:sp>
        <p:nvSpPr>
          <p:cNvPr id="2385" name="Google Shape;2385;p70"/>
          <p:cNvSpPr txBox="1"/>
          <p:nvPr/>
        </p:nvSpPr>
        <p:spPr>
          <a:xfrm>
            <a:off x="813394" y="3629078"/>
            <a:ext cx="4916761" cy="20005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1300">
                <a:solidFill>
                  <a:srgbClr val="262626"/>
                </a:solidFill>
                <a:latin typeface="Calibri"/>
                <a:ea typeface="Calibri"/>
                <a:cs typeface="Calibri"/>
                <a:sym typeface="Calibri"/>
              </a:rPr>
              <a:t>Descargar el caso práctico completo  ·  {{CASE_URL_HOSTALGRAU}}</a:t>
            </a:r>
            <a:endParaRPr/>
          </a:p>
        </p:txBody>
      </p:sp>
      <p:sp>
        <p:nvSpPr>
          <p:cNvPr id="2386" name="Google Shape;2386;p70"/>
          <p:cNvSpPr txBox="1"/>
          <p:nvPr/>
        </p:nvSpPr>
        <p:spPr>
          <a:xfrm>
            <a:off x="6650857" y="3644750"/>
            <a:ext cx="4692000" cy="20005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1300">
                <a:solidFill>
                  <a:srgbClr val="262626"/>
                </a:solidFill>
                <a:latin typeface="Calibri"/>
                <a:ea typeface="Calibri"/>
                <a:cs typeface="Calibri"/>
                <a:sym typeface="Calibri"/>
              </a:rPr>
              <a:t>Descargar el caso práctico completo  ·  {{CASE_URL_COCO}}</a:t>
            </a:r>
            <a:endParaRPr/>
          </a:p>
        </p:txBody>
      </p:sp>
      <p:sp>
        <p:nvSpPr>
          <p:cNvPr id="2387" name="Google Shape;2387;p70"/>
          <p:cNvSpPr txBox="1"/>
          <p:nvPr/>
        </p:nvSpPr>
        <p:spPr>
          <a:xfrm>
            <a:off x="576000" y="1761910"/>
            <a:ext cx="11302594" cy="55399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1" lang="en-US" sz="1800">
                <a:solidFill>
                  <a:srgbClr val="262626"/>
                </a:solidFill>
                <a:latin typeface="Calibri"/>
                <a:ea typeface="Calibri"/>
                <a:cs typeface="Calibri"/>
                <a:sym typeface="Calibri"/>
              </a:rPr>
              <a:t>Todas las empresas que aparecen en este módulo cuentan con un caso práctico completo. </a:t>
            </a:r>
            <a:endParaRPr/>
          </a:p>
          <a:p>
            <a:pPr indent="0" lvl="0" marL="0" marR="0" rtl="0" algn="l">
              <a:spcBef>
                <a:spcPts val="0"/>
              </a:spcBef>
              <a:spcAft>
                <a:spcPts val="0"/>
              </a:spcAft>
              <a:buNone/>
            </a:pPr>
            <a:r>
              <a:rPr b="0" i="1" lang="en-US" sz="1800">
                <a:solidFill>
                  <a:srgbClr val="262626"/>
                </a:solidFill>
                <a:latin typeface="Calibri"/>
                <a:ea typeface="Calibri"/>
                <a:cs typeface="Calibri"/>
                <a:sym typeface="Calibri"/>
              </a:rPr>
              <a:t>Utilice los enlaces siguientes para abrir cada uno de ellos.</a:t>
            </a:r>
            <a:endParaRPr/>
          </a:p>
        </p:txBody>
      </p:sp>
      <p:sp>
        <p:nvSpPr>
          <p:cNvPr id="2388" name="Google Shape;2388;p70"/>
          <p:cNvSpPr/>
          <p:nvPr/>
        </p:nvSpPr>
        <p:spPr>
          <a:xfrm>
            <a:off x="525394" y="4193439"/>
            <a:ext cx="5040000" cy="1476000"/>
          </a:xfrm>
          <a:prstGeom prst="rect">
            <a:avLst/>
          </a:prstGeom>
          <a:solidFill>
            <a:srgbClr val="FFFFFF"/>
          </a:solidFill>
          <a:ln cap="flat" cmpd="sng" w="9525">
            <a:solidFill>
              <a:srgbClr val="CED9C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89" name="Google Shape;2389;p70"/>
          <p:cNvSpPr/>
          <p:nvPr/>
        </p:nvSpPr>
        <p:spPr>
          <a:xfrm>
            <a:off x="525394" y="4193438"/>
            <a:ext cx="144000" cy="1476000"/>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90" name="Google Shape;2390;p70"/>
          <p:cNvSpPr txBox="1"/>
          <p:nvPr/>
        </p:nvSpPr>
        <p:spPr>
          <a:xfrm>
            <a:off x="813394" y="4301439"/>
            <a:ext cx="4980000" cy="492443"/>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600">
                <a:solidFill>
                  <a:srgbClr val="0289AE"/>
                </a:solidFill>
                <a:latin typeface="Calibri"/>
                <a:ea typeface="Calibri"/>
                <a:cs typeface="Calibri"/>
                <a:sym typeface="Calibri"/>
              </a:rPr>
              <a:t>Aurora Courtyard – </a:t>
            </a:r>
            <a:r>
              <a:rPr i="1" lang="en-US" sz="1600">
                <a:solidFill>
                  <a:srgbClr val="262626"/>
                </a:solidFill>
                <a:latin typeface="Calibri"/>
                <a:ea typeface="Calibri"/>
                <a:cs typeface="Calibri"/>
                <a:sym typeface="Calibri"/>
              </a:rPr>
              <a:t>Tallin (tarea)</a:t>
            </a:r>
            <a:endParaRPr/>
          </a:p>
          <a:p>
            <a:pPr indent="0" lvl="0" marL="0" marR="0" rtl="0" algn="l">
              <a:spcBef>
                <a:spcPts val="0"/>
              </a:spcBef>
              <a:spcAft>
                <a:spcPts val="0"/>
              </a:spcAft>
              <a:buNone/>
            </a:pPr>
            <a:r>
              <a:t/>
            </a:r>
            <a:endParaRPr b="1" i="0" sz="1600">
              <a:solidFill>
                <a:srgbClr val="0289AE"/>
              </a:solidFill>
              <a:latin typeface="Calibri"/>
              <a:ea typeface="Calibri"/>
              <a:cs typeface="Calibri"/>
              <a:sym typeface="Calibri"/>
            </a:endParaRPr>
          </a:p>
        </p:txBody>
      </p:sp>
      <p:sp>
        <p:nvSpPr>
          <p:cNvPr id="2391" name="Google Shape;2391;p70"/>
          <p:cNvSpPr txBox="1"/>
          <p:nvPr/>
        </p:nvSpPr>
        <p:spPr>
          <a:xfrm>
            <a:off x="819394" y="4612784"/>
            <a:ext cx="4596000" cy="865200"/>
          </a:xfrm>
          <a:prstGeom prst="rect">
            <a:avLst/>
          </a:prstGeom>
          <a:noFill/>
          <a:ln>
            <a:noFill/>
          </a:ln>
        </p:spPr>
        <p:txBody>
          <a:bodyPr anchorCtr="0" anchor="t" bIns="0" lIns="0" spcFirstLastPara="1" rIns="0" wrap="square" tIns="0">
            <a:spAutoFit/>
          </a:bodyPr>
          <a:lstStyle/>
          <a:p>
            <a:pPr indent="0" lvl="0" marL="0" marR="0" rtl="0" algn="l">
              <a:lnSpc>
                <a:spcPct val="110769"/>
              </a:lnSpc>
              <a:spcBef>
                <a:spcPts val="0"/>
              </a:spcBef>
              <a:spcAft>
                <a:spcPts val="0"/>
              </a:spcAft>
              <a:buNone/>
            </a:pPr>
            <a:r>
              <a:rPr b="0" i="0" lang="en-US" sz="1300">
                <a:solidFill>
                  <a:srgbClr val="262626"/>
                </a:solidFill>
                <a:latin typeface="Calibri"/>
                <a:ea typeface="Calibri"/>
                <a:cs typeface="Calibri"/>
                <a:sym typeface="Calibri"/>
              </a:rPr>
              <a:t>Tarea aplicada: rediseñar una experiencia ecológica para los huéspedes de modo que la sostenibilidad se perciba como sinónimo de calidad, y no de recorte de gastos.</a:t>
            </a:r>
            <a:endParaRPr/>
          </a:p>
          <a:p>
            <a:pPr indent="0" lvl="0" marL="0" marR="0" rtl="0" algn="l">
              <a:lnSpc>
                <a:spcPct val="110769"/>
              </a:lnSpc>
              <a:spcBef>
                <a:spcPts val="0"/>
              </a:spcBef>
              <a:spcAft>
                <a:spcPts val="0"/>
              </a:spcAft>
              <a:buNone/>
            </a:pPr>
            <a:r>
              <a:t/>
            </a:r>
            <a:endParaRPr b="0" i="0" sz="1300">
              <a:solidFill>
                <a:srgbClr val="262626"/>
              </a:solidFill>
              <a:latin typeface="Calibri"/>
              <a:ea typeface="Calibri"/>
              <a:cs typeface="Calibri"/>
              <a:sym typeface="Calibri"/>
            </a:endParaRPr>
          </a:p>
        </p:txBody>
      </p:sp>
      <p:sp>
        <p:nvSpPr>
          <p:cNvPr id="2392" name="Google Shape;2392;p70"/>
          <p:cNvSpPr/>
          <p:nvPr/>
        </p:nvSpPr>
        <p:spPr>
          <a:xfrm>
            <a:off x="813394" y="5238823"/>
            <a:ext cx="4316390" cy="270000"/>
          </a:xfrm>
          <a:prstGeom prst="rect">
            <a:avLst/>
          </a:prstGeom>
          <a:solidFill>
            <a:srgbClr val="62A844">
              <a:alpha val="36862"/>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93" name="Google Shape;2393;p70"/>
          <p:cNvSpPr txBox="1"/>
          <p:nvPr/>
        </p:nvSpPr>
        <p:spPr>
          <a:xfrm>
            <a:off x="895554" y="5295143"/>
            <a:ext cx="4692000" cy="20005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1300">
                <a:solidFill>
                  <a:srgbClr val="262626"/>
                </a:solidFill>
                <a:latin typeface="Calibri"/>
                <a:ea typeface="Calibri"/>
                <a:cs typeface="Calibri"/>
                <a:sym typeface="Calibri"/>
              </a:rPr>
              <a:t>Descargar el caso práctico completo  ·  {{CASE_URL_AURORA}}</a:t>
            </a:r>
            <a:endParaRPr/>
          </a:p>
        </p:txBody>
      </p:sp>
      <p:pic>
        <p:nvPicPr>
          <p:cNvPr id="2394" name="Google Shape;2394;p70"/>
          <p:cNvPicPr preferRelativeResize="0"/>
          <p:nvPr/>
        </p:nvPicPr>
        <p:blipFill>
          <a:blip r:embed="rId3">
            <a:alphaModFix/>
          </a:blip>
          <a:stretch>
            <a:fillRect/>
          </a:stretch>
        </p:blipFill>
        <p:spPr>
          <a:xfrm>
            <a:off x="7689052" y="4751"/>
            <a:ext cx="4608001" cy="2595657"/>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8" name="Shape 2398"/>
        <p:cNvGrpSpPr/>
        <p:nvPr/>
      </p:nvGrpSpPr>
      <p:grpSpPr>
        <a:xfrm>
          <a:off x="0" y="0"/>
          <a:ext cx="0" cy="0"/>
          <a:chOff x="0" y="0"/>
          <a:chExt cx="0" cy="0"/>
        </a:xfrm>
      </p:grpSpPr>
      <p:pic>
        <p:nvPicPr>
          <p:cNvPr id="2399" name="Google Shape;2399;p71"/>
          <p:cNvPicPr preferRelativeResize="0"/>
          <p:nvPr/>
        </p:nvPicPr>
        <p:blipFill rotWithShape="1">
          <a:blip r:embed="rId3">
            <a:alphaModFix/>
          </a:blip>
          <a:srcRect b="0" l="0" r="0" t="0"/>
          <a:stretch/>
        </p:blipFill>
        <p:spPr>
          <a:xfrm>
            <a:off x="5186214" y="5846608"/>
            <a:ext cx="6024421" cy="606937"/>
          </a:xfrm>
          <a:prstGeom prst="rect">
            <a:avLst/>
          </a:prstGeom>
          <a:noFill/>
          <a:ln>
            <a:noFill/>
          </a:ln>
        </p:spPr>
      </p:pic>
      <p:sp>
        <p:nvSpPr>
          <p:cNvPr id="2400" name="Google Shape;2400;p71"/>
          <p:cNvSpPr txBox="1"/>
          <p:nvPr/>
        </p:nvSpPr>
        <p:spPr>
          <a:xfrm flipH="1">
            <a:off x="94" y="4819014"/>
            <a:ext cx="5754300" cy="711600"/>
          </a:xfrm>
          <a:prstGeom prst="rect">
            <a:avLst/>
          </a:prstGeom>
          <a:solidFill>
            <a:srgbClr val="0289AE"/>
          </a:solid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lt1"/>
              </a:buClr>
              <a:buSzPts val="2800"/>
              <a:buFont typeface="Arial"/>
              <a:buNone/>
            </a:pPr>
            <a:r>
              <a:rPr lang="en-US" sz="2800" u="sng">
                <a:solidFill>
                  <a:schemeClr val="lt1"/>
                </a:solidFill>
                <a:latin typeface="Calibri"/>
                <a:ea typeface="Calibri"/>
                <a:cs typeface="Calibri"/>
                <a:sym typeface="Calibri"/>
                <a:hlinkClick r:id="rId4">
                  <a:extLst>
                    <a:ext uri="{A12FA001-AC4F-418D-AE19-62706E023703}">
                      <ahyp:hlinkClr val="tx"/>
                    </a:ext>
                  </a:extLst>
                </a:hlinkClick>
              </a:rPr>
              <a:t>        www.ecosmartproject.eu</a:t>
            </a:r>
            <a:endParaRPr sz="2800">
              <a:solidFill>
                <a:schemeClr val="lt1"/>
              </a:solidFill>
              <a:latin typeface="Calibri"/>
              <a:ea typeface="Calibri"/>
              <a:cs typeface="Calibri"/>
              <a:sym typeface="Calibri"/>
            </a:endParaRPr>
          </a:p>
        </p:txBody>
      </p:sp>
      <p:pic>
        <p:nvPicPr>
          <p:cNvPr id="2401" name="Google Shape;2401;p71"/>
          <p:cNvPicPr preferRelativeResize="0"/>
          <p:nvPr/>
        </p:nvPicPr>
        <p:blipFill rotWithShape="1">
          <a:blip r:embed="rId5">
            <a:alphaModFix/>
          </a:blip>
          <a:srcRect b="0" l="0" r="0" t="0"/>
          <a:stretch/>
        </p:blipFill>
        <p:spPr>
          <a:xfrm>
            <a:off x="493037" y="959823"/>
            <a:ext cx="3183959" cy="1942660"/>
          </a:xfrm>
          <a:prstGeom prst="rect">
            <a:avLst/>
          </a:prstGeom>
          <a:noFill/>
          <a:ln>
            <a:noFill/>
          </a:ln>
        </p:spPr>
      </p:pic>
      <p:pic>
        <p:nvPicPr>
          <p:cNvPr id="2402" name="Google Shape;2402;p71"/>
          <p:cNvPicPr preferRelativeResize="0"/>
          <p:nvPr/>
        </p:nvPicPr>
        <p:blipFill>
          <a:blip r:embed="rId6">
            <a:alphaModFix/>
          </a:blip>
          <a:stretch>
            <a:fillRect/>
          </a:stretch>
        </p:blipFill>
        <p:spPr>
          <a:xfrm>
            <a:off x="5345931" y="89850"/>
            <a:ext cx="6447875" cy="5625150"/>
          </a:xfrm>
          <a:prstGeom prst="rect">
            <a:avLst/>
          </a:prstGeom>
          <a:noFill/>
          <a:ln>
            <a:noFill/>
          </a:ln>
        </p:spPr>
      </p:pic>
      <p:sp>
        <p:nvSpPr>
          <p:cNvPr id="2403" name="Google Shape;2403;p71"/>
          <p:cNvSpPr txBox="1"/>
          <p:nvPr/>
        </p:nvSpPr>
        <p:spPr>
          <a:xfrm>
            <a:off x="5463969" y="312849"/>
            <a:ext cx="6024300" cy="49287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3600">
                <a:solidFill>
                  <a:schemeClr val="lt1"/>
                </a:solidFill>
                <a:latin typeface="Calibri"/>
                <a:ea typeface="Calibri"/>
                <a:cs typeface="Calibri"/>
                <a:sym typeface="Calibri"/>
              </a:rPr>
              <a:t>Gracias por participar </a:t>
            </a:r>
            <a:endParaRPr/>
          </a:p>
          <a:p>
            <a:pPr indent="0" lvl="0" marL="0" marR="0" rtl="0" algn="ctr">
              <a:spcBef>
                <a:spcPts val="0"/>
              </a:spcBef>
              <a:spcAft>
                <a:spcPts val="0"/>
              </a:spcAft>
              <a:buNone/>
            </a:pPr>
            <a:r>
              <a:t/>
            </a:r>
            <a:endParaRPr b="1" sz="2200">
              <a:solidFill>
                <a:schemeClr val="lt1"/>
              </a:solidFill>
              <a:latin typeface="Calibri"/>
              <a:ea typeface="Calibri"/>
              <a:cs typeface="Calibri"/>
              <a:sym typeface="Calibri"/>
            </a:endParaRPr>
          </a:p>
          <a:p>
            <a:pPr indent="0" lvl="0" marL="0" marR="0" rtl="0" algn="ctr">
              <a:lnSpc>
                <a:spcPct val="107500"/>
              </a:lnSpc>
              <a:spcBef>
                <a:spcPts val="0"/>
              </a:spcBef>
              <a:spcAft>
                <a:spcPts val="0"/>
              </a:spcAft>
              <a:buNone/>
            </a:pPr>
            <a:r>
              <a:rPr lang="en-US" sz="2400">
                <a:solidFill>
                  <a:schemeClr val="lt1"/>
                </a:solidFill>
                <a:latin typeface="Calibri"/>
                <a:ea typeface="Calibri"/>
                <a:cs typeface="Calibri"/>
                <a:sym typeface="Calibri"/>
              </a:rPr>
              <a:t>Esperamos que este módulo haya enriquecido tus conocimientos y perfeccionado tu práctica.</a:t>
            </a:r>
            <a:br>
              <a:rPr lang="en-US" sz="2400">
                <a:solidFill>
                  <a:schemeClr val="lt1"/>
                </a:solidFill>
                <a:latin typeface="Calibri"/>
                <a:ea typeface="Calibri"/>
                <a:cs typeface="Calibri"/>
                <a:sym typeface="Calibri"/>
              </a:rPr>
            </a:br>
            <a:r>
              <a:rPr lang="en-US" sz="2400">
                <a:solidFill>
                  <a:schemeClr val="lt1"/>
                </a:solidFill>
                <a:latin typeface="Calibri"/>
                <a:ea typeface="Calibri"/>
                <a:cs typeface="Calibri"/>
                <a:sym typeface="Calibri"/>
              </a:rPr>
              <a:t>Gracias por su compromiso con una hostelería inteligente, sostenible y centrada en las personas.  </a:t>
            </a:r>
            <a:endParaRPr/>
          </a:p>
          <a:p>
            <a:pPr indent="0" lvl="0" marL="0" marR="0" rtl="0" algn="ctr">
              <a:lnSpc>
                <a:spcPct val="107500"/>
              </a:lnSpc>
              <a:spcBef>
                <a:spcPts val="0"/>
              </a:spcBef>
              <a:spcAft>
                <a:spcPts val="0"/>
              </a:spcAft>
              <a:buNone/>
            </a:pPr>
            <a:r>
              <a:t/>
            </a:r>
            <a:endParaRPr sz="2400">
              <a:solidFill>
                <a:schemeClr val="lt1"/>
              </a:solidFill>
              <a:latin typeface="Calibri"/>
              <a:ea typeface="Calibri"/>
              <a:cs typeface="Calibri"/>
              <a:sym typeface="Calibri"/>
            </a:endParaRPr>
          </a:p>
          <a:p>
            <a:pPr indent="0" lvl="0" marL="0" marR="0" rtl="0" algn="ctr">
              <a:lnSpc>
                <a:spcPct val="107500"/>
              </a:lnSpc>
              <a:spcBef>
                <a:spcPts val="0"/>
              </a:spcBef>
              <a:spcAft>
                <a:spcPts val="0"/>
              </a:spcAft>
              <a:buNone/>
            </a:pPr>
            <a:r>
              <a:rPr lang="en-US" sz="2400">
                <a:solidFill>
                  <a:schemeClr val="lt1"/>
                </a:solidFill>
                <a:latin typeface="Calibri"/>
                <a:ea typeface="Calibri"/>
                <a:cs typeface="Calibri"/>
                <a:sym typeface="Calibri"/>
              </a:rPr>
              <a:t>Aplique estos conocimientos a su trabajo, lidere con ética y empatía, y deje que la tecnología sirva a las personas con cuidado.</a:t>
            </a:r>
            <a:endParaRPr/>
          </a:p>
          <a:p>
            <a:pPr indent="0" lvl="0" marL="0" marR="0" rtl="0" algn="ctr">
              <a:lnSpc>
                <a:spcPct val="107500"/>
              </a:lnSpc>
              <a:spcBef>
                <a:spcPts val="0"/>
              </a:spcBef>
              <a:spcAft>
                <a:spcPts val="0"/>
              </a:spcAft>
              <a:buNone/>
            </a:pPr>
            <a:r>
              <a:t/>
            </a:r>
            <a:endParaRPr sz="2400">
              <a:solidFill>
                <a:schemeClr val="lt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A5D448FF4D9854492C17C5187EF5566" ma:contentTypeVersion="12" ma:contentTypeDescription="Create a new document." ma:contentTypeScope="" ma:versionID="e51c7bef96f5b722fb941898f17a50a1">
  <xsd:schema xmlns:xsd="http://www.w3.org/2001/XMLSchema" xmlns:xs="http://www.w3.org/2001/XMLSchema" xmlns:p="http://schemas.microsoft.com/office/2006/metadata/properties" xmlns:ns2="5ef36c65-2ebb-4adf-9d59-815159be37b0" xmlns:ns3="23b2737a-dcf8-4a07-819b-0c656bac1781" targetNamespace="http://schemas.microsoft.com/office/2006/metadata/properties" ma:root="true" ma:fieldsID="49dd165fdf916d6e7a8350a132dd72fd" ns2:_="" ns3:_="">
    <xsd:import namespace="5ef36c65-2ebb-4adf-9d59-815159be37b0"/>
    <xsd:import namespace="23b2737a-dcf8-4a07-819b-0c656bac178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ef36c65-2ebb-4adf-9d59-815159be37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2ebe027-fa64-4e30-bdb2-92b74caeb8c0"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3b2737a-dcf8-4a07-819b-0c656bac178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362a160-b759-4121-9b0f-25f399baeb7c}" ma:internalName="TaxCatchAll" ma:showField="CatchAllData" ma:web="23b2737a-dcf8-4a07-819b-0c656bac178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23b2737a-dcf8-4a07-819b-0c656bac1781" xsi:nil="true"/>
    <lcf76f155ced4ddcb4097134ff3c332f xmlns="5ef36c65-2ebb-4adf-9d59-815159be37b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9E21ABD0-AC71-4619-8699-92E0B200F0BE}"/>
</file>

<file path=customXml/itemProps2.xml><?xml version="1.0" encoding="utf-8"?>
<ds:datastoreItem xmlns:ds="http://schemas.openxmlformats.org/officeDocument/2006/customXml" ds:itemID="{D3774350-10C9-4A06-BBEB-9053DDBC4CE5}"/>
</file>

<file path=customXml/itemProps3.xml><?xml version="1.0" encoding="utf-8"?>
<ds:datastoreItem xmlns:ds="http://schemas.openxmlformats.org/officeDocument/2006/customXml" ds:itemID="{3A942EDA-7337-442F-815B-CF4B955C7DF6}"/>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Gillian Keane</dc:creator>
  <dcterms:created xsi:type="dcterms:W3CDTF">2022-05-09T10:29:33Z</dcterms:creat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0x0101007A5D448FF4D9854492C17C5187EF5566</vt:lpwstr>
  </property>
  <property fmtid="{D5CDD505-2E9C-101B-9397-08002B2CF9AE}" pid="3" name="MediaServiceImageTags">
    <vt:lpwstr/>
  </property>
</Properties>
</file>