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Lst>
  <p:sldSz cy="6858000" cx="12192000"/>
  <p:notesSz cx="6858000" cy="9144000"/>
  <p:embeddedFontLst>
    <p:embeddedFont>
      <p:font typeface="Montserrat"/>
      <p:regular r:id="rId61"/>
      <p:bold r:id="rId62"/>
      <p:italic r:id="rId63"/>
      <p:boldItalic r:id="rId64"/>
    </p:embeddedFont>
    <p:embeddedFont>
      <p:font typeface="Montserrat Light"/>
      <p:regular r:id="rId65"/>
      <p:bold r:id="rId66"/>
      <p:italic r:id="rId67"/>
      <p:boldItalic r:id="rId68"/>
    </p:embeddedFont>
    <p:embeddedFont>
      <p:font typeface="Gill Sans"/>
      <p:regular r:id="rId69"/>
      <p:bold r:id="rId70"/>
    </p:embeddedFont>
    <p:embeddedFont>
      <p:font typeface="Century Gothic"/>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5" roundtripDataSignature="AMtx7mixOmGuXXIMOSZlaguIs7ozCo/V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Montserrat-italic.fntdata"/><Relationship Id="rId21" Type="http://schemas.openxmlformats.org/officeDocument/2006/relationships/slide" Target="slides/slide17.xml"/><Relationship Id="rId68" Type="http://schemas.openxmlformats.org/officeDocument/2006/relationships/font" Target="fonts/MontserratLight-boldItalic.fntdata"/><Relationship Id="rId16" Type="http://schemas.openxmlformats.org/officeDocument/2006/relationships/slide" Target="slides/slide12.xml"/><Relationship Id="rId40" Type="http://schemas.openxmlformats.org/officeDocument/2006/relationships/slide" Target="slides/slide36.xml"/><Relationship Id="rId45" Type="http://schemas.openxmlformats.org/officeDocument/2006/relationships/slide" Target="slides/slide41.xml"/><Relationship Id="rId74" Type="http://schemas.openxmlformats.org/officeDocument/2006/relationships/font" Target="fonts/CenturyGothic-boldItalic.fntdata"/><Relationship Id="rId32" Type="http://schemas.openxmlformats.org/officeDocument/2006/relationships/slide" Target="slides/slide28.xml"/><Relationship Id="rId37" Type="http://schemas.openxmlformats.org/officeDocument/2006/relationships/slide" Target="slides/slide33.xml"/><Relationship Id="rId66" Type="http://schemas.openxmlformats.org/officeDocument/2006/relationships/font" Target="fonts/MontserratLight-bold.fntdata"/><Relationship Id="rId24" Type="http://schemas.openxmlformats.org/officeDocument/2006/relationships/slide" Target="slides/slide20.xml"/><Relationship Id="rId53" Type="http://schemas.openxmlformats.org/officeDocument/2006/relationships/slide" Target="slides/slide49.xml"/><Relationship Id="rId11" Type="http://schemas.openxmlformats.org/officeDocument/2006/relationships/slide" Target="slides/slide7.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font" Target="fonts/Montserrat-regular.fntdata"/><Relationship Id="rId19" Type="http://schemas.openxmlformats.org/officeDocument/2006/relationships/slide" Target="slides/slide15.xml"/><Relationship Id="rId43" Type="http://schemas.openxmlformats.org/officeDocument/2006/relationships/slide" Target="slides/slide39.xml"/><Relationship Id="rId48" Type="http://schemas.openxmlformats.org/officeDocument/2006/relationships/slide" Target="slides/slide44.xml"/><Relationship Id="rId30" Type="http://schemas.openxmlformats.org/officeDocument/2006/relationships/slide" Target="slides/slide26.xml"/><Relationship Id="rId35" Type="http://schemas.openxmlformats.org/officeDocument/2006/relationships/slide" Target="slides/slide31.xml"/><Relationship Id="rId64" Type="http://schemas.openxmlformats.org/officeDocument/2006/relationships/font" Target="fonts/Montserrat-boldItalic.fntdata"/><Relationship Id="rId22" Type="http://schemas.openxmlformats.org/officeDocument/2006/relationships/slide" Target="slides/slide18.xml"/><Relationship Id="rId69" Type="http://schemas.openxmlformats.org/officeDocument/2006/relationships/font" Target="fonts/GillSans-regular.fntdata"/><Relationship Id="rId27" Type="http://schemas.openxmlformats.org/officeDocument/2006/relationships/slide" Target="slides/slide23.xml"/><Relationship Id="rId56" Type="http://schemas.openxmlformats.org/officeDocument/2006/relationships/slide" Target="slides/slide52.xml"/><Relationship Id="rId14" Type="http://schemas.openxmlformats.org/officeDocument/2006/relationships/slide" Target="slides/slide10.xml"/><Relationship Id="rId77" Type="http://schemas.openxmlformats.org/officeDocument/2006/relationships/customXml" Target="../customXml/item2.xml"/><Relationship Id="rId8" Type="http://schemas.openxmlformats.org/officeDocument/2006/relationships/slide" Target="slides/slide4.xml"/><Relationship Id="rId72" Type="http://schemas.openxmlformats.org/officeDocument/2006/relationships/font" Target="fonts/CenturyGothic-bold.fntdata"/><Relationship Id="rId51" Type="http://schemas.openxmlformats.org/officeDocument/2006/relationships/slide" Target="slides/slide47.xml"/><Relationship Id="rId3" Type="http://schemas.openxmlformats.org/officeDocument/2006/relationships/slideMaster" Target="slideMasters/slideMaster1.xml"/><Relationship Id="rId46" Type="http://schemas.openxmlformats.org/officeDocument/2006/relationships/slide" Target="slides/slide42.xml"/><Relationship Id="rId33" Type="http://schemas.openxmlformats.org/officeDocument/2006/relationships/slide" Target="slides/slide29.xml"/><Relationship Id="rId38" Type="http://schemas.openxmlformats.org/officeDocument/2006/relationships/slide" Target="slides/slide34.xml"/><Relationship Id="rId67" Type="http://schemas.openxmlformats.org/officeDocument/2006/relationships/font" Target="fonts/MontserratLight-italic.fntdata"/><Relationship Id="rId25" Type="http://schemas.openxmlformats.org/officeDocument/2006/relationships/slide" Target="slides/slide21.xml"/><Relationship Id="rId12" Type="http://schemas.openxmlformats.org/officeDocument/2006/relationships/slide" Target="slides/slide8.xml"/><Relationship Id="rId59" Type="http://schemas.openxmlformats.org/officeDocument/2006/relationships/slide" Target="slides/slide55.xml"/><Relationship Id="rId17" Type="http://schemas.openxmlformats.org/officeDocument/2006/relationships/slide" Target="slides/slide13.xml"/><Relationship Id="rId41" Type="http://schemas.openxmlformats.org/officeDocument/2006/relationships/slide" Target="slides/slide37.xml"/><Relationship Id="rId75" Type="http://customschemas.google.com/relationships/presentationmetadata" Target="metadata"/><Relationship Id="rId70" Type="http://schemas.openxmlformats.org/officeDocument/2006/relationships/font" Target="fonts/GillSans-bold.fntdata"/><Relationship Id="rId62" Type="http://schemas.openxmlformats.org/officeDocument/2006/relationships/font" Target="fonts/Montserrat-bold.fntdata"/><Relationship Id="rId20" Type="http://schemas.openxmlformats.org/officeDocument/2006/relationships/slide" Target="slides/slide16.xml"/><Relationship Id="rId54" Type="http://schemas.openxmlformats.org/officeDocument/2006/relationships/slide" Target="slides/slide50.xml"/><Relationship Id="rId1" Type="http://schemas.openxmlformats.org/officeDocument/2006/relationships/theme" Target="theme/theme2.xml"/><Relationship Id="rId6" Type="http://schemas.openxmlformats.org/officeDocument/2006/relationships/slide" Target="slides/slide2.xml"/><Relationship Id="rId49" Type="http://schemas.openxmlformats.org/officeDocument/2006/relationships/slide" Target="slides/slide45.xml"/><Relationship Id="rId36" Type="http://schemas.openxmlformats.org/officeDocument/2006/relationships/slide" Target="slides/slide32.xml"/><Relationship Id="rId23" Type="http://schemas.openxmlformats.org/officeDocument/2006/relationships/slide" Target="slides/slide19.xml"/><Relationship Id="rId28" Type="http://schemas.openxmlformats.org/officeDocument/2006/relationships/slide" Target="slides/slide24.xml"/><Relationship Id="rId57" Type="http://schemas.openxmlformats.org/officeDocument/2006/relationships/slide" Target="slides/slide53.xml"/><Relationship Id="rId15" Type="http://schemas.openxmlformats.org/officeDocument/2006/relationships/slide" Target="slides/slide11.xml"/><Relationship Id="rId44" Type="http://schemas.openxmlformats.org/officeDocument/2006/relationships/slide" Target="slides/slide40.xml"/><Relationship Id="rId73" Type="http://schemas.openxmlformats.org/officeDocument/2006/relationships/font" Target="fonts/CenturyGothic-italic.fntdata"/><Relationship Id="rId31" Type="http://schemas.openxmlformats.org/officeDocument/2006/relationships/slide" Target="slides/slide27.xml"/><Relationship Id="rId65" Type="http://schemas.openxmlformats.org/officeDocument/2006/relationships/font" Target="fonts/MontserratLight-regular.fntdata"/><Relationship Id="rId60" Type="http://schemas.openxmlformats.org/officeDocument/2006/relationships/slide" Target="slides/slide56.xml"/><Relationship Id="rId52" Type="http://schemas.openxmlformats.org/officeDocument/2006/relationships/slide" Target="slides/slide48.xml"/><Relationship Id="rId10" Type="http://schemas.openxmlformats.org/officeDocument/2006/relationships/slide" Target="slides/slide6.xml"/><Relationship Id="rId78" Type="http://schemas.openxmlformats.org/officeDocument/2006/relationships/customXml" Target="../customXml/item3.xml"/><Relationship Id="rId4" Type="http://schemas.openxmlformats.org/officeDocument/2006/relationships/notesMaster" Target="notesMasters/notesMaster1.xml"/><Relationship Id="rId9" Type="http://schemas.openxmlformats.org/officeDocument/2006/relationships/slide" Target="slides/slide5.xml"/><Relationship Id="rId39" Type="http://schemas.openxmlformats.org/officeDocument/2006/relationships/slide" Target="slides/slide35.xml"/><Relationship Id="rId13" Type="http://schemas.openxmlformats.org/officeDocument/2006/relationships/slide" Target="slides/slide9.xml"/><Relationship Id="rId18" Type="http://schemas.openxmlformats.org/officeDocument/2006/relationships/slide" Target="slides/slide14.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customXml" Target="../customXml/item1.xml"/><Relationship Id="rId7" Type="http://schemas.openxmlformats.org/officeDocument/2006/relationships/slide" Target="slides/slide3.xml"/><Relationship Id="rId71" Type="http://schemas.openxmlformats.org/officeDocument/2006/relationships/font" Target="fonts/CenturyGothic-regular.fntdata"/><Relationship Id="rId2" Type="http://schemas.openxmlformats.org/officeDocument/2006/relationships/presProps" Target="presProps.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3" name="Google Shape;99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4" name="Google Shape;99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1" name="Google Shape;100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2" name="Google Shape;100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5" name="Google Shape;101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6" name="Google Shape;101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9" name="Google Shape;102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3" name="Google Shape;104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4" name="Google Shape;104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3" name="Google Shape;105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4" name="Google Shape;105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7" name="Google Shape;106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8" name="Google Shape;106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7" name="Google Shape;107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9" name="Google Shape;118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0" name="Google Shape;119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8" name="Google Shape;119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9" name="Google Shape;119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9" name="Google Shape;120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0" name="Google Shape;1210;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0" name="Google Shape;135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1" name="Google Shape;135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2" name="Google Shape;136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3" name="Google Shape;136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0" name="Google Shape;137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1" name="Google Shape;137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0" name="Google Shape;138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1" name="Google Shape;138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9" name="Google Shape;139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0" name="Google Shape;140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9" name="Google Shape;140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0" name="Google Shape;1410;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9" name="Google Shape;141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0" name="Google Shape;1420;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9" name="Google Shape;1449;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0" name="Google Shape;1450;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6" name="Google Shape;148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7" name="Google Shape;1487;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6" name="Google Shape;1496;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6" name="Google Shape;163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6" name="Shape 1646"/>
        <p:cNvGrpSpPr/>
        <p:nvPr/>
      </p:nvGrpSpPr>
      <p:grpSpPr>
        <a:xfrm>
          <a:off x="0" y="0"/>
          <a:ext cx="0" cy="0"/>
          <a:chOff x="0" y="0"/>
          <a:chExt cx="0" cy="0"/>
        </a:xfrm>
      </p:grpSpPr>
      <p:sp>
        <p:nvSpPr>
          <p:cNvPr id="1647" name="Google Shape;164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8" name="Google Shape;164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9" name="Google Shape;1649;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6" name="Google Shape;1656;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7" name="Google Shape;1657;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0" name="Google Shape;167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4" name="Google Shape;169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7" name="Google Shape;170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8" name="Shape 1718"/>
        <p:cNvGrpSpPr/>
        <p:nvPr/>
      </p:nvGrpSpPr>
      <p:grpSpPr>
        <a:xfrm>
          <a:off x="0" y="0"/>
          <a:ext cx="0" cy="0"/>
          <a:chOff x="0" y="0"/>
          <a:chExt cx="0" cy="0"/>
        </a:xfrm>
      </p:grpSpPr>
      <p:sp>
        <p:nvSpPr>
          <p:cNvPr id="1719" name="Google Shape;171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0" name="Google Shape;1720;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1" name="Google Shape;1721;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8" name="Shape 1898"/>
        <p:cNvGrpSpPr/>
        <p:nvPr/>
      </p:nvGrpSpPr>
      <p:grpSpPr>
        <a:xfrm>
          <a:off x="0" y="0"/>
          <a:ext cx="0" cy="0"/>
          <a:chOff x="0" y="0"/>
          <a:chExt cx="0" cy="0"/>
        </a:xfrm>
      </p:grpSpPr>
      <p:sp>
        <p:nvSpPr>
          <p:cNvPr id="1899" name="Google Shape;1899;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0" name="Google Shape;1900;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1" name="Google Shape;1901;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9" name="Google Shape;1909;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0" name="Google Shape;1910;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5" name="Google Shape;2045;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6" name="Google Shape;2046;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1" name="Shape 2051"/>
        <p:cNvGrpSpPr/>
        <p:nvPr/>
      </p:nvGrpSpPr>
      <p:grpSpPr>
        <a:xfrm>
          <a:off x="0" y="0"/>
          <a:ext cx="0" cy="0"/>
          <a:chOff x="0" y="0"/>
          <a:chExt cx="0" cy="0"/>
        </a:xfrm>
      </p:grpSpPr>
      <p:sp>
        <p:nvSpPr>
          <p:cNvPr id="2052" name="Google Shape;2052;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3" name="Google Shape;205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5" name="Google Shape;211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4" name="Shape 2154"/>
        <p:cNvGrpSpPr/>
        <p:nvPr/>
      </p:nvGrpSpPr>
      <p:grpSpPr>
        <a:xfrm>
          <a:off x="0" y="0"/>
          <a:ext cx="0" cy="0"/>
          <a:chOff x="0" y="0"/>
          <a:chExt cx="0" cy="0"/>
        </a:xfrm>
      </p:grpSpPr>
      <p:sp>
        <p:nvSpPr>
          <p:cNvPr id="2155" name="Google Shape;2155;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6" name="Google Shape;2156;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9" name="Shape 2199"/>
        <p:cNvGrpSpPr/>
        <p:nvPr/>
      </p:nvGrpSpPr>
      <p:grpSpPr>
        <a:xfrm>
          <a:off x="0" y="0"/>
          <a:ext cx="0" cy="0"/>
          <a:chOff x="0" y="0"/>
          <a:chExt cx="0" cy="0"/>
        </a:xfrm>
      </p:grpSpPr>
      <p:sp>
        <p:nvSpPr>
          <p:cNvPr id="2200" name="Google Shape;2200;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1" name="Google Shape;2201;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1" name="Google Shape;225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8" name="Shape 2258"/>
        <p:cNvGrpSpPr/>
        <p:nvPr/>
      </p:nvGrpSpPr>
      <p:grpSpPr>
        <a:xfrm>
          <a:off x="0" y="0"/>
          <a:ext cx="0" cy="0"/>
          <a:chOff x="0" y="0"/>
          <a:chExt cx="0" cy="0"/>
        </a:xfrm>
      </p:grpSpPr>
      <p:sp>
        <p:nvSpPr>
          <p:cNvPr id="2259" name="Google Shape;2259;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0" name="Google Shape;2260;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1" name="Google Shape;2261;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3" name="Shape 2293"/>
        <p:cNvGrpSpPr/>
        <p:nvPr/>
      </p:nvGrpSpPr>
      <p:grpSpPr>
        <a:xfrm>
          <a:off x="0" y="0"/>
          <a:ext cx="0" cy="0"/>
          <a:chOff x="0" y="0"/>
          <a:chExt cx="0" cy="0"/>
        </a:xfrm>
      </p:grpSpPr>
      <p:sp>
        <p:nvSpPr>
          <p:cNvPr id="2294" name="Google Shape;2294;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5" name="Google Shape;229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2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2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2" name="Shape 12"/>
        <p:cNvGrpSpPr/>
        <p:nvPr/>
      </p:nvGrpSpPr>
      <p:grpSpPr>
        <a:xfrm>
          <a:off x="0" y="0"/>
          <a:ext cx="0" cy="0"/>
          <a:chOff x="0" y="0"/>
          <a:chExt cx="0" cy="0"/>
        </a:xfrm>
      </p:grpSpPr>
      <p:sp>
        <p:nvSpPr>
          <p:cNvPr id="13" name="Google Shape;13;p58"/>
          <p:cNvSpPr/>
          <p:nvPr/>
        </p:nvSpPr>
        <p:spPr>
          <a:xfrm>
            <a:off x="5774267" y="1175708"/>
            <a:ext cx="6417733" cy="5604021"/>
          </a:xfrm>
          <a:custGeom>
            <a:rect b="b" l="l" r="r" t="t"/>
            <a:pathLst>
              <a:path extrusionOk="0" h="961650" w="852645">
                <a:moveTo>
                  <a:pt x="0" y="0"/>
                </a:moveTo>
                <a:lnTo>
                  <a:pt x="852646" y="0"/>
                </a:lnTo>
                <a:lnTo>
                  <a:pt x="852646" y="961651"/>
                </a:lnTo>
                <a:lnTo>
                  <a:pt x="0" y="96165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 name="Google Shape;14;p58"/>
          <p:cNvSpPr/>
          <p:nvPr/>
        </p:nvSpPr>
        <p:spPr>
          <a:xfrm>
            <a:off x="5360151" y="0"/>
            <a:ext cx="6417733" cy="560402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58"/>
          <p:cNvSpPr/>
          <p:nvPr>
            <p:ph idx="2" type="pic"/>
          </p:nvPr>
        </p:nvSpPr>
        <p:spPr>
          <a:xfrm>
            <a:off x="414116" y="352414"/>
            <a:ext cx="5497412" cy="6099184"/>
          </a:xfrm>
          <a:prstGeom prst="rect">
            <a:avLst/>
          </a:prstGeom>
          <a:solidFill>
            <a:srgbClr val="F2F2F2"/>
          </a:solidFill>
          <a:ln>
            <a:noFill/>
          </a:ln>
        </p:spPr>
      </p:sp>
      <p:sp>
        <p:nvSpPr>
          <p:cNvPr id="16" name="Google Shape;16;p58"/>
          <p:cNvSpPr/>
          <p:nvPr/>
        </p:nvSpPr>
        <p:spPr>
          <a:xfrm>
            <a:off x="8160541" y="2351418"/>
            <a:ext cx="3617343" cy="3252603"/>
          </a:xfrm>
          <a:prstGeom prst="rect">
            <a:avLst/>
          </a:prstGeom>
          <a:noFill/>
          <a:ln>
            <a:noFill/>
          </a:ln>
        </p:spPr>
      </p:sp>
      <p:sp>
        <p:nvSpPr>
          <p:cNvPr id="17" name="Google Shape;17;p58"/>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19" name="Shape 19"/>
        <p:cNvGrpSpPr/>
        <p:nvPr/>
      </p:nvGrpSpPr>
      <p:grpSpPr>
        <a:xfrm>
          <a:off x="0" y="0"/>
          <a:ext cx="0" cy="0"/>
          <a:chOff x="0" y="0"/>
          <a:chExt cx="0" cy="0"/>
        </a:xfrm>
      </p:grpSpPr>
      <p:sp>
        <p:nvSpPr>
          <p:cNvPr id="20" name="Google Shape;20;p60"/>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60"/>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60"/>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60"/>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60"/>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60"/>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60"/>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60"/>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60"/>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60"/>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60"/>
          <p:cNvSpPr/>
          <p:nvPr/>
        </p:nvSpPr>
        <p:spPr>
          <a:xfrm rot="10800000">
            <a:off x="-4454" y="0"/>
            <a:ext cx="12189954" cy="13033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1" name="Google Shape;31;p60"/>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60"/>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3" name="Google Shape;33;p60"/>
          <p:cNvPicPr preferRelativeResize="0"/>
          <p:nvPr/>
        </p:nvPicPr>
        <p:blipFill rotWithShape="1">
          <a:blip r:embed="rId2">
            <a:alphaModFix/>
          </a:blip>
          <a:srcRect b="0" l="0" r="0" t="0"/>
          <a:stretch/>
        </p:blipFill>
        <p:spPr>
          <a:xfrm>
            <a:off x="637636" y="5848192"/>
            <a:ext cx="6024421" cy="6069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34" name="Shape 34"/>
        <p:cNvGrpSpPr/>
        <p:nvPr/>
      </p:nvGrpSpPr>
      <p:grpSpPr>
        <a:xfrm>
          <a:off x="0" y="0"/>
          <a:ext cx="0" cy="0"/>
          <a:chOff x="0" y="0"/>
          <a:chExt cx="0" cy="0"/>
        </a:xfrm>
      </p:grpSpPr>
      <p:sp>
        <p:nvSpPr>
          <p:cNvPr id="35" name="Google Shape;35;p61"/>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 name="Google Shape;36;p61"/>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 name="Google Shape;37;p61"/>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Google Shape;38;p61"/>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13000"/>
              <a:buFont typeface="Arial"/>
              <a:buNone/>
              <a:defRPr b="0" i="0" sz="130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9" name="Google Shape;39;p61"/>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 name="Google Shape;40;p61"/>
          <p:cNvSpPr/>
          <p:nvPr/>
        </p:nvSpPr>
        <p:spPr>
          <a:xfrm>
            <a:off x="8574657" y="2880779"/>
            <a:ext cx="3617343" cy="3252603"/>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41" name="Shape 41"/>
        <p:cNvGrpSpPr/>
        <p:nvPr/>
      </p:nvGrpSpPr>
      <p:grpSpPr>
        <a:xfrm>
          <a:off x="0" y="0"/>
          <a:ext cx="0" cy="0"/>
          <a:chOff x="0" y="0"/>
          <a:chExt cx="0" cy="0"/>
        </a:xfrm>
      </p:grpSpPr>
      <p:sp>
        <p:nvSpPr>
          <p:cNvPr id="42" name="Google Shape;42;p62"/>
          <p:cNvSpPr/>
          <p:nvPr/>
        </p:nvSpPr>
        <p:spPr>
          <a:xfrm>
            <a:off x="-1" y="3305907"/>
            <a:ext cx="12172692" cy="2438952"/>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3" name="Google Shape;43;p62"/>
          <p:cNvSpPr/>
          <p:nvPr/>
        </p:nvSpPr>
        <p:spPr>
          <a:xfrm>
            <a:off x="4986068" y="3105178"/>
            <a:ext cx="7205932" cy="2633460"/>
          </a:xfrm>
          <a:prstGeom prst="rect">
            <a:avLst/>
          </a:prstGeom>
          <a:noFill/>
          <a:ln>
            <a:noFill/>
          </a:ln>
        </p:spPr>
      </p:sp>
      <p:sp>
        <p:nvSpPr>
          <p:cNvPr id="44" name="Google Shape;44;p62"/>
          <p:cNvSpPr txBox="1"/>
          <p:nvPr>
            <p:ph idx="1" type="body"/>
          </p:nvPr>
        </p:nvSpPr>
        <p:spPr>
          <a:xfrm>
            <a:off x="679403" y="438834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62"/>
          <p:cNvSpPr txBox="1"/>
          <p:nvPr>
            <p:ph idx="2" type="body"/>
          </p:nvPr>
        </p:nvSpPr>
        <p:spPr>
          <a:xfrm>
            <a:off x="721528" y="350809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6" name="Google Shape;46;p62"/>
          <p:cNvSpPr/>
          <p:nvPr/>
        </p:nvSpPr>
        <p:spPr>
          <a:xfrm>
            <a:off x="12192000" y="153500"/>
            <a:ext cx="3690980" cy="7687732"/>
          </a:xfrm>
          <a:custGeom>
            <a:rect b="b" l="l" r="r" t="t"/>
            <a:pathLst>
              <a:path extrusionOk="0" h="6806308" w="7600392">
                <a:moveTo>
                  <a:pt x="0" y="0"/>
                </a:moveTo>
                <a:lnTo>
                  <a:pt x="7600393" y="0"/>
                </a:lnTo>
                <a:lnTo>
                  <a:pt x="7600393" y="6806308"/>
                </a:lnTo>
                <a:lnTo>
                  <a:pt x="0" y="6806308"/>
                </a:lnTo>
                <a:close/>
              </a:path>
            </a:pathLst>
          </a:custGeom>
          <a:solidFill>
            <a:srgbClr val="EBEBE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7" name="Google Shape;47;p62"/>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8" name="Google Shape;48;p62"/>
          <p:cNvSpPr txBox="1"/>
          <p:nvPr>
            <p:ph idx="3"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Google Shape;49;p62"/>
          <p:cNvSpPr/>
          <p:nvPr>
            <p:ph idx="4" type="pic"/>
          </p:nvPr>
        </p:nvSpPr>
        <p:spPr>
          <a:xfrm>
            <a:off x="5736127" y="561497"/>
            <a:ext cx="5982506" cy="4551482"/>
          </a:xfrm>
          <a:prstGeom prst="rect">
            <a:avLst/>
          </a:prstGeom>
          <a:solidFill>
            <a:srgbClr val="F2F2F2"/>
          </a:solidFill>
          <a:ln>
            <a:noFill/>
          </a:ln>
        </p:spPr>
      </p:sp>
      <p:pic>
        <p:nvPicPr>
          <p:cNvPr id="50" name="Google Shape;50;p62"/>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51" name="Google Shape;51;p62"/>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52" name="Shape 52"/>
        <p:cNvGrpSpPr/>
        <p:nvPr/>
      </p:nvGrpSpPr>
      <p:grpSpPr>
        <a:xfrm>
          <a:off x="0" y="0"/>
          <a:ext cx="0" cy="0"/>
          <a:chOff x="0" y="0"/>
          <a:chExt cx="0" cy="0"/>
        </a:xfrm>
      </p:grpSpPr>
      <p:sp>
        <p:nvSpPr>
          <p:cNvPr id="53" name="Google Shape;53;p63"/>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63"/>
          <p:cNvSpPr/>
          <p:nvPr>
            <p:ph idx="2" type="pic"/>
          </p:nvPr>
        </p:nvSpPr>
        <p:spPr>
          <a:xfrm>
            <a:off x="0" y="0"/>
            <a:ext cx="12192000" cy="6858000"/>
          </a:xfrm>
          <a:prstGeom prst="rect">
            <a:avLst/>
          </a:prstGeom>
          <a:solidFill>
            <a:srgbClr val="F2F2F2"/>
          </a:solidFill>
          <a:ln>
            <a:noFill/>
          </a:ln>
        </p:spPr>
      </p:sp>
      <p:sp>
        <p:nvSpPr>
          <p:cNvPr id="55" name="Google Shape;55;p63"/>
          <p:cNvSpPr/>
          <p:nvPr/>
        </p:nvSpPr>
        <p:spPr>
          <a:xfrm flipH="1">
            <a:off x="0" y="2483963"/>
            <a:ext cx="3617343" cy="3252603"/>
          </a:xfrm>
          <a:prstGeom prst="rect">
            <a:avLst/>
          </a:prstGeom>
          <a:noFill/>
          <a:ln>
            <a:noFill/>
          </a:ln>
        </p:spPr>
      </p:sp>
      <p:sp>
        <p:nvSpPr>
          <p:cNvPr id="56" name="Google Shape;56;p63"/>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57" name="Shape 57"/>
        <p:cNvGrpSpPr/>
        <p:nvPr/>
      </p:nvGrpSpPr>
      <p:grpSpPr>
        <a:xfrm>
          <a:off x="0" y="0"/>
          <a:ext cx="0" cy="0"/>
          <a:chOff x="0" y="0"/>
          <a:chExt cx="0" cy="0"/>
        </a:xfrm>
      </p:grpSpPr>
      <p:sp>
        <p:nvSpPr>
          <p:cNvPr id="58" name="Google Shape;58;p64"/>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 name="Google Shape;59;p64"/>
          <p:cNvSpPr/>
          <p:nvPr>
            <p:ph idx="2" type="pic"/>
          </p:nvPr>
        </p:nvSpPr>
        <p:spPr>
          <a:xfrm>
            <a:off x="5888002" y="439730"/>
            <a:ext cx="5660531" cy="6045736"/>
          </a:xfrm>
          <a:prstGeom prst="rect">
            <a:avLst/>
          </a:prstGeom>
          <a:solidFill>
            <a:srgbClr val="F2F2F2"/>
          </a:solidFill>
          <a:ln>
            <a:noFill/>
          </a:ln>
        </p:spPr>
      </p:sp>
      <p:sp>
        <p:nvSpPr>
          <p:cNvPr id="60" name="Google Shape;60;p64"/>
          <p:cNvSpPr/>
          <p:nvPr/>
        </p:nvSpPr>
        <p:spPr>
          <a:xfrm flipH="1">
            <a:off x="0" y="3605397"/>
            <a:ext cx="3617343" cy="3252603"/>
          </a:xfrm>
          <a:prstGeom prst="rect">
            <a:avLst/>
          </a:prstGeom>
          <a:noFill/>
          <a:ln>
            <a:noFill/>
          </a:ln>
        </p:spPr>
      </p:sp>
      <p:sp>
        <p:nvSpPr>
          <p:cNvPr id="61" name="Google Shape;61;p64"/>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2" name="Google Shape;62;p64"/>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63" name="Shape 63"/>
        <p:cNvGrpSpPr/>
        <p:nvPr/>
      </p:nvGrpSpPr>
      <p:grpSpPr>
        <a:xfrm>
          <a:off x="0" y="0"/>
          <a:ext cx="0" cy="0"/>
          <a:chOff x="0" y="0"/>
          <a:chExt cx="0" cy="0"/>
        </a:xfrm>
      </p:grpSpPr>
      <p:sp>
        <p:nvSpPr>
          <p:cNvPr id="64" name="Google Shape;64;p65"/>
          <p:cNvSpPr/>
          <p:nvPr/>
        </p:nvSpPr>
        <p:spPr>
          <a:xfrm>
            <a:off x="0" y="0"/>
            <a:ext cx="1219200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 name="Google Shape;65;p65"/>
          <p:cNvSpPr/>
          <p:nvPr/>
        </p:nvSpPr>
        <p:spPr>
          <a:xfrm flipH="1">
            <a:off x="-1" y="2536167"/>
            <a:ext cx="4806475" cy="4321834"/>
          </a:xfrm>
          <a:prstGeom prst="rect">
            <a:avLst/>
          </a:prstGeom>
          <a:noFill/>
          <a:ln>
            <a:noFill/>
          </a:ln>
        </p:spPr>
      </p:sp>
      <p:sp>
        <p:nvSpPr>
          <p:cNvPr id="66" name="Google Shape;66;p65"/>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 name="Google Shape;67;p65"/>
          <p:cNvSpPr/>
          <p:nvPr/>
        </p:nvSpPr>
        <p:spPr>
          <a:xfrm>
            <a:off x="370688" y="323520"/>
            <a:ext cx="11450624"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 name="Google Shape;68;p65"/>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 name="Google Shape;69;p65"/>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9AC1"/>
              </a:buClr>
              <a:buSzPts val="3600"/>
              <a:buFont typeface="Arial"/>
              <a:buNone/>
              <a:defRPr b="1" i="0" sz="3600" u="none" cap="none" strike="noStrike">
                <a:solidFill>
                  <a:srgbClr val="009AC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70" name="Shape 70"/>
        <p:cNvGrpSpPr/>
        <p:nvPr/>
      </p:nvGrpSpPr>
      <p:grpSpPr>
        <a:xfrm>
          <a:off x="0" y="0"/>
          <a:ext cx="0" cy="0"/>
          <a:chOff x="0" y="0"/>
          <a:chExt cx="0" cy="0"/>
        </a:xfrm>
      </p:grpSpPr>
      <p:sp>
        <p:nvSpPr>
          <p:cNvPr id="71" name="Google Shape;71;p66"/>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66"/>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3600"/>
              <a:buFont typeface="Arial"/>
              <a:buNone/>
              <a:defRPr b="1" i="0" sz="36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66"/>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 name="Google Shape;74;p66"/>
          <p:cNvSpPr/>
          <p:nvPr/>
        </p:nvSpPr>
        <p:spPr>
          <a:xfrm>
            <a:off x="1" y="0"/>
            <a:ext cx="1242204"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 name="Google Shape;75;p66"/>
          <p:cNvSpPr/>
          <p:nvPr/>
        </p:nvSpPr>
        <p:spPr>
          <a:xfrm flipH="1">
            <a:off x="-1" y="3605397"/>
            <a:ext cx="1224951" cy="3252603"/>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76" name="Shape 76"/>
        <p:cNvGrpSpPr/>
        <p:nvPr/>
      </p:nvGrpSpPr>
      <p:grpSpPr>
        <a:xfrm>
          <a:off x="0" y="0"/>
          <a:ext cx="0" cy="0"/>
          <a:chOff x="0" y="0"/>
          <a:chExt cx="0" cy="0"/>
        </a:xfrm>
      </p:grpSpPr>
      <p:sp>
        <p:nvSpPr>
          <p:cNvPr id="77" name="Google Shape;77;p67"/>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 name="Google Shape;78;p67"/>
          <p:cNvSpPr/>
          <p:nvPr/>
        </p:nvSpPr>
        <p:spPr>
          <a:xfrm flipH="1">
            <a:off x="3053750" y="2684947"/>
            <a:ext cx="4641011" cy="4173054"/>
          </a:xfrm>
          <a:prstGeom prst="rect">
            <a:avLst/>
          </a:prstGeom>
          <a:noFill/>
          <a:ln>
            <a:noFill/>
          </a:ln>
        </p:spPr>
      </p:sp>
      <p:sp>
        <p:nvSpPr>
          <p:cNvPr id="79" name="Google Shape;79;p67"/>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67"/>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81" name="Google Shape;81;p67"/>
          <p:cNvPicPr preferRelativeResize="0"/>
          <p:nvPr/>
        </p:nvPicPr>
        <p:blipFill rotWithShape="1">
          <a:blip r:embed="rId2">
            <a:alphaModFix/>
          </a:blip>
          <a:srcRect b="11083" l="-18315" r="29196" t="15976"/>
          <a:stretch/>
        </p:blipFill>
        <p:spPr>
          <a:xfrm flipH="1">
            <a:off x="0" y="1333922"/>
            <a:ext cx="8439100" cy="5375657"/>
          </a:xfrm>
          <a:prstGeom prst="rect">
            <a:avLst/>
          </a:prstGeom>
          <a:noFill/>
          <a:ln>
            <a:noFill/>
          </a:ln>
        </p:spPr>
      </p:pic>
      <p:sp>
        <p:nvSpPr>
          <p:cNvPr id="82" name="Google Shape;82;p67"/>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83" name="Shape 83"/>
        <p:cNvGrpSpPr/>
        <p:nvPr/>
      </p:nvGrpSpPr>
      <p:grpSpPr>
        <a:xfrm>
          <a:off x="0" y="0"/>
          <a:ext cx="0" cy="0"/>
          <a:chOff x="0" y="0"/>
          <a:chExt cx="0" cy="0"/>
        </a:xfrm>
      </p:grpSpPr>
      <p:sp>
        <p:nvSpPr>
          <p:cNvPr id="84" name="Google Shape;84;p68"/>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68"/>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68"/>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87" name="Google Shape;87;p68"/>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88" name="Google Shape;88;p68"/>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89" name="Shape 89"/>
        <p:cNvGrpSpPr/>
        <p:nvPr/>
      </p:nvGrpSpPr>
      <p:grpSpPr>
        <a:xfrm>
          <a:off x="0" y="0"/>
          <a:ext cx="0" cy="0"/>
          <a:chOff x="0" y="0"/>
          <a:chExt cx="0" cy="0"/>
        </a:xfrm>
      </p:grpSpPr>
      <p:sp>
        <p:nvSpPr>
          <p:cNvPr id="90" name="Google Shape;90;p69"/>
          <p:cNvSpPr/>
          <p:nvPr/>
        </p:nvSpPr>
        <p:spPr>
          <a:xfrm>
            <a:off x="0" y="3088257"/>
            <a:ext cx="12172692" cy="2674188"/>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1" name="Google Shape;91;p69"/>
          <p:cNvSpPr/>
          <p:nvPr/>
        </p:nvSpPr>
        <p:spPr>
          <a:xfrm>
            <a:off x="8574657" y="3092939"/>
            <a:ext cx="3617343" cy="3252603"/>
          </a:xfrm>
          <a:prstGeom prst="rect">
            <a:avLst/>
          </a:prstGeom>
          <a:noFill/>
          <a:ln>
            <a:noFill/>
          </a:ln>
        </p:spPr>
      </p:sp>
      <p:sp>
        <p:nvSpPr>
          <p:cNvPr id="92" name="Google Shape;92;p69"/>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3" name="Google Shape;93;p69"/>
          <p:cNvSpPr txBox="1"/>
          <p:nvPr>
            <p:ph idx="1"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 name="Google Shape;94;p69"/>
          <p:cNvSpPr txBox="1"/>
          <p:nvPr>
            <p:ph idx="2"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 name="Google Shape;95;p69"/>
          <p:cNvSpPr txBox="1"/>
          <p:nvPr>
            <p:ph idx="3"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96" name="Google Shape;96;p69"/>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97" name="Google Shape;97;p69"/>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showMasterSp="0">
  <p:cSld name="16_Title Slide">
    <p:bg>
      <p:bgPr>
        <a:solidFill>
          <a:srgbClr val="162151"/>
        </a:solidFill>
      </p:bgPr>
    </p:bg>
    <p:spTree>
      <p:nvGrpSpPr>
        <p:cNvPr id="98" name="Shape 98"/>
        <p:cNvGrpSpPr/>
        <p:nvPr/>
      </p:nvGrpSpPr>
      <p:grpSpPr>
        <a:xfrm>
          <a:off x="0" y="0"/>
          <a:ext cx="0" cy="0"/>
          <a:chOff x="0" y="0"/>
          <a:chExt cx="0" cy="0"/>
        </a:xfrm>
      </p:grpSpPr>
      <p:sp>
        <p:nvSpPr>
          <p:cNvPr id="99" name="Google Shape;99;p70"/>
          <p:cNvSpPr/>
          <p:nvPr/>
        </p:nvSpPr>
        <p:spPr>
          <a:xfrm flipH="1" rot="10800000">
            <a:off x="0" y="-1"/>
            <a:ext cx="6849232" cy="6854360"/>
          </a:xfrm>
          <a:custGeom>
            <a:rect b="b" l="l" r="r" t="t"/>
            <a:pathLst>
              <a:path extrusionOk="0" h="4625981" w="4615373">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a:gsLst>
              <a:gs pos="0">
                <a:srgbClr val="10183C"/>
              </a:gs>
              <a:gs pos="1000">
                <a:srgbClr val="10183C"/>
              </a:gs>
              <a:gs pos="100000">
                <a:srgbClr val="16215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57"/>
          <p:cNvCxnSpPr/>
          <p:nvPr/>
        </p:nvCxnSpPr>
        <p:spPr>
          <a:xfrm rot="10800000">
            <a:off x="11791088" y="6608548"/>
            <a:ext cx="224149" cy="0"/>
          </a:xfrm>
          <a:prstGeom prst="straightConnector1">
            <a:avLst/>
          </a:prstGeom>
          <a:noFill/>
          <a:ln cap="flat" cmpd="sng" w="9525">
            <a:solidFill>
              <a:srgbClr val="0289AE"/>
            </a:solidFill>
            <a:prstDash val="solid"/>
            <a:miter lim="4000"/>
            <a:headEnd len="sm" w="sm" type="none"/>
            <a:tailEnd len="sm" w="sm" type="none"/>
          </a:ln>
        </p:spPr>
      </p:cxnSp>
      <p:pic>
        <p:nvPicPr>
          <p:cNvPr id="11" name="Google Shape;11;p57"/>
          <p:cNvPicPr preferRelativeResize="0"/>
          <p:nvPr/>
        </p:nvPicPr>
        <p:blipFill rotWithShape="1">
          <a:blip r:embed="rId1">
            <a:alphaModFix/>
          </a:blip>
          <a:srcRect b="13558" l="6057" r="7135" t="73356"/>
          <a:stretch/>
        </p:blipFill>
        <p:spPr>
          <a:xfrm rot="-5400000">
            <a:off x="11007941" y="5562287"/>
            <a:ext cx="1811310" cy="16541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jpg"/><Relationship Id="rId4" Type="http://schemas.openxmlformats.org/officeDocument/2006/relationships/hyperlink" Target="https://ecosmartproject.eu/" TargetMode="External"/><Relationship Id="rId5" Type="http://schemas.openxmlformats.org/officeDocument/2006/relationships/image" Target="../media/image10.jpg"/><Relationship Id="rId6" Type="http://schemas.openxmlformats.org/officeDocument/2006/relationships/image" Target="../media/image5.png"/><Relationship Id="rId7" Type="http://schemas.openxmlformats.org/officeDocument/2006/relationships/image" Target="../media/image4.png"/><Relationship Id="rId8" Type="http://schemas.openxmlformats.org/officeDocument/2006/relationships/image" Target="../media/image2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14.jpg"/><Relationship Id="rId5" Type="http://schemas.openxmlformats.org/officeDocument/2006/relationships/image" Target="../media/image7.jpg"/><Relationship Id="rId6" Type="http://schemas.openxmlformats.org/officeDocument/2006/relationships/image" Target="../media/image9.jpg"/><Relationship Id="rId7" Type="http://schemas.openxmlformats.org/officeDocument/2006/relationships/image" Target="../media/image6.jp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publications.jrc.ec.europa.eu/repository/handle/JRC12804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9.jpg"/><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jpg"/><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jpg"/><Relationship Id="rId4" Type="http://schemas.openxmlformats.org/officeDocument/2006/relationships/image" Target="../media/image4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0.jp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jpg"/><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2.jpg"/><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jp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9.jpg"/><Relationship Id="rId4" Type="http://schemas.openxmlformats.org/officeDocument/2006/relationships/image" Target="../media/image3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2.jpg"/><Relationship Id="rId4" Type="http://schemas.openxmlformats.org/officeDocument/2006/relationships/image" Target="../media/image4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5.jp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www.epa.ie/media/epa-2020/monitoring-amp-assessment/circular-economy/Food-waste-in-Full-Service-Restaurants-v3.pdf" TargetMode="External"/><Relationship Id="rId4" Type="http://schemas.openxmlformats.org/officeDocument/2006/relationships/image" Target="../media/image22.png"/><Relationship Id="rId5" Type="http://schemas.openxmlformats.org/officeDocument/2006/relationships/image" Target="../media/image49.jpg"/><Relationship Id="rId6" Type="http://schemas.openxmlformats.org/officeDocument/2006/relationships/image" Target="../media/image5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2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2.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3.png"/><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59.png"/><Relationship Id="rId6" Type="http://schemas.openxmlformats.org/officeDocument/2006/relationships/image" Target="../media/image54.png"/><Relationship Id="rId7" Type="http://schemas.openxmlformats.org/officeDocument/2006/relationships/image" Target="../media/image63.png"/><Relationship Id="rId8" Type="http://schemas.openxmlformats.org/officeDocument/2006/relationships/image" Target="../media/image6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60.jpg"/><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5.jpg"/><Relationship Id="rId4" Type="http://schemas.openxmlformats.org/officeDocument/2006/relationships/hyperlink" Target="https://ecosmartproject.eu/" TargetMode="External"/><Relationship Id="rId5" Type="http://schemas.openxmlformats.org/officeDocument/2006/relationships/image" Target="../media/image10.jpg"/><Relationship Id="rId6"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1"/>
          <p:cNvPicPr preferRelativeResize="0"/>
          <p:nvPr/>
        </p:nvPicPr>
        <p:blipFill rotWithShape="1">
          <a:blip r:embed="rId3">
            <a:alphaModFix/>
          </a:blip>
          <a:srcRect b="0" l="0" r="0" t="0"/>
          <a:stretch/>
        </p:blipFill>
        <p:spPr>
          <a:xfrm>
            <a:off x="5558790" y="5664122"/>
            <a:ext cx="6024421" cy="606937"/>
          </a:xfrm>
          <a:prstGeom prst="rect">
            <a:avLst/>
          </a:prstGeom>
          <a:noFill/>
          <a:ln>
            <a:noFill/>
          </a:ln>
        </p:spPr>
      </p:pic>
      <p:sp>
        <p:nvSpPr>
          <p:cNvPr id="105" name="Google Shape;105;p1"/>
          <p:cNvSpPr txBox="1"/>
          <p:nvPr/>
        </p:nvSpPr>
        <p:spPr>
          <a:xfrm flipH="1">
            <a:off x="-71237" y="5717101"/>
            <a:ext cx="5352590" cy="711462"/>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4">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sp>
        <p:nvSpPr>
          <p:cNvPr id="106" name="Google Shape;106;p1"/>
          <p:cNvSpPr txBox="1"/>
          <p:nvPr/>
        </p:nvSpPr>
        <p:spPr>
          <a:xfrm>
            <a:off x="257231" y="200460"/>
            <a:ext cx="4598105" cy="430887"/>
          </a:xfrm>
          <a:prstGeom prst="rect">
            <a:avLst/>
          </a:prstGeom>
          <a:solidFill>
            <a:srgbClr val="62A844"/>
          </a:solid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2150"/>
              <a:buFont typeface="Calibri"/>
              <a:buNone/>
            </a:pPr>
            <a:r>
              <a:rPr b="1" lang="en-US" sz="2150">
                <a:solidFill>
                  <a:schemeClr val="lt1"/>
                </a:solidFill>
                <a:latin typeface="Calibri"/>
                <a:ea typeface="Calibri"/>
                <a:cs typeface="Calibri"/>
                <a:sym typeface="Calibri"/>
              </a:rPr>
              <a:t>C1 Sostenibilidad e innovación ecológica</a:t>
            </a:r>
            <a:endParaRPr/>
          </a:p>
        </p:txBody>
      </p:sp>
      <p:sp>
        <p:nvSpPr>
          <p:cNvPr id="107" name="Google Shape;107;p1"/>
          <p:cNvSpPr txBox="1"/>
          <p:nvPr/>
        </p:nvSpPr>
        <p:spPr>
          <a:xfrm>
            <a:off x="329738" y="3232687"/>
            <a:ext cx="4525598" cy="24314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6677F"/>
              </a:buClr>
              <a:buSzPts val="4400"/>
              <a:buFont typeface="Calibri"/>
              <a:buNone/>
            </a:pPr>
            <a:r>
              <a:rPr b="1" lang="en-US" sz="4400">
                <a:solidFill>
                  <a:srgbClr val="06677F"/>
                </a:solidFill>
                <a:latin typeface="Calibri"/>
                <a:ea typeface="Calibri"/>
                <a:cs typeface="Calibri"/>
                <a:sym typeface="Calibri"/>
              </a:rPr>
              <a:t>Módulo 1: </a:t>
            </a:r>
            <a:endParaRPr/>
          </a:p>
          <a:p>
            <a:pPr indent="0" lvl="0" marL="0" marR="0" rtl="0" algn="l">
              <a:spcBef>
                <a:spcPts val="0"/>
              </a:spcBef>
              <a:spcAft>
                <a:spcPts val="0"/>
              </a:spcAft>
              <a:buClr>
                <a:srgbClr val="06677F"/>
              </a:buClr>
              <a:buSzPts val="3200"/>
              <a:buFont typeface="Calibri"/>
              <a:buNone/>
            </a:pPr>
            <a:r>
              <a:rPr lang="en-US" sz="3200">
                <a:solidFill>
                  <a:srgbClr val="06677F"/>
                </a:solidFill>
                <a:latin typeface="Calibri"/>
                <a:ea typeface="Calibri"/>
                <a:cs typeface="Calibri"/>
                <a:sym typeface="Calibri"/>
              </a:rPr>
              <a:t>Sostenibilidad en las operaciones diarias de hostelería</a:t>
            </a:r>
            <a:endParaRPr/>
          </a:p>
          <a:p>
            <a:pPr indent="0" lvl="0" marL="0" marR="0" rtl="0" algn="l">
              <a:spcBef>
                <a:spcPts val="0"/>
              </a:spcBef>
              <a:spcAft>
                <a:spcPts val="0"/>
              </a:spcAft>
              <a:buClr>
                <a:schemeClr val="dk1"/>
              </a:buClr>
              <a:buSzPts val="4400"/>
              <a:buFont typeface="Calibri"/>
              <a:buNone/>
            </a:pPr>
            <a:r>
              <a:t/>
            </a:r>
            <a:endParaRPr b="1" sz="4400">
              <a:solidFill>
                <a:srgbClr val="06677F"/>
              </a:solidFill>
              <a:latin typeface="Calibri"/>
              <a:ea typeface="Calibri"/>
              <a:cs typeface="Calibri"/>
              <a:sym typeface="Calibri"/>
            </a:endParaRPr>
          </a:p>
        </p:txBody>
      </p:sp>
      <p:pic>
        <p:nvPicPr>
          <p:cNvPr id="108" name="Google Shape;108;p1"/>
          <p:cNvPicPr preferRelativeResize="0"/>
          <p:nvPr/>
        </p:nvPicPr>
        <p:blipFill rotWithShape="1">
          <a:blip r:embed="rId5">
            <a:alphaModFix/>
          </a:blip>
          <a:srcRect b="0" l="0" r="0" t="0"/>
          <a:stretch/>
        </p:blipFill>
        <p:spPr>
          <a:xfrm>
            <a:off x="421178" y="950518"/>
            <a:ext cx="3415935" cy="2084198"/>
          </a:xfrm>
          <a:prstGeom prst="rect">
            <a:avLst/>
          </a:prstGeom>
          <a:noFill/>
          <a:ln>
            <a:noFill/>
          </a:ln>
        </p:spPr>
      </p:pic>
      <p:pic>
        <p:nvPicPr>
          <p:cNvPr id="109" name="Google Shape;109;p1"/>
          <p:cNvPicPr preferRelativeResize="0"/>
          <p:nvPr/>
        </p:nvPicPr>
        <p:blipFill>
          <a:blip r:embed="rId6">
            <a:alphaModFix/>
          </a:blip>
          <a:stretch>
            <a:fillRect/>
          </a:stretch>
        </p:blipFill>
        <p:spPr>
          <a:xfrm>
            <a:off x="5334350" y="53425"/>
            <a:ext cx="6436474" cy="5573876"/>
          </a:xfrm>
          <a:prstGeom prst="rect">
            <a:avLst/>
          </a:prstGeom>
          <a:noFill/>
          <a:ln>
            <a:noFill/>
          </a:ln>
        </p:spPr>
      </p:pic>
      <p:pic>
        <p:nvPicPr>
          <p:cNvPr id="110" name="Google Shape;110;p1"/>
          <p:cNvPicPr preferRelativeResize="0"/>
          <p:nvPr/>
        </p:nvPicPr>
        <p:blipFill rotWithShape="1">
          <a:blip r:embed="rId7">
            <a:alphaModFix/>
          </a:blip>
          <a:srcRect b="0" l="0" r="0" t="0"/>
          <a:stretch/>
        </p:blipFill>
        <p:spPr>
          <a:xfrm>
            <a:off x="5545927" y="4760850"/>
            <a:ext cx="1100146" cy="719143"/>
          </a:xfrm>
          <a:prstGeom prst="rect">
            <a:avLst/>
          </a:prstGeom>
          <a:noFill/>
          <a:ln>
            <a:noFill/>
          </a:ln>
        </p:spPr>
      </p:pic>
      <p:pic>
        <p:nvPicPr>
          <p:cNvPr id="111" name="Google Shape;111;p1"/>
          <p:cNvPicPr preferRelativeResize="0"/>
          <p:nvPr/>
        </p:nvPicPr>
        <p:blipFill rotWithShape="1">
          <a:blip r:embed="rId8">
            <a:alphaModFix/>
          </a:blip>
          <a:srcRect b="20968" l="0" r="0" t="10846"/>
          <a:stretch/>
        </p:blipFill>
        <p:spPr>
          <a:xfrm>
            <a:off x="5334350" y="200450"/>
            <a:ext cx="6436476" cy="3120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 name="Google Shape;118;p2"/>
          <p:cNvSpPr txBox="1"/>
          <p:nvPr/>
        </p:nvSpPr>
        <p:spPr>
          <a:xfrm>
            <a:off x="576000" y="312221"/>
            <a:ext cx="10952172"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Grupo 1 – Sostenibilidad e innovación ecológica    |   Módulo 1: La sostenibilidad en las operaciones diarias del sector hotelero</a:t>
            </a:r>
            <a:endParaRPr b="1" sz="2400">
              <a:solidFill>
                <a:schemeClr val="lt1"/>
              </a:solidFill>
              <a:latin typeface="Calibri"/>
              <a:ea typeface="Calibri"/>
              <a:cs typeface="Calibri"/>
              <a:sym typeface="Calibri"/>
            </a:endParaRPr>
          </a:p>
        </p:txBody>
      </p:sp>
      <p:sp>
        <p:nvSpPr>
          <p:cNvPr id="119" name="Google Shape;119;p2"/>
          <p:cNvSpPr txBox="1"/>
          <p:nvPr/>
        </p:nvSpPr>
        <p:spPr>
          <a:xfrm>
            <a:off x="576000" y="655653"/>
            <a:ext cx="10692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chemeClr val="lt1"/>
                </a:solidFill>
                <a:latin typeface="Calibri"/>
                <a:ea typeface="Calibri"/>
                <a:cs typeface="Calibri"/>
                <a:sym typeface="Calibri"/>
              </a:rPr>
              <a:t>Por qué este módulo es importante para su negocio</a:t>
            </a:r>
            <a:endParaRPr/>
          </a:p>
        </p:txBody>
      </p:sp>
      <p:sp>
        <p:nvSpPr>
          <p:cNvPr id="120" name="Google Shape;120;p2"/>
          <p:cNvSpPr txBox="1"/>
          <p:nvPr/>
        </p:nvSpPr>
        <p:spPr>
          <a:xfrm>
            <a:off x="576000" y="1634652"/>
            <a:ext cx="885205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Sostenibilidad práctica y cotidiana para pymes del sector hotelero,  basada en decisiones reales en recepción, limpieza, cocinas y aprovisionamiento.</a:t>
            </a:r>
            <a:endParaRPr/>
          </a:p>
        </p:txBody>
      </p:sp>
      <p:sp>
        <p:nvSpPr>
          <p:cNvPr id="121" name="Google Shape;121;p2"/>
          <p:cNvSpPr/>
          <p:nvPr/>
        </p:nvSpPr>
        <p:spPr>
          <a:xfrm>
            <a:off x="576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2"/>
          <p:cNvSpPr/>
          <p:nvPr/>
        </p:nvSpPr>
        <p:spPr>
          <a:xfrm>
            <a:off x="576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2"/>
          <p:cNvSpPr txBox="1"/>
          <p:nvPr/>
        </p:nvSpPr>
        <p:spPr>
          <a:xfrm>
            <a:off x="792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01</a:t>
            </a:r>
            <a:endParaRPr/>
          </a:p>
        </p:txBody>
      </p:sp>
      <p:sp>
        <p:nvSpPr>
          <p:cNvPr id="124" name="Google Shape;124;p2"/>
          <p:cNvSpPr txBox="1"/>
          <p:nvPr/>
        </p:nvSpPr>
        <p:spPr>
          <a:xfrm>
            <a:off x="792000" y="3248649"/>
            <a:ext cx="2916000" cy="666849"/>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Identifica el impacto en un turno normal</a:t>
            </a:r>
            <a:endParaRPr/>
          </a:p>
        </p:txBody>
      </p:sp>
      <p:sp>
        <p:nvSpPr>
          <p:cNvPr id="125" name="Google Shape;125;p2"/>
          <p:cNvSpPr txBox="1"/>
          <p:nvPr/>
        </p:nvSpPr>
        <p:spPr>
          <a:xfrm>
            <a:off x="713400" y="4002988"/>
            <a:ext cx="3073200" cy="1123500"/>
          </a:xfrm>
          <a:prstGeom prst="rect">
            <a:avLst/>
          </a:prstGeom>
          <a:noFill/>
          <a:ln>
            <a:noFill/>
          </a:ln>
        </p:spPr>
        <p:txBody>
          <a:bodyPr anchorCtr="0" anchor="t" bIns="0" lIns="0" spcFirstLastPara="1" rIns="0" wrap="square" tIns="0">
            <a:spAutoFit/>
          </a:bodyPr>
          <a:lstStyle/>
          <a:p>
            <a:pPr indent="0" lvl="0" marL="0" marR="0" rtl="0" algn="l">
              <a:lnSpc>
                <a:spcPct val="105333"/>
              </a:lnSpc>
              <a:spcBef>
                <a:spcPts val="0"/>
              </a:spcBef>
              <a:spcAft>
                <a:spcPts val="0"/>
              </a:spcAft>
              <a:buNone/>
            </a:pPr>
            <a:r>
              <a:rPr b="0" i="0" lang="en-US">
                <a:solidFill>
                  <a:srgbClr val="262626"/>
                </a:solidFill>
                <a:latin typeface="Calibri"/>
                <a:ea typeface="Calibri"/>
                <a:cs typeface="Calibri"/>
                <a:sym typeface="Calibri"/>
              </a:rPr>
              <a:t>Descubre dónde se toman ya las decisiones sobre energía, agua, residuos y abastecimiento en tu rutina diaria, y qué pequeños cambios se amortizan más rápido.</a:t>
            </a:r>
            <a:endParaRPr sz="1300"/>
          </a:p>
        </p:txBody>
      </p:sp>
      <p:sp>
        <p:nvSpPr>
          <p:cNvPr id="126" name="Google Shape;126;p2"/>
          <p:cNvSpPr/>
          <p:nvPr/>
        </p:nvSpPr>
        <p:spPr>
          <a:xfrm>
            <a:off x="4248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2"/>
          <p:cNvSpPr/>
          <p:nvPr/>
        </p:nvSpPr>
        <p:spPr>
          <a:xfrm>
            <a:off x="4248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2"/>
          <p:cNvSpPr txBox="1"/>
          <p:nvPr/>
        </p:nvSpPr>
        <p:spPr>
          <a:xfrm>
            <a:off x="4464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02</a:t>
            </a:r>
            <a:endParaRPr/>
          </a:p>
        </p:txBody>
      </p:sp>
      <p:sp>
        <p:nvSpPr>
          <p:cNvPr id="129" name="Google Shape;129;p2"/>
          <p:cNvSpPr txBox="1"/>
          <p:nvPr/>
        </p:nvSpPr>
        <p:spPr>
          <a:xfrm>
            <a:off x="4464000" y="3201937"/>
            <a:ext cx="2394000" cy="7665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Rediseña bien una rutina</a:t>
            </a:r>
            <a:endParaRPr/>
          </a:p>
        </p:txBody>
      </p:sp>
      <p:sp>
        <p:nvSpPr>
          <p:cNvPr id="130" name="Google Shape;130;p2"/>
          <p:cNvSpPr txBox="1"/>
          <p:nvPr/>
        </p:nvSpPr>
        <p:spPr>
          <a:xfrm>
            <a:off x="4464000" y="3915498"/>
            <a:ext cx="2916000" cy="1123500"/>
          </a:xfrm>
          <a:prstGeom prst="rect">
            <a:avLst/>
          </a:prstGeom>
          <a:noFill/>
          <a:ln>
            <a:noFill/>
          </a:ln>
        </p:spPr>
        <p:txBody>
          <a:bodyPr anchorCtr="0" anchor="t" bIns="0" lIns="0" spcFirstLastPara="1" rIns="0" wrap="square" tIns="0">
            <a:spAutoFit/>
          </a:bodyPr>
          <a:lstStyle/>
          <a:p>
            <a:pPr indent="0" lvl="0" marL="0" marR="0" rtl="0" algn="l">
              <a:lnSpc>
                <a:spcPct val="105333"/>
              </a:lnSpc>
              <a:spcBef>
                <a:spcPts val="0"/>
              </a:spcBef>
              <a:spcAft>
                <a:spcPts val="0"/>
              </a:spcAft>
              <a:buNone/>
            </a:pPr>
            <a:r>
              <a:rPr b="0" i="0" lang="en-US">
                <a:solidFill>
                  <a:srgbClr val="262626"/>
                </a:solidFill>
                <a:latin typeface="Calibri"/>
                <a:ea typeface="Calibri"/>
                <a:cs typeface="Calibri"/>
                <a:sym typeface="Calibri"/>
              </a:rPr>
              <a:t>Elige una rutina real, como la rotación de habitaciones, el cierre del desayuno o la preparación, y rediseñala para que el servicio al huésped se mantenga al máximo nivel y el impacto se reduzca.</a:t>
            </a:r>
            <a:endParaRPr/>
          </a:p>
        </p:txBody>
      </p:sp>
      <p:sp>
        <p:nvSpPr>
          <p:cNvPr id="131" name="Google Shape;131;p2"/>
          <p:cNvSpPr/>
          <p:nvPr/>
        </p:nvSpPr>
        <p:spPr>
          <a:xfrm>
            <a:off x="7920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 name="Google Shape;132;p2"/>
          <p:cNvSpPr/>
          <p:nvPr/>
        </p:nvSpPr>
        <p:spPr>
          <a:xfrm>
            <a:off x="7920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 name="Google Shape;133;p2"/>
          <p:cNvSpPr txBox="1"/>
          <p:nvPr/>
        </p:nvSpPr>
        <p:spPr>
          <a:xfrm>
            <a:off x="8136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03</a:t>
            </a:r>
            <a:endParaRPr/>
          </a:p>
        </p:txBody>
      </p:sp>
      <p:sp>
        <p:nvSpPr>
          <p:cNvPr id="134" name="Google Shape;134;p2"/>
          <p:cNvSpPr txBox="1"/>
          <p:nvPr/>
        </p:nvSpPr>
        <p:spPr>
          <a:xfrm>
            <a:off x="8136000" y="3248650"/>
            <a:ext cx="2916000" cy="3693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Involucre a su equipo</a:t>
            </a:r>
            <a:endParaRPr/>
          </a:p>
        </p:txBody>
      </p:sp>
      <p:sp>
        <p:nvSpPr>
          <p:cNvPr id="135" name="Google Shape;135;p2"/>
          <p:cNvSpPr txBox="1"/>
          <p:nvPr/>
        </p:nvSpPr>
        <p:spPr>
          <a:xfrm>
            <a:off x="8136000" y="3915498"/>
            <a:ext cx="2916000" cy="1123500"/>
          </a:xfrm>
          <a:prstGeom prst="rect">
            <a:avLst/>
          </a:prstGeom>
          <a:noFill/>
          <a:ln>
            <a:noFill/>
          </a:ln>
        </p:spPr>
        <p:txBody>
          <a:bodyPr anchorCtr="0" anchor="t" bIns="0" lIns="0" spcFirstLastPara="1" rIns="0" wrap="square" tIns="0">
            <a:spAutoFit/>
          </a:bodyPr>
          <a:lstStyle/>
          <a:p>
            <a:pPr indent="0" lvl="0" marL="0" marR="0" rtl="0" algn="l">
              <a:lnSpc>
                <a:spcPct val="105333"/>
              </a:lnSpc>
              <a:spcBef>
                <a:spcPts val="0"/>
              </a:spcBef>
              <a:spcAft>
                <a:spcPts val="0"/>
              </a:spcAft>
              <a:buNone/>
            </a:pPr>
            <a:r>
              <a:rPr b="0" i="0" lang="en-US">
                <a:solidFill>
                  <a:srgbClr val="262626"/>
                </a:solidFill>
                <a:latin typeface="Calibri"/>
                <a:ea typeface="Calibri"/>
                <a:cs typeface="Calibri"/>
                <a:sym typeface="Calibri"/>
              </a:rPr>
              <a:t>Crea hábitos sostenibles mediante sesiones informativas sencillas, listas de verificación compartidas y un liderazgo visible, para que las buenas prácticas se mantengan turno tras turno.</a:t>
            </a:r>
            <a:endParaRPr/>
          </a:p>
        </p:txBody>
      </p:sp>
      <p:pic>
        <p:nvPicPr>
          <p:cNvPr id="136" name="Google Shape;136;p2"/>
          <p:cNvPicPr preferRelativeResize="0"/>
          <p:nvPr/>
        </p:nvPicPr>
        <p:blipFill>
          <a:blip r:embed="rId3">
            <a:alphaModFix/>
          </a:blip>
          <a:stretch>
            <a:fillRect/>
          </a:stretch>
        </p:blipFill>
        <p:spPr>
          <a:xfrm>
            <a:off x="9428045" y="-5"/>
            <a:ext cx="2763950" cy="3077077"/>
          </a:xfrm>
          <a:prstGeom prst="rect">
            <a:avLst/>
          </a:prstGeom>
          <a:noFill/>
          <a:ln>
            <a:noFill/>
          </a:ln>
        </p:spPr>
      </p:pic>
      <p:sp>
        <p:nvSpPr>
          <p:cNvPr id="137" name="Google Shape;137;p2"/>
          <p:cNvSpPr/>
          <p:nvPr/>
        </p:nvSpPr>
        <p:spPr>
          <a:xfrm>
            <a:off x="-33000" y="5668074"/>
            <a:ext cx="11085000" cy="90515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 name="Google Shape;138;p2"/>
          <p:cNvSpPr txBox="1"/>
          <p:nvPr/>
        </p:nvSpPr>
        <p:spPr>
          <a:xfrm>
            <a:off x="576000" y="5274647"/>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000">
                <a:solidFill>
                  <a:srgbClr val="262626"/>
                </a:solidFill>
                <a:latin typeface="Calibri"/>
                <a:ea typeface="Calibri"/>
                <a:cs typeface="Calibri"/>
                <a:sym typeface="Calibri"/>
              </a:rPr>
              <a:t>Conoce las empresas de las que aprenderás en este módulo</a:t>
            </a:r>
            <a:endParaRPr/>
          </a:p>
        </p:txBody>
      </p:sp>
      <p:sp>
        <p:nvSpPr>
          <p:cNvPr id="139" name="Google Shape;139;p2"/>
          <p:cNvSpPr txBox="1"/>
          <p:nvPr/>
        </p:nvSpPr>
        <p:spPr>
          <a:xfrm>
            <a:off x="576000" y="5902826"/>
            <a:ext cx="1080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400">
                <a:solidFill>
                  <a:schemeClr val="lt1"/>
                </a:solidFill>
                <a:latin typeface="Calibri"/>
                <a:ea typeface="Calibri"/>
                <a:cs typeface="Calibri"/>
                <a:sym typeface="Calibri"/>
              </a:rPr>
              <a:t>Adrede (Madrid, España) · Heritage Flavours (Bursa, Turquía) · Hotel Lücke (Rheine, Alemania) · Casa Verde Bistro (Portugal — tarea del alumno)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3"/>
          <p:cNvSpPr txBox="1"/>
          <p:nvPr/>
        </p:nvSpPr>
        <p:spPr>
          <a:xfrm>
            <a:off x="576000" y="518838"/>
            <a:ext cx="10692000"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000">
                <a:solidFill>
                  <a:schemeClr val="lt1"/>
                </a:solidFill>
                <a:latin typeface="Calibri"/>
                <a:ea typeface="Calibri"/>
                <a:cs typeface="Calibri"/>
                <a:sym typeface="Calibri"/>
              </a:rPr>
              <a:t>Dónde encaja este módulo</a:t>
            </a:r>
            <a:endParaRPr/>
          </a:p>
          <a:p>
            <a:pPr indent="0" lvl="0" marL="0" marR="0" rtl="0" algn="l">
              <a:spcBef>
                <a:spcPts val="0"/>
              </a:spcBef>
              <a:spcAft>
                <a:spcPts val="0"/>
              </a:spcAft>
              <a:buNone/>
            </a:pPr>
            <a:r>
              <a:t/>
            </a:r>
            <a:endParaRPr b="1" i="0" sz="4000">
              <a:solidFill>
                <a:schemeClr val="lt1"/>
              </a:solidFill>
              <a:latin typeface="Calibri"/>
              <a:ea typeface="Calibri"/>
              <a:cs typeface="Calibri"/>
              <a:sym typeface="Calibri"/>
            </a:endParaRPr>
          </a:p>
        </p:txBody>
      </p:sp>
      <p:sp>
        <p:nvSpPr>
          <p:cNvPr id="147" name="Google Shape;147;p3"/>
          <p:cNvSpPr txBox="1"/>
          <p:nvPr/>
        </p:nvSpPr>
        <p:spPr>
          <a:xfrm>
            <a:off x="540000" y="260741"/>
            <a:ext cx="105217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 Grupo 1 – Sostenibilidad e innovación ecológica    |   Módulo 1 - Sostenibilidad en las operaciones diarias de hostelería</a:t>
            </a:r>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p:txBody>
      </p:sp>
      <p:sp>
        <p:nvSpPr>
          <p:cNvPr id="148" name="Google Shape;148;p3"/>
          <p:cNvSpPr/>
          <p:nvPr/>
        </p:nvSpPr>
        <p:spPr>
          <a:xfrm>
            <a:off x="468000" y="1801962"/>
            <a:ext cx="3672000" cy="95119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p3"/>
          <p:cNvSpPr txBox="1"/>
          <p:nvPr/>
        </p:nvSpPr>
        <p:spPr>
          <a:xfrm>
            <a:off x="540000" y="1875918"/>
            <a:ext cx="3564000" cy="76944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800">
                <a:solidFill>
                  <a:schemeClr val="lt1"/>
                </a:solidFill>
                <a:latin typeface="Calibri"/>
                <a:ea typeface="Calibri"/>
                <a:cs typeface="Calibri"/>
                <a:sym typeface="Calibri"/>
              </a:rPr>
              <a:t>Función: </a:t>
            </a:r>
            <a:r>
              <a:rPr lang="en-US" sz="1600">
                <a:solidFill>
                  <a:schemeClr val="lt1"/>
                </a:solidFill>
                <a:latin typeface="Calibri"/>
                <a:ea typeface="Calibri"/>
                <a:cs typeface="Calibri"/>
                <a:sym typeface="Calibri"/>
              </a:rPr>
              <a:t> Módulo básico para la práctica sostenible diaria en todas las operaciones de hostelería, equipos y prestación de servicios.</a:t>
            </a:r>
            <a:endParaRPr b="0" i="0" sz="1800">
              <a:solidFill>
                <a:schemeClr val="lt1"/>
              </a:solidFill>
              <a:latin typeface="Calibri"/>
              <a:ea typeface="Calibri"/>
              <a:cs typeface="Calibri"/>
              <a:sym typeface="Calibri"/>
            </a:endParaRPr>
          </a:p>
        </p:txBody>
      </p:sp>
      <p:sp>
        <p:nvSpPr>
          <p:cNvPr id="150" name="Google Shape;150;p3"/>
          <p:cNvSpPr/>
          <p:nvPr/>
        </p:nvSpPr>
        <p:spPr>
          <a:xfrm>
            <a:off x="540000" y="2889382"/>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3"/>
          <p:cNvSpPr/>
          <p:nvPr/>
        </p:nvSpPr>
        <p:spPr>
          <a:xfrm>
            <a:off x="522000" y="3101532"/>
            <a:ext cx="3564000" cy="3237630"/>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3"/>
          <p:cNvSpPr txBox="1"/>
          <p:nvPr/>
        </p:nvSpPr>
        <p:spPr>
          <a:xfrm>
            <a:off x="611999" y="3539089"/>
            <a:ext cx="3434015" cy="221599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600">
                <a:solidFill>
                  <a:srgbClr val="262626"/>
                </a:solidFill>
                <a:latin typeface="Calibri"/>
                <a:ea typeface="Calibri"/>
                <a:cs typeface="Calibri"/>
                <a:sym typeface="Calibri"/>
              </a:rPr>
              <a:t>C1 M2 (Economía circular y eficiencia de recursos)</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C1 M3 (Diseño de una experiencia del cliente sostenible)</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C2 M2 (Análisis de datos en hostelería)</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C3 M1 (Liderazgo del cambio ecológico y digital)</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C3 M2 (Marketing digital para la sostenibilidad)</a:t>
            </a:r>
            <a:br>
              <a:rPr lang="en-US" sz="1600">
                <a:solidFill>
                  <a:schemeClr val="dk1"/>
                </a:solidFill>
                <a:latin typeface="Calibri"/>
                <a:ea typeface="Calibri"/>
                <a:cs typeface="Calibri"/>
                <a:sym typeface="Calibri"/>
              </a:rPr>
            </a:br>
            <a:endParaRPr b="0" i="0" sz="1600">
              <a:solidFill>
                <a:srgbClr val="262626"/>
              </a:solidFill>
              <a:latin typeface="Calibri"/>
              <a:ea typeface="Calibri"/>
              <a:cs typeface="Calibri"/>
              <a:sym typeface="Calibri"/>
            </a:endParaRPr>
          </a:p>
        </p:txBody>
      </p:sp>
      <p:sp>
        <p:nvSpPr>
          <p:cNvPr id="153" name="Google Shape;153;p3"/>
          <p:cNvSpPr txBox="1"/>
          <p:nvPr/>
        </p:nvSpPr>
        <p:spPr>
          <a:xfrm>
            <a:off x="612000" y="3171239"/>
            <a:ext cx="3276000" cy="302455"/>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i="0" lang="en-US" sz="2400">
                <a:solidFill>
                  <a:srgbClr val="0289AE"/>
                </a:solidFill>
                <a:latin typeface="Calibri"/>
                <a:ea typeface="Calibri"/>
                <a:cs typeface="Calibri"/>
                <a:sym typeface="Calibri"/>
              </a:rPr>
              <a:t>Amplía o se relaciona con</a:t>
            </a:r>
            <a:endParaRPr/>
          </a:p>
        </p:txBody>
      </p:sp>
      <p:pic>
        <p:nvPicPr>
          <p:cNvPr id="154" name="Google Shape;154;p3"/>
          <p:cNvPicPr preferRelativeResize="0"/>
          <p:nvPr/>
        </p:nvPicPr>
        <p:blipFill rotWithShape="1">
          <a:blip r:embed="rId3">
            <a:alphaModFix/>
          </a:blip>
          <a:srcRect b="0" l="0" r="0" t="0"/>
          <a:stretch/>
        </p:blipFill>
        <p:spPr>
          <a:xfrm>
            <a:off x="4363169" y="1879426"/>
            <a:ext cx="3564000" cy="710162"/>
          </a:xfrm>
          <a:prstGeom prst="rect">
            <a:avLst/>
          </a:prstGeom>
          <a:noFill/>
          <a:ln>
            <a:noFill/>
          </a:ln>
        </p:spPr>
      </p:pic>
      <p:pic>
        <p:nvPicPr>
          <p:cNvPr id="155" name="Google Shape;155;p3"/>
          <p:cNvPicPr preferRelativeResize="0"/>
          <p:nvPr/>
        </p:nvPicPr>
        <p:blipFill rotWithShape="1">
          <a:blip r:embed="rId4">
            <a:alphaModFix/>
          </a:blip>
          <a:srcRect b="0" l="0" r="0" t="0"/>
          <a:stretch/>
        </p:blipFill>
        <p:spPr>
          <a:xfrm>
            <a:off x="4478340" y="2719070"/>
            <a:ext cx="3333657" cy="1656250"/>
          </a:xfrm>
          <a:prstGeom prst="rect">
            <a:avLst/>
          </a:prstGeom>
          <a:noFill/>
          <a:ln>
            <a:noFill/>
          </a:ln>
        </p:spPr>
      </p:pic>
      <p:pic>
        <p:nvPicPr>
          <p:cNvPr id="156" name="Google Shape;156;p3"/>
          <p:cNvPicPr preferRelativeResize="0"/>
          <p:nvPr/>
        </p:nvPicPr>
        <p:blipFill rotWithShape="1">
          <a:blip r:embed="rId5">
            <a:alphaModFix/>
          </a:blip>
          <a:srcRect b="0" l="0" r="0" t="0"/>
          <a:stretch/>
        </p:blipFill>
        <p:spPr>
          <a:xfrm>
            <a:off x="8244322" y="2631439"/>
            <a:ext cx="2975310" cy="1743882"/>
          </a:xfrm>
          <a:prstGeom prst="rect">
            <a:avLst/>
          </a:prstGeom>
          <a:noFill/>
          <a:ln>
            <a:noFill/>
          </a:ln>
        </p:spPr>
      </p:pic>
      <p:pic>
        <p:nvPicPr>
          <p:cNvPr id="157" name="Google Shape;157;p3"/>
          <p:cNvPicPr preferRelativeResize="0"/>
          <p:nvPr/>
        </p:nvPicPr>
        <p:blipFill rotWithShape="1">
          <a:blip r:embed="rId6">
            <a:alphaModFix/>
          </a:blip>
          <a:srcRect b="0" l="0" r="0" t="0"/>
          <a:stretch/>
        </p:blipFill>
        <p:spPr>
          <a:xfrm>
            <a:off x="8244322" y="4700710"/>
            <a:ext cx="2972830" cy="1467332"/>
          </a:xfrm>
          <a:prstGeom prst="rect">
            <a:avLst/>
          </a:prstGeom>
          <a:noFill/>
          <a:ln>
            <a:noFill/>
          </a:ln>
        </p:spPr>
      </p:pic>
      <p:pic>
        <p:nvPicPr>
          <p:cNvPr id="158" name="Google Shape;158;p3"/>
          <p:cNvPicPr preferRelativeResize="0"/>
          <p:nvPr/>
        </p:nvPicPr>
        <p:blipFill rotWithShape="1">
          <a:blip r:embed="rId7">
            <a:alphaModFix/>
          </a:blip>
          <a:srcRect b="0" l="0" r="0" t="0"/>
          <a:stretch/>
        </p:blipFill>
        <p:spPr>
          <a:xfrm>
            <a:off x="4465172" y="4700710"/>
            <a:ext cx="3382179" cy="1467332"/>
          </a:xfrm>
          <a:prstGeom prst="rect">
            <a:avLst/>
          </a:prstGeom>
          <a:noFill/>
          <a:ln>
            <a:noFill/>
          </a:ln>
        </p:spPr>
      </p:pic>
      <p:pic>
        <p:nvPicPr>
          <p:cNvPr id="159" name="Google Shape;159;p3"/>
          <p:cNvPicPr preferRelativeResize="0"/>
          <p:nvPr/>
        </p:nvPicPr>
        <p:blipFill>
          <a:blip r:embed="rId8">
            <a:alphaModFix/>
          </a:blip>
          <a:stretch>
            <a:fillRect/>
          </a:stretch>
        </p:blipFill>
        <p:spPr>
          <a:xfrm>
            <a:off x="9393295" y="-5"/>
            <a:ext cx="2798700" cy="31157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4"/>
          <p:cNvSpPr/>
          <p:nvPr/>
        </p:nvSpPr>
        <p:spPr>
          <a:xfrm rot="10800000">
            <a:off x="0" y="0"/>
            <a:ext cx="12185500" cy="16857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65" name="Google Shape;165;p4"/>
          <p:cNvSpPr txBox="1"/>
          <p:nvPr/>
        </p:nvSpPr>
        <p:spPr>
          <a:xfrm>
            <a:off x="579276" y="2131647"/>
            <a:ext cx="3268824"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La sostenibilidad en el sector hotelero se plasma en las pequeñas decisiones que los equipos toman cada día. Se forja a partir de las pequeñas decisiones que los equipos toman a diario en recepción, limpieza, cocina, mantenimiento, compras y comunicación con los huéspedes.</a:t>
            </a:r>
            <a:endParaRPr/>
          </a:p>
          <a:p>
            <a:pPr indent="0" lvl="0" marL="0" marR="0" rtl="0" algn="l">
              <a:lnSpc>
                <a:spcPct val="90000"/>
              </a:lnSpc>
              <a:spcBef>
                <a:spcPts val="1000"/>
              </a:spcBef>
              <a:spcAft>
                <a:spcPts val="0"/>
              </a:spcAft>
              <a:buClr>
                <a:schemeClr val="dk1"/>
              </a:buClr>
              <a:buSzPts val="2200"/>
              <a:buFont typeface="Arial"/>
              <a:buNone/>
            </a:pPr>
            <a:r>
              <a:t/>
            </a:r>
            <a:endParaRPr sz="2200">
              <a:solidFill>
                <a:srgbClr val="262626"/>
              </a:solidFill>
              <a:latin typeface="Calibri"/>
              <a:ea typeface="Calibri"/>
              <a:cs typeface="Calibri"/>
              <a:sym typeface="Calibri"/>
            </a:endParaRPr>
          </a:p>
          <a:p>
            <a:pPr indent="-88900" lvl="0" marL="228600" marR="0" rtl="0" algn="l">
              <a:lnSpc>
                <a:spcPct val="90000"/>
              </a:lnSpc>
              <a:spcBef>
                <a:spcPts val="1000"/>
              </a:spcBef>
              <a:spcAft>
                <a:spcPts val="0"/>
              </a:spcAft>
              <a:buClr>
                <a:schemeClr val="dk1"/>
              </a:buClr>
              <a:buSzPts val="2200"/>
              <a:buFont typeface="Arial"/>
              <a:buNone/>
            </a:pPr>
            <a:r>
              <a:t/>
            </a:r>
            <a:endParaRPr sz="2200">
              <a:solidFill>
                <a:srgbClr val="262626"/>
              </a:solidFill>
              <a:latin typeface="Calibri"/>
              <a:ea typeface="Calibri"/>
              <a:cs typeface="Calibri"/>
              <a:sym typeface="Calibri"/>
            </a:endParaRPr>
          </a:p>
        </p:txBody>
      </p:sp>
      <p:sp>
        <p:nvSpPr>
          <p:cNvPr id="166" name="Google Shape;166;p4"/>
          <p:cNvSpPr/>
          <p:nvPr/>
        </p:nvSpPr>
        <p:spPr>
          <a:xfrm rot="5400000">
            <a:off x="1314218" y="844431"/>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4"/>
          <p:cNvSpPr txBox="1"/>
          <p:nvPr/>
        </p:nvSpPr>
        <p:spPr>
          <a:xfrm>
            <a:off x="579276" y="348808"/>
            <a:ext cx="8183724"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Por qué es importante este módulo: para tu negocio, tu equipo y tus huéspedes</a:t>
            </a:r>
            <a:endParaRPr/>
          </a:p>
        </p:txBody>
      </p:sp>
      <p:sp>
        <p:nvSpPr>
          <p:cNvPr id="168" name="Google Shape;168;p4"/>
          <p:cNvSpPr txBox="1"/>
          <p:nvPr/>
        </p:nvSpPr>
        <p:spPr>
          <a:xfrm>
            <a:off x="4597400" y="1764703"/>
            <a:ext cx="6477000"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Para las pymes del sector hotelero, las operaciones diarias sostenibles ayudan a:</a:t>
            </a:r>
            <a:endParaRPr/>
          </a:p>
          <a:p>
            <a:pPr indent="-342900" lvl="0" marL="342900" marR="0" rtl="0" algn="l">
              <a:lnSpc>
                <a:spcPct val="90000"/>
              </a:lnSpc>
              <a:spcBef>
                <a:spcPts val="1000"/>
              </a:spcBef>
              <a:spcAft>
                <a:spcPts val="0"/>
              </a:spcAft>
              <a:buClr>
                <a:srgbClr val="62A844"/>
              </a:buClr>
              <a:buSzPts val="2200"/>
              <a:buFont typeface="Arial"/>
              <a:buChar char="•"/>
            </a:pPr>
            <a:r>
              <a:rPr b="1" lang="en-US" sz="2200">
                <a:solidFill>
                  <a:srgbClr val="62A844"/>
                </a:solidFill>
                <a:latin typeface="Calibri"/>
                <a:ea typeface="Calibri"/>
                <a:cs typeface="Calibri"/>
                <a:sym typeface="Calibri"/>
              </a:rPr>
              <a:t>Reducir los costes evitables </a:t>
            </a:r>
            <a:r>
              <a:rPr lang="en-US" sz="2200">
                <a:solidFill>
                  <a:srgbClr val="262626"/>
                </a:solidFill>
                <a:latin typeface="Calibri"/>
                <a:ea typeface="Calibri"/>
                <a:cs typeface="Calibri"/>
                <a:sym typeface="Calibri"/>
              </a:rPr>
              <a:t>mediante un mejor uso de la energía, el agua y los materiales</a:t>
            </a:r>
            <a:endParaRPr/>
          </a:p>
          <a:p>
            <a:pPr indent="-342900" lvl="0" marL="342900" marR="0" rtl="0" algn="l">
              <a:lnSpc>
                <a:spcPct val="90000"/>
              </a:lnSpc>
              <a:spcBef>
                <a:spcPts val="1000"/>
              </a:spcBef>
              <a:spcAft>
                <a:spcPts val="0"/>
              </a:spcAft>
              <a:buClr>
                <a:srgbClr val="62A844"/>
              </a:buClr>
              <a:buSzPts val="2200"/>
              <a:buFont typeface="Arial"/>
              <a:buChar char="•"/>
            </a:pPr>
            <a:r>
              <a:rPr b="1" lang="en-US" sz="2200">
                <a:solidFill>
                  <a:srgbClr val="62A844"/>
                </a:solidFill>
                <a:latin typeface="Calibri"/>
                <a:ea typeface="Calibri"/>
                <a:cs typeface="Calibri"/>
                <a:sym typeface="Calibri"/>
              </a:rPr>
              <a:t>Fortalecer la resiliencia </a:t>
            </a:r>
            <a:r>
              <a:rPr lang="en-US" sz="2200">
                <a:solidFill>
                  <a:srgbClr val="262626"/>
                </a:solidFill>
                <a:latin typeface="Calibri"/>
                <a:ea typeface="Calibri"/>
                <a:cs typeface="Calibri"/>
                <a:sym typeface="Calibri"/>
              </a:rPr>
              <a:t>al reducir la exposición al aumento de los precios de los servicios públicos y a las interrupciones en el suministro</a:t>
            </a:r>
            <a:endParaRPr/>
          </a:p>
          <a:p>
            <a:pPr indent="-342900" lvl="0" marL="342900" marR="0" rtl="0" algn="l">
              <a:lnSpc>
                <a:spcPct val="90000"/>
              </a:lnSpc>
              <a:spcBef>
                <a:spcPts val="1000"/>
              </a:spcBef>
              <a:spcAft>
                <a:spcPts val="0"/>
              </a:spcAft>
              <a:buClr>
                <a:srgbClr val="62A844"/>
              </a:buClr>
              <a:buSzPts val="2200"/>
              <a:buFont typeface="Arial"/>
              <a:buChar char="•"/>
            </a:pPr>
            <a:r>
              <a:rPr b="1" lang="en-US" sz="2200">
                <a:solidFill>
                  <a:srgbClr val="62A844"/>
                </a:solidFill>
                <a:latin typeface="Calibri"/>
                <a:ea typeface="Calibri"/>
                <a:cs typeface="Calibri"/>
                <a:sym typeface="Calibri"/>
              </a:rPr>
              <a:t>Fomentar la responsabilidad del equipo </a:t>
            </a:r>
            <a:r>
              <a:rPr lang="en-US" sz="2200">
                <a:solidFill>
                  <a:srgbClr val="262626"/>
                </a:solidFill>
                <a:latin typeface="Calibri"/>
                <a:ea typeface="Calibri"/>
                <a:cs typeface="Calibri"/>
                <a:sym typeface="Calibri"/>
              </a:rPr>
              <a:t>mediante rutinas compartidas y hábitos prácticos</a:t>
            </a:r>
            <a:endParaRPr/>
          </a:p>
          <a:p>
            <a:pPr indent="-342900" lvl="0" marL="342900" marR="0" rtl="0" algn="l">
              <a:lnSpc>
                <a:spcPct val="90000"/>
              </a:lnSpc>
              <a:spcBef>
                <a:spcPts val="1000"/>
              </a:spcBef>
              <a:spcAft>
                <a:spcPts val="0"/>
              </a:spcAft>
              <a:buClr>
                <a:srgbClr val="62A844"/>
              </a:buClr>
              <a:buSzPts val="2200"/>
              <a:buFont typeface="Arial"/>
              <a:buChar char="•"/>
            </a:pPr>
            <a:r>
              <a:rPr b="1" lang="en-US" sz="2200">
                <a:solidFill>
                  <a:srgbClr val="62A844"/>
                </a:solidFill>
                <a:latin typeface="Calibri"/>
                <a:ea typeface="Calibri"/>
                <a:cs typeface="Calibri"/>
                <a:sym typeface="Calibri"/>
              </a:rPr>
              <a:t>Mejorar la calidad operativa </a:t>
            </a:r>
            <a:r>
              <a:rPr lang="en-US" sz="2200">
                <a:solidFill>
                  <a:srgbClr val="262626"/>
                </a:solidFill>
                <a:latin typeface="Calibri"/>
                <a:ea typeface="Calibri"/>
                <a:cs typeface="Calibri"/>
                <a:sym typeface="Calibri"/>
              </a:rPr>
              <a:t>haciendo que los procesos sean más coherentes y deliberados</a:t>
            </a:r>
            <a:endParaRPr/>
          </a:p>
          <a:p>
            <a:pPr indent="-342900" lvl="0" marL="342900" marR="0" rtl="0" algn="l">
              <a:lnSpc>
                <a:spcPct val="90000"/>
              </a:lnSpc>
              <a:spcBef>
                <a:spcPts val="1000"/>
              </a:spcBef>
              <a:spcAft>
                <a:spcPts val="0"/>
              </a:spcAft>
              <a:buClr>
                <a:srgbClr val="62A844"/>
              </a:buClr>
              <a:buSzPts val="2200"/>
              <a:buFont typeface="Arial"/>
              <a:buChar char="•"/>
            </a:pPr>
            <a:r>
              <a:rPr b="1" lang="en-US" sz="2200">
                <a:solidFill>
                  <a:srgbClr val="62A844"/>
                </a:solidFill>
                <a:latin typeface="Calibri"/>
                <a:ea typeface="Calibri"/>
                <a:cs typeface="Calibri"/>
                <a:sym typeface="Calibri"/>
              </a:rPr>
              <a:t>Responder a las expectativas de los huéspedes </a:t>
            </a:r>
            <a:r>
              <a:rPr lang="en-US" sz="2200">
                <a:solidFill>
                  <a:srgbClr val="262626"/>
                </a:solidFill>
                <a:latin typeface="Calibri"/>
                <a:ea typeface="Calibri"/>
                <a:cs typeface="Calibri"/>
                <a:sym typeface="Calibri"/>
              </a:rPr>
              <a:t>con prácticas de hostelería visibles, creíbles y responsables</a:t>
            </a:r>
            <a:endParaRPr/>
          </a:p>
          <a:p>
            <a:pPr indent="-203200" lvl="0" marL="342900" marR="0" rtl="0" algn="l">
              <a:lnSpc>
                <a:spcPct val="90000"/>
              </a:lnSpc>
              <a:spcBef>
                <a:spcPts val="1000"/>
              </a:spcBef>
              <a:spcAft>
                <a:spcPts val="0"/>
              </a:spcAft>
              <a:buClr>
                <a:schemeClr val="dk1"/>
              </a:buClr>
              <a:buSzPts val="2200"/>
              <a:buFont typeface="Arial"/>
              <a:buNone/>
            </a:pPr>
            <a:r>
              <a:t/>
            </a:r>
            <a:endParaRPr sz="2200">
              <a:solidFill>
                <a:srgbClr val="262626"/>
              </a:solidFill>
              <a:latin typeface="Calibri"/>
              <a:ea typeface="Calibri"/>
              <a:cs typeface="Calibri"/>
              <a:sym typeface="Calibri"/>
            </a:endParaRPr>
          </a:p>
          <a:p>
            <a:pPr indent="-203200" lvl="0" marL="342900" marR="0" rtl="0" algn="l">
              <a:lnSpc>
                <a:spcPct val="90000"/>
              </a:lnSpc>
              <a:spcBef>
                <a:spcPts val="1000"/>
              </a:spcBef>
              <a:spcAft>
                <a:spcPts val="0"/>
              </a:spcAft>
              <a:buClr>
                <a:schemeClr val="dk1"/>
              </a:buClr>
              <a:buSzPts val="2200"/>
              <a:buFont typeface="Arial"/>
              <a:buNone/>
            </a:pPr>
            <a:r>
              <a:t/>
            </a:r>
            <a:endParaRPr sz="2200">
              <a:solidFill>
                <a:srgbClr val="262626"/>
              </a:solidFill>
              <a:latin typeface="Calibri"/>
              <a:ea typeface="Calibri"/>
              <a:cs typeface="Calibri"/>
              <a:sym typeface="Calibri"/>
            </a:endParaRPr>
          </a:p>
          <a:p>
            <a:pPr indent="-88900" lvl="0" marL="228600" marR="0" rtl="0" algn="l">
              <a:lnSpc>
                <a:spcPct val="90000"/>
              </a:lnSpc>
              <a:spcBef>
                <a:spcPts val="1000"/>
              </a:spcBef>
              <a:spcAft>
                <a:spcPts val="0"/>
              </a:spcAft>
              <a:buClr>
                <a:schemeClr val="dk1"/>
              </a:buClr>
              <a:buSzPts val="2200"/>
              <a:buFont typeface="Arial"/>
              <a:buNone/>
            </a:pPr>
            <a:r>
              <a:t/>
            </a:r>
            <a:endParaRPr sz="2200">
              <a:solidFill>
                <a:srgbClr val="262626"/>
              </a:solidFill>
              <a:latin typeface="Calibri"/>
              <a:ea typeface="Calibri"/>
              <a:cs typeface="Calibri"/>
              <a:sym typeface="Calibri"/>
            </a:endParaRPr>
          </a:p>
        </p:txBody>
      </p:sp>
      <p:pic>
        <p:nvPicPr>
          <p:cNvPr id="169" name="Google Shape;169;p4"/>
          <p:cNvPicPr preferRelativeResize="0"/>
          <p:nvPr/>
        </p:nvPicPr>
        <p:blipFill>
          <a:blip r:embed="rId3">
            <a:alphaModFix/>
          </a:blip>
          <a:stretch>
            <a:fillRect/>
          </a:stretch>
        </p:blipFill>
        <p:spPr>
          <a:xfrm>
            <a:off x="8762995" y="0"/>
            <a:ext cx="3549229" cy="1685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75" name="Google Shape;175;p5"/>
          <p:cNvSpPr txBox="1"/>
          <p:nvPr/>
        </p:nvSpPr>
        <p:spPr>
          <a:xfrm>
            <a:off x="579276" y="1788748"/>
            <a:ext cx="2735424"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Al finalizar este módulo, serás capaz de:</a:t>
            </a:r>
            <a:endParaRPr/>
          </a:p>
        </p:txBody>
      </p:sp>
      <p:sp>
        <p:nvSpPr>
          <p:cNvPr id="176" name="Google Shape;176;p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5"/>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Objetivos de aprendizaje</a:t>
            </a:r>
            <a:endParaRPr/>
          </a:p>
        </p:txBody>
      </p:sp>
      <p:sp>
        <p:nvSpPr>
          <p:cNvPr id="178" name="Google Shape;178;p5"/>
          <p:cNvSpPr txBox="1"/>
          <p:nvPr/>
        </p:nvSpPr>
        <p:spPr>
          <a:xfrm>
            <a:off x="4152900" y="1531477"/>
            <a:ext cx="7581900" cy="2831124"/>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Explicar qué significa llevar a cabo operaciones diarias sostenibles en el contexto de la hostelería</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Reconocer cómo las decisiones sobre energía, agua, residuos y abastecimiento se reflejan en el trabajo diario</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Identificar acciones sostenibles relevantes para, por ejemplo, las operaciones de recepción, limpieza y cocina</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Aplicar principios de eficiencia energética, conservación del agua, abastecimiento ético y concienciación sobre las emisiones de carbono en las decisiones rutinarias</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Diseñar una rutina de turnos para el personal con puntos de control de sostenibilidad, como el apagado de aparatos, el reciclaje y el control de residuos</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Evaluar el impacto medioambiental a corto y largo plazo de las rutinas operativas diarias</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Recomendar una mejora realista para un flujo de trabajo o un departamento del sector hotelero</a:t>
            </a:r>
            <a:endParaRPr/>
          </a:p>
          <a:p>
            <a:pPr indent="-203200" lvl="0" marL="342900" marR="0" rtl="0" algn="l">
              <a:lnSpc>
                <a:spcPct val="90000"/>
              </a:lnSpc>
              <a:spcBef>
                <a:spcPts val="40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a:p>
            <a:pPr indent="-203200" lvl="0" marL="342900" marR="0" rtl="0" algn="l">
              <a:lnSpc>
                <a:spcPct val="90000"/>
              </a:lnSpc>
              <a:spcBef>
                <a:spcPts val="40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a:p>
            <a:pPr indent="-203200" lvl="0" marL="342900" marR="0" rtl="0" algn="l">
              <a:lnSpc>
                <a:spcPct val="90000"/>
              </a:lnSpc>
              <a:spcBef>
                <a:spcPts val="40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a:p>
            <a:pPr indent="-88900" lvl="0" marL="228600" marR="0" rtl="0" algn="l">
              <a:lnSpc>
                <a:spcPct val="90000"/>
              </a:lnSpc>
              <a:spcBef>
                <a:spcPts val="400"/>
              </a:spcBef>
              <a:spcAft>
                <a:spcPts val="0"/>
              </a:spcAft>
              <a:buClr>
                <a:schemeClr val="dk1"/>
              </a:buClr>
              <a:buSzPts val="2200"/>
              <a:buFont typeface="Arial"/>
              <a:buNone/>
            </a:pPr>
            <a:r>
              <a:t/>
            </a:r>
            <a:endParaRPr sz="2200">
              <a:solidFill>
                <a:srgbClr val="262626"/>
              </a:solidFill>
              <a:latin typeface="Calibri"/>
              <a:ea typeface="Calibri"/>
              <a:cs typeface="Calibri"/>
              <a:sym typeface="Calibri"/>
            </a:endParaRPr>
          </a:p>
        </p:txBody>
      </p:sp>
      <p:sp>
        <p:nvSpPr>
          <p:cNvPr id="179" name="Google Shape;179;p5"/>
          <p:cNvSpPr/>
          <p:nvPr/>
        </p:nvSpPr>
        <p:spPr>
          <a:xfrm>
            <a:off x="2592099" y="2772712"/>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80" name="Google Shape;180;p5"/>
          <p:cNvPicPr preferRelativeResize="0"/>
          <p:nvPr/>
        </p:nvPicPr>
        <p:blipFill>
          <a:blip r:embed="rId3">
            <a:alphaModFix/>
          </a:blip>
          <a:stretch>
            <a:fillRect/>
          </a:stretch>
        </p:blipFill>
        <p:spPr>
          <a:xfrm>
            <a:off x="8642770" y="-342900"/>
            <a:ext cx="3549229" cy="1685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6"/>
          <p:cNvSpPr txBox="1"/>
          <p:nvPr/>
        </p:nvSpPr>
        <p:spPr>
          <a:xfrm>
            <a:off x="540000" y="1568474"/>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Siete términos utilizados a lo largo del programa. Las definiciones son las mismas en todos los módulos.</a:t>
            </a:r>
            <a:endParaRPr/>
          </a:p>
        </p:txBody>
      </p:sp>
      <p:sp>
        <p:nvSpPr>
          <p:cNvPr id="186" name="Google Shape;186;p6"/>
          <p:cNvSpPr/>
          <p:nvPr/>
        </p:nvSpPr>
        <p:spPr>
          <a:xfrm>
            <a:off x="468000" y="2020529"/>
            <a:ext cx="10908000" cy="427148"/>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7" name="Google Shape;187;p6"/>
          <p:cNvSpPr/>
          <p:nvPr/>
        </p:nvSpPr>
        <p:spPr>
          <a:xfrm>
            <a:off x="468000" y="2447676"/>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8" name="Google Shape;188;p6"/>
          <p:cNvSpPr txBox="1"/>
          <p:nvPr/>
        </p:nvSpPr>
        <p:spPr>
          <a:xfrm>
            <a:off x="540000" y="2576565"/>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«Greenwashing»</a:t>
            </a:r>
            <a:endParaRPr/>
          </a:p>
        </p:txBody>
      </p:sp>
      <p:sp>
        <p:nvSpPr>
          <p:cNvPr id="189" name="Google Shape;189;p6"/>
          <p:cNvSpPr txBox="1"/>
          <p:nvPr/>
        </p:nvSpPr>
        <p:spPr>
          <a:xfrm>
            <a:off x="2232000" y="2507316"/>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Realizar afirmaciones sobre sostenibilidad que son exageradas, imposibles de verificar o carecen de fundamento, ya sea de forma intencionada o por omisión.</a:t>
            </a:r>
            <a:endParaRPr/>
          </a:p>
        </p:txBody>
      </p:sp>
      <p:sp>
        <p:nvSpPr>
          <p:cNvPr id="190" name="Google Shape;190;p6"/>
          <p:cNvSpPr txBox="1"/>
          <p:nvPr/>
        </p:nvSpPr>
        <p:spPr>
          <a:xfrm>
            <a:off x="9774900" y="2591954"/>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M2</a:t>
            </a:r>
            <a:endParaRPr/>
          </a:p>
        </p:txBody>
      </p:sp>
      <p:sp>
        <p:nvSpPr>
          <p:cNvPr id="191" name="Google Shape;191;p6"/>
          <p:cNvSpPr txBox="1"/>
          <p:nvPr/>
        </p:nvSpPr>
        <p:spPr>
          <a:xfrm>
            <a:off x="540000" y="3080564"/>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ESG</a:t>
            </a:r>
            <a:endParaRPr/>
          </a:p>
        </p:txBody>
      </p:sp>
      <p:sp>
        <p:nvSpPr>
          <p:cNvPr id="192" name="Google Shape;192;p6"/>
          <p:cNvSpPr txBox="1"/>
          <p:nvPr/>
        </p:nvSpPr>
        <p:spPr>
          <a:xfrm>
            <a:off x="2232000" y="3011314"/>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Medioambiental, Social y de Gobernanza: los tres pilares utilizados para evaluar el rendimiento no financiero de una empresa y su impacto más amplio.</a:t>
            </a:r>
            <a:endParaRPr/>
          </a:p>
        </p:txBody>
      </p:sp>
      <p:sp>
        <p:nvSpPr>
          <p:cNvPr id="193" name="Google Shape;193;p6"/>
          <p:cNvSpPr txBox="1"/>
          <p:nvPr/>
        </p:nvSpPr>
        <p:spPr>
          <a:xfrm>
            <a:off x="9774900" y="3095953"/>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94" name="Google Shape;194;p6"/>
          <p:cNvSpPr/>
          <p:nvPr/>
        </p:nvSpPr>
        <p:spPr>
          <a:xfrm>
            <a:off x="468000" y="3455674"/>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95" name="Google Shape;195;p6"/>
          <p:cNvSpPr txBox="1"/>
          <p:nvPr/>
        </p:nvSpPr>
        <p:spPr>
          <a:xfrm>
            <a:off x="540000" y="3584563"/>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Empujón</a:t>
            </a:r>
            <a:endParaRPr/>
          </a:p>
        </p:txBody>
      </p:sp>
      <p:sp>
        <p:nvSpPr>
          <p:cNvPr id="196" name="Google Shape;196;p6"/>
          <p:cNvSpPr txBox="1"/>
          <p:nvPr/>
        </p:nvSpPr>
        <p:spPr>
          <a:xfrm>
            <a:off x="2232000" y="3515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Un pequeño cambio en la forma en que se presenta una opción (una opción predeterminada, un recordatorio, la disposición física) que modifica el comportamiento sin limitar las opciones.</a:t>
            </a:r>
            <a:endParaRPr/>
          </a:p>
        </p:txBody>
      </p:sp>
      <p:sp>
        <p:nvSpPr>
          <p:cNvPr id="197" name="Google Shape;197;p6"/>
          <p:cNvSpPr txBox="1"/>
          <p:nvPr/>
        </p:nvSpPr>
        <p:spPr>
          <a:xfrm>
            <a:off x="9774900" y="3599952"/>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198" name="Google Shape;198;p6"/>
          <p:cNvSpPr txBox="1"/>
          <p:nvPr/>
        </p:nvSpPr>
        <p:spPr>
          <a:xfrm>
            <a:off x="540000" y="4088562"/>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Transición doble</a:t>
            </a:r>
            <a:endParaRPr/>
          </a:p>
        </p:txBody>
      </p:sp>
      <p:sp>
        <p:nvSpPr>
          <p:cNvPr id="199" name="Google Shape;199;p6"/>
          <p:cNvSpPr txBox="1"/>
          <p:nvPr/>
        </p:nvSpPr>
        <p:spPr>
          <a:xfrm>
            <a:off x="2232000" y="4019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Impulsar conjuntamente la transformación digital y la transición ecológica para que ambas se refuercen mutuamente en las pymes.</a:t>
            </a:r>
            <a:endParaRPr/>
          </a:p>
        </p:txBody>
      </p:sp>
      <p:sp>
        <p:nvSpPr>
          <p:cNvPr id="200" name="Google Shape;200;p6"/>
          <p:cNvSpPr txBox="1"/>
          <p:nvPr/>
        </p:nvSpPr>
        <p:spPr>
          <a:xfrm>
            <a:off x="9774900" y="4103951"/>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201" name="Google Shape;201;p6"/>
          <p:cNvSpPr/>
          <p:nvPr/>
        </p:nvSpPr>
        <p:spPr>
          <a:xfrm>
            <a:off x="468000" y="4463672"/>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02" name="Google Shape;202;p6"/>
          <p:cNvSpPr txBox="1"/>
          <p:nvPr/>
        </p:nvSpPr>
        <p:spPr>
          <a:xfrm>
            <a:off x="540000" y="4592561"/>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KPI</a:t>
            </a:r>
            <a:endParaRPr/>
          </a:p>
        </p:txBody>
      </p:sp>
      <p:sp>
        <p:nvSpPr>
          <p:cNvPr id="203" name="Google Shape;203;p6"/>
          <p:cNvSpPr txBox="1"/>
          <p:nvPr/>
        </p:nvSpPr>
        <p:spPr>
          <a:xfrm>
            <a:off x="2232000" y="4523312"/>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Indicador clave de rendimiento: un valor medible que muestra la eficacia con la que una empresa está alcanzando un objetivo definido.</a:t>
            </a:r>
            <a:endParaRPr/>
          </a:p>
        </p:txBody>
      </p:sp>
      <p:sp>
        <p:nvSpPr>
          <p:cNvPr id="204" name="Google Shape;204;p6"/>
          <p:cNvSpPr txBox="1"/>
          <p:nvPr/>
        </p:nvSpPr>
        <p:spPr>
          <a:xfrm>
            <a:off x="9774900" y="4607950"/>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C2 M2</a:t>
            </a:r>
            <a:endParaRPr/>
          </a:p>
        </p:txBody>
      </p:sp>
      <p:sp>
        <p:nvSpPr>
          <p:cNvPr id="205" name="Google Shape;205;p6"/>
          <p:cNvSpPr txBox="1"/>
          <p:nvPr/>
        </p:nvSpPr>
        <p:spPr>
          <a:xfrm>
            <a:off x="540000" y="5096560"/>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Economía circular</a:t>
            </a:r>
            <a:endParaRPr/>
          </a:p>
        </p:txBody>
      </p:sp>
      <p:sp>
        <p:nvSpPr>
          <p:cNvPr id="206" name="Google Shape;206;p6"/>
          <p:cNvSpPr txBox="1"/>
          <p:nvPr/>
        </p:nvSpPr>
        <p:spPr>
          <a:xfrm>
            <a:off x="2232000" y="5027310"/>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Enfoque diseñado para mantener los materiales y productos en uso el mayor tiempo posible mediante la reducción, la reutilización, la reparación, el reacondicionamiento y el reciclaje, de modo que los residuos se conviertan en un recurso.</a:t>
            </a:r>
            <a:endParaRPr/>
          </a:p>
        </p:txBody>
      </p:sp>
      <p:sp>
        <p:nvSpPr>
          <p:cNvPr id="207" name="Google Shape;207;p6"/>
          <p:cNvSpPr txBox="1"/>
          <p:nvPr/>
        </p:nvSpPr>
        <p:spPr>
          <a:xfrm>
            <a:off x="9774900" y="5111949"/>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M2</a:t>
            </a:r>
            <a:endParaRPr/>
          </a:p>
        </p:txBody>
      </p:sp>
      <p:sp>
        <p:nvSpPr>
          <p:cNvPr id="208" name="Google Shape;208;p6"/>
          <p:cNvSpPr/>
          <p:nvPr/>
        </p:nvSpPr>
        <p:spPr>
          <a:xfrm>
            <a:off x="468000" y="5471670"/>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09" name="Google Shape;209;p6"/>
          <p:cNvSpPr txBox="1"/>
          <p:nvPr/>
        </p:nvSpPr>
        <p:spPr>
          <a:xfrm>
            <a:off x="540000" y="5600559"/>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Recorrido del huésped</a:t>
            </a:r>
            <a:endParaRPr/>
          </a:p>
        </p:txBody>
      </p:sp>
      <p:sp>
        <p:nvSpPr>
          <p:cNvPr id="210" name="Google Shape;210;p6"/>
          <p:cNvSpPr txBox="1"/>
          <p:nvPr/>
        </p:nvSpPr>
        <p:spPr>
          <a:xfrm>
            <a:off x="2232000" y="5531309"/>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La secuencia completa de las interacciones de un huésped con una empresa, desde el conocimiento de la marca hasta la reserva, la estancia y la interacción posterior a la estancia, que se utiliza para diseñar de forma coherente la sostenibilidad y los puntos de contacto digitales.</a:t>
            </a:r>
            <a:endParaRPr/>
          </a:p>
        </p:txBody>
      </p:sp>
      <p:sp>
        <p:nvSpPr>
          <p:cNvPr id="211" name="Google Shape;211;p6"/>
          <p:cNvSpPr txBox="1"/>
          <p:nvPr/>
        </p:nvSpPr>
        <p:spPr>
          <a:xfrm>
            <a:off x="9774900" y="5615948"/>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12" name="Google Shape;212;p6"/>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13" name="Google Shape;213;p6"/>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 name="Google Shape;214;p6"/>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Glosario compartido</a:t>
            </a:r>
            <a:endParaRPr/>
          </a:p>
        </p:txBody>
      </p:sp>
      <p:sp>
        <p:nvSpPr>
          <p:cNvPr id="215" name="Google Shape;215;p6"/>
          <p:cNvSpPr txBox="1"/>
          <p:nvPr/>
        </p:nvSpPr>
        <p:spPr>
          <a:xfrm>
            <a:off x="540000" y="2122367"/>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Término</a:t>
            </a:r>
            <a:endParaRPr/>
          </a:p>
        </p:txBody>
      </p:sp>
      <p:sp>
        <p:nvSpPr>
          <p:cNvPr id="216" name="Google Shape;216;p6"/>
          <p:cNvSpPr txBox="1"/>
          <p:nvPr/>
        </p:nvSpPr>
        <p:spPr>
          <a:xfrm>
            <a:off x="2232000" y="2122367"/>
            <a:ext cx="6984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Definición canónica</a:t>
            </a:r>
            <a:endParaRPr/>
          </a:p>
        </p:txBody>
      </p:sp>
      <p:pic>
        <p:nvPicPr>
          <p:cNvPr id="217" name="Google Shape;217;p6"/>
          <p:cNvPicPr preferRelativeResize="0"/>
          <p:nvPr/>
        </p:nvPicPr>
        <p:blipFill>
          <a:blip r:embed="rId3">
            <a:alphaModFix/>
          </a:blip>
          <a:stretch>
            <a:fillRect/>
          </a:stretch>
        </p:blipFill>
        <p:spPr>
          <a:xfrm>
            <a:off x="8636270" y="-328950"/>
            <a:ext cx="3549229" cy="1685725"/>
          </a:xfrm>
          <a:prstGeom prst="rect">
            <a:avLst/>
          </a:prstGeom>
          <a:noFill/>
          <a:ln>
            <a:noFill/>
          </a:ln>
        </p:spPr>
      </p:pic>
      <p:sp>
        <p:nvSpPr>
          <p:cNvPr id="218" name="Google Shape;218;p6"/>
          <p:cNvSpPr txBox="1"/>
          <p:nvPr/>
        </p:nvSpPr>
        <p:spPr>
          <a:xfrm>
            <a:off x="9360000" y="2087955"/>
            <a:ext cx="201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Tratamiento completo en</a:t>
            </a:r>
            <a:endParaRPr b="1" i="0" sz="1600">
              <a:solidFill>
                <a:srgbClr val="FFFFFF"/>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7"/>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01</a:t>
            </a:r>
            <a:endParaRPr/>
          </a:p>
        </p:txBody>
      </p:sp>
      <p:sp>
        <p:nvSpPr>
          <p:cNvPr id="225" name="Google Shape;225;p7"/>
          <p:cNvSpPr txBox="1"/>
          <p:nvPr>
            <p:ph idx="2" type="body"/>
          </p:nvPr>
        </p:nvSpPr>
        <p:spPr>
          <a:xfrm>
            <a:off x="1608004" y="1786741"/>
            <a:ext cx="789159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Por qué la sostenibilidad debe formar parte de las operaciones diarias</a:t>
            </a:r>
            <a:endParaRPr sz="2400"/>
          </a:p>
        </p:txBody>
      </p:sp>
      <p:sp>
        <p:nvSpPr>
          <p:cNvPr id="226" name="Google Shape;226;p7"/>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02</a:t>
            </a:r>
            <a:endParaRPr/>
          </a:p>
        </p:txBody>
      </p:sp>
      <p:sp>
        <p:nvSpPr>
          <p:cNvPr id="227" name="Google Shape;227;p7"/>
          <p:cNvSpPr txBox="1"/>
          <p:nvPr>
            <p:ph idx="4" type="body"/>
          </p:nvPr>
        </p:nvSpPr>
        <p:spPr>
          <a:xfrm>
            <a:off x="1608004" y="2516115"/>
            <a:ext cx="789159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Rutinas sostenibles por departamento</a:t>
            </a:r>
            <a:endParaRPr sz="2400"/>
          </a:p>
        </p:txBody>
      </p:sp>
      <p:sp>
        <p:nvSpPr>
          <p:cNvPr id="228" name="Google Shape;228;p7"/>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03</a:t>
            </a:r>
            <a:endParaRPr/>
          </a:p>
        </p:txBody>
      </p:sp>
      <p:sp>
        <p:nvSpPr>
          <p:cNvPr id="229" name="Google Shape;229;p7"/>
          <p:cNvSpPr txBox="1"/>
          <p:nvPr>
            <p:ph idx="6" type="body"/>
          </p:nvPr>
        </p:nvSpPr>
        <p:spPr>
          <a:xfrm>
            <a:off x="1608004" y="3210318"/>
            <a:ext cx="789159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Seguimiento del uso de recursos y del rendimiento diario</a:t>
            </a:r>
            <a:endParaRPr sz="2400"/>
          </a:p>
        </p:txBody>
      </p:sp>
      <p:sp>
        <p:nvSpPr>
          <p:cNvPr id="230" name="Google Shape;230;p7"/>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04</a:t>
            </a:r>
            <a:endParaRPr/>
          </a:p>
        </p:txBody>
      </p:sp>
      <p:sp>
        <p:nvSpPr>
          <p:cNvPr id="231" name="Google Shape;231;p7"/>
          <p:cNvSpPr txBox="1"/>
          <p:nvPr>
            <p:ph idx="8" type="body"/>
          </p:nvPr>
        </p:nvSpPr>
        <p:spPr>
          <a:xfrm>
            <a:off x="1608004" y="3922110"/>
            <a:ext cx="789159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Comportamiento, responsabilidad y cultura del equipo</a:t>
            </a:r>
            <a:endParaRPr sz="2400"/>
          </a:p>
        </p:txBody>
      </p:sp>
      <p:sp>
        <p:nvSpPr>
          <p:cNvPr id="232" name="Google Shape;232;p7"/>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05</a:t>
            </a:r>
            <a:endParaRPr/>
          </a:p>
        </p:txBody>
      </p:sp>
      <p:sp>
        <p:nvSpPr>
          <p:cNvPr id="233" name="Google Shape;233;p7"/>
          <p:cNvSpPr txBox="1"/>
          <p:nvPr>
            <p:ph idx="13" type="body"/>
          </p:nvPr>
        </p:nvSpPr>
        <p:spPr>
          <a:xfrm>
            <a:off x="1608004" y="4616963"/>
            <a:ext cx="789159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Práctica aplicada: rediseño de una rutina diaria</a:t>
            </a:r>
            <a:endParaRPr sz="2400"/>
          </a:p>
        </p:txBody>
      </p:sp>
      <p:sp>
        <p:nvSpPr>
          <p:cNvPr id="234" name="Google Shape;234;p7"/>
          <p:cNvSpPr txBox="1"/>
          <p:nvPr>
            <p:ph idx="14" type="body"/>
          </p:nvPr>
        </p:nvSpPr>
        <p:spPr>
          <a:xfrm>
            <a:off x="539627" y="412706"/>
            <a:ext cx="5041923" cy="72075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800"/>
              <a:buNone/>
            </a:pPr>
            <a:r>
              <a:rPr b="1" lang="en-US" sz="4800"/>
              <a:t>Contenido</a:t>
            </a:r>
            <a:endParaRPr/>
          </a:p>
        </p:txBody>
      </p:sp>
      <p:pic>
        <p:nvPicPr>
          <p:cNvPr id="235" name="Google Shape;235;p7"/>
          <p:cNvPicPr preferRelativeResize="0"/>
          <p:nvPr/>
        </p:nvPicPr>
        <p:blipFill>
          <a:blip r:embed="rId3">
            <a:alphaModFix/>
          </a:blip>
          <a:stretch>
            <a:fillRect/>
          </a:stretch>
        </p:blipFill>
        <p:spPr>
          <a:xfrm>
            <a:off x="6752500" y="0"/>
            <a:ext cx="5439499" cy="4255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8"/>
          <p:cNvSpPr txBox="1"/>
          <p:nvPr/>
        </p:nvSpPr>
        <p:spPr>
          <a:xfrm>
            <a:off x="677160" y="1532337"/>
            <a:ext cx="2067000" cy="5823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12000"/>
              <a:buFont typeface="Arial"/>
              <a:buNone/>
            </a:pPr>
            <a:r>
              <a:rPr b="1" i="0" lang="en-US" sz="12000">
                <a:solidFill>
                  <a:srgbClr val="0289AE"/>
                </a:solidFill>
                <a:latin typeface="Calibri"/>
                <a:ea typeface="Calibri"/>
                <a:cs typeface="Calibri"/>
                <a:sym typeface="Calibri"/>
              </a:rPr>
              <a:t>01</a:t>
            </a:r>
            <a:endParaRPr/>
          </a:p>
        </p:txBody>
      </p:sp>
      <p:pic>
        <p:nvPicPr>
          <p:cNvPr id="242" name="Google Shape;242;p8"/>
          <p:cNvPicPr preferRelativeResize="0"/>
          <p:nvPr/>
        </p:nvPicPr>
        <p:blipFill>
          <a:blip r:embed="rId3">
            <a:alphaModFix/>
          </a:blip>
          <a:stretch>
            <a:fillRect/>
          </a:stretch>
        </p:blipFill>
        <p:spPr>
          <a:xfrm>
            <a:off x="3772900" y="636000"/>
            <a:ext cx="8419100" cy="5488800"/>
          </a:xfrm>
          <a:prstGeom prst="rect">
            <a:avLst/>
          </a:prstGeom>
          <a:noFill/>
          <a:ln>
            <a:noFill/>
          </a:ln>
        </p:spPr>
      </p:pic>
      <p:sp>
        <p:nvSpPr>
          <p:cNvPr id="243" name="Google Shape;243;p8"/>
          <p:cNvSpPr txBox="1"/>
          <p:nvPr>
            <p:ph idx="1" type="body"/>
          </p:nvPr>
        </p:nvSpPr>
        <p:spPr>
          <a:xfrm>
            <a:off x="4142493" y="947375"/>
            <a:ext cx="7308600" cy="4711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5769"/>
              </a:lnSpc>
              <a:spcBef>
                <a:spcPts val="0"/>
              </a:spcBef>
              <a:spcAft>
                <a:spcPts val="0"/>
              </a:spcAft>
              <a:buClr>
                <a:schemeClr val="lt1"/>
              </a:buClr>
              <a:buSzPts val="5200"/>
              <a:buNone/>
            </a:pPr>
            <a:r>
              <a:rPr b="1" lang="en-US" sz="5200"/>
              <a:t>Por qué la sostenibilidad debe formar parte de las operaciones diarias</a:t>
            </a:r>
            <a:endParaRPr b="1" sz="5200"/>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600"/>
              <a:buNone/>
            </a:pPr>
            <a:r>
              <a:rPr lang="en-US" sz="2600"/>
              <a:t>Fundamentos para una sostenibilidad práctica en hoteles, restaurantes y servicios de atención al cliente.  Presentar el papel operativo de la sostenibilidad y examinar cómo las rutinas diarias pueden reducir los residuos, mejorar la eficiencia, reforzar la resiliencia y apoyar las prácticas responsables en el sector hotelero.</a:t>
            </a:r>
            <a:endParaRPr sz="2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grpSp>
        <p:nvGrpSpPr>
          <p:cNvPr id="248" name="Google Shape;248;p9"/>
          <p:cNvGrpSpPr/>
          <p:nvPr/>
        </p:nvGrpSpPr>
        <p:grpSpPr>
          <a:xfrm>
            <a:off x="495300" y="2059025"/>
            <a:ext cx="10931782" cy="4515474"/>
            <a:chOff x="-94855" y="2376177"/>
            <a:chExt cx="24279934" cy="10265086"/>
          </a:xfrm>
        </p:grpSpPr>
        <p:sp>
          <p:nvSpPr>
            <p:cNvPr id="249" name="Google Shape;249;p9"/>
            <p:cNvSpPr/>
            <p:nvPr/>
          </p:nvSpPr>
          <p:spPr>
            <a:xfrm>
              <a:off x="7893050" y="5667375"/>
              <a:ext cx="7318375" cy="99060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0" name="Google Shape;250;p9"/>
            <p:cNvSpPr/>
            <p:nvPr/>
          </p:nvSpPr>
          <p:spPr>
            <a:xfrm>
              <a:off x="7893050" y="7058025"/>
              <a:ext cx="7318375" cy="99060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1" name="Google Shape;251;p9"/>
            <p:cNvSpPr/>
            <p:nvPr/>
          </p:nvSpPr>
          <p:spPr>
            <a:xfrm>
              <a:off x="7893050" y="8447088"/>
              <a:ext cx="6048375" cy="99060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2" name="Google Shape;252;p9"/>
            <p:cNvSpPr/>
            <p:nvPr/>
          </p:nvSpPr>
          <p:spPr>
            <a:xfrm>
              <a:off x="6246330" y="4278313"/>
              <a:ext cx="1646720" cy="2382837"/>
            </a:xfrm>
            <a:custGeom>
              <a:rect b="b" l="l" r="r" t="t"/>
              <a:pathLst>
                <a:path extrusionOk="0" h="2382194" w="3362511">
                  <a:moveTo>
                    <a:pt x="603" y="0"/>
                  </a:moveTo>
                  <a:lnTo>
                    <a:pt x="3362511" y="1391594"/>
                  </a:lnTo>
                  <a:lnTo>
                    <a:pt x="3362511" y="2382194"/>
                  </a:lnTo>
                  <a:lnTo>
                    <a:pt x="4156" y="1964366"/>
                  </a:lnTo>
                  <a:cubicBezTo>
                    <a:pt x="7205" y="711090"/>
                    <a:pt x="-2446" y="1253276"/>
                    <a:pt x="603" y="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3" name="Google Shape;253;p9"/>
            <p:cNvSpPr/>
            <p:nvPr/>
          </p:nvSpPr>
          <p:spPr>
            <a:xfrm flipH="1" rot="10800000">
              <a:off x="6246330" y="7058024"/>
              <a:ext cx="1646720" cy="2381250"/>
            </a:xfrm>
            <a:custGeom>
              <a:rect b="b" l="l" r="r" t="t"/>
              <a:pathLst>
                <a:path extrusionOk="0" h="2382194" w="3362511">
                  <a:moveTo>
                    <a:pt x="603" y="0"/>
                  </a:moveTo>
                  <a:lnTo>
                    <a:pt x="3362511" y="1391594"/>
                  </a:lnTo>
                  <a:lnTo>
                    <a:pt x="3362511" y="2382194"/>
                  </a:lnTo>
                  <a:lnTo>
                    <a:pt x="4156" y="1964366"/>
                  </a:lnTo>
                  <a:cubicBezTo>
                    <a:pt x="7205" y="711090"/>
                    <a:pt x="-2446" y="1253276"/>
                    <a:pt x="603" y="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4" name="Google Shape;254;p9"/>
            <p:cNvSpPr/>
            <p:nvPr/>
          </p:nvSpPr>
          <p:spPr>
            <a:xfrm flipH="1" rot="10800000">
              <a:off x="6247456" y="8456612"/>
              <a:ext cx="1645594" cy="4184651"/>
            </a:xfrm>
            <a:custGeom>
              <a:rect b="b" l="l" r="r" t="t"/>
              <a:pathLst>
                <a:path extrusionOk="0" h="4184800" w="3361113">
                  <a:moveTo>
                    <a:pt x="0" y="0"/>
                  </a:moveTo>
                  <a:lnTo>
                    <a:pt x="3361113" y="3194200"/>
                  </a:lnTo>
                  <a:lnTo>
                    <a:pt x="3361113" y="4184800"/>
                  </a:lnTo>
                  <a:lnTo>
                    <a:pt x="3552" y="1962779"/>
                  </a:lnTo>
                  <a:lnTo>
                    <a:pt x="0" y="0"/>
                  </a:ln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5" name="Google Shape;255;p9"/>
            <p:cNvSpPr/>
            <p:nvPr/>
          </p:nvSpPr>
          <p:spPr>
            <a:xfrm flipH="1">
              <a:off x="11386034" y="5573403"/>
              <a:ext cx="5043488" cy="9906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6" name="Google Shape;256;p9"/>
            <p:cNvSpPr/>
            <p:nvPr/>
          </p:nvSpPr>
          <p:spPr>
            <a:xfrm flipH="1">
              <a:off x="9111146" y="6962466"/>
              <a:ext cx="7318374" cy="9906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7" name="Google Shape;257;p9"/>
            <p:cNvSpPr/>
            <p:nvPr/>
          </p:nvSpPr>
          <p:spPr>
            <a:xfrm flipH="1">
              <a:off x="12804777" y="8353115"/>
              <a:ext cx="3624743" cy="9906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8" name="Google Shape;258;p9"/>
            <p:cNvSpPr/>
            <p:nvPr/>
          </p:nvSpPr>
          <p:spPr>
            <a:xfrm flipH="1">
              <a:off x="16429522" y="2377764"/>
              <a:ext cx="1447315" cy="4186238"/>
            </a:xfrm>
            <a:custGeom>
              <a:rect b="b" l="l" r="r" t="t"/>
              <a:pathLst>
                <a:path extrusionOk="0" h="4184800" w="3361113">
                  <a:moveTo>
                    <a:pt x="0" y="0"/>
                  </a:moveTo>
                  <a:lnTo>
                    <a:pt x="3361113" y="3194200"/>
                  </a:lnTo>
                  <a:lnTo>
                    <a:pt x="3361113" y="4184800"/>
                  </a:lnTo>
                  <a:lnTo>
                    <a:pt x="3552" y="1962779"/>
                  </a:lnTo>
                  <a:lnTo>
                    <a:pt x="0" y="0"/>
                  </a:ln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9" name="Google Shape;259;p9"/>
            <p:cNvSpPr/>
            <p:nvPr/>
          </p:nvSpPr>
          <p:spPr>
            <a:xfrm flipH="1">
              <a:off x="16429522" y="5573403"/>
              <a:ext cx="1448305" cy="2382837"/>
            </a:xfrm>
            <a:custGeom>
              <a:rect b="b" l="l" r="r" t="t"/>
              <a:pathLst>
                <a:path extrusionOk="0" h="2382194" w="3362511">
                  <a:moveTo>
                    <a:pt x="603" y="0"/>
                  </a:moveTo>
                  <a:lnTo>
                    <a:pt x="3362511" y="1391594"/>
                  </a:lnTo>
                  <a:lnTo>
                    <a:pt x="3362511" y="2382194"/>
                  </a:lnTo>
                  <a:lnTo>
                    <a:pt x="4156" y="1964366"/>
                  </a:lnTo>
                  <a:cubicBezTo>
                    <a:pt x="7205" y="711090"/>
                    <a:pt x="-2446" y="1253276"/>
                    <a:pt x="603" y="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0" name="Google Shape;260;p9"/>
            <p:cNvSpPr/>
            <p:nvPr/>
          </p:nvSpPr>
          <p:spPr>
            <a:xfrm rot="10800000">
              <a:off x="16429522" y="8353115"/>
              <a:ext cx="1448305" cy="2381250"/>
            </a:xfrm>
            <a:custGeom>
              <a:rect b="b" l="l" r="r" t="t"/>
              <a:pathLst>
                <a:path extrusionOk="0" h="2382194" w="3362511">
                  <a:moveTo>
                    <a:pt x="603" y="0"/>
                  </a:moveTo>
                  <a:lnTo>
                    <a:pt x="3362511" y="1391594"/>
                  </a:lnTo>
                  <a:lnTo>
                    <a:pt x="3362511" y="2382194"/>
                  </a:lnTo>
                  <a:lnTo>
                    <a:pt x="4156" y="1964366"/>
                  </a:lnTo>
                  <a:cubicBezTo>
                    <a:pt x="7205" y="711090"/>
                    <a:pt x="-2446" y="1253276"/>
                    <a:pt x="603" y="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1" name="Google Shape;261;p9"/>
            <p:cNvSpPr/>
            <p:nvPr/>
          </p:nvSpPr>
          <p:spPr>
            <a:xfrm>
              <a:off x="-94855" y="10668000"/>
              <a:ext cx="6341669" cy="1966914"/>
            </a:xfrm>
            <a:custGeom>
              <a:rect b="b" l="l" r="r" t="t"/>
              <a:pathLst>
                <a:path extrusionOk="0" h="1967100" w="4728956">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2" name="Google Shape;262;p9"/>
            <p:cNvSpPr/>
            <p:nvPr/>
          </p:nvSpPr>
          <p:spPr>
            <a:xfrm>
              <a:off x="-94855" y="7472363"/>
              <a:ext cx="6341669" cy="1966911"/>
            </a:xfrm>
            <a:custGeom>
              <a:rect b="b" l="l" r="r" t="t"/>
              <a:pathLst>
                <a:path extrusionOk="0" h="1967100" w="4728956">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3" name="Google Shape;263;p9"/>
            <p:cNvSpPr/>
            <p:nvPr/>
          </p:nvSpPr>
          <p:spPr>
            <a:xfrm>
              <a:off x="-94855" y="4276726"/>
              <a:ext cx="6341669" cy="1966914"/>
            </a:xfrm>
            <a:custGeom>
              <a:rect b="b" l="l" r="r" t="t"/>
              <a:pathLst>
                <a:path extrusionOk="0" h="1967100" w="4728956">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4" name="Google Shape;264;p9"/>
            <p:cNvSpPr/>
            <p:nvPr/>
          </p:nvSpPr>
          <p:spPr>
            <a:xfrm flipH="1">
              <a:off x="17876837" y="8767453"/>
              <a:ext cx="6308238" cy="1966911"/>
            </a:xfrm>
            <a:custGeom>
              <a:rect b="b" l="l" r="r" t="t"/>
              <a:pathLst>
                <a:path extrusionOk="0" h="1967100" w="4728956">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5" name="Google Shape;265;p9"/>
            <p:cNvSpPr/>
            <p:nvPr/>
          </p:nvSpPr>
          <p:spPr>
            <a:xfrm flipH="1">
              <a:off x="17876837" y="5571814"/>
              <a:ext cx="6308240" cy="1966914"/>
            </a:xfrm>
            <a:custGeom>
              <a:rect b="b" l="l" r="r" t="t"/>
              <a:pathLst>
                <a:path extrusionOk="0" h="1967100" w="4728956">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6" name="Google Shape;266;p9"/>
            <p:cNvSpPr/>
            <p:nvPr/>
          </p:nvSpPr>
          <p:spPr>
            <a:xfrm flipH="1">
              <a:off x="17876837" y="2376177"/>
              <a:ext cx="6308242" cy="1966911"/>
            </a:xfrm>
            <a:custGeom>
              <a:rect b="b" l="l" r="r" t="t"/>
              <a:pathLst>
                <a:path extrusionOk="0" h="1967100" w="4728956">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7" name="Google Shape;267;p9"/>
            <p:cNvSpPr txBox="1"/>
            <p:nvPr/>
          </p:nvSpPr>
          <p:spPr>
            <a:xfrm>
              <a:off x="554089" y="4462956"/>
              <a:ext cx="5270100" cy="1714500"/>
            </a:xfrm>
            <a:prstGeom prst="rect">
              <a:avLst/>
            </a:prstGeom>
            <a:noFill/>
            <a:ln>
              <a:noFill/>
            </a:ln>
          </p:spPr>
          <p:txBody>
            <a:bodyPr anchorCtr="0" anchor="t" bIns="45700" lIns="91425" spcFirstLastPara="1" rIns="91425" wrap="square" tIns="45700">
              <a:spAutoFit/>
            </a:bodyPr>
            <a:lstStyle/>
            <a:p>
              <a:pPr indent="0" lvl="0" marL="0" marR="0" rtl="0" algn="l">
                <a:lnSpc>
                  <a:spcPct val="95555"/>
                </a:lnSpc>
                <a:spcBef>
                  <a:spcPts val="0"/>
                </a:spcBef>
                <a:spcAft>
                  <a:spcPts val="0"/>
                </a:spcAft>
                <a:buNone/>
              </a:pPr>
              <a:r>
                <a:rPr lang="en-US" sz="1500">
                  <a:solidFill>
                    <a:schemeClr val="lt1"/>
                  </a:solidFill>
                  <a:latin typeface="Calibri"/>
                  <a:ea typeface="Calibri"/>
                  <a:cs typeface="Calibri"/>
                  <a:sym typeface="Calibri"/>
                </a:rPr>
                <a:t>Decisiones prácticas integradas en el trabajo diario</a:t>
              </a:r>
              <a:endParaRPr sz="1100"/>
            </a:p>
          </p:txBody>
        </p:sp>
        <p:sp>
          <p:nvSpPr>
            <p:cNvPr id="268" name="Google Shape;268;p9"/>
            <p:cNvSpPr txBox="1"/>
            <p:nvPr/>
          </p:nvSpPr>
          <p:spPr>
            <a:xfrm>
              <a:off x="712849" y="7401783"/>
              <a:ext cx="5595900" cy="1714500"/>
            </a:xfrm>
            <a:prstGeom prst="rect">
              <a:avLst/>
            </a:prstGeom>
            <a:noFill/>
            <a:ln>
              <a:noFill/>
            </a:ln>
          </p:spPr>
          <p:txBody>
            <a:bodyPr anchorCtr="0" anchor="t" bIns="45700" lIns="91425" spcFirstLastPara="1" rIns="91425" wrap="square" tIns="45700">
              <a:spAutoFit/>
            </a:bodyPr>
            <a:lstStyle/>
            <a:p>
              <a:pPr indent="0" lvl="0" marL="0" marR="0" rtl="0" algn="l">
                <a:lnSpc>
                  <a:spcPct val="95555"/>
                </a:lnSpc>
                <a:spcBef>
                  <a:spcPts val="0"/>
                </a:spcBef>
                <a:spcAft>
                  <a:spcPts val="0"/>
                </a:spcAft>
                <a:buNone/>
              </a:pPr>
              <a:r>
                <a:rPr lang="en-US" sz="1500">
                  <a:solidFill>
                    <a:schemeClr val="lt1"/>
                  </a:solidFill>
                  <a:latin typeface="Calibri"/>
                  <a:ea typeface="Calibri"/>
                  <a:cs typeface="Calibri"/>
                  <a:sym typeface="Calibri"/>
                </a:rPr>
                <a:t>Formas de prestar servicios que tienen en cuenta los recursos sin reducir la calidad</a:t>
              </a:r>
              <a:endParaRPr sz="1100"/>
            </a:p>
          </p:txBody>
        </p:sp>
        <p:sp>
          <p:nvSpPr>
            <p:cNvPr id="269" name="Google Shape;269;p9"/>
            <p:cNvSpPr txBox="1"/>
            <p:nvPr/>
          </p:nvSpPr>
          <p:spPr>
            <a:xfrm>
              <a:off x="712838" y="10794177"/>
              <a:ext cx="5595900" cy="1714500"/>
            </a:xfrm>
            <a:prstGeom prst="rect">
              <a:avLst/>
            </a:prstGeom>
            <a:noFill/>
            <a:ln>
              <a:noFill/>
            </a:ln>
          </p:spPr>
          <p:txBody>
            <a:bodyPr anchorCtr="0" anchor="t" bIns="45700" lIns="91425" spcFirstLastPara="1" rIns="91425" wrap="square" tIns="45700">
              <a:spAutoFit/>
            </a:bodyPr>
            <a:lstStyle/>
            <a:p>
              <a:pPr indent="0" lvl="0" marL="0" marR="0" rtl="0" algn="l">
                <a:lnSpc>
                  <a:spcPct val="95555"/>
                </a:lnSpc>
                <a:spcBef>
                  <a:spcPts val="0"/>
                </a:spcBef>
                <a:spcAft>
                  <a:spcPts val="0"/>
                </a:spcAft>
                <a:buNone/>
              </a:pPr>
              <a:r>
                <a:rPr lang="en-US" sz="1500">
                  <a:solidFill>
                    <a:schemeClr val="lt1"/>
                  </a:solidFill>
                  <a:latin typeface="Calibri"/>
                  <a:ea typeface="Calibri"/>
                  <a:cs typeface="Calibri"/>
                  <a:sym typeface="Calibri"/>
                </a:rPr>
                <a:t>Visibles en los hábitos, las normas y las listas de comprobación</a:t>
              </a:r>
              <a:endParaRPr sz="1100"/>
            </a:p>
          </p:txBody>
        </p:sp>
        <p:sp>
          <p:nvSpPr>
            <p:cNvPr id="270" name="Google Shape;270;p9"/>
            <p:cNvSpPr txBox="1"/>
            <p:nvPr/>
          </p:nvSpPr>
          <p:spPr>
            <a:xfrm>
              <a:off x="18531033" y="2771952"/>
              <a:ext cx="5329800" cy="1212900"/>
            </a:xfrm>
            <a:prstGeom prst="rect">
              <a:avLst/>
            </a:prstGeom>
            <a:noFill/>
            <a:ln>
              <a:noFill/>
            </a:ln>
          </p:spPr>
          <p:txBody>
            <a:bodyPr anchorCtr="0" anchor="t" bIns="45700" lIns="91425" spcFirstLastPara="1" rIns="91425" wrap="square" tIns="45700">
              <a:spAutoFit/>
            </a:bodyPr>
            <a:lstStyle/>
            <a:p>
              <a:pPr indent="0" lvl="0" marL="0" marR="0" rtl="0" algn="l">
                <a:lnSpc>
                  <a:spcPct val="95555"/>
                </a:lnSpc>
                <a:spcBef>
                  <a:spcPts val="0"/>
                </a:spcBef>
                <a:spcAft>
                  <a:spcPts val="0"/>
                </a:spcAft>
                <a:buNone/>
              </a:pPr>
              <a:r>
                <a:rPr lang="en-US" sz="1500">
                  <a:solidFill>
                    <a:schemeClr val="lt1"/>
                  </a:solidFill>
                  <a:latin typeface="Calibri"/>
                  <a:ea typeface="Calibri"/>
                  <a:cs typeface="Calibri"/>
                  <a:sym typeface="Calibri"/>
                </a:rPr>
                <a:t>Acciones simbólicas puntuales</a:t>
              </a:r>
              <a:endParaRPr sz="1500">
                <a:solidFill>
                  <a:schemeClr val="lt1"/>
                </a:solidFill>
                <a:latin typeface="Calibri"/>
                <a:ea typeface="Calibri"/>
                <a:cs typeface="Calibri"/>
                <a:sym typeface="Calibri"/>
              </a:endParaRPr>
            </a:p>
          </p:txBody>
        </p:sp>
        <p:sp>
          <p:nvSpPr>
            <p:cNvPr id="271" name="Google Shape;271;p9"/>
            <p:cNvSpPr txBox="1"/>
            <p:nvPr/>
          </p:nvSpPr>
          <p:spPr>
            <a:xfrm>
              <a:off x="18531036" y="5869677"/>
              <a:ext cx="4426200" cy="1212900"/>
            </a:xfrm>
            <a:prstGeom prst="rect">
              <a:avLst/>
            </a:prstGeom>
            <a:noFill/>
            <a:ln>
              <a:noFill/>
            </a:ln>
          </p:spPr>
          <p:txBody>
            <a:bodyPr anchorCtr="0" anchor="t" bIns="45700" lIns="91425" spcFirstLastPara="1" rIns="91425" wrap="square" tIns="45700">
              <a:spAutoFit/>
            </a:bodyPr>
            <a:lstStyle/>
            <a:p>
              <a:pPr indent="0" lvl="0" marL="0" marR="0" rtl="0" algn="l">
                <a:lnSpc>
                  <a:spcPct val="95555"/>
                </a:lnSpc>
                <a:spcBef>
                  <a:spcPts val="0"/>
                </a:spcBef>
                <a:spcAft>
                  <a:spcPts val="0"/>
                </a:spcAft>
                <a:buNone/>
              </a:pPr>
              <a:r>
                <a:rPr lang="en-US" sz="1500">
                  <a:solidFill>
                    <a:schemeClr val="lt1"/>
                  </a:solidFill>
                  <a:latin typeface="Calibri"/>
                  <a:ea typeface="Calibri"/>
                  <a:cs typeface="Calibri"/>
                  <a:sym typeface="Calibri"/>
                </a:rPr>
                <a:t>Responsabilidad exclusiva del gerente</a:t>
              </a:r>
              <a:endParaRPr sz="1500">
                <a:solidFill>
                  <a:schemeClr val="lt1"/>
                </a:solidFill>
                <a:latin typeface="Calibri"/>
                <a:ea typeface="Calibri"/>
                <a:cs typeface="Calibri"/>
                <a:sym typeface="Calibri"/>
              </a:endParaRPr>
            </a:p>
          </p:txBody>
        </p:sp>
        <p:sp>
          <p:nvSpPr>
            <p:cNvPr id="272" name="Google Shape;272;p9"/>
            <p:cNvSpPr txBox="1"/>
            <p:nvPr/>
          </p:nvSpPr>
          <p:spPr>
            <a:xfrm>
              <a:off x="18531036" y="8876632"/>
              <a:ext cx="5420700" cy="1714500"/>
            </a:xfrm>
            <a:prstGeom prst="rect">
              <a:avLst/>
            </a:prstGeom>
            <a:noFill/>
            <a:ln>
              <a:noFill/>
            </a:ln>
          </p:spPr>
          <p:txBody>
            <a:bodyPr anchorCtr="0" anchor="t" bIns="45700" lIns="91425" spcFirstLastPara="1" rIns="91425" wrap="square" tIns="45700">
              <a:spAutoFit/>
            </a:bodyPr>
            <a:lstStyle/>
            <a:p>
              <a:pPr indent="0" lvl="0" marL="0" marR="0" rtl="0" algn="l">
                <a:lnSpc>
                  <a:spcPct val="95555"/>
                </a:lnSpc>
                <a:spcBef>
                  <a:spcPts val="0"/>
                </a:spcBef>
                <a:spcAft>
                  <a:spcPts val="0"/>
                </a:spcAft>
                <a:buNone/>
              </a:pPr>
              <a:r>
                <a:rPr lang="en-US" sz="1500">
                  <a:solidFill>
                    <a:schemeClr val="lt1"/>
                  </a:solidFill>
                  <a:latin typeface="Calibri"/>
                  <a:ea typeface="Calibri"/>
                  <a:cs typeface="Calibri"/>
                  <a:sym typeface="Calibri"/>
                </a:rPr>
                <a:t>Una disyuntiva entre la comodidad del huésped y la profesionalidad</a:t>
              </a:r>
              <a:endParaRPr sz="1100"/>
            </a:p>
          </p:txBody>
        </p:sp>
        <p:sp>
          <p:nvSpPr>
            <p:cNvPr id="273" name="Google Shape;273;p9"/>
            <p:cNvSpPr/>
            <p:nvPr/>
          </p:nvSpPr>
          <p:spPr>
            <a:xfrm>
              <a:off x="11826875" y="5416550"/>
              <a:ext cx="60325" cy="53975"/>
            </a:xfrm>
            <a:custGeom>
              <a:rect b="b" l="l" r="r" t="t"/>
              <a:pathLst>
                <a:path extrusionOk="0" h="8" w="9">
                  <a:moveTo>
                    <a:pt x="9" y="4"/>
                  </a:moveTo>
                  <a:cubicBezTo>
                    <a:pt x="9" y="6"/>
                    <a:pt x="7" y="8"/>
                    <a:pt x="4" y="8"/>
                  </a:cubicBezTo>
                  <a:cubicBezTo>
                    <a:pt x="2" y="8"/>
                    <a:pt x="0" y="6"/>
                    <a:pt x="0" y="4"/>
                  </a:cubicBezTo>
                  <a:cubicBezTo>
                    <a:pt x="0" y="2"/>
                    <a:pt x="2" y="0"/>
                    <a:pt x="4" y="0"/>
                  </a:cubicBezTo>
                  <a:cubicBezTo>
                    <a:pt x="7" y="0"/>
                    <a:pt x="9" y="2"/>
                    <a:pt x="9" y="4"/>
                  </a:cubicBezTo>
                  <a:close/>
                  <a:moveTo>
                    <a:pt x="9" y="4"/>
                  </a:moveTo>
                  <a:cubicBezTo>
                    <a:pt x="9" y="4"/>
                    <a:pt x="9" y="4"/>
                    <a:pt x="9" y="4"/>
                  </a:cubicBezTo>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4" name="Google Shape;274;p9"/>
            <p:cNvSpPr/>
            <p:nvPr/>
          </p:nvSpPr>
          <p:spPr>
            <a:xfrm>
              <a:off x="11990388" y="5511800"/>
              <a:ext cx="61912" cy="53975"/>
            </a:xfrm>
            <a:custGeom>
              <a:rect b="b" l="l" r="r" t="t"/>
              <a:pathLst>
                <a:path extrusionOk="0" h="8" w="9">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5" name="Google Shape;275;p9"/>
            <p:cNvSpPr/>
            <p:nvPr/>
          </p:nvSpPr>
          <p:spPr>
            <a:xfrm>
              <a:off x="12152313" y="5335588"/>
              <a:ext cx="61912" cy="53975"/>
            </a:xfrm>
            <a:custGeom>
              <a:rect b="b" l="l" r="r" t="t"/>
              <a:pathLst>
                <a:path extrusionOk="0" h="8" w="9">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6" name="Google Shape;276;p9"/>
            <p:cNvSpPr/>
            <p:nvPr/>
          </p:nvSpPr>
          <p:spPr>
            <a:xfrm>
              <a:off x="12315825" y="5402263"/>
              <a:ext cx="60325" cy="61912"/>
            </a:xfrm>
            <a:custGeom>
              <a:rect b="b" l="l" r="r" t="t"/>
              <a:pathLst>
                <a:path extrusionOk="0" h="9" w="9">
                  <a:moveTo>
                    <a:pt x="9" y="4"/>
                  </a:moveTo>
                  <a:cubicBezTo>
                    <a:pt x="9" y="7"/>
                    <a:pt x="7" y="9"/>
                    <a:pt x="4" y="9"/>
                  </a:cubicBezTo>
                  <a:cubicBezTo>
                    <a:pt x="2" y="9"/>
                    <a:pt x="0" y="7"/>
                    <a:pt x="0" y="4"/>
                  </a:cubicBezTo>
                  <a:cubicBezTo>
                    <a:pt x="0" y="2"/>
                    <a:pt x="2" y="0"/>
                    <a:pt x="4" y="0"/>
                  </a:cubicBezTo>
                  <a:cubicBezTo>
                    <a:pt x="7" y="0"/>
                    <a:pt x="9" y="2"/>
                    <a:pt x="9" y="4"/>
                  </a:cubicBezTo>
                  <a:close/>
                  <a:moveTo>
                    <a:pt x="9" y="4"/>
                  </a:moveTo>
                  <a:cubicBezTo>
                    <a:pt x="9" y="4"/>
                    <a:pt x="9" y="4"/>
                    <a:pt x="9" y="4"/>
                  </a:cubicBezTo>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7" name="Google Shape;277;p9"/>
            <p:cNvSpPr/>
            <p:nvPr/>
          </p:nvSpPr>
          <p:spPr>
            <a:xfrm>
              <a:off x="12472988" y="5199063"/>
              <a:ext cx="60325" cy="60325"/>
            </a:xfrm>
            <a:custGeom>
              <a:rect b="b" l="l" r="r" t="t"/>
              <a:pathLst>
                <a:path extrusionOk="0" h="9" w="9">
                  <a:moveTo>
                    <a:pt x="9" y="4"/>
                  </a:moveTo>
                  <a:cubicBezTo>
                    <a:pt x="9" y="7"/>
                    <a:pt x="7" y="9"/>
                    <a:pt x="5" y="9"/>
                  </a:cubicBezTo>
                  <a:cubicBezTo>
                    <a:pt x="2" y="9"/>
                    <a:pt x="0" y="7"/>
                    <a:pt x="0" y="4"/>
                  </a:cubicBezTo>
                  <a:cubicBezTo>
                    <a:pt x="0" y="2"/>
                    <a:pt x="2" y="0"/>
                    <a:pt x="5" y="0"/>
                  </a:cubicBezTo>
                  <a:cubicBezTo>
                    <a:pt x="7" y="0"/>
                    <a:pt x="9" y="2"/>
                    <a:pt x="9" y="4"/>
                  </a:cubicBezTo>
                  <a:close/>
                  <a:moveTo>
                    <a:pt x="9" y="4"/>
                  </a:moveTo>
                  <a:cubicBezTo>
                    <a:pt x="9" y="4"/>
                    <a:pt x="9" y="4"/>
                    <a:pt x="9" y="4"/>
                  </a:cubicBezTo>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8" name="Google Shape;278;p9"/>
            <p:cNvSpPr/>
            <p:nvPr/>
          </p:nvSpPr>
          <p:spPr>
            <a:xfrm>
              <a:off x="12750800" y="5688013"/>
              <a:ext cx="53975" cy="60325"/>
            </a:xfrm>
            <a:custGeom>
              <a:rect b="b" l="l" r="r" t="t"/>
              <a:pathLst>
                <a:path extrusionOk="0" h="9" w="8">
                  <a:moveTo>
                    <a:pt x="8" y="4"/>
                  </a:moveTo>
                  <a:cubicBezTo>
                    <a:pt x="8" y="7"/>
                    <a:pt x="7" y="9"/>
                    <a:pt x="4" y="9"/>
                  </a:cubicBezTo>
                  <a:cubicBezTo>
                    <a:pt x="2" y="9"/>
                    <a:pt x="0" y="7"/>
                    <a:pt x="0" y="4"/>
                  </a:cubicBezTo>
                  <a:cubicBezTo>
                    <a:pt x="0" y="2"/>
                    <a:pt x="2" y="0"/>
                    <a:pt x="4" y="0"/>
                  </a:cubicBezTo>
                  <a:cubicBezTo>
                    <a:pt x="7" y="0"/>
                    <a:pt x="8" y="2"/>
                    <a:pt x="8" y="4"/>
                  </a:cubicBezTo>
                  <a:close/>
                  <a:moveTo>
                    <a:pt x="8" y="4"/>
                  </a:moveTo>
                  <a:cubicBezTo>
                    <a:pt x="8" y="4"/>
                    <a:pt x="8" y="4"/>
                    <a:pt x="8" y="4"/>
                  </a:cubicBezTo>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sp>
        <p:nvSpPr>
          <p:cNvPr id="279" name="Google Shape;279;p9"/>
          <p:cNvSpPr txBox="1"/>
          <p:nvPr/>
        </p:nvSpPr>
        <p:spPr>
          <a:xfrm>
            <a:off x="786014" y="1656113"/>
            <a:ext cx="2375700" cy="1053900"/>
          </a:xfrm>
          <a:prstGeom prst="rect">
            <a:avLst/>
          </a:prstGeom>
          <a:noFill/>
          <a:ln>
            <a:noFill/>
          </a:ln>
        </p:spPr>
        <p:txBody>
          <a:bodyPr anchorCtr="0" anchor="t" bIns="45700" lIns="91425" spcFirstLastPara="1" rIns="91425" wrap="square" tIns="45700">
            <a:spAutoFit/>
          </a:bodyPr>
          <a:lstStyle/>
          <a:p>
            <a:pPr indent="0" lvl="0" marL="0" marR="0" rtl="0" algn="l">
              <a:lnSpc>
                <a:spcPct val="99166"/>
              </a:lnSpc>
              <a:spcBef>
                <a:spcPts val="0"/>
              </a:spcBef>
              <a:spcAft>
                <a:spcPts val="0"/>
              </a:spcAft>
              <a:buNone/>
            </a:pPr>
            <a:r>
              <a:rPr b="1" lang="en-US" sz="2100">
                <a:solidFill>
                  <a:srgbClr val="0289AE"/>
                </a:solidFill>
                <a:latin typeface="Calibri"/>
                <a:ea typeface="Calibri"/>
                <a:cs typeface="Calibri"/>
                <a:sym typeface="Calibri"/>
              </a:rPr>
              <a:t>Las operaciones diarias sostenibles son:</a:t>
            </a:r>
            <a:endParaRPr baseline="30000" sz="2100">
              <a:solidFill>
                <a:srgbClr val="0289AE"/>
              </a:solidFill>
              <a:latin typeface="Calibri"/>
              <a:ea typeface="Calibri"/>
              <a:cs typeface="Calibri"/>
              <a:sym typeface="Calibri"/>
            </a:endParaRPr>
          </a:p>
        </p:txBody>
      </p:sp>
      <p:sp>
        <p:nvSpPr>
          <p:cNvPr id="280" name="Google Shape;280;p9"/>
          <p:cNvSpPr txBox="1"/>
          <p:nvPr/>
        </p:nvSpPr>
        <p:spPr>
          <a:xfrm>
            <a:off x="8789272" y="942538"/>
            <a:ext cx="2620200" cy="1099800"/>
          </a:xfrm>
          <a:prstGeom prst="rect">
            <a:avLst/>
          </a:prstGeom>
          <a:noFill/>
          <a:ln>
            <a:noFill/>
          </a:ln>
        </p:spPr>
        <p:txBody>
          <a:bodyPr anchorCtr="0" anchor="t" bIns="45700" lIns="91425" spcFirstLastPara="1" rIns="91425" wrap="square" tIns="45700">
            <a:spAutoFit/>
          </a:bodyPr>
          <a:lstStyle/>
          <a:p>
            <a:pPr indent="0" lvl="0" marL="0" marR="0" rtl="0" algn="r">
              <a:lnSpc>
                <a:spcPct val="99166"/>
              </a:lnSpc>
              <a:spcBef>
                <a:spcPts val="0"/>
              </a:spcBef>
              <a:spcAft>
                <a:spcPts val="0"/>
              </a:spcAft>
              <a:buNone/>
            </a:pPr>
            <a:r>
              <a:rPr b="1" lang="en-US" sz="2200">
                <a:solidFill>
                  <a:srgbClr val="3D8241"/>
                </a:solidFill>
                <a:latin typeface="Calibri"/>
                <a:ea typeface="Calibri"/>
                <a:cs typeface="Calibri"/>
                <a:sym typeface="Calibri"/>
              </a:rPr>
              <a:t>Ideas erróneas comunes </a:t>
            </a:r>
            <a:endParaRPr sz="1200"/>
          </a:p>
          <a:p>
            <a:pPr indent="0" lvl="0" marL="0" marR="0" rtl="0" algn="r">
              <a:lnSpc>
                <a:spcPct val="99166"/>
              </a:lnSpc>
              <a:spcBef>
                <a:spcPts val="0"/>
              </a:spcBef>
              <a:spcAft>
                <a:spcPts val="0"/>
              </a:spcAft>
              <a:buNone/>
            </a:pPr>
            <a:r>
              <a:rPr b="1" lang="en-US" sz="2200">
                <a:solidFill>
                  <a:srgbClr val="3D8241"/>
                </a:solidFill>
                <a:latin typeface="Calibri"/>
                <a:ea typeface="Calibri"/>
                <a:cs typeface="Calibri"/>
                <a:sym typeface="Calibri"/>
              </a:rPr>
              <a:t>a tener en cuenta</a:t>
            </a:r>
            <a:endParaRPr b="1" baseline="30000" sz="2200">
              <a:solidFill>
                <a:srgbClr val="3D8241"/>
              </a:solidFill>
              <a:latin typeface="Calibri"/>
              <a:ea typeface="Calibri"/>
              <a:cs typeface="Calibri"/>
              <a:sym typeface="Calibri"/>
            </a:endParaRPr>
          </a:p>
        </p:txBody>
      </p:sp>
      <p:sp>
        <p:nvSpPr>
          <p:cNvPr id="281" name="Google Shape;281;p9"/>
          <p:cNvSpPr txBox="1"/>
          <p:nvPr/>
        </p:nvSpPr>
        <p:spPr>
          <a:xfrm>
            <a:off x="495290" y="200968"/>
            <a:ext cx="6157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se ven las operaciones diarias sostenibles en la práctica</a:t>
            </a:r>
            <a:endParaRPr/>
          </a:p>
        </p:txBody>
      </p:sp>
      <p:sp>
        <p:nvSpPr>
          <p:cNvPr id="282" name="Google Shape;282;p9"/>
          <p:cNvSpPr/>
          <p:nvPr/>
        </p:nvSpPr>
        <p:spPr>
          <a:xfrm rot="7513517">
            <a:off x="8583974" y="1070332"/>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9"/>
          <p:cNvSpPr/>
          <p:nvPr/>
        </p:nvSpPr>
        <p:spPr>
          <a:xfrm>
            <a:off x="4502038" y="2867224"/>
            <a:ext cx="2961229" cy="2893838"/>
          </a:xfrm>
          <a:prstGeom prst="ellipse">
            <a:avLst/>
          </a:prstGeom>
          <a:solidFill>
            <a:schemeClr val="lt1"/>
          </a:solidFill>
          <a:ln>
            <a:noFill/>
          </a:ln>
          <a:effectLst>
            <a:outerShdw blurRad="46638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84" name="Google Shape;284;p9"/>
          <p:cNvSpPr txBox="1"/>
          <p:nvPr/>
        </p:nvSpPr>
        <p:spPr>
          <a:xfrm>
            <a:off x="4776504" y="3582258"/>
            <a:ext cx="2375700" cy="1695000"/>
          </a:xfrm>
          <a:prstGeom prst="rect">
            <a:avLst/>
          </a:prstGeom>
          <a:noFill/>
          <a:ln>
            <a:noFill/>
          </a:ln>
        </p:spPr>
        <p:txBody>
          <a:bodyPr anchorCtr="0" anchor="t" bIns="45700" lIns="91425" spcFirstLastPara="1" rIns="91425" wrap="square" tIns="45700">
            <a:spAutoFit/>
          </a:bodyPr>
          <a:lstStyle/>
          <a:p>
            <a:pPr indent="0" lvl="0" marL="0" marR="0" rtl="0" algn="ctr">
              <a:lnSpc>
                <a:spcPct val="99166"/>
              </a:lnSpc>
              <a:spcBef>
                <a:spcPts val="0"/>
              </a:spcBef>
              <a:spcAft>
                <a:spcPts val="0"/>
              </a:spcAft>
              <a:buNone/>
            </a:pPr>
            <a:r>
              <a:rPr lang="en-US" sz="2100">
                <a:solidFill>
                  <a:srgbClr val="262626"/>
                </a:solidFill>
                <a:latin typeface="Calibri"/>
                <a:ea typeface="Calibri"/>
                <a:cs typeface="Calibri"/>
                <a:sym typeface="Calibri"/>
              </a:rPr>
              <a:t>La sostenibilidad se hace realidad en el sector hotelero cuando forma parte de la rutina diaria.</a:t>
            </a:r>
            <a:endParaRPr baseline="30000" sz="2100">
              <a:solidFill>
                <a:srgbClr val="262626"/>
              </a:solidFill>
              <a:latin typeface="Calibri"/>
              <a:ea typeface="Calibri"/>
              <a:cs typeface="Calibri"/>
              <a:sym typeface="Calibri"/>
            </a:endParaRPr>
          </a:p>
        </p:txBody>
      </p:sp>
      <p:sp>
        <p:nvSpPr>
          <p:cNvPr id="285" name="Google Shape;285;p9"/>
          <p:cNvSpPr/>
          <p:nvPr/>
        </p:nvSpPr>
        <p:spPr>
          <a:xfrm flipH="1" rot="-7513517">
            <a:off x="3181799" y="2174994"/>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6" name="Google Shape;286;p9"/>
          <p:cNvCxnSpPr/>
          <p:nvPr/>
        </p:nvCxnSpPr>
        <p:spPr>
          <a:xfrm>
            <a:off x="0" y="1389182"/>
            <a:ext cx="6814986" cy="0"/>
          </a:xfrm>
          <a:prstGeom prst="straightConnector1">
            <a:avLst/>
          </a:prstGeom>
          <a:noFill/>
          <a:ln cap="flat" cmpd="sng" w="34925">
            <a:solidFill>
              <a:srgbClr val="62A844"/>
            </a:solidFill>
            <a:prstDash val="dot"/>
            <a:miter lim="8000"/>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grpSp>
        <p:nvGrpSpPr>
          <p:cNvPr id="292" name="Google Shape;292;p10"/>
          <p:cNvGrpSpPr/>
          <p:nvPr/>
        </p:nvGrpSpPr>
        <p:grpSpPr>
          <a:xfrm>
            <a:off x="4208198" y="386543"/>
            <a:ext cx="7470834" cy="6049273"/>
            <a:chOff x="9515475" y="838200"/>
            <a:chExt cx="13664044" cy="12065000"/>
          </a:xfrm>
        </p:grpSpPr>
        <p:sp>
          <p:nvSpPr>
            <p:cNvPr id="293" name="Google Shape;293;p10"/>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94" name="Google Shape;294;p10"/>
            <p:cNvCxnSpPr/>
            <p:nvPr/>
          </p:nvCxnSpPr>
          <p:spPr>
            <a:xfrm>
              <a:off x="13245571" y="6324599"/>
              <a:ext cx="9933948" cy="0"/>
            </a:xfrm>
            <a:prstGeom prst="straightConnector1">
              <a:avLst/>
            </a:prstGeom>
            <a:noFill/>
            <a:ln cap="flat" cmpd="sng" w="25400">
              <a:solidFill>
                <a:srgbClr val="62A844"/>
              </a:solidFill>
              <a:prstDash val="dot"/>
              <a:miter lim="8000"/>
              <a:headEnd len="sm" w="sm" type="none"/>
              <a:tailEnd len="sm" w="sm" type="none"/>
            </a:ln>
          </p:spPr>
        </p:cxnSp>
        <p:sp>
          <p:nvSpPr>
            <p:cNvPr id="295" name="Google Shape;295;p10"/>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96" name="Google Shape;296;p10"/>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97" name="Google Shape;297;p10"/>
            <p:cNvCxnSpPr/>
            <p:nvPr/>
          </p:nvCxnSpPr>
          <p:spPr>
            <a:xfrm>
              <a:off x="12768265" y="9996488"/>
              <a:ext cx="10411254" cy="0"/>
            </a:xfrm>
            <a:prstGeom prst="straightConnector1">
              <a:avLst/>
            </a:prstGeom>
            <a:noFill/>
            <a:ln cap="flat" cmpd="sng" w="25400">
              <a:solidFill>
                <a:srgbClr val="EABB22"/>
              </a:solidFill>
              <a:prstDash val="dot"/>
              <a:miter lim="8000"/>
              <a:headEnd len="sm" w="sm" type="none"/>
              <a:tailEnd len="sm" w="sm" type="none"/>
            </a:ln>
          </p:spPr>
        </p:cxnSp>
        <p:cxnSp>
          <p:nvCxnSpPr>
            <p:cNvPr id="298" name="Google Shape;298;p10"/>
            <p:cNvCxnSpPr/>
            <p:nvPr/>
          </p:nvCxnSpPr>
          <p:spPr>
            <a:xfrm>
              <a:off x="13079187" y="2376489"/>
              <a:ext cx="10100332" cy="0"/>
            </a:xfrm>
            <a:prstGeom prst="straightConnector1">
              <a:avLst/>
            </a:prstGeom>
            <a:noFill/>
            <a:ln cap="flat" cmpd="sng" w="25400">
              <a:solidFill>
                <a:srgbClr val="0289AE"/>
              </a:solidFill>
              <a:prstDash val="dot"/>
              <a:miter lim="8000"/>
              <a:headEnd len="sm" w="sm" type="none"/>
              <a:tailEnd len="sm" w="sm" type="none"/>
            </a:ln>
          </p:spPr>
        </p:cxnSp>
        <p:sp>
          <p:nvSpPr>
            <p:cNvPr id="299" name="Google Shape;299;p10"/>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0" name="Google Shape;300;p10"/>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1" name="Google Shape;301;p10"/>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2" name="Google Shape;302;p10"/>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3" name="Google Shape;303;p10"/>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4" name="Google Shape;304;p10"/>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5" name="Google Shape;305;p10"/>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306" name="Google Shape;306;p10"/>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307" name="Google Shape;307;p10"/>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308" name="Google Shape;308;p10"/>
          <p:cNvSpPr txBox="1"/>
          <p:nvPr/>
        </p:nvSpPr>
        <p:spPr>
          <a:xfrm>
            <a:off x="371751" y="193475"/>
            <a:ext cx="3900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son importantes las rutinas diarias</a:t>
            </a:r>
            <a:endParaRPr/>
          </a:p>
        </p:txBody>
      </p:sp>
      <p:cxnSp>
        <p:nvCxnSpPr>
          <p:cNvPr id="309" name="Google Shape;309;p10"/>
          <p:cNvCxnSpPr/>
          <p:nvPr/>
        </p:nvCxnSpPr>
        <p:spPr>
          <a:xfrm>
            <a:off x="-9" y="1874110"/>
            <a:ext cx="3840300" cy="0"/>
          </a:xfrm>
          <a:prstGeom prst="straightConnector1">
            <a:avLst/>
          </a:prstGeom>
          <a:noFill/>
          <a:ln cap="flat" cmpd="sng" w="34925">
            <a:solidFill>
              <a:srgbClr val="62A844"/>
            </a:solidFill>
            <a:prstDash val="dot"/>
            <a:miter lim="8000"/>
            <a:headEnd len="sm" w="sm" type="none"/>
            <a:tailEnd len="sm" w="sm" type="none"/>
          </a:ln>
        </p:spPr>
      </p:cxnSp>
      <p:sp>
        <p:nvSpPr>
          <p:cNvPr id="310" name="Google Shape;310;p10"/>
          <p:cNvSpPr txBox="1"/>
          <p:nvPr/>
        </p:nvSpPr>
        <p:spPr>
          <a:xfrm>
            <a:off x="483467" y="2027220"/>
            <a:ext cx="3040500" cy="17907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lang="en-US" sz="2100">
                <a:solidFill>
                  <a:srgbClr val="262626"/>
                </a:solidFill>
                <a:latin typeface="Calibri"/>
                <a:ea typeface="Calibri"/>
                <a:cs typeface="Calibri"/>
                <a:sym typeface="Calibri"/>
              </a:rPr>
              <a:t>Las rutinas sostenibles bien diseñadas favorecen tanto la calidad del servicio como el rendimiento operativo.</a:t>
            </a:r>
            <a:endParaRPr baseline="30000" sz="2100">
              <a:solidFill>
                <a:srgbClr val="262626"/>
              </a:solidFill>
              <a:latin typeface="Calibri"/>
              <a:ea typeface="Calibri"/>
              <a:cs typeface="Calibri"/>
              <a:sym typeface="Calibri"/>
            </a:endParaRPr>
          </a:p>
        </p:txBody>
      </p:sp>
      <p:sp>
        <p:nvSpPr>
          <p:cNvPr id="311" name="Google Shape;311;p10"/>
          <p:cNvSpPr txBox="1"/>
          <p:nvPr/>
        </p:nvSpPr>
        <p:spPr>
          <a:xfrm>
            <a:off x="6974309" y="5116914"/>
            <a:ext cx="4400365" cy="97789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6363"/>
              </a:lnSpc>
              <a:spcBef>
                <a:spcPts val="0"/>
              </a:spcBef>
              <a:spcAft>
                <a:spcPts val="0"/>
              </a:spcAft>
              <a:buClr>
                <a:srgbClr val="EABB22"/>
              </a:buClr>
              <a:buSzPts val="2200"/>
              <a:buFont typeface="Calibri"/>
              <a:buChar char="•"/>
            </a:pPr>
            <a:r>
              <a:rPr lang="en-US" sz="2200">
                <a:solidFill>
                  <a:srgbClr val="262626"/>
                </a:solidFill>
                <a:latin typeface="Calibri"/>
                <a:ea typeface="Calibri"/>
                <a:cs typeface="Calibri"/>
                <a:sym typeface="Calibri"/>
              </a:rPr>
              <a:t>Prácticas sostenibles más creíbles</a:t>
            </a:r>
            <a:endParaRPr sz="2200">
              <a:solidFill>
                <a:srgbClr val="262626"/>
              </a:solidFill>
              <a:latin typeface="Calibri"/>
              <a:ea typeface="Calibri"/>
              <a:cs typeface="Calibri"/>
              <a:sym typeface="Calibri"/>
            </a:endParaRPr>
          </a:p>
          <a:p>
            <a:pPr indent="-285750" lvl="0" marL="285750" marR="0" rtl="0" algn="l">
              <a:lnSpc>
                <a:spcPct val="106363"/>
              </a:lnSpc>
              <a:spcBef>
                <a:spcPts val="0"/>
              </a:spcBef>
              <a:spcAft>
                <a:spcPts val="0"/>
              </a:spcAft>
              <a:buClr>
                <a:srgbClr val="EABB22"/>
              </a:buClr>
              <a:buSzPts val="2200"/>
              <a:buFont typeface="Calibri"/>
              <a:buChar char="•"/>
            </a:pPr>
            <a:r>
              <a:rPr lang="en-US" sz="2200">
                <a:solidFill>
                  <a:srgbClr val="262626"/>
                </a:solidFill>
                <a:latin typeface="Calibri"/>
                <a:ea typeface="Calibri"/>
                <a:cs typeface="Calibri"/>
                <a:sym typeface="Calibri"/>
              </a:rPr>
              <a:t>Opciones más claras</a:t>
            </a:r>
            <a:endParaRPr sz="2200">
              <a:solidFill>
                <a:srgbClr val="262626"/>
              </a:solidFill>
              <a:latin typeface="Calibri"/>
              <a:ea typeface="Calibri"/>
              <a:cs typeface="Calibri"/>
              <a:sym typeface="Calibri"/>
            </a:endParaRPr>
          </a:p>
          <a:p>
            <a:pPr indent="-285750" lvl="0" marL="285750" marR="0" rtl="0" algn="l">
              <a:lnSpc>
                <a:spcPct val="106363"/>
              </a:lnSpc>
              <a:spcBef>
                <a:spcPts val="0"/>
              </a:spcBef>
              <a:spcAft>
                <a:spcPts val="0"/>
              </a:spcAft>
              <a:buClr>
                <a:srgbClr val="EABB22"/>
              </a:buClr>
              <a:buSzPts val="2200"/>
              <a:buFont typeface="Calibri"/>
              <a:buChar char="•"/>
            </a:pPr>
            <a:r>
              <a:rPr lang="en-US" sz="2200">
                <a:solidFill>
                  <a:srgbClr val="262626"/>
                </a:solidFill>
                <a:latin typeface="Calibri"/>
                <a:ea typeface="Calibri"/>
                <a:cs typeface="Calibri"/>
                <a:sym typeface="Calibri"/>
              </a:rPr>
              <a:t>Mayor confianza en la empresa</a:t>
            </a:r>
            <a:endParaRPr sz="2200">
              <a:solidFill>
                <a:srgbClr val="262626"/>
              </a:solidFill>
              <a:latin typeface="Calibri"/>
              <a:ea typeface="Calibri"/>
              <a:cs typeface="Calibri"/>
              <a:sym typeface="Calibri"/>
            </a:endParaRPr>
          </a:p>
        </p:txBody>
      </p:sp>
      <p:sp>
        <p:nvSpPr>
          <p:cNvPr id="312" name="Google Shape;312;p10"/>
          <p:cNvSpPr txBox="1"/>
          <p:nvPr/>
        </p:nvSpPr>
        <p:spPr>
          <a:xfrm>
            <a:off x="6974309" y="2672694"/>
            <a:ext cx="2734047"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62A844"/>
                </a:solidFill>
                <a:latin typeface="Calibri"/>
                <a:ea typeface="Calibri"/>
                <a:cs typeface="Calibri"/>
                <a:sym typeface="Calibri"/>
              </a:rPr>
              <a:t>Para el equipo</a:t>
            </a:r>
            <a:endParaRPr/>
          </a:p>
        </p:txBody>
      </p:sp>
      <p:sp>
        <p:nvSpPr>
          <p:cNvPr id="313" name="Google Shape;313;p10"/>
          <p:cNvSpPr txBox="1"/>
          <p:nvPr/>
        </p:nvSpPr>
        <p:spPr>
          <a:xfrm>
            <a:off x="6974309" y="1198646"/>
            <a:ext cx="4423783" cy="97789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6363"/>
              </a:lnSpc>
              <a:spcBef>
                <a:spcPts val="0"/>
              </a:spcBef>
              <a:spcAft>
                <a:spcPts val="0"/>
              </a:spcAft>
              <a:buClr>
                <a:srgbClr val="0289AE"/>
              </a:buClr>
              <a:buSzPts val="2200"/>
              <a:buFont typeface="Calibri"/>
              <a:buChar char="•"/>
            </a:pPr>
            <a:r>
              <a:rPr lang="en-US" sz="2200">
                <a:solidFill>
                  <a:srgbClr val="262626"/>
                </a:solidFill>
                <a:latin typeface="Calibri"/>
                <a:ea typeface="Calibri"/>
                <a:cs typeface="Calibri"/>
                <a:sym typeface="Calibri"/>
              </a:rPr>
              <a:t>Menores costes evitables</a:t>
            </a:r>
            <a:endParaRPr sz="2200">
              <a:solidFill>
                <a:srgbClr val="262626"/>
              </a:solidFill>
              <a:latin typeface="Calibri"/>
              <a:ea typeface="Calibri"/>
              <a:cs typeface="Calibri"/>
              <a:sym typeface="Calibri"/>
            </a:endParaRPr>
          </a:p>
          <a:p>
            <a:pPr indent="-285750" lvl="0" marL="285750" marR="0" rtl="0" algn="l">
              <a:lnSpc>
                <a:spcPct val="106363"/>
              </a:lnSpc>
              <a:spcBef>
                <a:spcPts val="0"/>
              </a:spcBef>
              <a:spcAft>
                <a:spcPts val="0"/>
              </a:spcAft>
              <a:buClr>
                <a:srgbClr val="0289AE"/>
              </a:buClr>
              <a:buSzPts val="2200"/>
              <a:buFont typeface="Calibri"/>
              <a:buChar char="•"/>
            </a:pPr>
            <a:r>
              <a:rPr lang="en-US" sz="2200">
                <a:solidFill>
                  <a:srgbClr val="262626"/>
                </a:solidFill>
                <a:latin typeface="Calibri"/>
                <a:ea typeface="Calibri"/>
                <a:cs typeface="Calibri"/>
                <a:sym typeface="Calibri"/>
              </a:rPr>
              <a:t>Mayor resiliencia</a:t>
            </a:r>
            <a:endParaRPr sz="2200">
              <a:solidFill>
                <a:srgbClr val="262626"/>
              </a:solidFill>
              <a:latin typeface="Calibri"/>
              <a:ea typeface="Calibri"/>
              <a:cs typeface="Calibri"/>
              <a:sym typeface="Calibri"/>
            </a:endParaRPr>
          </a:p>
          <a:p>
            <a:pPr indent="-285750" lvl="0" marL="285750" marR="0" rtl="0" algn="l">
              <a:lnSpc>
                <a:spcPct val="106363"/>
              </a:lnSpc>
              <a:spcBef>
                <a:spcPts val="0"/>
              </a:spcBef>
              <a:spcAft>
                <a:spcPts val="0"/>
              </a:spcAft>
              <a:buClr>
                <a:srgbClr val="0289AE"/>
              </a:buClr>
              <a:buSzPts val="2200"/>
              <a:buFont typeface="Calibri"/>
              <a:buChar char="•"/>
            </a:pPr>
            <a:r>
              <a:rPr lang="en-US" sz="2200">
                <a:solidFill>
                  <a:srgbClr val="262626"/>
                </a:solidFill>
                <a:latin typeface="Calibri"/>
                <a:ea typeface="Calibri"/>
                <a:cs typeface="Calibri"/>
                <a:sym typeface="Calibri"/>
              </a:rPr>
              <a:t>Mejor disciplina en los procesos</a:t>
            </a:r>
            <a:endParaRPr sz="2200">
              <a:solidFill>
                <a:srgbClr val="262626"/>
              </a:solidFill>
              <a:latin typeface="Calibri"/>
              <a:ea typeface="Calibri"/>
              <a:cs typeface="Calibri"/>
              <a:sym typeface="Calibri"/>
            </a:endParaRPr>
          </a:p>
        </p:txBody>
      </p:sp>
      <p:sp>
        <p:nvSpPr>
          <p:cNvPr id="314" name="Google Shape;314;p10"/>
          <p:cNvSpPr txBox="1"/>
          <p:nvPr/>
        </p:nvSpPr>
        <p:spPr>
          <a:xfrm>
            <a:off x="6974309" y="3259994"/>
            <a:ext cx="5150819" cy="97789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6363"/>
              </a:lnSpc>
              <a:spcBef>
                <a:spcPts val="0"/>
              </a:spcBef>
              <a:spcAft>
                <a:spcPts val="0"/>
              </a:spcAft>
              <a:buClr>
                <a:srgbClr val="62A844"/>
              </a:buClr>
              <a:buSzPts val="2200"/>
              <a:buFont typeface="Calibri"/>
              <a:buChar char="•"/>
            </a:pPr>
            <a:r>
              <a:rPr lang="en-US" sz="2200">
                <a:solidFill>
                  <a:srgbClr val="262626"/>
                </a:solidFill>
                <a:latin typeface="Calibri"/>
                <a:ea typeface="Calibri"/>
                <a:cs typeface="Calibri"/>
                <a:sym typeface="Calibri"/>
              </a:rPr>
              <a:t>Expectativas más claras</a:t>
            </a:r>
            <a:endParaRPr/>
          </a:p>
          <a:p>
            <a:pPr indent="-285750" lvl="0" marL="285750" marR="0" rtl="0" algn="l">
              <a:lnSpc>
                <a:spcPct val="106363"/>
              </a:lnSpc>
              <a:spcBef>
                <a:spcPts val="0"/>
              </a:spcBef>
              <a:spcAft>
                <a:spcPts val="0"/>
              </a:spcAft>
              <a:buClr>
                <a:srgbClr val="62A844"/>
              </a:buClr>
              <a:buSzPts val="2200"/>
              <a:buFont typeface="Calibri"/>
              <a:buChar char="•"/>
            </a:pPr>
            <a:r>
              <a:rPr lang="en-US" sz="2200">
                <a:solidFill>
                  <a:srgbClr val="262626"/>
                </a:solidFill>
                <a:latin typeface="Calibri"/>
                <a:ea typeface="Calibri"/>
                <a:cs typeface="Calibri"/>
                <a:sym typeface="Calibri"/>
              </a:rPr>
              <a:t>Responsabilidad compartida</a:t>
            </a:r>
            <a:endParaRPr/>
          </a:p>
          <a:p>
            <a:pPr indent="-285750" lvl="0" marL="285750" marR="0" rtl="0" algn="l">
              <a:lnSpc>
                <a:spcPct val="106363"/>
              </a:lnSpc>
              <a:spcBef>
                <a:spcPts val="0"/>
              </a:spcBef>
              <a:spcAft>
                <a:spcPts val="0"/>
              </a:spcAft>
              <a:buClr>
                <a:srgbClr val="62A844"/>
              </a:buClr>
              <a:buSzPts val="2200"/>
              <a:buFont typeface="Calibri"/>
              <a:buChar char="•"/>
            </a:pPr>
            <a:r>
              <a:rPr lang="en-US" sz="2200">
                <a:solidFill>
                  <a:srgbClr val="262626"/>
                </a:solidFill>
                <a:latin typeface="Calibri"/>
                <a:ea typeface="Calibri"/>
                <a:cs typeface="Calibri"/>
                <a:sym typeface="Calibri"/>
              </a:rPr>
              <a:t>Hábitos de trabajo más coherentes</a:t>
            </a:r>
            <a:endParaRPr/>
          </a:p>
        </p:txBody>
      </p:sp>
      <p:sp>
        <p:nvSpPr>
          <p:cNvPr id="315" name="Google Shape;315;p10"/>
          <p:cNvSpPr txBox="1"/>
          <p:nvPr/>
        </p:nvSpPr>
        <p:spPr>
          <a:xfrm>
            <a:off x="6974309" y="609471"/>
            <a:ext cx="2734047"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0289AE"/>
                </a:solidFill>
                <a:latin typeface="Calibri"/>
                <a:ea typeface="Calibri"/>
                <a:cs typeface="Calibri"/>
                <a:sym typeface="Calibri"/>
              </a:rPr>
              <a:t>Para la empresa</a:t>
            </a:r>
            <a:endParaRPr/>
          </a:p>
        </p:txBody>
      </p:sp>
      <p:sp>
        <p:nvSpPr>
          <p:cNvPr id="316" name="Google Shape;316;p10"/>
          <p:cNvSpPr txBox="1"/>
          <p:nvPr/>
        </p:nvSpPr>
        <p:spPr>
          <a:xfrm>
            <a:off x="6974309" y="4472635"/>
            <a:ext cx="3680991"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EABB22"/>
                </a:solidFill>
                <a:latin typeface="Calibri"/>
                <a:ea typeface="Calibri"/>
                <a:cs typeface="Calibri"/>
                <a:sym typeface="Calibri"/>
              </a:rPr>
              <a:t>Para los huéspedes</a:t>
            </a:r>
            <a:endParaRPr/>
          </a:p>
        </p:txBody>
      </p:sp>
      <p:pic>
        <p:nvPicPr>
          <p:cNvPr id="317" name="Google Shape;317;p10"/>
          <p:cNvPicPr preferRelativeResize="0"/>
          <p:nvPr/>
        </p:nvPicPr>
        <p:blipFill>
          <a:blip r:embed="rId3">
            <a:alphaModFix/>
          </a:blip>
          <a:stretch>
            <a:fillRect/>
          </a:stretch>
        </p:blipFill>
        <p:spPr>
          <a:xfrm>
            <a:off x="-160087" y="3167319"/>
            <a:ext cx="5150825" cy="369069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1"/>
          <p:cNvSpPr/>
          <p:nvPr/>
        </p:nvSpPr>
        <p:spPr>
          <a:xfrm>
            <a:off x="0" y="0"/>
            <a:ext cx="12192000" cy="10668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11"/>
          <p:cNvSpPr txBox="1"/>
          <p:nvPr/>
        </p:nvSpPr>
        <p:spPr>
          <a:xfrm>
            <a:off x="375235" y="1382851"/>
            <a:ext cx="7898100" cy="5285700"/>
          </a:xfrm>
          <a:prstGeom prst="rect">
            <a:avLst/>
          </a:prstGeom>
          <a:noFill/>
          <a:ln>
            <a:noFill/>
          </a:ln>
        </p:spPr>
        <p:txBody>
          <a:bodyPr anchorCtr="0" anchor="t" bIns="45700" lIns="91425" spcFirstLastPara="1" rIns="91425" wrap="square" tIns="45700">
            <a:spAutoFit/>
          </a:bodyPr>
          <a:lstStyle/>
          <a:p>
            <a:pPr indent="0" lvl="0" marL="0" marR="0" rtl="0" algn="l">
              <a:lnSpc>
                <a:spcPct val="107500"/>
              </a:lnSpc>
              <a:spcBef>
                <a:spcPts val="0"/>
              </a:spcBef>
              <a:spcAft>
                <a:spcPts val="0"/>
              </a:spcAft>
              <a:buNone/>
            </a:pPr>
            <a:r>
              <a:rPr b="1" lang="en-US" sz="2400">
                <a:solidFill>
                  <a:srgbClr val="0289AE"/>
                </a:solidFill>
                <a:latin typeface="Calibri"/>
                <a:ea typeface="Calibri"/>
                <a:cs typeface="Calibri"/>
                <a:sym typeface="Calibri"/>
              </a:rPr>
              <a:t>En un negocio típico del sector hotelero, los aspectos clave de la sostenibilidad se encuentran presentes en todas las áreas de la empresa:</a:t>
            </a:r>
            <a:endParaRPr b="1" sz="2000">
              <a:solidFill>
                <a:srgbClr val="0289AE"/>
              </a:solidFill>
              <a:latin typeface="Calibri"/>
              <a:ea typeface="Calibri"/>
              <a:cs typeface="Calibri"/>
              <a:sym typeface="Calibri"/>
            </a:endParaRPr>
          </a:p>
          <a:p>
            <a:pPr indent="-330200" lvl="0" marL="342900" marR="0" rtl="0" algn="l">
              <a:lnSpc>
                <a:spcPct val="104999"/>
              </a:lnSpc>
              <a:spcBef>
                <a:spcPts val="0"/>
              </a:spcBef>
              <a:spcAft>
                <a:spcPts val="0"/>
              </a:spcAft>
              <a:buClr>
                <a:srgbClr val="62A844"/>
              </a:buClr>
              <a:buSzPts val="1800"/>
              <a:buFont typeface="Arial"/>
              <a:buChar char="•"/>
            </a:pPr>
            <a:r>
              <a:rPr b="1" lang="en-US" sz="1800">
                <a:solidFill>
                  <a:srgbClr val="62A844"/>
                </a:solidFill>
                <a:latin typeface="Calibri"/>
                <a:ea typeface="Calibri"/>
                <a:cs typeface="Calibri"/>
                <a:sym typeface="Calibri"/>
              </a:rPr>
              <a:t>Recepción: </a:t>
            </a:r>
            <a:r>
              <a:rPr lang="en-US" sz="1800">
                <a:solidFill>
                  <a:srgbClr val="262626"/>
                </a:solidFill>
                <a:latin typeface="Calibri"/>
                <a:ea typeface="Calibri"/>
                <a:cs typeface="Calibri"/>
                <a:sym typeface="Calibri"/>
              </a:rPr>
              <a:t>información para los huéspedes, impresión de documentos, consejos sobre transporte, recomendaciones de socios</a:t>
            </a:r>
            <a:endParaRPr sz="1200"/>
          </a:p>
          <a:p>
            <a:pPr indent="-330200" lvl="0" marL="342900" marR="0" rtl="0" algn="l">
              <a:lnSpc>
                <a:spcPct val="104999"/>
              </a:lnSpc>
              <a:spcBef>
                <a:spcPts val="0"/>
              </a:spcBef>
              <a:spcAft>
                <a:spcPts val="0"/>
              </a:spcAft>
              <a:buClr>
                <a:srgbClr val="62A844"/>
              </a:buClr>
              <a:buSzPts val="1800"/>
              <a:buFont typeface="Arial"/>
              <a:buChar char="•"/>
            </a:pPr>
            <a:r>
              <a:rPr b="1" lang="en-US" sz="1800">
                <a:solidFill>
                  <a:srgbClr val="62A844"/>
                </a:solidFill>
                <a:latin typeface="Calibri"/>
                <a:ea typeface="Calibri"/>
                <a:cs typeface="Calibri"/>
                <a:sym typeface="Calibri"/>
              </a:rPr>
              <a:t>Servicio de limpieza: </a:t>
            </a:r>
            <a:r>
              <a:rPr lang="en-US" sz="1800">
                <a:solidFill>
                  <a:srgbClr val="262626"/>
                </a:solidFill>
                <a:latin typeface="Calibri"/>
                <a:ea typeface="Calibri"/>
                <a:cs typeface="Calibri"/>
                <a:sym typeface="Calibri"/>
              </a:rPr>
              <a:t>ciclos de lavandería, productos químicos de limpieza, artículos de aseo, comprobación del cierre de las habitaciones</a:t>
            </a:r>
            <a:endParaRPr sz="1200"/>
          </a:p>
          <a:p>
            <a:pPr indent="-330200" lvl="0" marL="342900" marR="0" rtl="0" algn="l">
              <a:lnSpc>
                <a:spcPct val="104999"/>
              </a:lnSpc>
              <a:spcBef>
                <a:spcPts val="0"/>
              </a:spcBef>
              <a:spcAft>
                <a:spcPts val="0"/>
              </a:spcAft>
              <a:buClr>
                <a:srgbClr val="62A844"/>
              </a:buClr>
              <a:buSzPts val="1800"/>
              <a:buFont typeface="Arial"/>
              <a:buChar char="•"/>
            </a:pPr>
            <a:r>
              <a:rPr b="1" lang="en-US" sz="1800">
                <a:solidFill>
                  <a:srgbClr val="62A844"/>
                </a:solidFill>
                <a:latin typeface="Calibri"/>
                <a:ea typeface="Calibri"/>
                <a:cs typeface="Calibri"/>
                <a:sym typeface="Calibri"/>
              </a:rPr>
              <a:t>Cocina y restauración</a:t>
            </a:r>
            <a:r>
              <a:rPr b="1" lang="en-US" sz="1800">
                <a:solidFill>
                  <a:srgbClr val="262626"/>
                </a:solidFill>
                <a:latin typeface="Calibri"/>
                <a:ea typeface="Calibri"/>
                <a:cs typeface="Calibri"/>
                <a:sym typeface="Calibri"/>
              </a:rPr>
              <a:t>: </a:t>
            </a:r>
            <a:r>
              <a:rPr lang="en-US" sz="1800">
                <a:solidFill>
                  <a:srgbClr val="262626"/>
                </a:solidFill>
                <a:latin typeface="Calibri"/>
                <a:ea typeface="Calibri"/>
                <a:cs typeface="Calibri"/>
                <a:sym typeface="Calibri"/>
              </a:rPr>
              <a:t>desperdicio de alimentos, almacenamiento, consumo de energía, consumo de agua, envases</a:t>
            </a:r>
            <a:endParaRPr sz="1200"/>
          </a:p>
          <a:p>
            <a:pPr indent="-330200" lvl="0" marL="342900" marR="0" rtl="0" algn="l">
              <a:lnSpc>
                <a:spcPct val="104999"/>
              </a:lnSpc>
              <a:spcBef>
                <a:spcPts val="0"/>
              </a:spcBef>
              <a:spcAft>
                <a:spcPts val="0"/>
              </a:spcAft>
              <a:buClr>
                <a:srgbClr val="62A844"/>
              </a:buClr>
              <a:buSzPts val="1800"/>
              <a:buFont typeface="Arial"/>
              <a:buChar char="•"/>
            </a:pPr>
            <a:r>
              <a:rPr b="1" lang="en-US" sz="1800">
                <a:solidFill>
                  <a:srgbClr val="62A844"/>
                </a:solidFill>
                <a:latin typeface="Calibri"/>
                <a:ea typeface="Calibri"/>
                <a:cs typeface="Calibri"/>
                <a:sym typeface="Calibri"/>
              </a:rPr>
              <a:t>Mantenimiento: </a:t>
            </a:r>
            <a:r>
              <a:rPr lang="en-US" sz="1800">
                <a:solidFill>
                  <a:srgbClr val="262626"/>
                </a:solidFill>
                <a:latin typeface="Calibri"/>
                <a:ea typeface="Calibri"/>
                <a:cs typeface="Calibri"/>
                <a:sym typeface="Calibri"/>
              </a:rPr>
              <a:t>calefacción, refrigeración, fugas, ajustes de los equipos, mantenimiento preventivo</a:t>
            </a:r>
            <a:endParaRPr sz="1200"/>
          </a:p>
          <a:p>
            <a:pPr indent="-330200" lvl="0" marL="342900" marR="0" rtl="0" algn="l">
              <a:lnSpc>
                <a:spcPct val="104999"/>
              </a:lnSpc>
              <a:spcBef>
                <a:spcPts val="0"/>
              </a:spcBef>
              <a:spcAft>
                <a:spcPts val="0"/>
              </a:spcAft>
              <a:buClr>
                <a:srgbClr val="62A844"/>
              </a:buClr>
              <a:buSzPts val="1800"/>
              <a:buFont typeface="Arial"/>
              <a:buChar char="•"/>
            </a:pPr>
            <a:r>
              <a:rPr b="1" lang="en-US" sz="1800">
                <a:solidFill>
                  <a:srgbClr val="62A844"/>
                </a:solidFill>
                <a:latin typeface="Calibri"/>
                <a:ea typeface="Calibri"/>
                <a:cs typeface="Calibri"/>
                <a:sym typeface="Calibri"/>
              </a:rPr>
              <a:t>Aprovisionamiento: </a:t>
            </a:r>
            <a:r>
              <a:rPr lang="en-US" sz="1800">
                <a:solidFill>
                  <a:srgbClr val="262626"/>
                </a:solidFill>
                <a:latin typeface="Calibri"/>
                <a:ea typeface="Calibri"/>
                <a:cs typeface="Calibri"/>
                <a:sym typeface="Calibri"/>
              </a:rPr>
              <a:t>elección de proveedores, patrones de entrega, embalajes, durabilidad, abastecimiento local</a:t>
            </a:r>
            <a:endParaRPr sz="1200"/>
          </a:p>
          <a:p>
            <a:pPr indent="-215900" lvl="0" marL="342900" marR="0" rtl="0" algn="l">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i="1" sz="1700">
              <a:solidFill>
                <a:srgbClr val="62A844"/>
              </a:solidFill>
              <a:latin typeface="Calibri"/>
              <a:ea typeface="Calibri"/>
              <a:cs typeface="Calibri"/>
              <a:sym typeface="Calibri"/>
            </a:endParaRPr>
          </a:p>
          <a:p>
            <a:pPr indent="0" lvl="0" marL="0" marR="0" rtl="0" algn="l">
              <a:spcBef>
                <a:spcPts val="0"/>
              </a:spcBef>
              <a:spcAft>
                <a:spcPts val="0"/>
              </a:spcAft>
              <a:buNone/>
            </a:pPr>
            <a:r>
              <a:rPr i="1" lang="en-US" sz="1700">
                <a:solidFill>
                  <a:srgbClr val="62A844"/>
                </a:solidFill>
                <a:latin typeface="Calibri"/>
                <a:ea typeface="Calibri"/>
                <a:cs typeface="Calibri"/>
                <a:sym typeface="Calibri"/>
              </a:rPr>
              <a:t>El impacto medioambiental está presente en todo el recorrido del huésped y del personal.</a:t>
            </a:r>
            <a:endParaRPr sz="1100"/>
          </a:p>
        </p:txBody>
      </p:sp>
      <p:sp>
        <p:nvSpPr>
          <p:cNvPr id="325" name="Google Shape;325;p11"/>
          <p:cNvSpPr txBox="1"/>
          <p:nvPr/>
        </p:nvSpPr>
        <p:spPr>
          <a:xfrm>
            <a:off x="375236" y="312085"/>
            <a:ext cx="9391064"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Dónde se produce el impacto en el sector hotelero</a:t>
            </a:r>
            <a:endParaRPr/>
          </a:p>
        </p:txBody>
      </p:sp>
      <p:sp>
        <p:nvSpPr>
          <p:cNvPr id="326" name="Google Shape;326;p11"/>
          <p:cNvSpPr/>
          <p:nvPr/>
        </p:nvSpPr>
        <p:spPr>
          <a:xfrm>
            <a:off x="483743" y="5513000"/>
            <a:ext cx="46308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27" name="Google Shape;327;p11"/>
          <p:cNvSpPr txBox="1"/>
          <p:nvPr/>
        </p:nvSpPr>
        <p:spPr>
          <a:xfrm>
            <a:off x="588292" y="5496628"/>
            <a:ext cx="756000" cy="338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100">
                <a:solidFill>
                  <a:srgbClr val="0289AE"/>
                </a:solidFill>
                <a:latin typeface="Calibri"/>
                <a:ea typeface="Calibri"/>
                <a:cs typeface="Calibri"/>
                <a:sym typeface="Calibri"/>
              </a:rPr>
              <a:t>Véase también ›</a:t>
            </a:r>
            <a:endParaRPr sz="1100"/>
          </a:p>
        </p:txBody>
      </p:sp>
      <p:sp>
        <p:nvSpPr>
          <p:cNvPr id="328" name="Google Shape;328;p11"/>
          <p:cNvSpPr txBox="1"/>
          <p:nvPr/>
        </p:nvSpPr>
        <p:spPr>
          <a:xfrm>
            <a:off x="1284868" y="5558278"/>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M3</a:t>
            </a:r>
            <a:endParaRPr/>
          </a:p>
        </p:txBody>
      </p:sp>
      <p:sp>
        <p:nvSpPr>
          <p:cNvPr id="329" name="Google Shape;329;p11"/>
          <p:cNvSpPr txBox="1"/>
          <p:nvPr/>
        </p:nvSpPr>
        <p:spPr>
          <a:xfrm>
            <a:off x="1842924" y="5558275"/>
            <a:ext cx="31074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a:t>
            </a:r>
            <a:r>
              <a:rPr b="0" i="0" lang="en-US" sz="1200">
                <a:solidFill>
                  <a:srgbClr val="262626"/>
                </a:solidFill>
                <a:latin typeface="Calibri"/>
                <a:ea typeface="Calibri"/>
                <a:cs typeface="Calibri"/>
                <a:sym typeface="Calibri"/>
              </a:rPr>
              <a:t>Diseño sostenible de la experiencia del cliente</a:t>
            </a:r>
            <a:endParaRPr sz="1200"/>
          </a:p>
        </p:txBody>
      </p:sp>
      <p:sp>
        <p:nvSpPr>
          <p:cNvPr id="330" name="Google Shape;330;p11"/>
          <p:cNvSpPr/>
          <p:nvPr/>
        </p:nvSpPr>
        <p:spPr>
          <a:xfrm rot="5400000">
            <a:off x="1314218" y="236229"/>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31" name="Google Shape;331;p11"/>
          <p:cNvPicPr preferRelativeResize="0"/>
          <p:nvPr/>
        </p:nvPicPr>
        <p:blipFill rotWithShape="1">
          <a:blip r:embed="rId3">
            <a:alphaModFix/>
          </a:blip>
          <a:srcRect b="-25047" l="0" r="0" t="0"/>
          <a:stretch/>
        </p:blipFill>
        <p:spPr>
          <a:xfrm>
            <a:off x="8273300" y="-685075"/>
            <a:ext cx="5514975" cy="3263650"/>
          </a:xfrm>
          <a:prstGeom prst="rect">
            <a:avLst/>
          </a:prstGeom>
          <a:noFill/>
          <a:ln>
            <a:noFill/>
          </a:ln>
        </p:spPr>
      </p:pic>
      <p:pic>
        <p:nvPicPr>
          <p:cNvPr descr="iPhone6_mockup_front_white.png" id="332" name="Google Shape;332;p11"/>
          <p:cNvPicPr preferRelativeResize="0"/>
          <p:nvPr/>
        </p:nvPicPr>
        <p:blipFill rotWithShape="1">
          <a:blip r:embed="rId4">
            <a:alphaModFix/>
          </a:blip>
          <a:srcRect b="0" l="0" r="0" t="0"/>
          <a:stretch/>
        </p:blipFill>
        <p:spPr>
          <a:xfrm>
            <a:off x="7977353" y="774376"/>
            <a:ext cx="4214660" cy="5558718"/>
          </a:xfrm>
          <a:prstGeom prst="rect">
            <a:avLst/>
          </a:prstGeom>
          <a:noFill/>
          <a:ln>
            <a:noFill/>
          </a:ln>
        </p:spPr>
      </p:pic>
      <p:pic>
        <p:nvPicPr>
          <p:cNvPr id="333" name="Google Shape;333;p11"/>
          <p:cNvPicPr preferRelativeResize="0"/>
          <p:nvPr/>
        </p:nvPicPr>
        <p:blipFill rotWithShape="1">
          <a:blip r:embed="rId5">
            <a:alphaModFix/>
          </a:blip>
          <a:srcRect b="0" l="21834" r="21834" t="0"/>
          <a:stretch/>
        </p:blipFill>
        <p:spPr>
          <a:xfrm>
            <a:off x="8813725" y="1656076"/>
            <a:ext cx="2541938" cy="379533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2"/>
          <p:cNvSpPr txBox="1"/>
          <p:nvPr/>
        </p:nvSpPr>
        <p:spPr>
          <a:xfrm>
            <a:off x="570868" y="5898638"/>
            <a:ext cx="10099128" cy="605294"/>
          </a:xfrm>
          <a:prstGeom prst="rect">
            <a:avLst/>
          </a:prstGeom>
          <a:solidFill>
            <a:schemeClr val="lt1"/>
          </a:solidFill>
          <a:ln cap="flat" cmpd="sng" w="12700">
            <a:solidFill>
              <a:srgbClr val="62A844"/>
            </a:solidFill>
            <a:prstDash val="dot"/>
            <a:round/>
            <a:headEnd len="sm" w="sm" type="none"/>
            <a:tailEnd len="sm" w="sm" type="none"/>
          </a:ln>
        </p:spPr>
        <p:txBody>
          <a:bodyPr anchorCtr="0" anchor="ctr" bIns="45700" lIns="91425" spcFirstLastPara="1" rIns="91425" wrap="square" tIns="45700">
            <a:spAutoFit/>
          </a:bodyPr>
          <a:lstStyle/>
          <a:p>
            <a:pPr indent="0" lvl="0" marL="449263" marR="0" rtl="0" algn="ctr">
              <a:lnSpc>
                <a:spcPct val="122500"/>
              </a:lnSpc>
              <a:spcBef>
                <a:spcPts val="0"/>
              </a:spcBef>
              <a:spcAft>
                <a:spcPts val="0"/>
              </a:spcAft>
              <a:buNone/>
            </a:pPr>
            <a:r>
              <a:rPr b="1" lang="en-US" sz="1600">
                <a:solidFill>
                  <a:srgbClr val="262626"/>
                </a:solidFill>
                <a:latin typeface="Calibri"/>
                <a:ea typeface="Calibri"/>
                <a:cs typeface="Calibri"/>
                <a:sym typeface="Calibri"/>
              </a:rPr>
              <a:t>Lo que demuestran estos ejemplos: </a:t>
            </a:r>
            <a:r>
              <a:rPr lang="en-US" sz="1600">
                <a:solidFill>
                  <a:srgbClr val="262626"/>
                </a:solidFill>
                <a:latin typeface="Calibri"/>
                <a:ea typeface="Calibri"/>
                <a:cs typeface="Calibri"/>
                <a:sym typeface="Calibri"/>
              </a:rPr>
              <a:t>la sostenibilidad puede ser una cuestión operativa, y las acciones pueden </a:t>
            </a:r>
            <a:endParaRPr/>
          </a:p>
          <a:p>
            <a:pPr indent="0" lvl="0" marL="449263" marR="0" rtl="0" algn="ctr">
              <a:lnSpc>
                <a:spcPct val="122500"/>
              </a:lnSpc>
              <a:spcBef>
                <a:spcPts val="0"/>
              </a:spcBef>
              <a:spcAft>
                <a:spcPts val="0"/>
              </a:spcAft>
              <a:buNone/>
            </a:pPr>
            <a:r>
              <a:rPr lang="en-US" sz="1600">
                <a:solidFill>
                  <a:srgbClr val="262626"/>
                </a:solidFill>
                <a:latin typeface="Calibri"/>
                <a:ea typeface="Calibri"/>
                <a:cs typeface="Calibri"/>
                <a:sym typeface="Calibri"/>
              </a:rPr>
              <a:t>medirse, y los equipos de atención al cliente también influyen en los resultados medioambientales</a:t>
            </a:r>
            <a:endParaRPr/>
          </a:p>
        </p:txBody>
      </p:sp>
      <p:grpSp>
        <p:nvGrpSpPr>
          <p:cNvPr id="340" name="Google Shape;340;p12"/>
          <p:cNvGrpSpPr/>
          <p:nvPr/>
        </p:nvGrpSpPr>
        <p:grpSpPr>
          <a:xfrm>
            <a:off x="570868" y="1244128"/>
            <a:ext cx="10099128" cy="3181993"/>
            <a:chOff x="1787525" y="3581400"/>
            <a:chExt cx="20802600" cy="7086600"/>
          </a:xfrm>
        </p:grpSpPr>
        <p:sp>
          <p:nvSpPr>
            <p:cNvPr id="341" name="Google Shape;341;p12"/>
            <p:cNvSpPr/>
            <p:nvPr/>
          </p:nvSpPr>
          <p:spPr>
            <a:xfrm>
              <a:off x="15503525" y="3581400"/>
              <a:ext cx="7086600" cy="70866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3"/>
                </a:solidFill>
                <a:latin typeface="Calibri"/>
                <a:ea typeface="Calibri"/>
                <a:cs typeface="Calibri"/>
                <a:sym typeface="Calibri"/>
              </a:endParaRPr>
            </a:p>
          </p:txBody>
        </p:sp>
        <p:sp>
          <p:nvSpPr>
            <p:cNvPr id="342" name="Google Shape;342;p12"/>
            <p:cNvSpPr/>
            <p:nvPr/>
          </p:nvSpPr>
          <p:spPr>
            <a:xfrm>
              <a:off x="15843250" y="3921125"/>
              <a:ext cx="6407150" cy="64071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3" name="Google Shape;343;p12"/>
            <p:cNvSpPr/>
            <p:nvPr/>
          </p:nvSpPr>
          <p:spPr>
            <a:xfrm>
              <a:off x="8550275" y="3581400"/>
              <a:ext cx="7086600" cy="70866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4" name="Google Shape;344;p12"/>
            <p:cNvSpPr/>
            <p:nvPr/>
          </p:nvSpPr>
          <p:spPr>
            <a:xfrm>
              <a:off x="8890000" y="3921125"/>
              <a:ext cx="6407150" cy="64071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12"/>
            <p:cNvSpPr/>
            <p:nvPr/>
          </p:nvSpPr>
          <p:spPr>
            <a:xfrm>
              <a:off x="1787525" y="3581400"/>
              <a:ext cx="7086600" cy="70866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6" name="Google Shape;346;p12"/>
            <p:cNvSpPr/>
            <p:nvPr/>
          </p:nvSpPr>
          <p:spPr>
            <a:xfrm>
              <a:off x="2127250" y="3921124"/>
              <a:ext cx="6407151" cy="640715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7" name="Google Shape;347;p12"/>
            <p:cNvSpPr/>
            <p:nvPr/>
          </p:nvSpPr>
          <p:spPr>
            <a:xfrm>
              <a:off x="7962900" y="6346825"/>
              <a:ext cx="1555750" cy="1555750"/>
            </a:xfrm>
            <a:prstGeom prst="ellipse">
              <a:avLst/>
            </a:prstGeom>
            <a:solidFill>
              <a:schemeClr val="lt1"/>
            </a:solidFill>
            <a:ln>
              <a:noFill/>
            </a:ln>
            <a:effectLst>
              <a:outerShdw blurRad="406400" sx="102000" rotWithShape="0" algn="ctr" sy="102000">
                <a:srgbClr val="000000">
                  <a:alpha val="2901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12"/>
            <p:cNvSpPr/>
            <p:nvPr/>
          </p:nvSpPr>
          <p:spPr>
            <a:xfrm>
              <a:off x="14787563" y="6346825"/>
              <a:ext cx="1554162" cy="1555750"/>
            </a:xfrm>
            <a:prstGeom prst="ellipse">
              <a:avLst/>
            </a:prstGeom>
            <a:solidFill>
              <a:schemeClr val="lt1"/>
            </a:solidFill>
            <a:ln>
              <a:noFill/>
            </a:ln>
            <a:effectLst>
              <a:outerShdw blurRad="406400" sx="102000" rotWithShape="0" algn="ctr" sy="102000">
                <a:srgbClr val="000000">
                  <a:alpha val="2901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9" name="Google Shape;349;p12"/>
            <p:cNvSpPr/>
            <p:nvPr/>
          </p:nvSpPr>
          <p:spPr>
            <a:xfrm rot="2700000">
              <a:off x="8358981" y="6861970"/>
              <a:ext cx="523875" cy="525462"/>
            </a:xfrm>
            <a:custGeom>
              <a:rect b="b" l="l" r="r" t="t"/>
              <a:pathLst>
                <a:path extrusionOk="0" h="1784233" w="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12"/>
            <p:cNvSpPr/>
            <p:nvPr/>
          </p:nvSpPr>
          <p:spPr>
            <a:xfrm rot="2700000">
              <a:off x="15169356" y="6861970"/>
              <a:ext cx="523875" cy="525462"/>
            </a:xfrm>
            <a:custGeom>
              <a:rect b="b" l="l" r="r" t="t"/>
              <a:pathLst>
                <a:path extrusionOk="0" h="1784233" w="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351" name="Google Shape;351;p12"/>
          <p:cNvSpPr txBox="1"/>
          <p:nvPr/>
        </p:nvSpPr>
        <p:spPr>
          <a:xfrm>
            <a:off x="7720654" y="1735320"/>
            <a:ext cx="2458200" cy="3039900"/>
          </a:xfrm>
          <a:prstGeom prst="rect">
            <a:avLst/>
          </a:prstGeom>
          <a:noFill/>
          <a:ln>
            <a:noFill/>
          </a:ln>
        </p:spPr>
        <p:txBody>
          <a:bodyPr anchorCtr="0" anchor="t" bIns="45700" lIns="91425" spcFirstLastPara="1" rIns="91425" wrap="square" tIns="45700">
            <a:spAutoFit/>
          </a:bodyPr>
          <a:lstStyle/>
          <a:p>
            <a:pPr indent="0" lvl="0" marL="0" marR="0" rtl="0" algn="ctr">
              <a:lnSpc>
                <a:spcPct val="104375"/>
              </a:lnSpc>
              <a:spcBef>
                <a:spcPts val="0"/>
              </a:spcBef>
              <a:spcAft>
                <a:spcPts val="0"/>
              </a:spcAft>
              <a:buNone/>
            </a:pPr>
            <a:r>
              <a:rPr b="1" lang="en-US" sz="3200">
                <a:solidFill>
                  <a:srgbClr val="EABB22"/>
                </a:solidFill>
                <a:latin typeface="Calibri"/>
                <a:ea typeface="Calibri"/>
                <a:cs typeface="Calibri"/>
                <a:sym typeface="Calibri"/>
              </a:rPr>
              <a:t>Caso 3:  </a:t>
            </a:r>
            <a:endParaRPr/>
          </a:p>
          <a:p>
            <a:pPr indent="0" lvl="0" marL="0" marR="0" rtl="0" algn="ctr">
              <a:spcBef>
                <a:spcPts val="0"/>
              </a:spcBef>
              <a:spcAft>
                <a:spcPts val="0"/>
              </a:spcAft>
              <a:buNone/>
            </a:pPr>
            <a:r>
              <a:t/>
            </a:r>
            <a:endParaRPr b="1" sz="800">
              <a:solidFill>
                <a:srgbClr val="EABB22"/>
              </a:solidFill>
              <a:latin typeface="Calibri"/>
              <a:ea typeface="Calibri"/>
              <a:cs typeface="Calibri"/>
              <a:sym typeface="Calibri"/>
            </a:endParaRPr>
          </a:p>
          <a:p>
            <a:pPr indent="0" lvl="0" marL="0" marR="0" rtl="0" algn="ctr">
              <a:lnSpc>
                <a:spcPct val="101333"/>
              </a:lnSpc>
              <a:spcBef>
                <a:spcPts val="0"/>
              </a:spcBef>
              <a:spcAft>
                <a:spcPts val="0"/>
              </a:spcAft>
              <a:buNone/>
            </a:pPr>
            <a:r>
              <a:rPr lang="en-US" sz="3000">
                <a:solidFill>
                  <a:srgbClr val="262626"/>
                </a:solidFill>
                <a:latin typeface="Calibri"/>
                <a:ea typeface="Calibri"/>
                <a:cs typeface="Calibri"/>
                <a:sym typeface="Calibri"/>
              </a:rPr>
              <a:t>Heritage flavours,</a:t>
            </a:r>
            <a:r>
              <a:rPr lang="en-US" sz="3000">
                <a:solidFill>
                  <a:srgbClr val="262626"/>
                </a:solidFill>
                <a:latin typeface="Calibri"/>
                <a:ea typeface="Calibri"/>
                <a:cs typeface="Calibri"/>
                <a:sym typeface="Calibri"/>
              </a:rPr>
              <a:t> </a:t>
            </a:r>
            <a:endParaRPr/>
          </a:p>
          <a:p>
            <a:pPr indent="0" lvl="0" marL="0" marR="0" rtl="0" algn="ctr">
              <a:lnSpc>
                <a:spcPct val="95000"/>
              </a:lnSpc>
              <a:spcBef>
                <a:spcPts val="0"/>
              </a:spcBef>
              <a:spcAft>
                <a:spcPts val="0"/>
              </a:spcAft>
              <a:buNone/>
            </a:pPr>
            <a:r>
              <a:rPr lang="en-US" sz="3000">
                <a:solidFill>
                  <a:srgbClr val="262626"/>
                </a:solidFill>
                <a:latin typeface="Calibri"/>
                <a:ea typeface="Calibri"/>
                <a:cs typeface="Calibri"/>
                <a:sym typeface="Calibri"/>
              </a:rPr>
              <a:t>Bursa</a:t>
            </a:r>
            <a:br>
              <a:rPr lang="en-US" sz="3000">
                <a:solidFill>
                  <a:srgbClr val="262626"/>
                </a:solidFill>
                <a:latin typeface="Calibri"/>
                <a:ea typeface="Calibri"/>
                <a:cs typeface="Calibri"/>
                <a:sym typeface="Calibri"/>
              </a:rPr>
            </a:br>
            <a:br>
              <a:rPr lang="en-US" sz="3200">
                <a:solidFill>
                  <a:srgbClr val="262626"/>
                </a:solidFill>
                <a:latin typeface="Calibri"/>
                <a:ea typeface="Calibri"/>
                <a:cs typeface="Calibri"/>
                <a:sym typeface="Calibri"/>
              </a:rPr>
            </a:br>
            <a:endParaRPr baseline="30000" sz="3200">
              <a:solidFill>
                <a:srgbClr val="262626"/>
              </a:solidFill>
              <a:latin typeface="Calibri"/>
              <a:ea typeface="Calibri"/>
              <a:cs typeface="Calibri"/>
              <a:sym typeface="Calibri"/>
            </a:endParaRPr>
          </a:p>
        </p:txBody>
      </p:sp>
      <p:sp>
        <p:nvSpPr>
          <p:cNvPr id="352" name="Google Shape;352;p12"/>
          <p:cNvSpPr txBox="1"/>
          <p:nvPr/>
        </p:nvSpPr>
        <p:spPr>
          <a:xfrm>
            <a:off x="4354585" y="1991864"/>
            <a:ext cx="2481645" cy="2182392"/>
          </a:xfrm>
          <a:prstGeom prst="rect">
            <a:avLst/>
          </a:prstGeom>
          <a:noFill/>
          <a:ln>
            <a:noFill/>
          </a:ln>
        </p:spPr>
        <p:txBody>
          <a:bodyPr anchorCtr="0" anchor="t" bIns="45700" lIns="91425" spcFirstLastPara="1" rIns="91425" wrap="square" tIns="45700">
            <a:spAutoFit/>
          </a:bodyPr>
          <a:lstStyle/>
          <a:p>
            <a:pPr indent="0" lvl="0" marL="0" marR="0" rtl="0" algn="ctr">
              <a:lnSpc>
                <a:spcPct val="104375"/>
              </a:lnSpc>
              <a:spcBef>
                <a:spcPts val="0"/>
              </a:spcBef>
              <a:spcAft>
                <a:spcPts val="0"/>
              </a:spcAft>
              <a:buNone/>
            </a:pPr>
            <a:r>
              <a:rPr b="1" lang="en-US" sz="3200">
                <a:solidFill>
                  <a:srgbClr val="62A844"/>
                </a:solidFill>
                <a:latin typeface="Calibri"/>
                <a:ea typeface="Calibri"/>
                <a:cs typeface="Calibri"/>
                <a:sym typeface="Calibri"/>
              </a:rPr>
              <a:t>Caso 2: </a:t>
            </a:r>
            <a:endParaRPr/>
          </a:p>
          <a:p>
            <a:pPr indent="0" lvl="0" marL="0" marR="0" rtl="0" algn="ctr">
              <a:spcBef>
                <a:spcPts val="0"/>
              </a:spcBef>
              <a:spcAft>
                <a:spcPts val="0"/>
              </a:spcAft>
              <a:buNone/>
            </a:pPr>
            <a:r>
              <a:t/>
            </a:r>
            <a:endParaRPr b="1" sz="800">
              <a:solidFill>
                <a:srgbClr val="62A844"/>
              </a:solidFill>
              <a:latin typeface="Calibri"/>
              <a:ea typeface="Calibri"/>
              <a:cs typeface="Calibri"/>
              <a:sym typeface="Calibri"/>
            </a:endParaRPr>
          </a:p>
          <a:p>
            <a:pPr indent="0" lvl="0" marL="0" marR="0" rtl="0" algn="ctr">
              <a:lnSpc>
                <a:spcPct val="101333"/>
              </a:lnSpc>
              <a:spcBef>
                <a:spcPts val="0"/>
              </a:spcBef>
              <a:spcAft>
                <a:spcPts val="0"/>
              </a:spcAft>
              <a:buNone/>
            </a:pPr>
            <a:r>
              <a:rPr lang="en-US" sz="3000">
                <a:solidFill>
                  <a:srgbClr val="262626"/>
                </a:solidFill>
                <a:latin typeface="Calibri"/>
                <a:ea typeface="Calibri"/>
                <a:cs typeface="Calibri"/>
                <a:sym typeface="Calibri"/>
              </a:rPr>
              <a:t>Restaurante ecológico, Bursa</a:t>
            </a:r>
            <a:endParaRPr/>
          </a:p>
          <a:p>
            <a:pPr indent="0" lvl="0" marL="0" marR="0" rtl="0" algn="ctr">
              <a:lnSpc>
                <a:spcPct val="104375"/>
              </a:lnSpc>
              <a:spcBef>
                <a:spcPts val="0"/>
              </a:spcBef>
              <a:spcAft>
                <a:spcPts val="0"/>
              </a:spcAft>
              <a:buNone/>
            </a:pPr>
            <a:r>
              <a:t/>
            </a:r>
            <a:endParaRPr b="1" baseline="30000" sz="3200">
              <a:solidFill>
                <a:srgbClr val="62A844"/>
              </a:solidFill>
              <a:latin typeface="Calibri"/>
              <a:ea typeface="Calibri"/>
              <a:cs typeface="Calibri"/>
              <a:sym typeface="Calibri"/>
            </a:endParaRPr>
          </a:p>
        </p:txBody>
      </p:sp>
      <p:sp>
        <p:nvSpPr>
          <p:cNvPr id="353" name="Google Shape;353;p12"/>
          <p:cNvSpPr txBox="1"/>
          <p:nvPr/>
        </p:nvSpPr>
        <p:spPr>
          <a:xfrm>
            <a:off x="1113818" y="1991864"/>
            <a:ext cx="2285312" cy="2605585"/>
          </a:xfrm>
          <a:prstGeom prst="rect">
            <a:avLst/>
          </a:prstGeom>
          <a:noFill/>
          <a:ln>
            <a:noFill/>
          </a:ln>
        </p:spPr>
        <p:txBody>
          <a:bodyPr anchorCtr="0" anchor="t" bIns="45700" lIns="91425" spcFirstLastPara="1" rIns="91425" wrap="square" tIns="45700">
            <a:spAutoFit/>
          </a:bodyPr>
          <a:lstStyle/>
          <a:p>
            <a:pPr indent="0" lvl="0" marL="0" marR="0" rtl="0" algn="ctr">
              <a:lnSpc>
                <a:spcPct val="104375"/>
              </a:lnSpc>
              <a:spcBef>
                <a:spcPts val="0"/>
              </a:spcBef>
              <a:spcAft>
                <a:spcPts val="0"/>
              </a:spcAft>
              <a:buNone/>
            </a:pPr>
            <a:r>
              <a:rPr b="1" lang="en-US" sz="3200">
                <a:solidFill>
                  <a:srgbClr val="0289AE"/>
                </a:solidFill>
                <a:latin typeface="Calibri"/>
                <a:ea typeface="Calibri"/>
                <a:cs typeface="Calibri"/>
                <a:sym typeface="Calibri"/>
              </a:rPr>
              <a:t>Caso 1: </a:t>
            </a:r>
            <a:endParaRPr/>
          </a:p>
          <a:p>
            <a:pPr indent="0" lvl="0" marL="0" marR="0" rtl="0" algn="ctr">
              <a:spcBef>
                <a:spcPts val="0"/>
              </a:spcBef>
              <a:spcAft>
                <a:spcPts val="0"/>
              </a:spcAft>
              <a:buNone/>
            </a:pPr>
            <a:r>
              <a:t/>
            </a:r>
            <a:endParaRPr b="1" sz="800">
              <a:solidFill>
                <a:srgbClr val="0289AE"/>
              </a:solidFill>
              <a:latin typeface="Calibri"/>
              <a:ea typeface="Calibri"/>
              <a:cs typeface="Calibri"/>
              <a:sym typeface="Calibri"/>
            </a:endParaRPr>
          </a:p>
          <a:p>
            <a:pPr indent="0" lvl="0" marL="0" marR="0" rtl="0" algn="ctr">
              <a:lnSpc>
                <a:spcPct val="101333"/>
              </a:lnSpc>
              <a:spcBef>
                <a:spcPts val="0"/>
              </a:spcBef>
              <a:spcAft>
                <a:spcPts val="0"/>
              </a:spcAft>
              <a:buNone/>
            </a:pPr>
            <a:r>
              <a:rPr lang="en-US" sz="3000">
                <a:solidFill>
                  <a:srgbClr val="262626"/>
                </a:solidFill>
                <a:latin typeface="Calibri"/>
                <a:ea typeface="Calibri"/>
                <a:cs typeface="Calibri"/>
                <a:sym typeface="Calibri"/>
              </a:rPr>
              <a:t>Servicios de hotel boutique</a:t>
            </a:r>
            <a:endParaRPr/>
          </a:p>
          <a:p>
            <a:pPr indent="0" lvl="0" marL="0" marR="0" rtl="0" algn="ctr">
              <a:lnSpc>
                <a:spcPct val="104375"/>
              </a:lnSpc>
              <a:spcBef>
                <a:spcPts val="0"/>
              </a:spcBef>
              <a:spcAft>
                <a:spcPts val="0"/>
              </a:spcAft>
              <a:buNone/>
            </a:pPr>
            <a:r>
              <a:t/>
            </a:r>
            <a:endParaRPr b="1" baseline="30000" sz="3200">
              <a:solidFill>
                <a:srgbClr val="0289AE"/>
              </a:solidFill>
              <a:latin typeface="Calibri"/>
              <a:ea typeface="Calibri"/>
              <a:cs typeface="Calibri"/>
              <a:sym typeface="Calibri"/>
            </a:endParaRPr>
          </a:p>
          <a:p>
            <a:pPr indent="0" lvl="0" marL="0" marR="0" rtl="0" algn="ctr">
              <a:lnSpc>
                <a:spcPct val="104375"/>
              </a:lnSpc>
              <a:spcBef>
                <a:spcPts val="0"/>
              </a:spcBef>
              <a:spcAft>
                <a:spcPts val="0"/>
              </a:spcAft>
              <a:buNone/>
            </a:pPr>
            <a:r>
              <a:t/>
            </a:r>
            <a:endParaRPr b="1" baseline="30000" sz="3200">
              <a:solidFill>
                <a:srgbClr val="0289AE"/>
              </a:solidFill>
              <a:latin typeface="Calibri"/>
              <a:ea typeface="Calibri"/>
              <a:cs typeface="Calibri"/>
              <a:sym typeface="Calibri"/>
            </a:endParaRPr>
          </a:p>
        </p:txBody>
      </p:sp>
      <p:sp>
        <p:nvSpPr>
          <p:cNvPr id="354" name="Google Shape;354;p12"/>
          <p:cNvSpPr txBox="1"/>
          <p:nvPr/>
        </p:nvSpPr>
        <p:spPr>
          <a:xfrm>
            <a:off x="7554639" y="4527441"/>
            <a:ext cx="2880000" cy="1024500"/>
          </a:xfrm>
          <a:prstGeom prst="rect">
            <a:avLst/>
          </a:prstGeom>
          <a:noFill/>
          <a:ln>
            <a:noFill/>
          </a:ln>
        </p:spPr>
        <p:txBody>
          <a:bodyPr anchorCtr="0" anchor="t" bIns="45700" lIns="91425" spcFirstLastPara="1" rIns="91425" wrap="square" tIns="45700">
            <a:spAutoFit/>
          </a:bodyPr>
          <a:lstStyle/>
          <a:p>
            <a:pPr indent="0" lvl="0" marL="0" marR="0" rtl="0" algn="ctr">
              <a:lnSpc>
                <a:spcPct val="101250"/>
              </a:lnSpc>
              <a:spcBef>
                <a:spcPts val="0"/>
              </a:spcBef>
              <a:spcAft>
                <a:spcPts val="0"/>
              </a:spcAft>
              <a:buNone/>
            </a:pPr>
            <a:r>
              <a:rPr lang="en-US" sz="1500">
                <a:solidFill>
                  <a:srgbClr val="262626"/>
                </a:solidFill>
                <a:latin typeface="Calibri"/>
                <a:ea typeface="Calibri"/>
                <a:cs typeface="Calibri"/>
                <a:sym typeface="Calibri"/>
              </a:rPr>
              <a:t>El equipo de recepción promueve las opciones de transporte locales y las empresas colaboradoras con certificación ecológica.</a:t>
            </a:r>
            <a:endParaRPr baseline="30000" sz="1500">
              <a:solidFill>
                <a:srgbClr val="262626"/>
              </a:solidFill>
              <a:latin typeface="Calibri"/>
              <a:ea typeface="Calibri"/>
              <a:cs typeface="Calibri"/>
              <a:sym typeface="Calibri"/>
            </a:endParaRPr>
          </a:p>
        </p:txBody>
      </p:sp>
      <p:sp>
        <p:nvSpPr>
          <p:cNvPr id="355" name="Google Shape;355;p12"/>
          <p:cNvSpPr txBox="1"/>
          <p:nvPr/>
        </p:nvSpPr>
        <p:spPr>
          <a:xfrm>
            <a:off x="3930310" y="4527441"/>
            <a:ext cx="3330300" cy="78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rgbClr val="262626"/>
                </a:solidFill>
                <a:latin typeface="Calibri"/>
                <a:ea typeface="Calibri"/>
                <a:cs typeface="Calibri"/>
                <a:sym typeface="Calibri"/>
              </a:rPr>
              <a:t>La sostenibilidad se ha convertido en una parte natural de las operaciones diarias</a:t>
            </a:r>
            <a:endParaRPr baseline="30000" sz="1500">
              <a:solidFill>
                <a:srgbClr val="262626"/>
              </a:solidFill>
              <a:latin typeface="Calibri"/>
              <a:ea typeface="Calibri"/>
              <a:cs typeface="Calibri"/>
              <a:sym typeface="Calibri"/>
            </a:endParaRPr>
          </a:p>
        </p:txBody>
      </p:sp>
      <p:sp>
        <p:nvSpPr>
          <p:cNvPr id="356" name="Google Shape;356;p12"/>
          <p:cNvSpPr txBox="1"/>
          <p:nvPr/>
        </p:nvSpPr>
        <p:spPr>
          <a:xfrm>
            <a:off x="816474" y="4527441"/>
            <a:ext cx="2880000" cy="1258200"/>
          </a:xfrm>
          <a:prstGeom prst="rect">
            <a:avLst/>
          </a:prstGeom>
          <a:noFill/>
          <a:ln>
            <a:noFill/>
          </a:ln>
        </p:spPr>
        <p:txBody>
          <a:bodyPr anchorCtr="0" anchor="t" bIns="45700" lIns="91425" spcFirstLastPara="1" rIns="91425" wrap="square" tIns="45700">
            <a:spAutoFit/>
          </a:bodyPr>
          <a:lstStyle/>
          <a:p>
            <a:pPr indent="0" lvl="0" marL="0" marR="0" rtl="0" algn="ctr">
              <a:lnSpc>
                <a:spcPct val="101250"/>
              </a:lnSpc>
              <a:spcBef>
                <a:spcPts val="0"/>
              </a:spcBef>
              <a:spcAft>
                <a:spcPts val="0"/>
              </a:spcAft>
              <a:buNone/>
            </a:pPr>
            <a:r>
              <a:rPr lang="en-US" sz="1500">
                <a:solidFill>
                  <a:srgbClr val="262626"/>
                </a:solidFill>
                <a:latin typeface="Calibri"/>
                <a:ea typeface="Calibri"/>
                <a:cs typeface="Calibri"/>
                <a:sym typeface="Calibri"/>
              </a:rPr>
              <a:t>Un hotel boutique sustituye los envases de plástico desechables de los artículos de aseo por dispensadores a granel para reducir los residuos plásticos.</a:t>
            </a:r>
            <a:endParaRPr baseline="30000" sz="1500">
              <a:solidFill>
                <a:srgbClr val="262626"/>
              </a:solidFill>
              <a:latin typeface="Calibri"/>
              <a:ea typeface="Calibri"/>
              <a:cs typeface="Calibri"/>
              <a:sym typeface="Calibri"/>
            </a:endParaRPr>
          </a:p>
        </p:txBody>
      </p:sp>
      <p:sp>
        <p:nvSpPr>
          <p:cNvPr id="357" name="Google Shape;357;p12"/>
          <p:cNvSpPr txBox="1"/>
          <p:nvPr/>
        </p:nvSpPr>
        <p:spPr>
          <a:xfrm>
            <a:off x="-805044" y="216886"/>
            <a:ext cx="1071301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Ejemplos en la práctica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58" name="Google Shape;358;p12"/>
          <p:cNvCxnSpPr/>
          <p:nvPr/>
        </p:nvCxnSpPr>
        <p:spPr>
          <a:xfrm>
            <a:off x="0" y="994071"/>
            <a:ext cx="9742311" cy="0"/>
          </a:xfrm>
          <a:prstGeom prst="straightConnector1">
            <a:avLst/>
          </a:prstGeom>
          <a:noFill/>
          <a:ln cap="flat" cmpd="sng" w="34925">
            <a:solidFill>
              <a:srgbClr val="62A844"/>
            </a:solidFill>
            <a:prstDash val="dot"/>
            <a:miter lim="8000"/>
            <a:headEnd len="sm" w="sm" type="none"/>
            <a:tailEnd len="sm" w="sm" type="none"/>
          </a:ln>
        </p:spPr>
      </p:cxnSp>
      <p:pic>
        <p:nvPicPr>
          <p:cNvPr id="359" name="Google Shape;359;p12"/>
          <p:cNvPicPr preferRelativeResize="0"/>
          <p:nvPr/>
        </p:nvPicPr>
        <p:blipFill rotWithShape="1">
          <a:blip r:embed="rId3">
            <a:alphaModFix/>
          </a:blip>
          <a:srcRect b="0" l="0" r="0" t="0"/>
          <a:stretch/>
        </p:blipFill>
        <p:spPr>
          <a:xfrm>
            <a:off x="447230" y="116632"/>
            <a:ext cx="3564000" cy="710162"/>
          </a:xfrm>
          <a:prstGeom prst="rect">
            <a:avLst/>
          </a:prstGeom>
          <a:noFill/>
          <a:ln>
            <a:noFill/>
          </a:ln>
        </p:spPr>
      </p:pic>
      <p:pic>
        <p:nvPicPr>
          <p:cNvPr id="360" name="Google Shape;360;p12"/>
          <p:cNvPicPr preferRelativeResize="0"/>
          <p:nvPr/>
        </p:nvPicPr>
        <p:blipFill>
          <a:blip r:embed="rId4">
            <a:alphaModFix/>
          </a:blip>
          <a:stretch>
            <a:fillRect/>
          </a:stretch>
        </p:blipFill>
        <p:spPr>
          <a:xfrm>
            <a:off x="8339150" y="-230312"/>
            <a:ext cx="3852850" cy="2448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3"/>
          <p:cNvSpPr/>
          <p:nvPr/>
        </p:nvSpPr>
        <p:spPr>
          <a:xfrm flipH="1" rot="10800000">
            <a:off x="7836356" y="3686308"/>
            <a:ext cx="2497533" cy="338184"/>
          </a:xfrm>
          <a:prstGeom prst="rect">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67" name="Google Shape;367;p13"/>
          <p:cNvSpPr/>
          <p:nvPr/>
        </p:nvSpPr>
        <p:spPr>
          <a:xfrm flipH="1" rot="10800000">
            <a:off x="5890610" y="3861801"/>
            <a:ext cx="3086993" cy="418653"/>
          </a:xfrm>
          <a:prstGeom prst="rect">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68" name="Google Shape;368;p13"/>
          <p:cNvSpPr/>
          <p:nvPr/>
        </p:nvSpPr>
        <p:spPr>
          <a:xfrm flipH="1" rot="10800000">
            <a:off x="5257496" y="3686308"/>
            <a:ext cx="2255035" cy="338184"/>
          </a:xfrm>
          <a:prstGeom prst="rect">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69" name="Google Shape;369;p13"/>
          <p:cNvSpPr/>
          <p:nvPr/>
        </p:nvSpPr>
        <p:spPr>
          <a:xfrm flipH="1" rot="10800000">
            <a:off x="1874127" y="3861802"/>
            <a:ext cx="4266694" cy="332158"/>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70" name="Google Shape;370;p13"/>
          <p:cNvSpPr/>
          <p:nvPr/>
        </p:nvSpPr>
        <p:spPr>
          <a:xfrm flipH="1" rot="10800000">
            <a:off x="2258059" y="3686308"/>
            <a:ext cx="2517622" cy="338184"/>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71" name="Google Shape;371;p13"/>
          <p:cNvSpPr/>
          <p:nvPr/>
        </p:nvSpPr>
        <p:spPr>
          <a:xfrm flipH="1" rot="5400000">
            <a:off x="680005" y="3686713"/>
            <a:ext cx="2962038" cy="2961226"/>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grpSp>
        <p:nvGrpSpPr>
          <p:cNvPr id="372" name="Google Shape;372;p13"/>
          <p:cNvGrpSpPr/>
          <p:nvPr/>
        </p:nvGrpSpPr>
        <p:grpSpPr>
          <a:xfrm>
            <a:off x="3659430" y="2344941"/>
            <a:ext cx="1990445" cy="1679549"/>
            <a:chOff x="4568089" y="2134731"/>
            <a:chExt cx="2239568" cy="1889760"/>
          </a:xfrm>
        </p:grpSpPr>
        <p:sp>
          <p:nvSpPr>
            <p:cNvPr id="373" name="Google Shape;373;p13"/>
            <p:cNvSpPr/>
            <p:nvPr/>
          </p:nvSpPr>
          <p:spPr>
            <a:xfrm flipH="1" rot="5400000">
              <a:off x="4742993" y="1959827"/>
              <a:ext cx="1889760" cy="2239568"/>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74" name="Google Shape;374;p13"/>
            <p:cNvSpPr/>
            <p:nvPr/>
          </p:nvSpPr>
          <p:spPr>
            <a:xfrm flipH="1" rot="5400000">
              <a:off x="5075151" y="2353470"/>
              <a:ext cx="1225444" cy="1452283"/>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grpSp>
          <p:nvGrpSpPr>
            <p:cNvPr id="375" name="Google Shape;375;p13"/>
            <p:cNvGrpSpPr/>
            <p:nvPr/>
          </p:nvGrpSpPr>
          <p:grpSpPr>
            <a:xfrm>
              <a:off x="5330324" y="2905807"/>
              <a:ext cx="730272" cy="338184"/>
              <a:chOff x="5599113" y="798513"/>
              <a:chExt cx="292100" cy="163513"/>
            </a:xfrm>
          </p:grpSpPr>
          <p:sp>
            <p:nvSpPr>
              <p:cNvPr id="376" name="Google Shape;376;p13"/>
              <p:cNvSpPr/>
              <p:nvPr/>
            </p:nvSpPr>
            <p:spPr>
              <a:xfrm>
                <a:off x="5599113" y="798513"/>
                <a:ext cx="292100" cy="163513"/>
              </a:xfrm>
              <a:custGeom>
                <a:rect b="b" l="l" r="r" t="t"/>
                <a:pathLst>
                  <a:path extrusionOk="0" h="103" w="184">
                    <a:moveTo>
                      <a:pt x="172" y="35"/>
                    </a:moveTo>
                    <a:lnTo>
                      <a:pt x="172" y="0"/>
                    </a:lnTo>
                    <a:lnTo>
                      <a:pt x="0" y="0"/>
                    </a:lnTo>
                    <a:lnTo>
                      <a:pt x="0" y="103"/>
                    </a:lnTo>
                    <a:lnTo>
                      <a:pt x="172" y="103"/>
                    </a:lnTo>
                    <a:lnTo>
                      <a:pt x="172" y="81"/>
                    </a:lnTo>
                    <a:lnTo>
                      <a:pt x="184" y="81"/>
                    </a:lnTo>
                    <a:lnTo>
                      <a:pt x="184" y="35"/>
                    </a:lnTo>
                    <a:lnTo>
                      <a:pt x="172" y="35"/>
                    </a:lnTo>
                    <a:close/>
                    <a:moveTo>
                      <a:pt x="149" y="81"/>
                    </a:moveTo>
                    <a:lnTo>
                      <a:pt x="22" y="81"/>
                    </a:lnTo>
                    <a:lnTo>
                      <a:pt x="22" y="22"/>
                    </a:lnTo>
                    <a:lnTo>
                      <a:pt x="149" y="22"/>
                    </a:lnTo>
                    <a:lnTo>
                      <a:pt x="149" y="8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 name="Google Shape;377;p13"/>
              <p:cNvSpPr/>
              <p:nvPr/>
            </p:nvSpPr>
            <p:spPr>
              <a:xfrm>
                <a:off x="5651501" y="854075"/>
                <a:ext cx="166688" cy="52388"/>
              </a:xfrm>
              <a:custGeom>
                <a:rect b="b" l="l" r="r" t="t"/>
                <a:pathLst>
                  <a:path extrusionOk="0" h="33" w="105">
                    <a:moveTo>
                      <a:pt x="59" y="33"/>
                    </a:moveTo>
                    <a:lnTo>
                      <a:pt x="105" y="0"/>
                    </a:lnTo>
                    <a:lnTo>
                      <a:pt x="59" y="11"/>
                    </a:lnTo>
                    <a:lnTo>
                      <a:pt x="47" y="0"/>
                    </a:lnTo>
                    <a:lnTo>
                      <a:pt x="0" y="33"/>
                    </a:lnTo>
                    <a:lnTo>
                      <a:pt x="47" y="22"/>
                    </a:lnTo>
                    <a:lnTo>
                      <a:pt x="59" y="33"/>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378" name="Google Shape;378;p13"/>
          <p:cNvGrpSpPr/>
          <p:nvPr/>
        </p:nvGrpSpPr>
        <p:grpSpPr>
          <a:xfrm>
            <a:off x="6516911" y="2344941"/>
            <a:ext cx="1991239" cy="1679549"/>
            <a:chOff x="6805872" y="2134732"/>
            <a:chExt cx="2240461" cy="1889760"/>
          </a:xfrm>
        </p:grpSpPr>
        <p:sp>
          <p:nvSpPr>
            <p:cNvPr id="379" name="Google Shape;379;p13"/>
            <p:cNvSpPr/>
            <p:nvPr/>
          </p:nvSpPr>
          <p:spPr>
            <a:xfrm flipH="1" rot="5400000">
              <a:off x="6981222" y="1959381"/>
              <a:ext cx="1889760" cy="2240461"/>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80" name="Google Shape;380;p13"/>
            <p:cNvSpPr/>
            <p:nvPr/>
          </p:nvSpPr>
          <p:spPr>
            <a:xfrm flipH="1" rot="5400000">
              <a:off x="7313826" y="2353470"/>
              <a:ext cx="1225444" cy="1452283"/>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81" name="Google Shape;381;p13"/>
            <p:cNvSpPr/>
            <p:nvPr/>
          </p:nvSpPr>
          <p:spPr>
            <a:xfrm>
              <a:off x="7731029" y="2837382"/>
              <a:ext cx="499045" cy="485440"/>
            </a:xfrm>
            <a:custGeom>
              <a:rect b="b" l="l" r="r" t="t"/>
              <a:pathLst>
                <a:path extrusionOk="0" h="116" w="109">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2" name="Google Shape;382;p13"/>
          <p:cNvGrpSpPr/>
          <p:nvPr/>
        </p:nvGrpSpPr>
        <p:grpSpPr>
          <a:xfrm>
            <a:off x="5089599" y="3861802"/>
            <a:ext cx="1990445" cy="1680218"/>
            <a:chOff x="5680286" y="3861802"/>
            <a:chExt cx="2239568" cy="1890513"/>
          </a:xfrm>
        </p:grpSpPr>
        <p:sp>
          <p:nvSpPr>
            <p:cNvPr id="383" name="Google Shape;383;p13"/>
            <p:cNvSpPr/>
            <p:nvPr/>
          </p:nvSpPr>
          <p:spPr>
            <a:xfrm flipH="1" rot="5400000">
              <a:off x="5854813" y="3687274"/>
              <a:ext cx="1890513" cy="2239568"/>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384" name="Google Shape;384;p13"/>
            <p:cNvSpPr/>
            <p:nvPr/>
          </p:nvSpPr>
          <p:spPr>
            <a:xfrm flipH="1" rot="5400000">
              <a:off x="6186971" y="4080916"/>
              <a:ext cx="1226197" cy="1452283"/>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385" name="Google Shape;385;p13"/>
            <p:cNvSpPr/>
            <p:nvPr/>
          </p:nvSpPr>
          <p:spPr>
            <a:xfrm>
              <a:off x="6464584" y="4597171"/>
              <a:ext cx="526368" cy="470115"/>
            </a:xfrm>
            <a:custGeom>
              <a:rect b="b" l="l" r="r" t="t"/>
              <a:pathLst>
                <a:path extrusionOk="0" h="228" w="256">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28" y="40"/>
                  </a:moveTo>
                  <a:cubicBezTo>
                    <a:pt x="216" y="40"/>
                    <a:pt x="216" y="40"/>
                    <a:pt x="216" y="40"/>
                  </a:cubicBezTo>
                  <a:cubicBezTo>
                    <a:pt x="216" y="28"/>
                    <a:pt x="216" y="28"/>
                    <a:pt x="216" y="28"/>
                  </a:cubicBezTo>
                  <a:cubicBezTo>
                    <a:pt x="216" y="21"/>
                    <a:pt x="211" y="16"/>
                    <a:pt x="204" y="16"/>
                  </a:cubicBezTo>
                  <a:cubicBezTo>
                    <a:pt x="197" y="16"/>
                    <a:pt x="192" y="21"/>
                    <a:pt x="192" y="28"/>
                  </a:cubicBezTo>
                  <a:cubicBezTo>
                    <a:pt x="192" y="40"/>
                    <a:pt x="192" y="40"/>
                    <a:pt x="192" y="40"/>
                  </a:cubicBezTo>
                  <a:cubicBezTo>
                    <a:pt x="180" y="40"/>
                    <a:pt x="180" y="40"/>
                    <a:pt x="180" y="40"/>
                  </a:cubicBezTo>
                  <a:cubicBezTo>
                    <a:pt x="173" y="40"/>
                    <a:pt x="168" y="45"/>
                    <a:pt x="168" y="52"/>
                  </a:cubicBezTo>
                  <a:cubicBezTo>
                    <a:pt x="168" y="59"/>
                    <a:pt x="173" y="64"/>
                    <a:pt x="180" y="64"/>
                  </a:cubicBezTo>
                  <a:cubicBezTo>
                    <a:pt x="192" y="64"/>
                    <a:pt x="192" y="64"/>
                    <a:pt x="192" y="64"/>
                  </a:cubicBezTo>
                  <a:cubicBezTo>
                    <a:pt x="192" y="76"/>
                    <a:pt x="192" y="76"/>
                    <a:pt x="192" y="76"/>
                  </a:cubicBezTo>
                  <a:cubicBezTo>
                    <a:pt x="192" y="83"/>
                    <a:pt x="197" y="88"/>
                    <a:pt x="204" y="88"/>
                  </a:cubicBezTo>
                  <a:cubicBezTo>
                    <a:pt x="211" y="88"/>
                    <a:pt x="216" y="83"/>
                    <a:pt x="216" y="76"/>
                  </a:cubicBezTo>
                  <a:cubicBezTo>
                    <a:pt x="216" y="64"/>
                    <a:pt x="216" y="64"/>
                    <a:pt x="216" y="64"/>
                  </a:cubicBezTo>
                  <a:cubicBezTo>
                    <a:pt x="228" y="64"/>
                    <a:pt x="228" y="64"/>
                    <a:pt x="228" y="64"/>
                  </a:cubicBezTo>
                  <a:cubicBezTo>
                    <a:pt x="235" y="64"/>
                    <a:pt x="240" y="59"/>
                    <a:pt x="240" y="52"/>
                  </a:cubicBezTo>
                  <a:cubicBezTo>
                    <a:pt x="240" y="45"/>
                    <a:pt x="235" y="40"/>
                    <a:pt x="228" y="40"/>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p:txBody>
        </p:sp>
      </p:grpSp>
      <p:grpSp>
        <p:nvGrpSpPr>
          <p:cNvPr id="386" name="Google Shape;386;p13"/>
          <p:cNvGrpSpPr/>
          <p:nvPr/>
        </p:nvGrpSpPr>
        <p:grpSpPr>
          <a:xfrm>
            <a:off x="8021699" y="3861802"/>
            <a:ext cx="1990445" cy="1680218"/>
            <a:chOff x="7917176" y="3861802"/>
            <a:chExt cx="2239568" cy="1890513"/>
          </a:xfrm>
        </p:grpSpPr>
        <p:sp>
          <p:nvSpPr>
            <p:cNvPr id="387" name="Google Shape;387;p13"/>
            <p:cNvSpPr/>
            <p:nvPr/>
          </p:nvSpPr>
          <p:spPr>
            <a:xfrm flipH="1" rot="5400000">
              <a:off x="8091703" y="3687274"/>
              <a:ext cx="1890513" cy="2239568"/>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388" name="Google Shape;388;p13"/>
            <p:cNvSpPr/>
            <p:nvPr/>
          </p:nvSpPr>
          <p:spPr>
            <a:xfrm flipH="1" rot="5400000">
              <a:off x="8423861" y="4080916"/>
              <a:ext cx="1226197" cy="1452283"/>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389" name="Google Shape;389;p13"/>
            <p:cNvSpPr/>
            <p:nvPr/>
          </p:nvSpPr>
          <p:spPr>
            <a:xfrm>
              <a:off x="8859756" y="4597171"/>
              <a:ext cx="373154" cy="470115"/>
            </a:xfrm>
            <a:custGeom>
              <a:rect b="b" l="l" r="r" t="t"/>
              <a:pathLst>
                <a:path extrusionOk="0" h="619" w="501">
                  <a:moveTo>
                    <a:pt x="441" y="132"/>
                  </a:moveTo>
                  <a:lnTo>
                    <a:pt x="441" y="132"/>
                  </a:lnTo>
                  <a:cubicBezTo>
                    <a:pt x="353" y="162"/>
                    <a:pt x="339" y="220"/>
                    <a:pt x="353" y="264"/>
                  </a:cubicBezTo>
                  <a:cubicBezTo>
                    <a:pt x="280" y="191"/>
                    <a:pt x="294" y="117"/>
                    <a:pt x="294" y="0"/>
                  </a:cubicBezTo>
                  <a:cubicBezTo>
                    <a:pt x="88" y="73"/>
                    <a:pt x="132" y="279"/>
                    <a:pt x="132" y="353"/>
                  </a:cubicBezTo>
                  <a:cubicBezTo>
                    <a:pt x="88" y="309"/>
                    <a:pt x="73" y="205"/>
                    <a:pt x="73" y="205"/>
                  </a:cubicBezTo>
                  <a:cubicBezTo>
                    <a:pt x="14" y="235"/>
                    <a:pt x="0" y="309"/>
                    <a:pt x="0" y="367"/>
                  </a:cubicBezTo>
                  <a:cubicBezTo>
                    <a:pt x="0" y="515"/>
                    <a:pt x="103" y="618"/>
                    <a:pt x="250" y="618"/>
                  </a:cubicBezTo>
                  <a:cubicBezTo>
                    <a:pt x="397" y="618"/>
                    <a:pt x="500" y="515"/>
                    <a:pt x="500" y="367"/>
                  </a:cubicBezTo>
                  <a:cubicBezTo>
                    <a:pt x="500" y="279"/>
                    <a:pt x="441" y="250"/>
                    <a:pt x="441" y="132"/>
                  </a:cubicBezTo>
                  <a:close/>
                  <a:moveTo>
                    <a:pt x="265" y="588"/>
                  </a:moveTo>
                  <a:lnTo>
                    <a:pt x="265" y="588"/>
                  </a:lnTo>
                  <a:cubicBezTo>
                    <a:pt x="132" y="588"/>
                    <a:pt x="29" y="485"/>
                    <a:pt x="29" y="353"/>
                  </a:cubicBezTo>
                  <a:cubicBezTo>
                    <a:pt x="29" y="338"/>
                    <a:pt x="29" y="309"/>
                    <a:pt x="59" y="294"/>
                  </a:cubicBezTo>
                  <a:cubicBezTo>
                    <a:pt x="59" y="309"/>
                    <a:pt x="88" y="412"/>
                    <a:pt x="177" y="397"/>
                  </a:cubicBezTo>
                  <a:cubicBezTo>
                    <a:pt x="177" y="323"/>
                    <a:pt x="147" y="117"/>
                    <a:pt x="250" y="58"/>
                  </a:cubicBezTo>
                  <a:cubicBezTo>
                    <a:pt x="250" y="162"/>
                    <a:pt x="265" y="309"/>
                    <a:pt x="382" y="323"/>
                  </a:cubicBezTo>
                  <a:cubicBezTo>
                    <a:pt x="382" y="279"/>
                    <a:pt x="382" y="220"/>
                    <a:pt x="412" y="205"/>
                  </a:cubicBezTo>
                  <a:cubicBezTo>
                    <a:pt x="412" y="264"/>
                    <a:pt x="471" y="309"/>
                    <a:pt x="471" y="367"/>
                  </a:cubicBezTo>
                  <a:cubicBezTo>
                    <a:pt x="471" y="485"/>
                    <a:pt x="353" y="588"/>
                    <a:pt x="265" y="588"/>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p:txBody>
        </p:sp>
      </p:grpSp>
      <p:grpSp>
        <p:nvGrpSpPr>
          <p:cNvPr id="390" name="Google Shape;390;p13"/>
          <p:cNvGrpSpPr/>
          <p:nvPr/>
        </p:nvGrpSpPr>
        <p:grpSpPr>
          <a:xfrm>
            <a:off x="9345694" y="2344941"/>
            <a:ext cx="1990445" cy="1679549"/>
            <a:chOff x="9037406" y="2134731"/>
            <a:chExt cx="2239568" cy="1889760"/>
          </a:xfrm>
        </p:grpSpPr>
        <p:sp>
          <p:nvSpPr>
            <p:cNvPr id="391" name="Google Shape;391;p13"/>
            <p:cNvSpPr/>
            <p:nvPr/>
          </p:nvSpPr>
          <p:spPr>
            <a:xfrm flipH="1" rot="5400000">
              <a:off x="9212310" y="1959827"/>
              <a:ext cx="1889760" cy="2239568"/>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92" name="Google Shape;392;p13"/>
            <p:cNvSpPr/>
            <p:nvPr/>
          </p:nvSpPr>
          <p:spPr>
            <a:xfrm flipH="1" rot="5400000">
              <a:off x="9544468" y="2353470"/>
              <a:ext cx="1225444" cy="1452282"/>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93" name="Google Shape;393;p13"/>
            <p:cNvSpPr/>
            <p:nvPr/>
          </p:nvSpPr>
          <p:spPr>
            <a:xfrm>
              <a:off x="9994232" y="2851513"/>
              <a:ext cx="369598" cy="392478"/>
            </a:xfrm>
            <a:custGeom>
              <a:rect b="b" l="l" r="r" t="t"/>
              <a:pathLst>
                <a:path extrusionOk="0" h="480" w="373">
                  <a:moveTo>
                    <a:pt x="18" y="187"/>
                  </a:moveTo>
                  <a:lnTo>
                    <a:pt x="18" y="187"/>
                  </a:lnTo>
                  <a:cubicBezTo>
                    <a:pt x="53" y="435"/>
                    <a:pt x="53" y="435"/>
                    <a:pt x="53" y="435"/>
                  </a:cubicBezTo>
                  <a:cubicBezTo>
                    <a:pt x="53" y="444"/>
                    <a:pt x="106" y="479"/>
                    <a:pt x="186" y="479"/>
                  </a:cubicBezTo>
                  <a:cubicBezTo>
                    <a:pt x="266" y="479"/>
                    <a:pt x="319" y="444"/>
                    <a:pt x="319" y="435"/>
                  </a:cubicBezTo>
                  <a:cubicBezTo>
                    <a:pt x="354" y="187"/>
                    <a:pt x="354" y="187"/>
                    <a:pt x="354" y="187"/>
                  </a:cubicBezTo>
                  <a:cubicBezTo>
                    <a:pt x="310" y="213"/>
                    <a:pt x="247" y="222"/>
                    <a:pt x="186" y="222"/>
                  </a:cubicBezTo>
                  <a:cubicBezTo>
                    <a:pt x="124" y="222"/>
                    <a:pt x="62" y="213"/>
                    <a:pt x="18" y="187"/>
                  </a:cubicBezTo>
                  <a:close/>
                  <a:moveTo>
                    <a:pt x="266" y="45"/>
                  </a:moveTo>
                  <a:lnTo>
                    <a:pt x="266" y="45"/>
                  </a:lnTo>
                  <a:cubicBezTo>
                    <a:pt x="239" y="18"/>
                    <a:pt x="239" y="18"/>
                    <a:pt x="239" y="18"/>
                  </a:cubicBezTo>
                  <a:cubicBezTo>
                    <a:pt x="239" y="9"/>
                    <a:pt x="231" y="0"/>
                    <a:pt x="212" y="0"/>
                  </a:cubicBezTo>
                  <a:cubicBezTo>
                    <a:pt x="159" y="0"/>
                    <a:pt x="159" y="0"/>
                    <a:pt x="159" y="0"/>
                  </a:cubicBezTo>
                  <a:cubicBezTo>
                    <a:pt x="141" y="0"/>
                    <a:pt x="133" y="9"/>
                    <a:pt x="133" y="18"/>
                  </a:cubicBezTo>
                  <a:cubicBezTo>
                    <a:pt x="106" y="45"/>
                    <a:pt x="106" y="45"/>
                    <a:pt x="106" y="45"/>
                  </a:cubicBezTo>
                  <a:cubicBezTo>
                    <a:pt x="44" y="53"/>
                    <a:pt x="0" y="81"/>
                    <a:pt x="0" y="107"/>
                  </a:cubicBezTo>
                  <a:cubicBezTo>
                    <a:pt x="0" y="151"/>
                    <a:pt x="80" y="178"/>
                    <a:pt x="186" y="178"/>
                  </a:cubicBezTo>
                  <a:cubicBezTo>
                    <a:pt x="292" y="178"/>
                    <a:pt x="372" y="151"/>
                    <a:pt x="372" y="107"/>
                  </a:cubicBezTo>
                  <a:cubicBezTo>
                    <a:pt x="372" y="81"/>
                    <a:pt x="328" y="53"/>
                    <a:pt x="266" y="45"/>
                  </a:cubicBezTo>
                  <a:close/>
                  <a:moveTo>
                    <a:pt x="239" y="98"/>
                  </a:moveTo>
                  <a:lnTo>
                    <a:pt x="239" y="98"/>
                  </a:lnTo>
                  <a:cubicBezTo>
                    <a:pt x="203" y="63"/>
                    <a:pt x="203" y="63"/>
                    <a:pt x="203" y="63"/>
                  </a:cubicBezTo>
                  <a:cubicBezTo>
                    <a:pt x="168" y="63"/>
                    <a:pt x="168" y="63"/>
                    <a:pt x="168" y="63"/>
                  </a:cubicBezTo>
                  <a:cubicBezTo>
                    <a:pt x="133" y="98"/>
                    <a:pt x="133" y="98"/>
                    <a:pt x="133" y="98"/>
                  </a:cubicBezTo>
                  <a:cubicBezTo>
                    <a:pt x="88" y="98"/>
                    <a:pt x="88" y="98"/>
                    <a:pt x="88" y="98"/>
                  </a:cubicBezTo>
                  <a:cubicBezTo>
                    <a:pt x="88" y="98"/>
                    <a:pt x="141" y="45"/>
                    <a:pt x="141" y="36"/>
                  </a:cubicBezTo>
                  <a:cubicBezTo>
                    <a:pt x="150" y="28"/>
                    <a:pt x="150" y="28"/>
                    <a:pt x="159" y="28"/>
                  </a:cubicBezTo>
                  <a:cubicBezTo>
                    <a:pt x="212" y="28"/>
                    <a:pt x="212" y="28"/>
                    <a:pt x="212" y="28"/>
                  </a:cubicBezTo>
                  <a:cubicBezTo>
                    <a:pt x="222" y="28"/>
                    <a:pt x="222" y="28"/>
                    <a:pt x="231" y="36"/>
                  </a:cubicBezTo>
                  <a:cubicBezTo>
                    <a:pt x="231" y="45"/>
                    <a:pt x="284" y="98"/>
                    <a:pt x="284" y="98"/>
                  </a:cubicBezTo>
                  <a:lnTo>
                    <a:pt x="239" y="98"/>
                  </a:lnTo>
                  <a:close/>
                </a:path>
              </a:pathLst>
            </a:custGeom>
            <a:solidFill>
              <a:srgbClr val="EABB22"/>
            </a:solidFill>
            <a:ln>
              <a:noFill/>
            </a:ln>
          </p:spPr>
          <p:txBody>
            <a:bodyPr anchorCtr="0" anchor="ctr" bIns="17125" lIns="34275" spcFirstLastPara="1" rIns="34275" wrap="square" tIns="171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94" name="Google Shape;394;p13"/>
          <p:cNvSpPr txBox="1"/>
          <p:nvPr/>
        </p:nvSpPr>
        <p:spPr>
          <a:xfrm>
            <a:off x="429115" y="354068"/>
            <a:ext cx="1071301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Ejemplos sencillos de hospitalidad EcoSmart en la práctica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95" name="Google Shape;395;p13"/>
          <p:cNvCxnSpPr/>
          <p:nvPr/>
        </p:nvCxnSpPr>
        <p:spPr>
          <a:xfrm>
            <a:off x="0" y="994071"/>
            <a:ext cx="9742311" cy="0"/>
          </a:xfrm>
          <a:prstGeom prst="straightConnector1">
            <a:avLst/>
          </a:prstGeom>
          <a:noFill/>
          <a:ln cap="flat" cmpd="sng" w="34925">
            <a:solidFill>
              <a:srgbClr val="62A844"/>
            </a:solidFill>
            <a:prstDash val="dot"/>
            <a:miter lim="8000"/>
            <a:headEnd len="sm" w="sm" type="none"/>
            <a:tailEnd len="sm" w="sm" type="none"/>
          </a:ln>
        </p:spPr>
      </p:cxnSp>
      <p:sp>
        <p:nvSpPr>
          <p:cNvPr id="396" name="Google Shape;396;p13"/>
          <p:cNvSpPr/>
          <p:nvPr/>
        </p:nvSpPr>
        <p:spPr>
          <a:xfrm>
            <a:off x="947308" y="3981231"/>
            <a:ext cx="2427431" cy="2372188"/>
          </a:xfrm>
          <a:prstGeom prst="ellipse">
            <a:avLst/>
          </a:prstGeom>
          <a:solidFill>
            <a:schemeClr val="lt1"/>
          </a:solidFill>
          <a:ln>
            <a:noFill/>
          </a:ln>
          <a:effectLst>
            <a:outerShdw blurRad="46638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397" name="Google Shape;397;p13"/>
          <p:cNvSpPr txBox="1"/>
          <p:nvPr/>
        </p:nvSpPr>
        <p:spPr>
          <a:xfrm>
            <a:off x="975422" y="4280458"/>
            <a:ext cx="2371200" cy="2237100"/>
          </a:xfrm>
          <a:prstGeom prst="rect">
            <a:avLst/>
          </a:prstGeom>
          <a:noFill/>
          <a:ln>
            <a:noFill/>
          </a:ln>
        </p:spPr>
        <p:txBody>
          <a:bodyPr anchorCtr="0" anchor="t" bIns="45700" lIns="91425" spcFirstLastPara="1" rIns="91425" wrap="square" tIns="45700">
            <a:spAutoFit/>
          </a:bodyPr>
          <a:lstStyle/>
          <a:p>
            <a:pPr indent="0" lvl="0" marL="0" marR="0" rtl="0" algn="ctr">
              <a:lnSpc>
                <a:spcPct val="103809"/>
              </a:lnSpc>
              <a:spcBef>
                <a:spcPts val="0"/>
              </a:spcBef>
              <a:spcAft>
                <a:spcPts val="0"/>
              </a:spcAft>
              <a:buNone/>
            </a:pPr>
            <a:r>
              <a:rPr lang="en-US" sz="1900">
                <a:solidFill>
                  <a:srgbClr val="262626"/>
                </a:solidFill>
                <a:latin typeface="Calibri"/>
                <a:ea typeface="Calibri"/>
                <a:cs typeface="Calibri"/>
                <a:sym typeface="Calibri"/>
              </a:rPr>
              <a:t>Las pequeñas acciones repetidas de forma constante generan un cambio significativo con el tiempo.</a:t>
            </a:r>
            <a:endParaRPr sz="1200"/>
          </a:p>
          <a:p>
            <a:pPr indent="0" lvl="0" marL="0" marR="0" rtl="0" algn="ctr">
              <a:lnSpc>
                <a:spcPct val="103809"/>
              </a:lnSpc>
              <a:spcBef>
                <a:spcPts val="0"/>
              </a:spcBef>
              <a:spcAft>
                <a:spcPts val="0"/>
              </a:spcAft>
              <a:buNone/>
            </a:pPr>
            <a:r>
              <a:t/>
            </a:r>
            <a:endParaRPr baseline="30000" sz="2100">
              <a:solidFill>
                <a:srgbClr val="262626"/>
              </a:solidFill>
              <a:latin typeface="Calibri"/>
              <a:ea typeface="Calibri"/>
              <a:cs typeface="Calibri"/>
              <a:sym typeface="Calibri"/>
            </a:endParaRPr>
          </a:p>
        </p:txBody>
      </p:sp>
      <p:sp>
        <p:nvSpPr>
          <p:cNvPr id="398" name="Google Shape;398;p13"/>
          <p:cNvSpPr txBox="1"/>
          <p:nvPr/>
        </p:nvSpPr>
        <p:spPr>
          <a:xfrm>
            <a:off x="3402315" y="1243479"/>
            <a:ext cx="25047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baseline="30000" lang="en-US" sz="2200">
                <a:solidFill>
                  <a:srgbClr val="0289AE"/>
                </a:solidFill>
                <a:latin typeface="Calibri"/>
                <a:ea typeface="Calibri"/>
                <a:cs typeface="Calibri"/>
                <a:sym typeface="Calibri"/>
              </a:rPr>
              <a:t>Eficiencia energética</a:t>
            </a:r>
            <a:endParaRPr sz="2200"/>
          </a:p>
        </p:txBody>
      </p:sp>
      <p:sp>
        <p:nvSpPr>
          <p:cNvPr id="399" name="Google Shape;399;p13"/>
          <p:cNvSpPr txBox="1"/>
          <p:nvPr/>
        </p:nvSpPr>
        <p:spPr>
          <a:xfrm>
            <a:off x="6244772" y="1243479"/>
            <a:ext cx="25056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baseline="30000" lang="en-US" sz="2200">
                <a:solidFill>
                  <a:srgbClr val="06677F"/>
                </a:solidFill>
                <a:latin typeface="Calibri"/>
                <a:ea typeface="Calibri"/>
                <a:cs typeface="Calibri"/>
                <a:sym typeface="Calibri"/>
              </a:rPr>
              <a:t>Conservación del agua</a:t>
            </a:r>
            <a:endParaRPr sz="2200"/>
          </a:p>
          <a:p>
            <a:pPr indent="0" lvl="0" marL="0" marR="0" rtl="0" algn="ctr">
              <a:spcBef>
                <a:spcPts val="0"/>
              </a:spcBef>
              <a:spcAft>
                <a:spcPts val="0"/>
              </a:spcAft>
              <a:buNone/>
            </a:pPr>
            <a:r>
              <a:rPr b="1" baseline="30000" lang="en-US" sz="2200">
                <a:solidFill>
                  <a:schemeClr val="dk1"/>
                </a:solidFill>
                <a:latin typeface="Calibri"/>
                <a:ea typeface="Calibri"/>
                <a:cs typeface="Calibri"/>
                <a:sym typeface="Calibri"/>
              </a:rPr>
              <a:t>.</a:t>
            </a:r>
            <a:endParaRPr sz="2200"/>
          </a:p>
        </p:txBody>
      </p:sp>
      <p:sp>
        <p:nvSpPr>
          <p:cNvPr id="400" name="Google Shape;400;p13"/>
          <p:cNvSpPr txBox="1"/>
          <p:nvPr/>
        </p:nvSpPr>
        <p:spPr>
          <a:xfrm>
            <a:off x="9088133" y="1243479"/>
            <a:ext cx="25056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baseline="30000" lang="en-US" sz="2200">
                <a:solidFill>
                  <a:srgbClr val="EABB22"/>
                </a:solidFill>
                <a:latin typeface="Calibri"/>
                <a:ea typeface="Calibri"/>
                <a:cs typeface="Calibri"/>
                <a:sym typeface="Calibri"/>
              </a:rPr>
              <a:t>Prevención de residuos</a:t>
            </a:r>
            <a:endParaRPr sz="2200"/>
          </a:p>
        </p:txBody>
      </p:sp>
      <p:sp>
        <p:nvSpPr>
          <p:cNvPr id="401" name="Google Shape;401;p13"/>
          <p:cNvSpPr txBox="1"/>
          <p:nvPr/>
        </p:nvSpPr>
        <p:spPr>
          <a:xfrm>
            <a:off x="4304983" y="5628844"/>
            <a:ext cx="29613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baseline="30000" lang="en-US" sz="2200">
                <a:solidFill>
                  <a:srgbClr val="62A844"/>
                </a:solidFill>
                <a:latin typeface="Calibri"/>
                <a:ea typeface="Calibri"/>
                <a:cs typeface="Calibri"/>
                <a:sym typeface="Calibri"/>
              </a:rPr>
              <a:t>Abastecimiento ético y local</a:t>
            </a:r>
            <a:endParaRPr sz="2200"/>
          </a:p>
        </p:txBody>
      </p:sp>
      <p:sp>
        <p:nvSpPr>
          <p:cNvPr id="402" name="Google Shape;402;p13"/>
          <p:cNvSpPr txBox="1"/>
          <p:nvPr/>
        </p:nvSpPr>
        <p:spPr>
          <a:xfrm>
            <a:off x="7278475" y="5413300"/>
            <a:ext cx="3726300" cy="954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baseline="30000" lang="en-US" sz="2200">
                <a:solidFill>
                  <a:srgbClr val="3D8241"/>
                </a:solidFill>
                <a:latin typeface="Calibri"/>
                <a:ea typeface="Calibri"/>
                <a:cs typeface="Calibri"/>
                <a:sym typeface="Calibri"/>
              </a:rPr>
              <a:t>Concienciación sobre las emisiones de carbono</a:t>
            </a:r>
            <a:endParaRPr sz="2200"/>
          </a:p>
        </p:txBody>
      </p:sp>
      <p:sp>
        <p:nvSpPr>
          <p:cNvPr id="403" name="Google Shape;403;p13"/>
          <p:cNvSpPr txBox="1"/>
          <p:nvPr/>
        </p:nvSpPr>
        <p:spPr>
          <a:xfrm>
            <a:off x="3241095" y="1581704"/>
            <a:ext cx="2827200" cy="704400"/>
          </a:xfrm>
          <a:prstGeom prst="rect">
            <a:avLst/>
          </a:prstGeom>
          <a:noFill/>
          <a:ln>
            <a:noFill/>
          </a:ln>
        </p:spPr>
        <p:txBody>
          <a:bodyPr anchorCtr="0" anchor="t" bIns="45700" lIns="91425" spcFirstLastPara="1" rIns="91425" wrap="square" tIns="45700">
            <a:spAutoFit/>
          </a:bodyPr>
          <a:lstStyle/>
          <a:p>
            <a:pPr indent="0" lvl="0" marL="0" marR="0" rtl="0" algn="ctr">
              <a:lnSpc>
                <a:spcPct val="115714"/>
              </a:lnSpc>
              <a:spcBef>
                <a:spcPts val="0"/>
              </a:spcBef>
              <a:spcAft>
                <a:spcPts val="0"/>
              </a:spcAft>
              <a:buNone/>
            </a:pPr>
            <a:r>
              <a:rPr lang="en-US" sz="1200">
                <a:solidFill>
                  <a:srgbClr val="262626"/>
                </a:solidFill>
                <a:latin typeface="Calibri"/>
                <a:ea typeface="Calibri"/>
                <a:cs typeface="Calibri"/>
                <a:sym typeface="Calibri"/>
              </a:rPr>
              <a:t>Rutinas de apagado, ajustes correctos, conocimiento de los equipos, evitar el uso innecesario.</a:t>
            </a:r>
            <a:endParaRPr sz="1200"/>
          </a:p>
        </p:txBody>
      </p:sp>
      <p:sp>
        <p:nvSpPr>
          <p:cNvPr id="404" name="Google Shape;404;p13"/>
          <p:cNvSpPr txBox="1"/>
          <p:nvPr/>
        </p:nvSpPr>
        <p:spPr>
          <a:xfrm>
            <a:off x="6259747" y="1480555"/>
            <a:ext cx="2505600" cy="704400"/>
          </a:xfrm>
          <a:prstGeom prst="rect">
            <a:avLst/>
          </a:prstGeom>
          <a:noFill/>
          <a:ln>
            <a:noFill/>
          </a:ln>
        </p:spPr>
        <p:txBody>
          <a:bodyPr anchorCtr="0" anchor="t" bIns="45700" lIns="91425" spcFirstLastPara="1" rIns="91425" wrap="square" tIns="45700">
            <a:spAutoFit/>
          </a:bodyPr>
          <a:lstStyle/>
          <a:p>
            <a:pPr indent="0" lvl="0" marL="0" marR="0" rtl="0" algn="ctr">
              <a:lnSpc>
                <a:spcPct val="115714"/>
              </a:lnSpc>
              <a:spcBef>
                <a:spcPts val="0"/>
              </a:spcBef>
              <a:spcAft>
                <a:spcPts val="0"/>
              </a:spcAft>
              <a:buNone/>
            </a:pPr>
            <a:r>
              <a:rPr lang="en-US" sz="1200">
                <a:solidFill>
                  <a:srgbClr val="262626"/>
                </a:solidFill>
                <a:latin typeface="Calibri"/>
                <a:ea typeface="Calibri"/>
                <a:cs typeface="Calibri"/>
                <a:sym typeface="Calibri"/>
              </a:rPr>
              <a:t>Notificación de fugas, limpieza consciente, disciplina en el lavado de ropa, uso eficiente de los accesorios.</a:t>
            </a:r>
            <a:endParaRPr sz="1200"/>
          </a:p>
        </p:txBody>
      </p:sp>
      <p:sp>
        <p:nvSpPr>
          <p:cNvPr id="405" name="Google Shape;405;p13"/>
          <p:cNvSpPr txBox="1"/>
          <p:nvPr/>
        </p:nvSpPr>
        <p:spPr>
          <a:xfrm>
            <a:off x="8765314" y="1508849"/>
            <a:ext cx="3103800" cy="704400"/>
          </a:xfrm>
          <a:prstGeom prst="rect">
            <a:avLst/>
          </a:prstGeom>
          <a:noFill/>
          <a:ln>
            <a:noFill/>
          </a:ln>
        </p:spPr>
        <p:txBody>
          <a:bodyPr anchorCtr="0" anchor="t" bIns="45700" lIns="91425" spcFirstLastPara="1" rIns="91425" wrap="square" tIns="45700">
            <a:spAutoFit/>
          </a:bodyPr>
          <a:lstStyle/>
          <a:p>
            <a:pPr indent="0" lvl="0" marL="0" marR="0" rtl="0" algn="ctr">
              <a:lnSpc>
                <a:spcPct val="115714"/>
              </a:lnSpc>
              <a:spcBef>
                <a:spcPts val="0"/>
              </a:spcBef>
              <a:spcAft>
                <a:spcPts val="0"/>
              </a:spcAft>
              <a:buNone/>
            </a:pPr>
            <a:r>
              <a:rPr lang="en-US" sz="1200">
                <a:solidFill>
                  <a:srgbClr val="262626"/>
                </a:solidFill>
                <a:latin typeface="Calibri"/>
                <a:ea typeface="Calibri"/>
                <a:cs typeface="Calibri"/>
                <a:sym typeface="Calibri"/>
              </a:rPr>
              <a:t>Reducir la sobreproducción, separar correctamente, elegir productos reutilizables cuando sea posible.</a:t>
            </a:r>
            <a:endParaRPr sz="1200"/>
          </a:p>
        </p:txBody>
      </p:sp>
      <p:sp>
        <p:nvSpPr>
          <p:cNvPr id="406" name="Google Shape;406;p13"/>
          <p:cNvSpPr txBox="1"/>
          <p:nvPr/>
        </p:nvSpPr>
        <p:spPr>
          <a:xfrm>
            <a:off x="4472588" y="5898698"/>
            <a:ext cx="2505600" cy="918300"/>
          </a:xfrm>
          <a:prstGeom prst="rect">
            <a:avLst/>
          </a:prstGeom>
          <a:noFill/>
          <a:ln>
            <a:noFill/>
          </a:ln>
        </p:spPr>
        <p:txBody>
          <a:bodyPr anchorCtr="0" anchor="t" bIns="45700" lIns="91425" spcFirstLastPara="1" rIns="91425" wrap="square" tIns="45700">
            <a:spAutoFit/>
          </a:bodyPr>
          <a:lstStyle/>
          <a:p>
            <a:pPr indent="0" lvl="0" marL="0" marR="0" rtl="0" algn="ctr">
              <a:lnSpc>
                <a:spcPct val="115714"/>
              </a:lnSpc>
              <a:spcBef>
                <a:spcPts val="0"/>
              </a:spcBef>
              <a:spcAft>
                <a:spcPts val="0"/>
              </a:spcAft>
              <a:buNone/>
            </a:pPr>
            <a:r>
              <a:rPr lang="en-US" sz="1200">
                <a:solidFill>
                  <a:srgbClr val="262626"/>
                </a:solidFill>
                <a:latin typeface="Calibri"/>
                <a:ea typeface="Calibri"/>
                <a:cs typeface="Calibri"/>
                <a:sym typeface="Calibri"/>
              </a:rPr>
              <a:t>Dar preferencia a opciones duraderas, de menor impacto, de origen responsable y relevantes a nivel local.</a:t>
            </a:r>
            <a:endParaRPr sz="1200"/>
          </a:p>
        </p:txBody>
      </p:sp>
      <p:sp>
        <p:nvSpPr>
          <p:cNvPr id="407" name="Google Shape;407;p13"/>
          <p:cNvSpPr txBox="1"/>
          <p:nvPr/>
        </p:nvSpPr>
        <p:spPr>
          <a:xfrm>
            <a:off x="7455637" y="6005654"/>
            <a:ext cx="3372000" cy="704400"/>
          </a:xfrm>
          <a:prstGeom prst="rect">
            <a:avLst/>
          </a:prstGeom>
          <a:noFill/>
          <a:ln>
            <a:noFill/>
          </a:ln>
        </p:spPr>
        <p:txBody>
          <a:bodyPr anchorCtr="0" anchor="t" bIns="45700" lIns="91425" spcFirstLastPara="1" rIns="91425" wrap="square" tIns="45700">
            <a:spAutoFit/>
          </a:bodyPr>
          <a:lstStyle/>
          <a:p>
            <a:pPr indent="0" lvl="0" marL="0" marR="0" rtl="0" algn="ctr">
              <a:lnSpc>
                <a:spcPct val="115714"/>
              </a:lnSpc>
              <a:spcBef>
                <a:spcPts val="0"/>
              </a:spcBef>
              <a:spcAft>
                <a:spcPts val="0"/>
              </a:spcAft>
              <a:buNone/>
            </a:pPr>
            <a:r>
              <a:rPr lang="en-US" sz="1200">
                <a:solidFill>
                  <a:srgbClr val="262626"/>
                </a:solidFill>
                <a:latin typeface="Calibri"/>
                <a:ea typeface="Calibri"/>
                <a:cs typeface="Calibri"/>
                <a:sym typeface="Calibri"/>
              </a:rPr>
              <a:t>Reconocer que las decisiones en materia de transporte, alimentación, compras y energía influyen en el impacto medioambiental.</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cxnSp>
        <p:nvCxnSpPr>
          <p:cNvPr id="413" name="Google Shape;413;p14"/>
          <p:cNvCxnSpPr/>
          <p:nvPr/>
        </p:nvCxnSpPr>
        <p:spPr>
          <a:xfrm>
            <a:off x="653917" y="2409047"/>
            <a:ext cx="3959814" cy="0"/>
          </a:xfrm>
          <a:prstGeom prst="straightConnector1">
            <a:avLst/>
          </a:prstGeom>
          <a:noFill/>
          <a:ln cap="flat" cmpd="sng" w="25400">
            <a:solidFill>
              <a:srgbClr val="EABB22"/>
            </a:solidFill>
            <a:prstDash val="dot"/>
            <a:miter lim="8000"/>
            <a:headEnd len="sm" w="sm" type="none"/>
            <a:tailEnd len="sm" w="sm" type="none"/>
          </a:ln>
        </p:spPr>
      </p:cxnSp>
      <p:sp>
        <p:nvSpPr>
          <p:cNvPr id="414" name="Google Shape;414;p14"/>
          <p:cNvSpPr/>
          <p:nvPr/>
        </p:nvSpPr>
        <p:spPr>
          <a:xfrm rot="1800000">
            <a:off x="4545678" y="1898016"/>
            <a:ext cx="1863970" cy="2682130"/>
          </a:xfrm>
          <a:custGeom>
            <a:rect b="b" l="l" r="r" t="t"/>
            <a:pathLst>
              <a:path extrusionOk="0" h="2368677" w="1646133">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14"/>
          <p:cNvSpPr/>
          <p:nvPr/>
        </p:nvSpPr>
        <p:spPr>
          <a:xfrm rot="1800000">
            <a:off x="6151631" y="2869355"/>
            <a:ext cx="1863926" cy="2778089"/>
          </a:xfrm>
          <a:custGeom>
            <a:rect b="b" l="l" r="r" t="t"/>
            <a:pathLst>
              <a:path extrusionOk="0" h="2453421" w="1646094">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14"/>
          <p:cNvSpPr/>
          <p:nvPr/>
        </p:nvSpPr>
        <p:spPr>
          <a:xfrm rot="1800000">
            <a:off x="3845484" y="4495387"/>
            <a:ext cx="3022937" cy="1391752"/>
          </a:xfrm>
          <a:custGeom>
            <a:rect b="b" l="l" r="r" t="t"/>
            <a:pathLst>
              <a:path extrusionOk="0" h="1229102" w="2669654">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14"/>
          <p:cNvSpPr/>
          <p:nvPr/>
        </p:nvSpPr>
        <p:spPr>
          <a:xfrm rot="-2261718">
            <a:off x="4746942" y="2897020"/>
            <a:ext cx="1215785" cy="492444"/>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Perspectiva operativa</a:t>
            </a:r>
            <a:endParaRPr b="1" sz="1600">
              <a:solidFill>
                <a:schemeClr val="lt1"/>
              </a:solidFill>
              <a:latin typeface="Calibri"/>
              <a:ea typeface="Calibri"/>
              <a:cs typeface="Calibri"/>
              <a:sym typeface="Calibri"/>
            </a:endParaRPr>
          </a:p>
        </p:txBody>
      </p:sp>
      <p:sp>
        <p:nvSpPr>
          <p:cNvPr id="418" name="Google Shape;418;p14"/>
          <p:cNvSpPr/>
          <p:nvPr/>
        </p:nvSpPr>
        <p:spPr>
          <a:xfrm rot="5400000">
            <a:off x="6676431" y="4074137"/>
            <a:ext cx="1109711" cy="246221"/>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Perspectiva del equipo</a:t>
            </a:r>
            <a:endParaRPr b="1" sz="1600">
              <a:solidFill>
                <a:schemeClr val="lt1"/>
              </a:solidFill>
              <a:latin typeface="Calibri"/>
              <a:ea typeface="Calibri"/>
              <a:cs typeface="Calibri"/>
              <a:sym typeface="Calibri"/>
            </a:endParaRPr>
          </a:p>
        </p:txBody>
      </p:sp>
      <p:sp>
        <p:nvSpPr>
          <p:cNvPr id="419" name="Google Shape;419;p14"/>
          <p:cNvSpPr/>
          <p:nvPr/>
        </p:nvSpPr>
        <p:spPr>
          <a:xfrm rot="2294007">
            <a:off x="4472178" y="5081522"/>
            <a:ext cx="1673937" cy="246221"/>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Perspectiva del cliente</a:t>
            </a:r>
            <a:endParaRPr b="1" sz="1600">
              <a:solidFill>
                <a:schemeClr val="lt1"/>
              </a:solidFill>
              <a:latin typeface="Calibri"/>
              <a:ea typeface="Calibri"/>
              <a:cs typeface="Calibri"/>
              <a:sym typeface="Calibri"/>
            </a:endParaRPr>
          </a:p>
        </p:txBody>
      </p:sp>
      <p:sp>
        <p:nvSpPr>
          <p:cNvPr id="420" name="Google Shape;420;p14"/>
          <p:cNvSpPr/>
          <p:nvPr/>
        </p:nvSpPr>
        <p:spPr>
          <a:xfrm>
            <a:off x="4632423" y="2191374"/>
            <a:ext cx="752359" cy="752359"/>
          </a:xfrm>
          <a:prstGeom prst="ellipse">
            <a:avLst/>
          </a:prstGeom>
          <a:solidFill>
            <a:schemeClr val="accen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14"/>
          <p:cNvSpPr/>
          <p:nvPr/>
        </p:nvSpPr>
        <p:spPr>
          <a:xfrm>
            <a:off x="4632423" y="2191374"/>
            <a:ext cx="752359" cy="752359"/>
          </a:xfrm>
          <a:prstGeom prst="ellipse">
            <a:avLst/>
          </a:prstGeom>
          <a:solidFill>
            <a:schemeClr val="l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14"/>
          <p:cNvSpPr/>
          <p:nvPr/>
        </p:nvSpPr>
        <p:spPr>
          <a:xfrm>
            <a:off x="4011446" y="4466747"/>
            <a:ext cx="752359" cy="752359"/>
          </a:xfrm>
          <a:prstGeom prst="ellipse">
            <a:avLst/>
          </a:prstGeom>
          <a:solidFill>
            <a:schemeClr val="accen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14"/>
          <p:cNvSpPr/>
          <p:nvPr/>
        </p:nvSpPr>
        <p:spPr>
          <a:xfrm>
            <a:off x="4011446" y="4466747"/>
            <a:ext cx="752359" cy="752359"/>
          </a:xfrm>
          <a:prstGeom prst="ellipse">
            <a:avLst/>
          </a:prstGeom>
          <a:solidFill>
            <a:schemeClr val="l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14"/>
          <p:cNvSpPr/>
          <p:nvPr/>
        </p:nvSpPr>
        <p:spPr>
          <a:xfrm>
            <a:off x="5108379" y="3282067"/>
            <a:ext cx="1830362" cy="1830361"/>
          </a:xfrm>
          <a:prstGeom prst="ellipse">
            <a:avLst/>
          </a:prstGeom>
          <a:solidFill>
            <a:schemeClr val="lt1"/>
          </a:solidFill>
          <a:ln>
            <a:noFill/>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14"/>
          <p:cNvSpPr/>
          <p:nvPr/>
        </p:nvSpPr>
        <p:spPr>
          <a:xfrm>
            <a:off x="5309102" y="3643250"/>
            <a:ext cx="1428917" cy="1107996"/>
          </a:xfrm>
          <a:prstGeom prst="rect">
            <a:avLst/>
          </a:prstGeom>
          <a:noFill/>
          <a:ln>
            <a:noFill/>
          </a:ln>
        </p:spPr>
        <p:txBody>
          <a:bodyPr anchorCtr="0" anchor="ctr" bIns="0" lIns="0" spcFirstLastPara="1" rIns="0" wrap="square" tIns="0">
            <a:spAutoFit/>
          </a:bodyPr>
          <a:lstStyle/>
          <a:p>
            <a:pPr indent="0" lvl="0" marL="0" marR="0" rtl="0" algn="ctr">
              <a:lnSpc>
                <a:spcPct val="103000"/>
              </a:lnSpc>
              <a:spcBef>
                <a:spcPts val="0"/>
              </a:spcBef>
              <a:spcAft>
                <a:spcPts val="0"/>
              </a:spcAft>
              <a:buNone/>
            </a:pPr>
            <a:r>
              <a:rPr lang="en-US" sz="2000">
                <a:solidFill>
                  <a:srgbClr val="262626"/>
                </a:solidFill>
                <a:latin typeface="Calibri"/>
                <a:ea typeface="Calibri"/>
                <a:cs typeface="Calibri"/>
                <a:sym typeface="Calibri"/>
              </a:rPr>
              <a:t>Piensa en un turno normal en tu lugar de trabajo.</a:t>
            </a:r>
            <a:endParaRPr b="1" sz="2000">
              <a:solidFill>
                <a:srgbClr val="262626"/>
              </a:solidFill>
              <a:latin typeface="Calibri"/>
              <a:ea typeface="Calibri"/>
              <a:cs typeface="Calibri"/>
              <a:sym typeface="Calibri"/>
            </a:endParaRPr>
          </a:p>
        </p:txBody>
      </p:sp>
      <p:grpSp>
        <p:nvGrpSpPr>
          <p:cNvPr id="426" name="Google Shape;426;p14"/>
          <p:cNvGrpSpPr/>
          <p:nvPr/>
        </p:nvGrpSpPr>
        <p:grpSpPr>
          <a:xfrm>
            <a:off x="4823912" y="2338670"/>
            <a:ext cx="369379" cy="457765"/>
            <a:chOff x="557213" y="3224213"/>
            <a:chExt cx="2087562" cy="3016250"/>
          </a:xfrm>
        </p:grpSpPr>
        <p:sp>
          <p:nvSpPr>
            <p:cNvPr id="427" name="Google Shape;427;p14"/>
            <p:cNvSpPr/>
            <p:nvPr/>
          </p:nvSpPr>
          <p:spPr>
            <a:xfrm>
              <a:off x="557213" y="3224213"/>
              <a:ext cx="2087562" cy="3016250"/>
            </a:xfrm>
            <a:custGeom>
              <a:rect b="b" l="l" r="r" t="t"/>
              <a:pathLst>
                <a:path extrusionOk="0" h="1900" w="1315">
                  <a:moveTo>
                    <a:pt x="1153" y="130"/>
                  </a:moveTo>
                  <a:lnTo>
                    <a:pt x="817" y="130"/>
                  </a:lnTo>
                  <a:lnTo>
                    <a:pt x="810" y="104"/>
                  </a:lnTo>
                  <a:lnTo>
                    <a:pt x="798" y="77"/>
                  </a:lnTo>
                  <a:lnTo>
                    <a:pt x="783" y="57"/>
                  </a:lnTo>
                  <a:lnTo>
                    <a:pt x="763" y="34"/>
                  </a:lnTo>
                  <a:lnTo>
                    <a:pt x="740" y="19"/>
                  </a:lnTo>
                  <a:lnTo>
                    <a:pt x="713" y="7"/>
                  </a:lnTo>
                  <a:lnTo>
                    <a:pt x="686" y="0"/>
                  </a:lnTo>
                  <a:lnTo>
                    <a:pt x="659" y="0"/>
                  </a:lnTo>
                  <a:lnTo>
                    <a:pt x="629" y="0"/>
                  </a:lnTo>
                  <a:lnTo>
                    <a:pt x="602" y="7"/>
                  </a:lnTo>
                  <a:lnTo>
                    <a:pt x="578" y="19"/>
                  </a:lnTo>
                  <a:lnTo>
                    <a:pt x="555" y="34"/>
                  </a:lnTo>
                  <a:lnTo>
                    <a:pt x="536" y="57"/>
                  </a:lnTo>
                  <a:lnTo>
                    <a:pt x="521" y="77"/>
                  </a:lnTo>
                  <a:lnTo>
                    <a:pt x="505" y="104"/>
                  </a:lnTo>
                  <a:lnTo>
                    <a:pt x="497" y="130"/>
                  </a:lnTo>
                  <a:lnTo>
                    <a:pt x="166" y="130"/>
                  </a:lnTo>
                  <a:lnTo>
                    <a:pt x="131" y="134"/>
                  </a:lnTo>
                  <a:lnTo>
                    <a:pt x="100" y="142"/>
                  </a:lnTo>
                  <a:lnTo>
                    <a:pt x="73" y="157"/>
                  </a:lnTo>
                  <a:lnTo>
                    <a:pt x="50" y="177"/>
                  </a:lnTo>
                  <a:lnTo>
                    <a:pt x="31" y="200"/>
                  </a:lnTo>
                  <a:lnTo>
                    <a:pt x="16" y="230"/>
                  </a:lnTo>
                  <a:lnTo>
                    <a:pt x="4" y="257"/>
                  </a:lnTo>
                  <a:lnTo>
                    <a:pt x="0" y="292"/>
                  </a:lnTo>
                  <a:lnTo>
                    <a:pt x="0" y="1735"/>
                  </a:lnTo>
                  <a:lnTo>
                    <a:pt x="4" y="1769"/>
                  </a:lnTo>
                  <a:lnTo>
                    <a:pt x="16" y="1800"/>
                  </a:lnTo>
                  <a:lnTo>
                    <a:pt x="31" y="1827"/>
                  </a:lnTo>
                  <a:lnTo>
                    <a:pt x="50" y="1850"/>
                  </a:lnTo>
                  <a:lnTo>
                    <a:pt x="73" y="1869"/>
                  </a:lnTo>
                  <a:lnTo>
                    <a:pt x="100" y="1885"/>
                  </a:lnTo>
                  <a:lnTo>
                    <a:pt x="131" y="1896"/>
                  </a:lnTo>
                  <a:lnTo>
                    <a:pt x="166" y="1900"/>
                  </a:lnTo>
                  <a:lnTo>
                    <a:pt x="1153" y="1900"/>
                  </a:lnTo>
                  <a:lnTo>
                    <a:pt x="1184" y="1896"/>
                  </a:lnTo>
                  <a:lnTo>
                    <a:pt x="1214" y="1885"/>
                  </a:lnTo>
                  <a:lnTo>
                    <a:pt x="1241" y="1869"/>
                  </a:lnTo>
                  <a:lnTo>
                    <a:pt x="1265" y="1850"/>
                  </a:lnTo>
                  <a:lnTo>
                    <a:pt x="1288" y="1827"/>
                  </a:lnTo>
                  <a:lnTo>
                    <a:pt x="1303" y="1800"/>
                  </a:lnTo>
                  <a:lnTo>
                    <a:pt x="1311" y="1769"/>
                  </a:lnTo>
                  <a:lnTo>
                    <a:pt x="1315" y="1735"/>
                  </a:lnTo>
                  <a:lnTo>
                    <a:pt x="1315" y="292"/>
                  </a:lnTo>
                  <a:lnTo>
                    <a:pt x="1311" y="257"/>
                  </a:lnTo>
                  <a:lnTo>
                    <a:pt x="1303" y="230"/>
                  </a:lnTo>
                  <a:lnTo>
                    <a:pt x="1288" y="200"/>
                  </a:lnTo>
                  <a:lnTo>
                    <a:pt x="1265" y="177"/>
                  </a:lnTo>
                  <a:lnTo>
                    <a:pt x="1241" y="157"/>
                  </a:lnTo>
                  <a:lnTo>
                    <a:pt x="1214" y="142"/>
                  </a:lnTo>
                  <a:lnTo>
                    <a:pt x="1184" y="134"/>
                  </a:lnTo>
                  <a:lnTo>
                    <a:pt x="1153" y="130"/>
                  </a:lnTo>
                  <a:lnTo>
                    <a:pt x="1153" y="130"/>
                  </a:lnTo>
                  <a:close/>
                  <a:moveTo>
                    <a:pt x="424" y="227"/>
                  </a:moveTo>
                  <a:lnTo>
                    <a:pt x="428" y="211"/>
                  </a:lnTo>
                  <a:lnTo>
                    <a:pt x="436" y="204"/>
                  </a:lnTo>
                  <a:lnTo>
                    <a:pt x="447" y="196"/>
                  </a:lnTo>
                  <a:lnTo>
                    <a:pt x="459" y="192"/>
                  </a:lnTo>
                  <a:lnTo>
                    <a:pt x="528" y="192"/>
                  </a:lnTo>
                  <a:lnTo>
                    <a:pt x="540" y="188"/>
                  </a:lnTo>
                  <a:lnTo>
                    <a:pt x="548" y="180"/>
                  </a:lnTo>
                  <a:lnTo>
                    <a:pt x="555" y="173"/>
                  </a:lnTo>
                  <a:lnTo>
                    <a:pt x="559" y="161"/>
                  </a:lnTo>
                  <a:lnTo>
                    <a:pt x="559" y="142"/>
                  </a:lnTo>
                  <a:lnTo>
                    <a:pt x="567" y="123"/>
                  </a:lnTo>
                  <a:lnTo>
                    <a:pt x="586" y="88"/>
                  </a:lnTo>
                  <a:lnTo>
                    <a:pt x="621" y="69"/>
                  </a:lnTo>
                  <a:lnTo>
                    <a:pt x="636" y="61"/>
                  </a:lnTo>
                  <a:lnTo>
                    <a:pt x="659" y="61"/>
                  </a:lnTo>
                  <a:lnTo>
                    <a:pt x="679" y="61"/>
                  </a:lnTo>
                  <a:lnTo>
                    <a:pt x="698" y="69"/>
                  </a:lnTo>
                  <a:lnTo>
                    <a:pt x="729" y="88"/>
                  </a:lnTo>
                  <a:lnTo>
                    <a:pt x="752" y="123"/>
                  </a:lnTo>
                  <a:lnTo>
                    <a:pt x="756" y="142"/>
                  </a:lnTo>
                  <a:lnTo>
                    <a:pt x="760" y="161"/>
                  </a:lnTo>
                  <a:lnTo>
                    <a:pt x="760" y="173"/>
                  </a:lnTo>
                  <a:lnTo>
                    <a:pt x="767" y="180"/>
                  </a:lnTo>
                  <a:lnTo>
                    <a:pt x="779" y="188"/>
                  </a:lnTo>
                  <a:lnTo>
                    <a:pt x="790" y="192"/>
                  </a:lnTo>
                  <a:lnTo>
                    <a:pt x="856" y="192"/>
                  </a:lnTo>
                  <a:lnTo>
                    <a:pt x="868" y="196"/>
                  </a:lnTo>
                  <a:lnTo>
                    <a:pt x="879" y="204"/>
                  </a:lnTo>
                  <a:lnTo>
                    <a:pt x="887" y="211"/>
                  </a:lnTo>
                  <a:lnTo>
                    <a:pt x="891" y="227"/>
                  </a:lnTo>
                  <a:lnTo>
                    <a:pt x="891" y="292"/>
                  </a:lnTo>
                  <a:lnTo>
                    <a:pt x="887" y="304"/>
                  </a:lnTo>
                  <a:lnTo>
                    <a:pt x="879" y="315"/>
                  </a:lnTo>
                  <a:lnTo>
                    <a:pt x="868" y="323"/>
                  </a:lnTo>
                  <a:lnTo>
                    <a:pt x="856" y="327"/>
                  </a:lnTo>
                  <a:lnTo>
                    <a:pt x="459" y="327"/>
                  </a:lnTo>
                  <a:lnTo>
                    <a:pt x="447" y="323"/>
                  </a:lnTo>
                  <a:lnTo>
                    <a:pt x="436" y="315"/>
                  </a:lnTo>
                  <a:lnTo>
                    <a:pt x="428" y="304"/>
                  </a:lnTo>
                  <a:lnTo>
                    <a:pt x="424" y="292"/>
                  </a:lnTo>
                  <a:lnTo>
                    <a:pt x="424" y="292"/>
                  </a:lnTo>
                  <a:lnTo>
                    <a:pt x="424" y="292"/>
                  </a:lnTo>
                  <a:lnTo>
                    <a:pt x="424" y="227"/>
                  </a:lnTo>
                  <a:close/>
                  <a:moveTo>
                    <a:pt x="459" y="388"/>
                  </a:moveTo>
                  <a:lnTo>
                    <a:pt x="856" y="388"/>
                  </a:lnTo>
                  <a:lnTo>
                    <a:pt x="887" y="384"/>
                  </a:lnTo>
                  <a:lnTo>
                    <a:pt x="914" y="369"/>
                  </a:lnTo>
                  <a:lnTo>
                    <a:pt x="933" y="350"/>
                  </a:lnTo>
                  <a:lnTo>
                    <a:pt x="948" y="323"/>
                  </a:lnTo>
                  <a:lnTo>
                    <a:pt x="1122" y="323"/>
                  </a:lnTo>
                  <a:lnTo>
                    <a:pt x="1122" y="1704"/>
                  </a:lnTo>
                  <a:lnTo>
                    <a:pt x="197" y="1704"/>
                  </a:lnTo>
                  <a:lnTo>
                    <a:pt x="197" y="323"/>
                  </a:lnTo>
                  <a:lnTo>
                    <a:pt x="370" y="323"/>
                  </a:lnTo>
                  <a:lnTo>
                    <a:pt x="382" y="350"/>
                  </a:lnTo>
                  <a:lnTo>
                    <a:pt x="405" y="369"/>
                  </a:lnTo>
                  <a:lnTo>
                    <a:pt x="432" y="384"/>
                  </a:lnTo>
                  <a:lnTo>
                    <a:pt x="459" y="388"/>
                  </a:lnTo>
                  <a:lnTo>
                    <a:pt x="459" y="388"/>
                  </a:lnTo>
                  <a:close/>
                  <a:moveTo>
                    <a:pt x="1253" y="1735"/>
                  </a:moveTo>
                  <a:lnTo>
                    <a:pt x="1249" y="1758"/>
                  </a:lnTo>
                  <a:lnTo>
                    <a:pt x="1245" y="1777"/>
                  </a:lnTo>
                  <a:lnTo>
                    <a:pt x="1222" y="1808"/>
                  </a:lnTo>
                  <a:lnTo>
                    <a:pt x="1191" y="1827"/>
                  </a:lnTo>
                  <a:lnTo>
                    <a:pt x="1172" y="1835"/>
                  </a:lnTo>
                  <a:lnTo>
                    <a:pt x="1153" y="1838"/>
                  </a:lnTo>
                  <a:lnTo>
                    <a:pt x="166" y="1838"/>
                  </a:lnTo>
                  <a:lnTo>
                    <a:pt x="143" y="1835"/>
                  </a:lnTo>
                  <a:lnTo>
                    <a:pt x="127" y="1827"/>
                  </a:lnTo>
                  <a:lnTo>
                    <a:pt x="93" y="1808"/>
                  </a:lnTo>
                  <a:lnTo>
                    <a:pt x="73" y="1777"/>
                  </a:lnTo>
                  <a:lnTo>
                    <a:pt x="66" y="1758"/>
                  </a:lnTo>
                  <a:lnTo>
                    <a:pt x="66" y="1735"/>
                  </a:lnTo>
                  <a:lnTo>
                    <a:pt x="66" y="292"/>
                  </a:lnTo>
                  <a:lnTo>
                    <a:pt x="66" y="273"/>
                  </a:lnTo>
                  <a:lnTo>
                    <a:pt x="73" y="254"/>
                  </a:lnTo>
                  <a:lnTo>
                    <a:pt x="93" y="219"/>
                  </a:lnTo>
                  <a:lnTo>
                    <a:pt x="127" y="200"/>
                  </a:lnTo>
                  <a:lnTo>
                    <a:pt x="143" y="192"/>
                  </a:lnTo>
                  <a:lnTo>
                    <a:pt x="166" y="192"/>
                  </a:lnTo>
                  <a:lnTo>
                    <a:pt x="370" y="192"/>
                  </a:lnTo>
                  <a:lnTo>
                    <a:pt x="363" y="227"/>
                  </a:lnTo>
                  <a:lnTo>
                    <a:pt x="363" y="261"/>
                  </a:lnTo>
                  <a:lnTo>
                    <a:pt x="166" y="261"/>
                  </a:lnTo>
                  <a:lnTo>
                    <a:pt x="154" y="265"/>
                  </a:lnTo>
                  <a:lnTo>
                    <a:pt x="143" y="269"/>
                  </a:lnTo>
                  <a:lnTo>
                    <a:pt x="135" y="280"/>
                  </a:lnTo>
                  <a:lnTo>
                    <a:pt x="135" y="292"/>
                  </a:lnTo>
                  <a:lnTo>
                    <a:pt x="135" y="1735"/>
                  </a:lnTo>
                  <a:lnTo>
                    <a:pt x="135" y="1750"/>
                  </a:lnTo>
                  <a:lnTo>
                    <a:pt x="143" y="1758"/>
                  </a:lnTo>
                  <a:lnTo>
                    <a:pt x="154" y="1765"/>
                  </a:lnTo>
                  <a:lnTo>
                    <a:pt x="166" y="1765"/>
                  </a:lnTo>
                  <a:lnTo>
                    <a:pt x="1153" y="1765"/>
                  </a:lnTo>
                  <a:lnTo>
                    <a:pt x="1164" y="1765"/>
                  </a:lnTo>
                  <a:lnTo>
                    <a:pt x="1172" y="1758"/>
                  </a:lnTo>
                  <a:lnTo>
                    <a:pt x="1180" y="1750"/>
                  </a:lnTo>
                  <a:lnTo>
                    <a:pt x="1184" y="1735"/>
                  </a:lnTo>
                  <a:lnTo>
                    <a:pt x="1184" y="292"/>
                  </a:lnTo>
                  <a:lnTo>
                    <a:pt x="1180" y="280"/>
                  </a:lnTo>
                  <a:lnTo>
                    <a:pt x="1172" y="269"/>
                  </a:lnTo>
                  <a:lnTo>
                    <a:pt x="1164" y="265"/>
                  </a:lnTo>
                  <a:lnTo>
                    <a:pt x="1153" y="261"/>
                  </a:lnTo>
                  <a:lnTo>
                    <a:pt x="952" y="261"/>
                  </a:lnTo>
                  <a:lnTo>
                    <a:pt x="952" y="227"/>
                  </a:lnTo>
                  <a:lnTo>
                    <a:pt x="945" y="192"/>
                  </a:lnTo>
                  <a:lnTo>
                    <a:pt x="1153" y="192"/>
                  </a:lnTo>
                  <a:lnTo>
                    <a:pt x="1172" y="192"/>
                  </a:lnTo>
                  <a:lnTo>
                    <a:pt x="1191" y="200"/>
                  </a:lnTo>
                  <a:lnTo>
                    <a:pt x="1222" y="219"/>
                  </a:lnTo>
                  <a:lnTo>
                    <a:pt x="1245" y="254"/>
                  </a:lnTo>
                  <a:lnTo>
                    <a:pt x="1249" y="273"/>
                  </a:lnTo>
                  <a:lnTo>
                    <a:pt x="1253" y="292"/>
                  </a:lnTo>
                  <a:lnTo>
                    <a:pt x="1253" y="1735"/>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14"/>
            <p:cNvSpPr/>
            <p:nvPr/>
          </p:nvSpPr>
          <p:spPr>
            <a:xfrm>
              <a:off x="1555750" y="3430588"/>
              <a:ext cx="96837" cy="147638"/>
            </a:xfrm>
            <a:custGeom>
              <a:rect b="b" l="l" r="r" t="t"/>
              <a:pathLst>
                <a:path extrusionOk="0" h="93" w="61">
                  <a:moveTo>
                    <a:pt x="30" y="93"/>
                  </a:moveTo>
                  <a:lnTo>
                    <a:pt x="42" y="93"/>
                  </a:lnTo>
                  <a:lnTo>
                    <a:pt x="50" y="85"/>
                  </a:lnTo>
                  <a:lnTo>
                    <a:pt x="57" y="74"/>
                  </a:lnTo>
                  <a:lnTo>
                    <a:pt x="61" y="62"/>
                  </a:lnTo>
                  <a:lnTo>
                    <a:pt x="61" y="31"/>
                  </a:lnTo>
                  <a:lnTo>
                    <a:pt x="57" y="20"/>
                  </a:lnTo>
                  <a:lnTo>
                    <a:pt x="50" y="8"/>
                  </a:lnTo>
                  <a:lnTo>
                    <a:pt x="42" y="0"/>
                  </a:lnTo>
                  <a:lnTo>
                    <a:pt x="30" y="0"/>
                  </a:lnTo>
                  <a:lnTo>
                    <a:pt x="19" y="0"/>
                  </a:lnTo>
                  <a:lnTo>
                    <a:pt x="7" y="8"/>
                  </a:lnTo>
                  <a:lnTo>
                    <a:pt x="0" y="20"/>
                  </a:lnTo>
                  <a:lnTo>
                    <a:pt x="0" y="31"/>
                  </a:lnTo>
                  <a:lnTo>
                    <a:pt x="0" y="62"/>
                  </a:lnTo>
                  <a:lnTo>
                    <a:pt x="0" y="74"/>
                  </a:lnTo>
                  <a:lnTo>
                    <a:pt x="7" y="85"/>
                  </a:lnTo>
                  <a:lnTo>
                    <a:pt x="19" y="93"/>
                  </a:lnTo>
                  <a:lnTo>
                    <a:pt x="30" y="93"/>
                  </a:lnTo>
                  <a:lnTo>
                    <a:pt x="30" y="93"/>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14"/>
            <p:cNvSpPr/>
            <p:nvPr/>
          </p:nvSpPr>
          <p:spPr>
            <a:xfrm>
              <a:off x="1028700" y="4108450"/>
              <a:ext cx="777875" cy="98425"/>
            </a:xfrm>
            <a:custGeom>
              <a:rect b="b" l="l" r="r" t="t"/>
              <a:pathLst>
                <a:path extrusionOk="0" h="62" w="490">
                  <a:moveTo>
                    <a:pt x="0" y="31"/>
                  </a:moveTo>
                  <a:lnTo>
                    <a:pt x="4" y="43"/>
                  </a:lnTo>
                  <a:lnTo>
                    <a:pt x="12" y="50"/>
                  </a:lnTo>
                  <a:lnTo>
                    <a:pt x="19" y="58"/>
                  </a:lnTo>
                  <a:lnTo>
                    <a:pt x="31" y="62"/>
                  </a:lnTo>
                  <a:lnTo>
                    <a:pt x="459" y="62"/>
                  </a:lnTo>
                  <a:lnTo>
                    <a:pt x="470" y="58"/>
                  </a:lnTo>
                  <a:lnTo>
                    <a:pt x="482" y="50"/>
                  </a:lnTo>
                  <a:lnTo>
                    <a:pt x="490" y="43"/>
                  </a:lnTo>
                  <a:lnTo>
                    <a:pt x="490" y="31"/>
                  </a:lnTo>
                  <a:lnTo>
                    <a:pt x="490" y="20"/>
                  </a:lnTo>
                  <a:lnTo>
                    <a:pt x="482" y="8"/>
                  </a:lnTo>
                  <a:lnTo>
                    <a:pt x="470" y="0"/>
                  </a:lnTo>
                  <a:lnTo>
                    <a:pt x="459" y="0"/>
                  </a:lnTo>
                  <a:lnTo>
                    <a:pt x="31" y="0"/>
                  </a:lnTo>
                  <a:lnTo>
                    <a:pt x="19" y="0"/>
                  </a:lnTo>
                  <a:lnTo>
                    <a:pt x="12" y="8"/>
                  </a:lnTo>
                  <a:lnTo>
                    <a:pt x="4" y="20"/>
                  </a:lnTo>
                  <a:lnTo>
                    <a:pt x="0" y="31"/>
                  </a:lnTo>
                  <a:lnTo>
                    <a:pt x="0" y="3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14"/>
            <p:cNvSpPr/>
            <p:nvPr/>
          </p:nvSpPr>
          <p:spPr>
            <a:xfrm>
              <a:off x="1028700" y="4316413"/>
              <a:ext cx="623887" cy="98425"/>
            </a:xfrm>
            <a:custGeom>
              <a:rect b="b" l="l" r="r" t="t"/>
              <a:pathLst>
                <a:path extrusionOk="0" h="62" w="393">
                  <a:moveTo>
                    <a:pt x="31" y="62"/>
                  </a:moveTo>
                  <a:lnTo>
                    <a:pt x="362" y="62"/>
                  </a:lnTo>
                  <a:lnTo>
                    <a:pt x="374" y="58"/>
                  </a:lnTo>
                  <a:lnTo>
                    <a:pt x="382" y="54"/>
                  </a:lnTo>
                  <a:lnTo>
                    <a:pt x="389" y="43"/>
                  </a:lnTo>
                  <a:lnTo>
                    <a:pt x="393" y="31"/>
                  </a:lnTo>
                  <a:lnTo>
                    <a:pt x="389" y="19"/>
                  </a:lnTo>
                  <a:lnTo>
                    <a:pt x="382" y="8"/>
                  </a:lnTo>
                  <a:lnTo>
                    <a:pt x="374" y="4"/>
                  </a:lnTo>
                  <a:lnTo>
                    <a:pt x="362" y="0"/>
                  </a:lnTo>
                  <a:lnTo>
                    <a:pt x="31" y="0"/>
                  </a:lnTo>
                  <a:lnTo>
                    <a:pt x="19" y="4"/>
                  </a:lnTo>
                  <a:lnTo>
                    <a:pt x="12" y="8"/>
                  </a:lnTo>
                  <a:lnTo>
                    <a:pt x="4" y="19"/>
                  </a:lnTo>
                  <a:lnTo>
                    <a:pt x="0" y="31"/>
                  </a:lnTo>
                  <a:lnTo>
                    <a:pt x="4" y="43"/>
                  </a:lnTo>
                  <a:lnTo>
                    <a:pt x="12" y="54"/>
                  </a:lnTo>
                  <a:lnTo>
                    <a:pt x="19" y="58"/>
                  </a:lnTo>
                  <a:lnTo>
                    <a:pt x="31" y="62"/>
                  </a:lnTo>
                  <a:lnTo>
                    <a:pt x="31" y="6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1" name="Google Shape;431;p14"/>
            <p:cNvSpPr/>
            <p:nvPr/>
          </p:nvSpPr>
          <p:spPr>
            <a:xfrm>
              <a:off x="1028700" y="4524375"/>
              <a:ext cx="777875" cy="98425"/>
            </a:xfrm>
            <a:custGeom>
              <a:rect b="b" l="l" r="r" t="t"/>
              <a:pathLst>
                <a:path extrusionOk="0" h="62" w="490">
                  <a:moveTo>
                    <a:pt x="459" y="0"/>
                  </a:moveTo>
                  <a:lnTo>
                    <a:pt x="31" y="0"/>
                  </a:lnTo>
                  <a:lnTo>
                    <a:pt x="19" y="4"/>
                  </a:lnTo>
                  <a:lnTo>
                    <a:pt x="12" y="8"/>
                  </a:lnTo>
                  <a:lnTo>
                    <a:pt x="4" y="19"/>
                  </a:lnTo>
                  <a:lnTo>
                    <a:pt x="0" y="31"/>
                  </a:lnTo>
                  <a:lnTo>
                    <a:pt x="4" y="42"/>
                  </a:lnTo>
                  <a:lnTo>
                    <a:pt x="12" y="54"/>
                  </a:lnTo>
                  <a:lnTo>
                    <a:pt x="19" y="58"/>
                  </a:lnTo>
                  <a:lnTo>
                    <a:pt x="31" y="62"/>
                  </a:lnTo>
                  <a:lnTo>
                    <a:pt x="459" y="62"/>
                  </a:lnTo>
                  <a:lnTo>
                    <a:pt x="470" y="58"/>
                  </a:lnTo>
                  <a:lnTo>
                    <a:pt x="482" y="54"/>
                  </a:lnTo>
                  <a:lnTo>
                    <a:pt x="490" y="42"/>
                  </a:lnTo>
                  <a:lnTo>
                    <a:pt x="490" y="31"/>
                  </a:lnTo>
                  <a:lnTo>
                    <a:pt x="490" y="19"/>
                  </a:lnTo>
                  <a:lnTo>
                    <a:pt x="482" y="8"/>
                  </a:lnTo>
                  <a:lnTo>
                    <a:pt x="470" y="4"/>
                  </a:lnTo>
                  <a:lnTo>
                    <a:pt x="459" y="0"/>
                  </a:lnTo>
                  <a:lnTo>
                    <a:pt x="459"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p14"/>
            <p:cNvSpPr/>
            <p:nvPr/>
          </p:nvSpPr>
          <p:spPr>
            <a:xfrm>
              <a:off x="1028700" y="4732338"/>
              <a:ext cx="623887" cy="96838"/>
            </a:xfrm>
            <a:custGeom>
              <a:rect b="b" l="l" r="r" t="t"/>
              <a:pathLst>
                <a:path extrusionOk="0" h="61" w="393">
                  <a:moveTo>
                    <a:pt x="31" y="61"/>
                  </a:moveTo>
                  <a:lnTo>
                    <a:pt x="362" y="61"/>
                  </a:lnTo>
                  <a:lnTo>
                    <a:pt x="374" y="61"/>
                  </a:lnTo>
                  <a:lnTo>
                    <a:pt x="382" y="54"/>
                  </a:lnTo>
                  <a:lnTo>
                    <a:pt x="389" y="42"/>
                  </a:lnTo>
                  <a:lnTo>
                    <a:pt x="393" y="31"/>
                  </a:lnTo>
                  <a:lnTo>
                    <a:pt x="389" y="19"/>
                  </a:lnTo>
                  <a:lnTo>
                    <a:pt x="382" y="8"/>
                  </a:lnTo>
                  <a:lnTo>
                    <a:pt x="374" y="4"/>
                  </a:lnTo>
                  <a:lnTo>
                    <a:pt x="362" y="0"/>
                  </a:lnTo>
                  <a:lnTo>
                    <a:pt x="31" y="0"/>
                  </a:lnTo>
                  <a:lnTo>
                    <a:pt x="19" y="4"/>
                  </a:lnTo>
                  <a:lnTo>
                    <a:pt x="12" y="8"/>
                  </a:lnTo>
                  <a:lnTo>
                    <a:pt x="4" y="19"/>
                  </a:lnTo>
                  <a:lnTo>
                    <a:pt x="0" y="31"/>
                  </a:lnTo>
                  <a:lnTo>
                    <a:pt x="4" y="42"/>
                  </a:lnTo>
                  <a:lnTo>
                    <a:pt x="12" y="54"/>
                  </a:lnTo>
                  <a:lnTo>
                    <a:pt x="19" y="61"/>
                  </a:lnTo>
                  <a:lnTo>
                    <a:pt x="31" y="61"/>
                  </a:lnTo>
                  <a:lnTo>
                    <a:pt x="31" y="6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14"/>
            <p:cNvSpPr/>
            <p:nvPr/>
          </p:nvSpPr>
          <p:spPr>
            <a:xfrm>
              <a:off x="1028700" y="4940300"/>
              <a:ext cx="777875" cy="96838"/>
            </a:xfrm>
            <a:custGeom>
              <a:rect b="b" l="l" r="r" t="t"/>
              <a:pathLst>
                <a:path extrusionOk="0" h="61" w="490">
                  <a:moveTo>
                    <a:pt x="459" y="0"/>
                  </a:moveTo>
                  <a:lnTo>
                    <a:pt x="31" y="0"/>
                  </a:lnTo>
                  <a:lnTo>
                    <a:pt x="19" y="3"/>
                  </a:lnTo>
                  <a:lnTo>
                    <a:pt x="12" y="11"/>
                  </a:lnTo>
                  <a:lnTo>
                    <a:pt x="4" y="19"/>
                  </a:lnTo>
                  <a:lnTo>
                    <a:pt x="0" y="30"/>
                  </a:lnTo>
                  <a:lnTo>
                    <a:pt x="4" y="42"/>
                  </a:lnTo>
                  <a:lnTo>
                    <a:pt x="12" y="53"/>
                  </a:lnTo>
                  <a:lnTo>
                    <a:pt x="19" y="61"/>
                  </a:lnTo>
                  <a:lnTo>
                    <a:pt x="31" y="61"/>
                  </a:lnTo>
                  <a:lnTo>
                    <a:pt x="459" y="61"/>
                  </a:lnTo>
                  <a:lnTo>
                    <a:pt x="470" y="61"/>
                  </a:lnTo>
                  <a:lnTo>
                    <a:pt x="482" y="53"/>
                  </a:lnTo>
                  <a:lnTo>
                    <a:pt x="490" y="42"/>
                  </a:lnTo>
                  <a:lnTo>
                    <a:pt x="490" y="30"/>
                  </a:lnTo>
                  <a:lnTo>
                    <a:pt x="490" y="19"/>
                  </a:lnTo>
                  <a:lnTo>
                    <a:pt x="482" y="11"/>
                  </a:lnTo>
                  <a:lnTo>
                    <a:pt x="470" y="3"/>
                  </a:lnTo>
                  <a:lnTo>
                    <a:pt x="459" y="0"/>
                  </a:lnTo>
                  <a:lnTo>
                    <a:pt x="459"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4" name="Google Shape;434;p14"/>
            <p:cNvSpPr/>
            <p:nvPr/>
          </p:nvSpPr>
          <p:spPr>
            <a:xfrm>
              <a:off x="1028700" y="5146675"/>
              <a:ext cx="623887" cy="98425"/>
            </a:xfrm>
            <a:custGeom>
              <a:rect b="b" l="l" r="r" t="t"/>
              <a:pathLst>
                <a:path extrusionOk="0" h="62" w="393">
                  <a:moveTo>
                    <a:pt x="31" y="62"/>
                  </a:moveTo>
                  <a:lnTo>
                    <a:pt x="362" y="62"/>
                  </a:lnTo>
                  <a:lnTo>
                    <a:pt x="374" y="62"/>
                  </a:lnTo>
                  <a:lnTo>
                    <a:pt x="382" y="54"/>
                  </a:lnTo>
                  <a:lnTo>
                    <a:pt x="389" y="47"/>
                  </a:lnTo>
                  <a:lnTo>
                    <a:pt x="393" y="31"/>
                  </a:lnTo>
                  <a:lnTo>
                    <a:pt x="389" y="20"/>
                  </a:lnTo>
                  <a:lnTo>
                    <a:pt x="382" y="12"/>
                  </a:lnTo>
                  <a:lnTo>
                    <a:pt x="374" y="4"/>
                  </a:lnTo>
                  <a:lnTo>
                    <a:pt x="362" y="0"/>
                  </a:lnTo>
                  <a:lnTo>
                    <a:pt x="31" y="0"/>
                  </a:lnTo>
                  <a:lnTo>
                    <a:pt x="19" y="4"/>
                  </a:lnTo>
                  <a:lnTo>
                    <a:pt x="12" y="12"/>
                  </a:lnTo>
                  <a:lnTo>
                    <a:pt x="4" y="20"/>
                  </a:lnTo>
                  <a:lnTo>
                    <a:pt x="0" y="31"/>
                  </a:lnTo>
                  <a:lnTo>
                    <a:pt x="4" y="47"/>
                  </a:lnTo>
                  <a:lnTo>
                    <a:pt x="12" y="54"/>
                  </a:lnTo>
                  <a:lnTo>
                    <a:pt x="19" y="62"/>
                  </a:lnTo>
                  <a:lnTo>
                    <a:pt x="31" y="62"/>
                  </a:lnTo>
                  <a:lnTo>
                    <a:pt x="31" y="6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5" name="Google Shape;435;p14"/>
            <p:cNvSpPr/>
            <p:nvPr/>
          </p:nvSpPr>
          <p:spPr>
            <a:xfrm>
              <a:off x="1028700" y="5360988"/>
              <a:ext cx="777875" cy="98425"/>
            </a:xfrm>
            <a:custGeom>
              <a:rect b="b" l="l" r="r" t="t"/>
              <a:pathLst>
                <a:path extrusionOk="0" h="62" w="490">
                  <a:moveTo>
                    <a:pt x="459" y="0"/>
                  </a:moveTo>
                  <a:lnTo>
                    <a:pt x="31" y="0"/>
                  </a:lnTo>
                  <a:lnTo>
                    <a:pt x="19" y="0"/>
                  </a:lnTo>
                  <a:lnTo>
                    <a:pt x="12" y="8"/>
                  </a:lnTo>
                  <a:lnTo>
                    <a:pt x="4" y="15"/>
                  </a:lnTo>
                  <a:lnTo>
                    <a:pt x="0" y="31"/>
                  </a:lnTo>
                  <a:lnTo>
                    <a:pt x="4" y="42"/>
                  </a:lnTo>
                  <a:lnTo>
                    <a:pt x="12" y="50"/>
                  </a:lnTo>
                  <a:lnTo>
                    <a:pt x="19" y="58"/>
                  </a:lnTo>
                  <a:lnTo>
                    <a:pt x="31" y="62"/>
                  </a:lnTo>
                  <a:lnTo>
                    <a:pt x="459" y="62"/>
                  </a:lnTo>
                  <a:lnTo>
                    <a:pt x="470" y="58"/>
                  </a:lnTo>
                  <a:lnTo>
                    <a:pt x="482" y="50"/>
                  </a:lnTo>
                  <a:lnTo>
                    <a:pt x="490" y="42"/>
                  </a:lnTo>
                  <a:lnTo>
                    <a:pt x="490" y="31"/>
                  </a:lnTo>
                  <a:lnTo>
                    <a:pt x="490" y="15"/>
                  </a:lnTo>
                  <a:lnTo>
                    <a:pt x="482" y="8"/>
                  </a:lnTo>
                  <a:lnTo>
                    <a:pt x="470" y="0"/>
                  </a:lnTo>
                  <a:lnTo>
                    <a:pt x="459" y="0"/>
                  </a:lnTo>
                  <a:lnTo>
                    <a:pt x="459"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6" name="Google Shape;436;p14"/>
            <p:cNvSpPr/>
            <p:nvPr/>
          </p:nvSpPr>
          <p:spPr>
            <a:xfrm>
              <a:off x="1028700" y="5568950"/>
              <a:ext cx="623887" cy="96838"/>
            </a:xfrm>
            <a:custGeom>
              <a:rect b="b" l="l" r="r" t="t"/>
              <a:pathLst>
                <a:path extrusionOk="0" h="61" w="393">
                  <a:moveTo>
                    <a:pt x="362" y="0"/>
                  </a:moveTo>
                  <a:lnTo>
                    <a:pt x="31" y="0"/>
                  </a:lnTo>
                  <a:lnTo>
                    <a:pt x="19" y="0"/>
                  </a:lnTo>
                  <a:lnTo>
                    <a:pt x="12" y="8"/>
                  </a:lnTo>
                  <a:lnTo>
                    <a:pt x="4" y="19"/>
                  </a:lnTo>
                  <a:lnTo>
                    <a:pt x="0" y="31"/>
                  </a:lnTo>
                  <a:lnTo>
                    <a:pt x="4" y="42"/>
                  </a:lnTo>
                  <a:lnTo>
                    <a:pt x="12" y="50"/>
                  </a:lnTo>
                  <a:lnTo>
                    <a:pt x="19" y="58"/>
                  </a:lnTo>
                  <a:lnTo>
                    <a:pt x="31" y="61"/>
                  </a:lnTo>
                  <a:lnTo>
                    <a:pt x="362" y="61"/>
                  </a:lnTo>
                  <a:lnTo>
                    <a:pt x="374" y="58"/>
                  </a:lnTo>
                  <a:lnTo>
                    <a:pt x="382" y="50"/>
                  </a:lnTo>
                  <a:lnTo>
                    <a:pt x="389" y="42"/>
                  </a:lnTo>
                  <a:lnTo>
                    <a:pt x="393" y="31"/>
                  </a:lnTo>
                  <a:lnTo>
                    <a:pt x="389" y="19"/>
                  </a:lnTo>
                  <a:lnTo>
                    <a:pt x="382" y="8"/>
                  </a:lnTo>
                  <a:lnTo>
                    <a:pt x="374" y="0"/>
                  </a:lnTo>
                  <a:lnTo>
                    <a:pt x="362" y="0"/>
                  </a:lnTo>
                  <a:lnTo>
                    <a:pt x="362"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p14"/>
            <p:cNvSpPr/>
            <p:nvPr/>
          </p:nvSpPr>
          <p:spPr>
            <a:xfrm>
              <a:off x="1866900" y="4054475"/>
              <a:ext cx="355600" cy="360363"/>
            </a:xfrm>
            <a:custGeom>
              <a:rect b="b" l="l" r="r" t="t"/>
              <a:pathLst>
                <a:path extrusionOk="0" h="227" w="224">
                  <a:moveTo>
                    <a:pt x="54" y="215"/>
                  </a:moveTo>
                  <a:lnTo>
                    <a:pt x="62" y="223"/>
                  </a:lnTo>
                  <a:lnTo>
                    <a:pt x="77" y="227"/>
                  </a:lnTo>
                  <a:lnTo>
                    <a:pt x="93" y="223"/>
                  </a:lnTo>
                  <a:lnTo>
                    <a:pt x="104" y="215"/>
                  </a:lnTo>
                  <a:lnTo>
                    <a:pt x="220" y="50"/>
                  </a:lnTo>
                  <a:lnTo>
                    <a:pt x="224" y="38"/>
                  </a:lnTo>
                  <a:lnTo>
                    <a:pt x="224" y="27"/>
                  </a:lnTo>
                  <a:lnTo>
                    <a:pt x="220" y="15"/>
                  </a:lnTo>
                  <a:lnTo>
                    <a:pt x="212" y="8"/>
                  </a:lnTo>
                  <a:lnTo>
                    <a:pt x="201" y="0"/>
                  </a:lnTo>
                  <a:lnTo>
                    <a:pt x="189" y="0"/>
                  </a:lnTo>
                  <a:lnTo>
                    <a:pt x="177" y="4"/>
                  </a:lnTo>
                  <a:lnTo>
                    <a:pt x="170" y="15"/>
                  </a:lnTo>
                  <a:lnTo>
                    <a:pt x="77" y="142"/>
                  </a:lnTo>
                  <a:lnTo>
                    <a:pt x="54" y="111"/>
                  </a:lnTo>
                  <a:lnTo>
                    <a:pt x="46" y="104"/>
                  </a:lnTo>
                  <a:lnTo>
                    <a:pt x="35" y="100"/>
                  </a:lnTo>
                  <a:lnTo>
                    <a:pt x="23" y="100"/>
                  </a:lnTo>
                  <a:lnTo>
                    <a:pt x="12" y="104"/>
                  </a:lnTo>
                  <a:lnTo>
                    <a:pt x="4" y="115"/>
                  </a:lnTo>
                  <a:lnTo>
                    <a:pt x="0" y="127"/>
                  </a:lnTo>
                  <a:lnTo>
                    <a:pt x="0" y="138"/>
                  </a:lnTo>
                  <a:lnTo>
                    <a:pt x="4" y="146"/>
                  </a:lnTo>
                  <a:lnTo>
                    <a:pt x="54" y="215"/>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8" name="Google Shape;438;p14"/>
            <p:cNvSpPr/>
            <p:nvPr/>
          </p:nvSpPr>
          <p:spPr>
            <a:xfrm>
              <a:off x="1866900" y="4475163"/>
              <a:ext cx="355600" cy="354013"/>
            </a:xfrm>
            <a:custGeom>
              <a:rect b="b" l="l" r="r" t="t"/>
              <a:pathLst>
                <a:path extrusionOk="0" h="223" w="224">
                  <a:moveTo>
                    <a:pt x="54" y="212"/>
                  </a:moveTo>
                  <a:lnTo>
                    <a:pt x="62" y="220"/>
                  </a:lnTo>
                  <a:lnTo>
                    <a:pt x="77" y="223"/>
                  </a:lnTo>
                  <a:lnTo>
                    <a:pt x="93" y="220"/>
                  </a:lnTo>
                  <a:lnTo>
                    <a:pt x="104" y="212"/>
                  </a:lnTo>
                  <a:lnTo>
                    <a:pt x="220" y="46"/>
                  </a:lnTo>
                  <a:lnTo>
                    <a:pt x="224" y="35"/>
                  </a:lnTo>
                  <a:lnTo>
                    <a:pt x="224" y="23"/>
                  </a:lnTo>
                  <a:lnTo>
                    <a:pt x="220" y="12"/>
                  </a:lnTo>
                  <a:lnTo>
                    <a:pt x="212" y="4"/>
                  </a:lnTo>
                  <a:lnTo>
                    <a:pt x="201" y="0"/>
                  </a:lnTo>
                  <a:lnTo>
                    <a:pt x="189" y="0"/>
                  </a:lnTo>
                  <a:lnTo>
                    <a:pt x="177" y="4"/>
                  </a:lnTo>
                  <a:lnTo>
                    <a:pt x="170" y="12"/>
                  </a:lnTo>
                  <a:lnTo>
                    <a:pt x="77" y="139"/>
                  </a:lnTo>
                  <a:lnTo>
                    <a:pt x="54" y="108"/>
                  </a:lnTo>
                  <a:lnTo>
                    <a:pt x="46" y="100"/>
                  </a:lnTo>
                  <a:lnTo>
                    <a:pt x="35" y="96"/>
                  </a:lnTo>
                  <a:lnTo>
                    <a:pt x="23" y="96"/>
                  </a:lnTo>
                  <a:lnTo>
                    <a:pt x="12" y="104"/>
                  </a:lnTo>
                  <a:lnTo>
                    <a:pt x="4" y="112"/>
                  </a:lnTo>
                  <a:lnTo>
                    <a:pt x="0" y="123"/>
                  </a:lnTo>
                  <a:lnTo>
                    <a:pt x="0" y="135"/>
                  </a:lnTo>
                  <a:lnTo>
                    <a:pt x="4" y="146"/>
                  </a:lnTo>
                  <a:lnTo>
                    <a:pt x="54" y="21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9" name="Google Shape;439;p14"/>
            <p:cNvSpPr/>
            <p:nvPr/>
          </p:nvSpPr>
          <p:spPr>
            <a:xfrm>
              <a:off x="1866900" y="4891088"/>
              <a:ext cx="355600" cy="354013"/>
            </a:xfrm>
            <a:custGeom>
              <a:rect b="b" l="l" r="r" t="t"/>
              <a:pathLst>
                <a:path extrusionOk="0" h="223" w="224">
                  <a:moveTo>
                    <a:pt x="54" y="211"/>
                  </a:moveTo>
                  <a:lnTo>
                    <a:pt x="62" y="223"/>
                  </a:lnTo>
                  <a:lnTo>
                    <a:pt x="77" y="223"/>
                  </a:lnTo>
                  <a:lnTo>
                    <a:pt x="93" y="223"/>
                  </a:lnTo>
                  <a:lnTo>
                    <a:pt x="104" y="211"/>
                  </a:lnTo>
                  <a:lnTo>
                    <a:pt x="220" y="46"/>
                  </a:lnTo>
                  <a:lnTo>
                    <a:pt x="224" y="38"/>
                  </a:lnTo>
                  <a:lnTo>
                    <a:pt x="224" y="23"/>
                  </a:lnTo>
                  <a:lnTo>
                    <a:pt x="220" y="15"/>
                  </a:lnTo>
                  <a:lnTo>
                    <a:pt x="212" y="4"/>
                  </a:lnTo>
                  <a:lnTo>
                    <a:pt x="201" y="0"/>
                  </a:lnTo>
                  <a:lnTo>
                    <a:pt x="189" y="0"/>
                  </a:lnTo>
                  <a:lnTo>
                    <a:pt x="177" y="4"/>
                  </a:lnTo>
                  <a:lnTo>
                    <a:pt x="170" y="11"/>
                  </a:lnTo>
                  <a:lnTo>
                    <a:pt x="77" y="142"/>
                  </a:lnTo>
                  <a:lnTo>
                    <a:pt x="54" y="111"/>
                  </a:lnTo>
                  <a:lnTo>
                    <a:pt x="46" y="104"/>
                  </a:lnTo>
                  <a:lnTo>
                    <a:pt x="35" y="96"/>
                  </a:lnTo>
                  <a:lnTo>
                    <a:pt x="23" y="100"/>
                  </a:lnTo>
                  <a:lnTo>
                    <a:pt x="12" y="104"/>
                  </a:lnTo>
                  <a:lnTo>
                    <a:pt x="4" y="111"/>
                  </a:lnTo>
                  <a:lnTo>
                    <a:pt x="0" y="123"/>
                  </a:lnTo>
                  <a:lnTo>
                    <a:pt x="0" y="134"/>
                  </a:lnTo>
                  <a:lnTo>
                    <a:pt x="4" y="146"/>
                  </a:lnTo>
                  <a:lnTo>
                    <a:pt x="54" y="21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14"/>
            <p:cNvSpPr/>
            <p:nvPr/>
          </p:nvSpPr>
          <p:spPr>
            <a:xfrm>
              <a:off x="1866900" y="5305425"/>
              <a:ext cx="355600" cy="360363"/>
            </a:xfrm>
            <a:custGeom>
              <a:rect b="b" l="l" r="r" t="t"/>
              <a:pathLst>
                <a:path extrusionOk="0" h="227" w="224">
                  <a:moveTo>
                    <a:pt x="54" y="212"/>
                  </a:moveTo>
                  <a:lnTo>
                    <a:pt x="62" y="224"/>
                  </a:lnTo>
                  <a:lnTo>
                    <a:pt x="77" y="227"/>
                  </a:lnTo>
                  <a:lnTo>
                    <a:pt x="93" y="224"/>
                  </a:lnTo>
                  <a:lnTo>
                    <a:pt x="104" y="212"/>
                  </a:lnTo>
                  <a:lnTo>
                    <a:pt x="220" y="50"/>
                  </a:lnTo>
                  <a:lnTo>
                    <a:pt x="224" y="39"/>
                  </a:lnTo>
                  <a:lnTo>
                    <a:pt x="224" y="27"/>
                  </a:lnTo>
                  <a:lnTo>
                    <a:pt x="220" y="16"/>
                  </a:lnTo>
                  <a:lnTo>
                    <a:pt x="212" y="8"/>
                  </a:lnTo>
                  <a:lnTo>
                    <a:pt x="201" y="0"/>
                  </a:lnTo>
                  <a:lnTo>
                    <a:pt x="189" y="0"/>
                  </a:lnTo>
                  <a:lnTo>
                    <a:pt x="177" y="4"/>
                  </a:lnTo>
                  <a:lnTo>
                    <a:pt x="170" y="12"/>
                  </a:lnTo>
                  <a:lnTo>
                    <a:pt x="77" y="143"/>
                  </a:lnTo>
                  <a:lnTo>
                    <a:pt x="54" y="112"/>
                  </a:lnTo>
                  <a:lnTo>
                    <a:pt x="46" y="104"/>
                  </a:lnTo>
                  <a:lnTo>
                    <a:pt x="35" y="100"/>
                  </a:lnTo>
                  <a:lnTo>
                    <a:pt x="23" y="100"/>
                  </a:lnTo>
                  <a:lnTo>
                    <a:pt x="12" y="104"/>
                  </a:lnTo>
                  <a:lnTo>
                    <a:pt x="4" y="112"/>
                  </a:lnTo>
                  <a:lnTo>
                    <a:pt x="0" y="124"/>
                  </a:lnTo>
                  <a:lnTo>
                    <a:pt x="0" y="135"/>
                  </a:lnTo>
                  <a:lnTo>
                    <a:pt x="4" y="147"/>
                  </a:lnTo>
                  <a:lnTo>
                    <a:pt x="54" y="21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41" name="Google Shape;441;p14"/>
          <p:cNvGrpSpPr/>
          <p:nvPr/>
        </p:nvGrpSpPr>
        <p:grpSpPr>
          <a:xfrm>
            <a:off x="4188368" y="4577335"/>
            <a:ext cx="400908" cy="452097"/>
            <a:chOff x="557213" y="3224213"/>
            <a:chExt cx="2503487" cy="3016250"/>
          </a:xfrm>
        </p:grpSpPr>
        <p:sp>
          <p:nvSpPr>
            <p:cNvPr id="442" name="Google Shape;442;p14"/>
            <p:cNvSpPr/>
            <p:nvPr/>
          </p:nvSpPr>
          <p:spPr>
            <a:xfrm>
              <a:off x="1450975" y="4157663"/>
              <a:ext cx="98425" cy="152400"/>
            </a:xfrm>
            <a:custGeom>
              <a:rect b="b" l="l" r="r" t="t"/>
              <a:pathLst>
                <a:path extrusionOk="0" h="96" w="62">
                  <a:moveTo>
                    <a:pt x="31" y="96"/>
                  </a:moveTo>
                  <a:lnTo>
                    <a:pt x="42" y="93"/>
                  </a:lnTo>
                  <a:lnTo>
                    <a:pt x="50" y="85"/>
                  </a:lnTo>
                  <a:lnTo>
                    <a:pt x="58" y="77"/>
                  </a:lnTo>
                  <a:lnTo>
                    <a:pt x="62" y="66"/>
                  </a:lnTo>
                  <a:lnTo>
                    <a:pt x="62" y="31"/>
                  </a:lnTo>
                  <a:lnTo>
                    <a:pt x="58" y="19"/>
                  </a:lnTo>
                  <a:lnTo>
                    <a:pt x="50" y="12"/>
                  </a:lnTo>
                  <a:lnTo>
                    <a:pt x="42" y="4"/>
                  </a:lnTo>
                  <a:lnTo>
                    <a:pt x="31" y="0"/>
                  </a:lnTo>
                  <a:lnTo>
                    <a:pt x="19" y="4"/>
                  </a:lnTo>
                  <a:lnTo>
                    <a:pt x="8" y="12"/>
                  </a:lnTo>
                  <a:lnTo>
                    <a:pt x="0" y="19"/>
                  </a:lnTo>
                  <a:lnTo>
                    <a:pt x="0" y="31"/>
                  </a:lnTo>
                  <a:lnTo>
                    <a:pt x="0" y="66"/>
                  </a:lnTo>
                  <a:lnTo>
                    <a:pt x="0" y="77"/>
                  </a:lnTo>
                  <a:lnTo>
                    <a:pt x="8" y="85"/>
                  </a:lnTo>
                  <a:lnTo>
                    <a:pt x="19" y="93"/>
                  </a:lnTo>
                  <a:lnTo>
                    <a:pt x="31" y="96"/>
                  </a:lnTo>
                  <a:lnTo>
                    <a:pt x="31" y="96"/>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14"/>
            <p:cNvSpPr/>
            <p:nvPr/>
          </p:nvSpPr>
          <p:spPr>
            <a:xfrm>
              <a:off x="2074863" y="4157663"/>
              <a:ext cx="98425" cy="152400"/>
            </a:xfrm>
            <a:custGeom>
              <a:rect b="b" l="l" r="r" t="t"/>
              <a:pathLst>
                <a:path extrusionOk="0" h="96" w="62">
                  <a:moveTo>
                    <a:pt x="31" y="96"/>
                  </a:moveTo>
                  <a:lnTo>
                    <a:pt x="43" y="93"/>
                  </a:lnTo>
                  <a:lnTo>
                    <a:pt x="54" y="85"/>
                  </a:lnTo>
                  <a:lnTo>
                    <a:pt x="58" y="77"/>
                  </a:lnTo>
                  <a:lnTo>
                    <a:pt x="62" y="66"/>
                  </a:lnTo>
                  <a:lnTo>
                    <a:pt x="62" y="31"/>
                  </a:lnTo>
                  <a:lnTo>
                    <a:pt x="58" y="19"/>
                  </a:lnTo>
                  <a:lnTo>
                    <a:pt x="54" y="12"/>
                  </a:lnTo>
                  <a:lnTo>
                    <a:pt x="43" y="4"/>
                  </a:lnTo>
                  <a:lnTo>
                    <a:pt x="31" y="0"/>
                  </a:lnTo>
                  <a:lnTo>
                    <a:pt x="19" y="4"/>
                  </a:lnTo>
                  <a:lnTo>
                    <a:pt x="8" y="12"/>
                  </a:lnTo>
                  <a:lnTo>
                    <a:pt x="4" y="19"/>
                  </a:lnTo>
                  <a:lnTo>
                    <a:pt x="0" y="31"/>
                  </a:lnTo>
                  <a:lnTo>
                    <a:pt x="0" y="66"/>
                  </a:lnTo>
                  <a:lnTo>
                    <a:pt x="4" y="77"/>
                  </a:lnTo>
                  <a:lnTo>
                    <a:pt x="8" y="85"/>
                  </a:lnTo>
                  <a:lnTo>
                    <a:pt x="19" y="93"/>
                  </a:lnTo>
                  <a:lnTo>
                    <a:pt x="31" y="96"/>
                  </a:lnTo>
                  <a:lnTo>
                    <a:pt x="31" y="96"/>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14"/>
            <p:cNvSpPr/>
            <p:nvPr/>
          </p:nvSpPr>
          <p:spPr>
            <a:xfrm>
              <a:off x="1603375" y="4537075"/>
              <a:ext cx="411162" cy="139700"/>
            </a:xfrm>
            <a:custGeom>
              <a:rect b="b" l="l" r="r" t="t"/>
              <a:pathLst>
                <a:path extrusionOk="0" h="88" w="259">
                  <a:moveTo>
                    <a:pt x="16" y="57"/>
                  </a:moveTo>
                  <a:lnTo>
                    <a:pt x="39" y="69"/>
                  </a:lnTo>
                  <a:lnTo>
                    <a:pt x="66" y="81"/>
                  </a:lnTo>
                  <a:lnTo>
                    <a:pt x="97" y="84"/>
                  </a:lnTo>
                  <a:lnTo>
                    <a:pt x="131" y="88"/>
                  </a:lnTo>
                  <a:lnTo>
                    <a:pt x="162" y="84"/>
                  </a:lnTo>
                  <a:lnTo>
                    <a:pt x="193" y="81"/>
                  </a:lnTo>
                  <a:lnTo>
                    <a:pt x="224" y="69"/>
                  </a:lnTo>
                  <a:lnTo>
                    <a:pt x="247" y="57"/>
                  </a:lnTo>
                  <a:lnTo>
                    <a:pt x="255" y="50"/>
                  </a:lnTo>
                  <a:lnTo>
                    <a:pt x="259" y="38"/>
                  </a:lnTo>
                  <a:lnTo>
                    <a:pt x="259" y="27"/>
                  </a:lnTo>
                  <a:lnTo>
                    <a:pt x="255" y="15"/>
                  </a:lnTo>
                  <a:lnTo>
                    <a:pt x="247" y="7"/>
                  </a:lnTo>
                  <a:lnTo>
                    <a:pt x="236" y="0"/>
                  </a:lnTo>
                  <a:lnTo>
                    <a:pt x="224" y="0"/>
                  </a:lnTo>
                  <a:lnTo>
                    <a:pt x="212" y="7"/>
                  </a:lnTo>
                  <a:lnTo>
                    <a:pt x="197" y="15"/>
                  </a:lnTo>
                  <a:lnTo>
                    <a:pt x="178" y="19"/>
                  </a:lnTo>
                  <a:lnTo>
                    <a:pt x="131" y="27"/>
                  </a:lnTo>
                  <a:lnTo>
                    <a:pt x="85" y="19"/>
                  </a:lnTo>
                  <a:lnTo>
                    <a:pt x="66" y="15"/>
                  </a:lnTo>
                  <a:lnTo>
                    <a:pt x="50" y="7"/>
                  </a:lnTo>
                  <a:lnTo>
                    <a:pt x="39" y="0"/>
                  </a:lnTo>
                  <a:lnTo>
                    <a:pt x="27" y="0"/>
                  </a:lnTo>
                  <a:lnTo>
                    <a:pt x="16" y="7"/>
                  </a:lnTo>
                  <a:lnTo>
                    <a:pt x="8" y="15"/>
                  </a:lnTo>
                  <a:lnTo>
                    <a:pt x="0" y="27"/>
                  </a:lnTo>
                  <a:lnTo>
                    <a:pt x="0" y="38"/>
                  </a:lnTo>
                  <a:lnTo>
                    <a:pt x="8" y="50"/>
                  </a:lnTo>
                  <a:lnTo>
                    <a:pt x="16" y="57"/>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5" name="Google Shape;445;p14"/>
            <p:cNvSpPr/>
            <p:nvPr/>
          </p:nvSpPr>
          <p:spPr>
            <a:xfrm>
              <a:off x="557213" y="3224213"/>
              <a:ext cx="2503487" cy="3016250"/>
            </a:xfrm>
            <a:custGeom>
              <a:rect b="b" l="l" r="r" t="t"/>
              <a:pathLst>
                <a:path extrusionOk="0" h="1900" w="1577">
                  <a:moveTo>
                    <a:pt x="1442" y="1211"/>
                  </a:moveTo>
                  <a:lnTo>
                    <a:pt x="1083" y="1092"/>
                  </a:lnTo>
                  <a:lnTo>
                    <a:pt x="1083" y="977"/>
                  </a:lnTo>
                  <a:lnTo>
                    <a:pt x="1091" y="973"/>
                  </a:lnTo>
                  <a:lnTo>
                    <a:pt x="1118" y="954"/>
                  </a:lnTo>
                  <a:lnTo>
                    <a:pt x="1141" y="934"/>
                  </a:lnTo>
                  <a:lnTo>
                    <a:pt x="1180" y="881"/>
                  </a:lnTo>
                  <a:lnTo>
                    <a:pt x="1195" y="850"/>
                  </a:lnTo>
                  <a:lnTo>
                    <a:pt x="1207" y="815"/>
                  </a:lnTo>
                  <a:lnTo>
                    <a:pt x="1214" y="781"/>
                  </a:lnTo>
                  <a:lnTo>
                    <a:pt x="1214" y="746"/>
                  </a:lnTo>
                  <a:lnTo>
                    <a:pt x="1214" y="596"/>
                  </a:lnTo>
                  <a:lnTo>
                    <a:pt x="1222" y="592"/>
                  </a:lnTo>
                  <a:lnTo>
                    <a:pt x="1241" y="573"/>
                  </a:lnTo>
                  <a:lnTo>
                    <a:pt x="1245" y="557"/>
                  </a:lnTo>
                  <a:lnTo>
                    <a:pt x="1249" y="542"/>
                  </a:lnTo>
                  <a:lnTo>
                    <a:pt x="1249" y="400"/>
                  </a:lnTo>
                  <a:lnTo>
                    <a:pt x="1276" y="338"/>
                  </a:lnTo>
                  <a:lnTo>
                    <a:pt x="1292" y="273"/>
                  </a:lnTo>
                  <a:lnTo>
                    <a:pt x="1295" y="211"/>
                  </a:lnTo>
                  <a:lnTo>
                    <a:pt x="1299" y="154"/>
                  </a:lnTo>
                  <a:lnTo>
                    <a:pt x="1295" y="104"/>
                  </a:lnTo>
                  <a:lnTo>
                    <a:pt x="1288" y="61"/>
                  </a:lnTo>
                  <a:lnTo>
                    <a:pt x="1284" y="46"/>
                  </a:lnTo>
                  <a:lnTo>
                    <a:pt x="1284" y="34"/>
                  </a:lnTo>
                  <a:lnTo>
                    <a:pt x="1280" y="27"/>
                  </a:lnTo>
                  <a:lnTo>
                    <a:pt x="1280" y="23"/>
                  </a:lnTo>
                  <a:lnTo>
                    <a:pt x="1276" y="11"/>
                  </a:lnTo>
                  <a:lnTo>
                    <a:pt x="1265" y="4"/>
                  </a:lnTo>
                  <a:lnTo>
                    <a:pt x="1253" y="0"/>
                  </a:lnTo>
                  <a:lnTo>
                    <a:pt x="1241" y="0"/>
                  </a:lnTo>
                  <a:lnTo>
                    <a:pt x="1172" y="11"/>
                  </a:lnTo>
                  <a:lnTo>
                    <a:pt x="1099" y="15"/>
                  </a:lnTo>
                  <a:lnTo>
                    <a:pt x="1018" y="11"/>
                  </a:lnTo>
                  <a:lnTo>
                    <a:pt x="937" y="7"/>
                  </a:lnTo>
                  <a:lnTo>
                    <a:pt x="817" y="0"/>
                  </a:lnTo>
                  <a:lnTo>
                    <a:pt x="760" y="0"/>
                  </a:lnTo>
                  <a:lnTo>
                    <a:pt x="702" y="4"/>
                  </a:lnTo>
                  <a:lnTo>
                    <a:pt x="648" y="7"/>
                  </a:lnTo>
                  <a:lnTo>
                    <a:pt x="598" y="23"/>
                  </a:lnTo>
                  <a:lnTo>
                    <a:pt x="551" y="42"/>
                  </a:lnTo>
                  <a:lnTo>
                    <a:pt x="505" y="73"/>
                  </a:lnTo>
                  <a:lnTo>
                    <a:pt x="478" y="104"/>
                  </a:lnTo>
                  <a:lnTo>
                    <a:pt x="455" y="134"/>
                  </a:lnTo>
                  <a:lnTo>
                    <a:pt x="432" y="138"/>
                  </a:lnTo>
                  <a:lnTo>
                    <a:pt x="397" y="150"/>
                  </a:lnTo>
                  <a:lnTo>
                    <a:pt x="366" y="165"/>
                  </a:lnTo>
                  <a:lnTo>
                    <a:pt x="339" y="184"/>
                  </a:lnTo>
                  <a:lnTo>
                    <a:pt x="320" y="211"/>
                  </a:lnTo>
                  <a:lnTo>
                    <a:pt x="301" y="238"/>
                  </a:lnTo>
                  <a:lnTo>
                    <a:pt x="293" y="269"/>
                  </a:lnTo>
                  <a:lnTo>
                    <a:pt x="285" y="304"/>
                  </a:lnTo>
                  <a:lnTo>
                    <a:pt x="289" y="338"/>
                  </a:lnTo>
                  <a:lnTo>
                    <a:pt x="324" y="554"/>
                  </a:lnTo>
                  <a:lnTo>
                    <a:pt x="336" y="581"/>
                  </a:lnTo>
                  <a:lnTo>
                    <a:pt x="359" y="596"/>
                  </a:lnTo>
                  <a:lnTo>
                    <a:pt x="363" y="600"/>
                  </a:lnTo>
                  <a:lnTo>
                    <a:pt x="363" y="746"/>
                  </a:lnTo>
                  <a:lnTo>
                    <a:pt x="366" y="781"/>
                  </a:lnTo>
                  <a:lnTo>
                    <a:pt x="374" y="815"/>
                  </a:lnTo>
                  <a:lnTo>
                    <a:pt x="382" y="850"/>
                  </a:lnTo>
                  <a:lnTo>
                    <a:pt x="397" y="881"/>
                  </a:lnTo>
                  <a:lnTo>
                    <a:pt x="436" y="934"/>
                  </a:lnTo>
                  <a:lnTo>
                    <a:pt x="463" y="954"/>
                  </a:lnTo>
                  <a:lnTo>
                    <a:pt x="490" y="973"/>
                  </a:lnTo>
                  <a:lnTo>
                    <a:pt x="497" y="977"/>
                  </a:lnTo>
                  <a:lnTo>
                    <a:pt x="497" y="1092"/>
                  </a:lnTo>
                  <a:lnTo>
                    <a:pt x="135" y="1211"/>
                  </a:lnTo>
                  <a:lnTo>
                    <a:pt x="108" y="1223"/>
                  </a:lnTo>
                  <a:lnTo>
                    <a:pt x="81" y="1238"/>
                  </a:lnTo>
                  <a:lnTo>
                    <a:pt x="39" y="1281"/>
                  </a:lnTo>
                  <a:lnTo>
                    <a:pt x="23" y="1308"/>
                  </a:lnTo>
                  <a:lnTo>
                    <a:pt x="12" y="1335"/>
                  </a:lnTo>
                  <a:lnTo>
                    <a:pt x="4" y="1365"/>
                  </a:lnTo>
                  <a:lnTo>
                    <a:pt x="0" y="1396"/>
                  </a:lnTo>
                  <a:lnTo>
                    <a:pt x="0" y="1769"/>
                  </a:lnTo>
                  <a:lnTo>
                    <a:pt x="4" y="1796"/>
                  </a:lnTo>
                  <a:lnTo>
                    <a:pt x="12" y="1819"/>
                  </a:lnTo>
                  <a:lnTo>
                    <a:pt x="23" y="1842"/>
                  </a:lnTo>
                  <a:lnTo>
                    <a:pt x="39" y="1862"/>
                  </a:lnTo>
                  <a:lnTo>
                    <a:pt x="58" y="1877"/>
                  </a:lnTo>
                  <a:lnTo>
                    <a:pt x="81" y="1888"/>
                  </a:lnTo>
                  <a:lnTo>
                    <a:pt x="104" y="1896"/>
                  </a:lnTo>
                  <a:lnTo>
                    <a:pt x="131" y="1900"/>
                  </a:lnTo>
                  <a:lnTo>
                    <a:pt x="725" y="1900"/>
                  </a:lnTo>
                  <a:lnTo>
                    <a:pt x="725" y="1900"/>
                  </a:lnTo>
                  <a:lnTo>
                    <a:pt x="725" y="1900"/>
                  </a:lnTo>
                  <a:lnTo>
                    <a:pt x="856" y="1900"/>
                  </a:lnTo>
                  <a:lnTo>
                    <a:pt x="856" y="1900"/>
                  </a:lnTo>
                  <a:lnTo>
                    <a:pt x="856" y="1900"/>
                  </a:lnTo>
                  <a:lnTo>
                    <a:pt x="1446" y="1900"/>
                  </a:lnTo>
                  <a:lnTo>
                    <a:pt x="1473" y="1896"/>
                  </a:lnTo>
                  <a:lnTo>
                    <a:pt x="1500" y="1888"/>
                  </a:lnTo>
                  <a:lnTo>
                    <a:pt x="1519" y="1877"/>
                  </a:lnTo>
                  <a:lnTo>
                    <a:pt x="1538" y="1862"/>
                  </a:lnTo>
                  <a:lnTo>
                    <a:pt x="1554" y="1842"/>
                  </a:lnTo>
                  <a:lnTo>
                    <a:pt x="1565" y="1819"/>
                  </a:lnTo>
                  <a:lnTo>
                    <a:pt x="1573" y="1796"/>
                  </a:lnTo>
                  <a:lnTo>
                    <a:pt x="1577" y="1769"/>
                  </a:lnTo>
                  <a:lnTo>
                    <a:pt x="1577" y="1396"/>
                  </a:lnTo>
                  <a:lnTo>
                    <a:pt x="1573" y="1365"/>
                  </a:lnTo>
                  <a:lnTo>
                    <a:pt x="1569" y="1335"/>
                  </a:lnTo>
                  <a:lnTo>
                    <a:pt x="1558" y="1308"/>
                  </a:lnTo>
                  <a:lnTo>
                    <a:pt x="1542" y="1281"/>
                  </a:lnTo>
                  <a:lnTo>
                    <a:pt x="1500" y="1238"/>
                  </a:lnTo>
                  <a:lnTo>
                    <a:pt x="1473" y="1223"/>
                  </a:lnTo>
                  <a:lnTo>
                    <a:pt x="1442" y="1211"/>
                  </a:lnTo>
                  <a:lnTo>
                    <a:pt x="1442" y="1211"/>
                  </a:lnTo>
                  <a:close/>
                  <a:moveTo>
                    <a:pt x="1253" y="1211"/>
                  </a:moveTo>
                  <a:lnTo>
                    <a:pt x="1253" y="1704"/>
                  </a:lnTo>
                  <a:lnTo>
                    <a:pt x="1234" y="1704"/>
                  </a:lnTo>
                  <a:lnTo>
                    <a:pt x="1126" y="1554"/>
                  </a:lnTo>
                  <a:lnTo>
                    <a:pt x="1118" y="1546"/>
                  </a:lnTo>
                  <a:lnTo>
                    <a:pt x="1103" y="1542"/>
                  </a:lnTo>
                  <a:lnTo>
                    <a:pt x="1087" y="1546"/>
                  </a:lnTo>
                  <a:lnTo>
                    <a:pt x="1076" y="1554"/>
                  </a:lnTo>
                  <a:lnTo>
                    <a:pt x="972" y="1704"/>
                  </a:lnTo>
                  <a:lnTo>
                    <a:pt x="941" y="1704"/>
                  </a:lnTo>
                  <a:lnTo>
                    <a:pt x="960" y="1642"/>
                  </a:lnTo>
                  <a:lnTo>
                    <a:pt x="975" y="1581"/>
                  </a:lnTo>
                  <a:lnTo>
                    <a:pt x="995" y="1515"/>
                  </a:lnTo>
                  <a:lnTo>
                    <a:pt x="1010" y="1450"/>
                  </a:lnTo>
                  <a:lnTo>
                    <a:pt x="1022" y="1450"/>
                  </a:lnTo>
                  <a:lnTo>
                    <a:pt x="1037" y="1450"/>
                  </a:lnTo>
                  <a:lnTo>
                    <a:pt x="1053" y="1442"/>
                  </a:lnTo>
                  <a:lnTo>
                    <a:pt x="1076" y="1419"/>
                  </a:lnTo>
                  <a:lnTo>
                    <a:pt x="1083" y="1404"/>
                  </a:lnTo>
                  <a:lnTo>
                    <a:pt x="1083" y="1388"/>
                  </a:lnTo>
                  <a:lnTo>
                    <a:pt x="1083" y="1231"/>
                  </a:lnTo>
                  <a:lnTo>
                    <a:pt x="1083" y="1215"/>
                  </a:lnTo>
                  <a:lnTo>
                    <a:pt x="1076" y="1200"/>
                  </a:lnTo>
                  <a:lnTo>
                    <a:pt x="1053" y="1177"/>
                  </a:lnTo>
                  <a:lnTo>
                    <a:pt x="1049" y="1173"/>
                  </a:lnTo>
                  <a:lnTo>
                    <a:pt x="1064" y="1150"/>
                  </a:lnTo>
                  <a:lnTo>
                    <a:pt x="1253" y="1211"/>
                  </a:lnTo>
                  <a:close/>
                  <a:moveTo>
                    <a:pt x="1157" y="1704"/>
                  </a:moveTo>
                  <a:lnTo>
                    <a:pt x="1045" y="1704"/>
                  </a:lnTo>
                  <a:lnTo>
                    <a:pt x="1103" y="1627"/>
                  </a:lnTo>
                  <a:lnTo>
                    <a:pt x="1157" y="1704"/>
                  </a:lnTo>
                  <a:close/>
                  <a:moveTo>
                    <a:pt x="821" y="1211"/>
                  </a:moveTo>
                  <a:lnTo>
                    <a:pt x="756" y="1211"/>
                  </a:lnTo>
                  <a:lnTo>
                    <a:pt x="729" y="1219"/>
                  </a:lnTo>
                  <a:lnTo>
                    <a:pt x="709" y="1234"/>
                  </a:lnTo>
                  <a:lnTo>
                    <a:pt x="613" y="1188"/>
                  </a:lnTo>
                  <a:lnTo>
                    <a:pt x="559" y="1104"/>
                  </a:lnTo>
                  <a:lnTo>
                    <a:pt x="559" y="1015"/>
                  </a:lnTo>
                  <a:lnTo>
                    <a:pt x="659" y="1073"/>
                  </a:lnTo>
                  <a:lnTo>
                    <a:pt x="690" y="1088"/>
                  </a:lnTo>
                  <a:lnTo>
                    <a:pt x="721" y="1100"/>
                  </a:lnTo>
                  <a:lnTo>
                    <a:pt x="756" y="1108"/>
                  </a:lnTo>
                  <a:lnTo>
                    <a:pt x="790" y="1111"/>
                  </a:lnTo>
                  <a:lnTo>
                    <a:pt x="825" y="1108"/>
                  </a:lnTo>
                  <a:lnTo>
                    <a:pt x="856" y="1100"/>
                  </a:lnTo>
                  <a:lnTo>
                    <a:pt x="891" y="1088"/>
                  </a:lnTo>
                  <a:lnTo>
                    <a:pt x="918" y="1073"/>
                  </a:lnTo>
                  <a:lnTo>
                    <a:pt x="1022" y="1015"/>
                  </a:lnTo>
                  <a:lnTo>
                    <a:pt x="1022" y="1104"/>
                  </a:lnTo>
                  <a:lnTo>
                    <a:pt x="968" y="1188"/>
                  </a:lnTo>
                  <a:lnTo>
                    <a:pt x="871" y="1234"/>
                  </a:lnTo>
                  <a:lnTo>
                    <a:pt x="848" y="1219"/>
                  </a:lnTo>
                  <a:lnTo>
                    <a:pt x="821" y="1211"/>
                  </a:lnTo>
                  <a:lnTo>
                    <a:pt x="821" y="1211"/>
                  </a:lnTo>
                  <a:close/>
                  <a:moveTo>
                    <a:pt x="825" y="1277"/>
                  </a:moveTo>
                  <a:lnTo>
                    <a:pt x="825" y="1342"/>
                  </a:lnTo>
                  <a:lnTo>
                    <a:pt x="821" y="1346"/>
                  </a:lnTo>
                  <a:lnTo>
                    <a:pt x="756" y="1346"/>
                  </a:lnTo>
                  <a:lnTo>
                    <a:pt x="756" y="1342"/>
                  </a:lnTo>
                  <a:lnTo>
                    <a:pt x="756" y="1277"/>
                  </a:lnTo>
                  <a:lnTo>
                    <a:pt x="756" y="1277"/>
                  </a:lnTo>
                  <a:lnTo>
                    <a:pt x="756" y="1273"/>
                  </a:lnTo>
                  <a:lnTo>
                    <a:pt x="821" y="1273"/>
                  </a:lnTo>
                  <a:lnTo>
                    <a:pt x="825" y="1277"/>
                  </a:lnTo>
                  <a:lnTo>
                    <a:pt x="825" y="1277"/>
                  </a:lnTo>
                  <a:close/>
                  <a:moveTo>
                    <a:pt x="694" y="1296"/>
                  </a:moveTo>
                  <a:lnTo>
                    <a:pt x="694" y="1323"/>
                  </a:lnTo>
                  <a:lnTo>
                    <a:pt x="559" y="1388"/>
                  </a:lnTo>
                  <a:lnTo>
                    <a:pt x="559" y="1388"/>
                  </a:lnTo>
                  <a:lnTo>
                    <a:pt x="559" y="1388"/>
                  </a:lnTo>
                  <a:lnTo>
                    <a:pt x="559" y="1231"/>
                  </a:lnTo>
                  <a:lnTo>
                    <a:pt x="559" y="1231"/>
                  </a:lnTo>
                  <a:lnTo>
                    <a:pt x="559" y="1231"/>
                  </a:lnTo>
                  <a:lnTo>
                    <a:pt x="694" y="1296"/>
                  </a:lnTo>
                  <a:close/>
                  <a:moveTo>
                    <a:pt x="887" y="1296"/>
                  </a:moveTo>
                  <a:lnTo>
                    <a:pt x="1018" y="1231"/>
                  </a:lnTo>
                  <a:lnTo>
                    <a:pt x="1022" y="1231"/>
                  </a:lnTo>
                  <a:lnTo>
                    <a:pt x="1022" y="1231"/>
                  </a:lnTo>
                  <a:lnTo>
                    <a:pt x="1022" y="1388"/>
                  </a:lnTo>
                  <a:lnTo>
                    <a:pt x="1022" y="1388"/>
                  </a:lnTo>
                  <a:lnTo>
                    <a:pt x="1018" y="1388"/>
                  </a:lnTo>
                  <a:lnTo>
                    <a:pt x="887" y="1323"/>
                  </a:lnTo>
                  <a:lnTo>
                    <a:pt x="887" y="1296"/>
                  </a:lnTo>
                  <a:close/>
                  <a:moveTo>
                    <a:pt x="351" y="327"/>
                  </a:moveTo>
                  <a:lnTo>
                    <a:pt x="347" y="307"/>
                  </a:lnTo>
                  <a:lnTo>
                    <a:pt x="351" y="284"/>
                  </a:lnTo>
                  <a:lnTo>
                    <a:pt x="366" y="250"/>
                  </a:lnTo>
                  <a:lnTo>
                    <a:pt x="393" y="219"/>
                  </a:lnTo>
                  <a:lnTo>
                    <a:pt x="432" y="204"/>
                  </a:lnTo>
                  <a:lnTo>
                    <a:pt x="432" y="219"/>
                  </a:lnTo>
                  <a:lnTo>
                    <a:pt x="428" y="227"/>
                  </a:lnTo>
                  <a:lnTo>
                    <a:pt x="432" y="238"/>
                  </a:lnTo>
                  <a:lnTo>
                    <a:pt x="436" y="246"/>
                  </a:lnTo>
                  <a:lnTo>
                    <a:pt x="447" y="254"/>
                  </a:lnTo>
                  <a:lnTo>
                    <a:pt x="459" y="257"/>
                  </a:lnTo>
                  <a:lnTo>
                    <a:pt x="470" y="257"/>
                  </a:lnTo>
                  <a:lnTo>
                    <a:pt x="478" y="250"/>
                  </a:lnTo>
                  <a:lnTo>
                    <a:pt x="486" y="242"/>
                  </a:lnTo>
                  <a:lnTo>
                    <a:pt x="490" y="230"/>
                  </a:lnTo>
                  <a:lnTo>
                    <a:pt x="497" y="200"/>
                  </a:lnTo>
                  <a:lnTo>
                    <a:pt x="501" y="180"/>
                  </a:lnTo>
                  <a:lnTo>
                    <a:pt x="513" y="161"/>
                  </a:lnTo>
                  <a:lnTo>
                    <a:pt x="528" y="138"/>
                  </a:lnTo>
                  <a:lnTo>
                    <a:pt x="548" y="119"/>
                  </a:lnTo>
                  <a:lnTo>
                    <a:pt x="582" y="96"/>
                  </a:lnTo>
                  <a:lnTo>
                    <a:pt x="621" y="80"/>
                  </a:lnTo>
                  <a:lnTo>
                    <a:pt x="667" y="69"/>
                  </a:lnTo>
                  <a:lnTo>
                    <a:pt x="713" y="61"/>
                  </a:lnTo>
                  <a:lnTo>
                    <a:pt x="767" y="61"/>
                  </a:lnTo>
                  <a:lnTo>
                    <a:pt x="821" y="61"/>
                  </a:lnTo>
                  <a:lnTo>
                    <a:pt x="933" y="69"/>
                  </a:lnTo>
                  <a:lnTo>
                    <a:pt x="1006" y="73"/>
                  </a:lnTo>
                  <a:lnTo>
                    <a:pt x="1083" y="77"/>
                  </a:lnTo>
                  <a:lnTo>
                    <a:pt x="1157" y="77"/>
                  </a:lnTo>
                  <a:lnTo>
                    <a:pt x="1226" y="65"/>
                  </a:lnTo>
                  <a:lnTo>
                    <a:pt x="1230" y="92"/>
                  </a:lnTo>
                  <a:lnTo>
                    <a:pt x="1234" y="127"/>
                  </a:lnTo>
                  <a:lnTo>
                    <a:pt x="1238" y="161"/>
                  </a:lnTo>
                  <a:lnTo>
                    <a:pt x="1238" y="204"/>
                  </a:lnTo>
                  <a:lnTo>
                    <a:pt x="1234" y="246"/>
                  </a:lnTo>
                  <a:lnTo>
                    <a:pt x="1222" y="292"/>
                  </a:lnTo>
                  <a:lnTo>
                    <a:pt x="1211" y="334"/>
                  </a:lnTo>
                  <a:lnTo>
                    <a:pt x="1191" y="377"/>
                  </a:lnTo>
                  <a:lnTo>
                    <a:pt x="1187" y="392"/>
                  </a:lnTo>
                  <a:lnTo>
                    <a:pt x="1187" y="538"/>
                  </a:lnTo>
                  <a:lnTo>
                    <a:pt x="1134" y="511"/>
                  </a:lnTo>
                  <a:lnTo>
                    <a:pt x="1122" y="500"/>
                  </a:lnTo>
                  <a:lnTo>
                    <a:pt x="1118" y="484"/>
                  </a:lnTo>
                  <a:lnTo>
                    <a:pt x="1118" y="450"/>
                  </a:lnTo>
                  <a:lnTo>
                    <a:pt x="1110" y="415"/>
                  </a:lnTo>
                  <a:lnTo>
                    <a:pt x="1091" y="384"/>
                  </a:lnTo>
                  <a:lnTo>
                    <a:pt x="1060" y="365"/>
                  </a:lnTo>
                  <a:lnTo>
                    <a:pt x="1026" y="361"/>
                  </a:lnTo>
                  <a:lnTo>
                    <a:pt x="551" y="361"/>
                  </a:lnTo>
                  <a:lnTo>
                    <a:pt x="517" y="365"/>
                  </a:lnTo>
                  <a:lnTo>
                    <a:pt x="490" y="384"/>
                  </a:lnTo>
                  <a:lnTo>
                    <a:pt x="470" y="415"/>
                  </a:lnTo>
                  <a:lnTo>
                    <a:pt x="463" y="450"/>
                  </a:lnTo>
                  <a:lnTo>
                    <a:pt x="463" y="484"/>
                  </a:lnTo>
                  <a:lnTo>
                    <a:pt x="459" y="500"/>
                  </a:lnTo>
                  <a:lnTo>
                    <a:pt x="447" y="511"/>
                  </a:lnTo>
                  <a:lnTo>
                    <a:pt x="386" y="542"/>
                  </a:lnTo>
                  <a:lnTo>
                    <a:pt x="351" y="327"/>
                  </a:lnTo>
                  <a:close/>
                  <a:moveTo>
                    <a:pt x="424" y="746"/>
                  </a:moveTo>
                  <a:lnTo>
                    <a:pt x="424" y="588"/>
                  </a:lnTo>
                  <a:lnTo>
                    <a:pt x="474" y="565"/>
                  </a:lnTo>
                  <a:lnTo>
                    <a:pt x="497" y="550"/>
                  </a:lnTo>
                  <a:lnTo>
                    <a:pt x="513" y="534"/>
                  </a:lnTo>
                  <a:lnTo>
                    <a:pt x="521" y="511"/>
                  </a:lnTo>
                  <a:lnTo>
                    <a:pt x="524" y="484"/>
                  </a:lnTo>
                  <a:lnTo>
                    <a:pt x="524" y="450"/>
                  </a:lnTo>
                  <a:lnTo>
                    <a:pt x="528" y="438"/>
                  </a:lnTo>
                  <a:lnTo>
                    <a:pt x="532" y="431"/>
                  </a:lnTo>
                  <a:lnTo>
                    <a:pt x="540" y="423"/>
                  </a:lnTo>
                  <a:lnTo>
                    <a:pt x="551" y="423"/>
                  </a:lnTo>
                  <a:lnTo>
                    <a:pt x="1026" y="423"/>
                  </a:lnTo>
                  <a:lnTo>
                    <a:pt x="1037" y="423"/>
                  </a:lnTo>
                  <a:lnTo>
                    <a:pt x="1049" y="431"/>
                  </a:lnTo>
                  <a:lnTo>
                    <a:pt x="1053" y="438"/>
                  </a:lnTo>
                  <a:lnTo>
                    <a:pt x="1056" y="450"/>
                  </a:lnTo>
                  <a:lnTo>
                    <a:pt x="1056" y="484"/>
                  </a:lnTo>
                  <a:lnTo>
                    <a:pt x="1060" y="511"/>
                  </a:lnTo>
                  <a:lnTo>
                    <a:pt x="1068" y="534"/>
                  </a:lnTo>
                  <a:lnTo>
                    <a:pt x="1083" y="550"/>
                  </a:lnTo>
                  <a:lnTo>
                    <a:pt x="1103" y="565"/>
                  </a:lnTo>
                  <a:lnTo>
                    <a:pt x="1153" y="588"/>
                  </a:lnTo>
                  <a:lnTo>
                    <a:pt x="1153" y="746"/>
                  </a:lnTo>
                  <a:lnTo>
                    <a:pt x="1145" y="800"/>
                  </a:lnTo>
                  <a:lnTo>
                    <a:pt x="1130" y="850"/>
                  </a:lnTo>
                  <a:lnTo>
                    <a:pt x="1099" y="888"/>
                  </a:lnTo>
                  <a:lnTo>
                    <a:pt x="1056" y="923"/>
                  </a:lnTo>
                  <a:lnTo>
                    <a:pt x="887" y="1023"/>
                  </a:lnTo>
                  <a:lnTo>
                    <a:pt x="841" y="1042"/>
                  </a:lnTo>
                  <a:lnTo>
                    <a:pt x="790" y="1050"/>
                  </a:lnTo>
                  <a:lnTo>
                    <a:pt x="740" y="1042"/>
                  </a:lnTo>
                  <a:lnTo>
                    <a:pt x="690" y="1023"/>
                  </a:lnTo>
                  <a:lnTo>
                    <a:pt x="521" y="923"/>
                  </a:lnTo>
                  <a:lnTo>
                    <a:pt x="482" y="888"/>
                  </a:lnTo>
                  <a:lnTo>
                    <a:pt x="451" y="850"/>
                  </a:lnTo>
                  <a:lnTo>
                    <a:pt x="432" y="800"/>
                  </a:lnTo>
                  <a:lnTo>
                    <a:pt x="424" y="746"/>
                  </a:lnTo>
                  <a:lnTo>
                    <a:pt x="424" y="746"/>
                  </a:lnTo>
                  <a:close/>
                  <a:moveTo>
                    <a:pt x="266" y="1838"/>
                  </a:moveTo>
                  <a:lnTo>
                    <a:pt x="131" y="1838"/>
                  </a:lnTo>
                  <a:lnTo>
                    <a:pt x="104" y="1831"/>
                  </a:lnTo>
                  <a:lnTo>
                    <a:pt x="85" y="1815"/>
                  </a:lnTo>
                  <a:lnTo>
                    <a:pt x="70" y="1796"/>
                  </a:lnTo>
                  <a:lnTo>
                    <a:pt x="66" y="1769"/>
                  </a:lnTo>
                  <a:lnTo>
                    <a:pt x="66" y="1396"/>
                  </a:lnTo>
                  <a:lnTo>
                    <a:pt x="70" y="1354"/>
                  </a:lnTo>
                  <a:lnTo>
                    <a:pt x="89" y="1315"/>
                  </a:lnTo>
                  <a:lnTo>
                    <a:pt x="120" y="1288"/>
                  </a:lnTo>
                  <a:lnTo>
                    <a:pt x="154" y="1269"/>
                  </a:lnTo>
                  <a:lnTo>
                    <a:pt x="266" y="1231"/>
                  </a:lnTo>
                  <a:lnTo>
                    <a:pt x="266" y="1838"/>
                  </a:lnTo>
                  <a:close/>
                  <a:moveTo>
                    <a:pt x="328" y="1838"/>
                  </a:moveTo>
                  <a:lnTo>
                    <a:pt x="328" y="1211"/>
                  </a:lnTo>
                  <a:lnTo>
                    <a:pt x="513" y="1150"/>
                  </a:lnTo>
                  <a:lnTo>
                    <a:pt x="532" y="1173"/>
                  </a:lnTo>
                  <a:lnTo>
                    <a:pt x="524" y="1177"/>
                  </a:lnTo>
                  <a:lnTo>
                    <a:pt x="505" y="1200"/>
                  </a:lnTo>
                  <a:lnTo>
                    <a:pt x="497" y="1215"/>
                  </a:lnTo>
                  <a:lnTo>
                    <a:pt x="497" y="1231"/>
                  </a:lnTo>
                  <a:lnTo>
                    <a:pt x="497" y="1388"/>
                  </a:lnTo>
                  <a:lnTo>
                    <a:pt x="497" y="1404"/>
                  </a:lnTo>
                  <a:lnTo>
                    <a:pt x="505" y="1419"/>
                  </a:lnTo>
                  <a:lnTo>
                    <a:pt x="524" y="1442"/>
                  </a:lnTo>
                  <a:lnTo>
                    <a:pt x="544" y="1450"/>
                  </a:lnTo>
                  <a:lnTo>
                    <a:pt x="559" y="1450"/>
                  </a:lnTo>
                  <a:lnTo>
                    <a:pt x="571" y="1450"/>
                  </a:lnTo>
                  <a:lnTo>
                    <a:pt x="598" y="1558"/>
                  </a:lnTo>
                  <a:lnTo>
                    <a:pt x="629" y="1669"/>
                  </a:lnTo>
                  <a:lnTo>
                    <a:pt x="644" y="1719"/>
                  </a:lnTo>
                  <a:lnTo>
                    <a:pt x="659" y="1765"/>
                  </a:lnTo>
                  <a:lnTo>
                    <a:pt x="671" y="1804"/>
                  </a:lnTo>
                  <a:lnTo>
                    <a:pt x="682" y="1838"/>
                  </a:lnTo>
                  <a:lnTo>
                    <a:pt x="328" y="1838"/>
                  </a:lnTo>
                  <a:close/>
                  <a:moveTo>
                    <a:pt x="760" y="1838"/>
                  </a:moveTo>
                  <a:lnTo>
                    <a:pt x="748" y="1838"/>
                  </a:lnTo>
                  <a:lnTo>
                    <a:pt x="736" y="1808"/>
                  </a:lnTo>
                  <a:lnTo>
                    <a:pt x="725" y="1765"/>
                  </a:lnTo>
                  <a:lnTo>
                    <a:pt x="709" y="1719"/>
                  </a:lnTo>
                  <a:lnTo>
                    <a:pt x="690" y="1665"/>
                  </a:lnTo>
                  <a:lnTo>
                    <a:pt x="675" y="1604"/>
                  </a:lnTo>
                  <a:lnTo>
                    <a:pt x="659" y="1546"/>
                  </a:lnTo>
                  <a:lnTo>
                    <a:pt x="640" y="1485"/>
                  </a:lnTo>
                  <a:lnTo>
                    <a:pt x="629" y="1423"/>
                  </a:lnTo>
                  <a:lnTo>
                    <a:pt x="709" y="1385"/>
                  </a:lnTo>
                  <a:lnTo>
                    <a:pt x="729" y="1400"/>
                  </a:lnTo>
                  <a:lnTo>
                    <a:pt x="756" y="1408"/>
                  </a:lnTo>
                  <a:lnTo>
                    <a:pt x="760" y="1408"/>
                  </a:lnTo>
                  <a:lnTo>
                    <a:pt x="760" y="1838"/>
                  </a:lnTo>
                  <a:close/>
                  <a:moveTo>
                    <a:pt x="833" y="1838"/>
                  </a:moveTo>
                  <a:lnTo>
                    <a:pt x="821" y="1838"/>
                  </a:lnTo>
                  <a:lnTo>
                    <a:pt x="821" y="1408"/>
                  </a:lnTo>
                  <a:lnTo>
                    <a:pt x="821" y="1408"/>
                  </a:lnTo>
                  <a:lnTo>
                    <a:pt x="848" y="1400"/>
                  </a:lnTo>
                  <a:lnTo>
                    <a:pt x="871" y="1385"/>
                  </a:lnTo>
                  <a:lnTo>
                    <a:pt x="952" y="1427"/>
                  </a:lnTo>
                  <a:lnTo>
                    <a:pt x="937" y="1485"/>
                  </a:lnTo>
                  <a:lnTo>
                    <a:pt x="921" y="1546"/>
                  </a:lnTo>
                  <a:lnTo>
                    <a:pt x="906" y="1608"/>
                  </a:lnTo>
                  <a:lnTo>
                    <a:pt x="887" y="1665"/>
                  </a:lnTo>
                  <a:lnTo>
                    <a:pt x="871" y="1719"/>
                  </a:lnTo>
                  <a:lnTo>
                    <a:pt x="856" y="1765"/>
                  </a:lnTo>
                  <a:lnTo>
                    <a:pt x="844" y="1808"/>
                  </a:lnTo>
                  <a:lnTo>
                    <a:pt x="833" y="1838"/>
                  </a:lnTo>
                  <a:lnTo>
                    <a:pt x="833" y="1838"/>
                  </a:lnTo>
                  <a:close/>
                  <a:moveTo>
                    <a:pt x="1253" y="1838"/>
                  </a:moveTo>
                  <a:lnTo>
                    <a:pt x="898" y="1838"/>
                  </a:lnTo>
                  <a:lnTo>
                    <a:pt x="910" y="1804"/>
                  </a:lnTo>
                  <a:lnTo>
                    <a:pt x="921" y="1765"/>
                  </a:lnTo>
                  <a:lnTo>
                    <a:pt x="1218" y="1765"/>
                  </a:lnTo>
                  <a:lnTo>
                    <a:pt x="1218" y="1765"/>
                  </a:lnTo>
                  <a:lnTo>
                    <a:pt x="1218" y="1765"/>
                  </a:lnTo>
                  <a:lnTo>
                    <a:pt x="1253" y="1765"/>
                  </a:lnTo>
                  <a:lnTo>
                    <a:pt x="1253" y="1838"/>
                  </a:lnTo>
                  <a:close/>
                  <a:moveTo>
                    <a:pt x="1515" y="1769"/>
                  </a:moveTo>
                  <a:lnTo>
                    <a:pt x="1511" y="1796"/>
                  </a:lnTo>
                  <a:lnTo>
                    <a:pt x="1496" y="1815"/>
                  </a:lnTo>
                  <a:lnTo>
                    <a:pt x="1473" y="1831"/>
                  </a:lnTo>
                  <a:lnTo>
                    <a:pt x="1446" y="1838"/>
                  </a:lnTo>
                  <a:lnTo>
                    <a:pt x="1315" y="1838"/>
                  </a:lnTo>
                  <a:lnTo>
                    <a:pt x="1315" y="1231"/>
                  </a:lnTo>
                  <a:lnTo>
                    <a:pt x="1423" y="1269"/>
                  </a:lnTo>
                  <a:lnTo>
                    <a:pt x="1461" y="1288"/>
                  </a:lnTo>
                  <a:lnTo>
                    <a:pt x="1492" y="1315"/>
                  </a:lnTo>
                  <a:lnTo>
                    <a:pt x="1507" y="1354"/>
                  </a:lnTo>
                  <a:lnTo>
                    <a:pt x="1515" y="1396"/>
                  </a:lnTo>
                  <a:lnTo>
                    <a:pt x="1515" y="176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46" name="Google Shape;446;p14"/>
          <p:cNvSpPr txBox="1"/>
          <p:nvPr/>
        </p:nvSpPr>
        <p:spPr>
          <a:xfrm>
            <a:off x="388897" y="1101152"/>
            <a:ext cx="790575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rgbClr val="262626"/>
                </a:solidFill>
                <a:latin typeface="Calibri"/>
                <a:ea typeface="Calibri"/>
                <a:cs typeface="Calibri"/>
                <a:sym typeface="Calibri"/>
              </a:rPr>
              <a:t>¿Qué cambio de bajo coste se podría introducir mañana?</a:t>
            </a:r>
            <a:endParaRPr sz="2200">
              <a:solidFill>
                <a:srgbClr val="262626"/>
              </a:solidFill>
              <a:latin typeface="Calibri"/>
              <a:ea typeface="Calibri"/>
              <a:cs typeface="Calibri"/>
              <a:sym typeface="Calibri"/>
            </a:endParaRPr>
          </a:p>
        </p:txBody>
      </p:sp>
      <p:sp>
        <p:nvSpPr>
          <p:cNvPr id="447" name="Google Shape;447;p14"/>
          <p:cNvSpPr txBox="1"/>
          <p:nvPr/>
        </p:nvSpPr>
        <p:spPr>
          <a:xfrm>
            <a:off x="686475" y="2459100"/>
            <a:ext cx="3429600" cy="21795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¿Dónde se gasta energía innecesariamente?</a:t>
            </a:r>
            <a:endParaRPr/>
          </a:p>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¿Dónde se desperdicia o se utiliza en exceso el agua?</a:t>
            </a:r>
            <a:endParaRPr/>
          </a:p>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¿Dónde se generan residuos antes incluso de que se complete el servicio?</a:t>
            </a:r>
            <a:endParaRPr/>
          </a:p>
        </p:txBody>
      </p:sp>
      <p:sp>
        <p:nvSpPr>
          <p:cNvPr id="448" name="Google Shape;448;p14"/>
          <p:cNvSpPr txBox="1"/>
          <p:nvPr/>
        </p:nvSpPr>
        <p:spPr>
          <a:xfrm>
            <a:off x="686467" y="5127575"/>
            <a:ext cx="3367567" cy="86177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8888"/>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¿Dónde podría hacerse visible la sostenibilidad de una forma que siga resultando profesional y acogedora?</a:t>
            </a:r>
            <a:endParaRPr/>
          </a:p>
        </p:txBody>
      </p:sp>
      <p:sp>
        <p:nvSpPr>
          <p:cNvPr id="449" name="Google Shape;449;p14"/>
          <p:cNvSpPr txBox="1"/>
          <p:nvPr/>
        </p:nvSpPr>
        <p:spPr>
          <a:xfrm>
            <a:off x="8469460" y="3464878"/>
            <a:ext cx="2847486" cy="111825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8888"/>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¿Qué hábitos están muy arraigados?</a:t>
            </a:r>
            <a:endParaRPr/>
          </a:p>
          <a:p>
            <a:pPr indent="-285750" lvl="0" marL="285750" marR="0" rtl="0" algn="l">
              <a:lnSpc>
                <a:spcPct val="108888"/>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¿Qué rutinas dependen demasiado de la memoria o de la buena voluntad?</a:t>
            </a:r>
            <a:endParaRPr/>
          </a:p>
        </p:txBody>
      </p:sp>
      <p:sp>
        <p:nvSpPr>
          <p:cNvPr id="450" name="Google Shape;450;p14"/>
          <p:cNvSpPr txBox="1"/>
          <p:nvPr/>
        </p:nvSpPr>
        <p:spPr>
          <a:xfrm>
            <a:off x="429115" y="354068"/>
            <a:ext cx="1071301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51" name="Google Shape;451;p14"/>
          <p:cNvCxnSpPr/>
          <p:nvPr/>
        </p:nvCxnSpPr>
        <p:spPr>
          <a:xfrm>
            <a:off x="0" y="994071"/>
            <a:ext cx="8294647" cy="0"/>
          </a:xfrm>
          <a:prstGeom prst="straightConnector1">
            <a:avLst/>
          </a:prstGeom>
          <a:noFill/>
          <a:ln cap="flat" cmpd="sng" w="34925">
            <a:solidFill>
              <a:srgbClr val="62A844"/>
            </a:solidFill>
            <a:prstDash val="dot"/>
            <a:miter lim="8000"/>
            <a:headEnd len="sm" w="sm" type="none"/>
            <a:tailEnd len="sm" w="sm" type="none"/>
          </a:ln>
        </p:spPr>
      </p:cxnSp>
      <p:cxnSp>
        <p:nvCxnSpPr>
          <p:cNvPr id="452" name="Google Shape;452;p14"/>
          <p:cNvCxnSpPr/>
          <p:nvPr/>
        </p:nvCxnSpPr>
        <p:spPr>
          <a:xfrm>
            <a:off x="8202339" y="3333805"/>
            <a:ext cx="3429567" cy="0"/>
          </a:xfrm>
          <a:prstGeom prst="straightConnector1">
            <a:avLst/>
          </a:prstGeom>
          <a:noFill/>
          <a:ln cap="flat" cmpd="sng" w="25400">
            <a:solidFill>
              <a:srgbClr val="0289AE"/>
            </a:solidFill>
            <a:prstDash val="dot"/>
            <a:miter lim="8000"/>
            <a:headEnd len="sm" w="sm" type="none"/>
            <a:tailEnd len="sm" w="sm" type="none"/>
          </a:ln>
        </p:spPr>
      </p:cxnSp>
      <p:sp>
        <p:nvSpPr>
          <p:cNvPr id="453" name="Google Shape;453;p14"/>
          <p:cNvSpPr/>
          <p:nvPr/>
        </p:nvSpPr>
        <p:spPr>
          <a:xfrm>
            <a:off x="8469459" y="2896214"/>
            <a:ext cx="3036074"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Perspectiva del equipo</a:t>
            </a:r>
            <a:endParaRPr b="1" sz="2400">
              <a:solidFill>
                <a:srgbClr val="0289AE"/>
              </a:solidFill>
              <a:latin typeface="Calibri"/>
              <a:ea typeface="Calibri"/>
              <a:cs typeface="Calibri"/>
              <a:sym typeface="Calibri"/>
            </a:endParaRPr>
          </a:p>
        </p:txBody>
      </p:sp>
      <p:cxnSp>
        <p:nvCxnSpPr>
          <p:cNvPr id="454" name="Google Shape;454;p14"/>
          <p:cNvCxnSpPr/>
          <p:nvPr/>
        </p:nvCxnSpPr>
        <p:spPr>
          <a:xfrm>
            <a:off x="383284" y="4994767"/>
            <a:ext cx="3537051" cy="0"/>
          </a:xfrm>
          <a:prstGeom prst="straightConnector1">
            <a:avLst/>
          </a:prstGeom>
          <a:noFill/>
          <a:ln cap="flat" cmpd="sng" w="25400">
            <a:solidFill>
              <a:srgbClr val="62A844"/>
            </a:solidFill>
            <a:prstDash val="dot"/>
            <a:miter lim="8000"/>
            <a:headEnd len="sm" w="sm" type="none"/>
            <a:tailEnd len="sm" w="sm" type="none"/>
          </a:ln>
        </p:spPr>
      </p:cxnSp>
      <p:sp>
        <p:nvSpPr>
          <p:cNvPr id="455" name="Google Shape;455;p14"/>
          <p:cNvSpPr/>
          <p:nvPr/>
        </p:nvSpPr>
        <p:spPr>
          <a:xfrm>
            <a:off x="686467" y="4599004"/>
            <a:ext cx="3238420"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Perspectiva del invitado</a:t>
            </a:r>
            <a:endParaRPr b="1" sz="2400">
              <a:solidFill>
                <a:srgbClr val="62A844"/>
              </a:solidFill>
              <a:latin typeface="Calibri"/>
              <a:ea typeface="Calibri"/>
              <a:cs typeface="Calibri"/>
              <a:sym typeface="Calibri"/>
            </a:endParaRPr>
          </a:p>
        </p:txBody>
      </p:sp>
      <p:sp>
        <p:nvSpPr>
          <p:cNvPr id="456" name="Google Shape;456;p14"/>
          <p:cNvSpPr/>
          <p:nvPr/>
        </p:nvSpPr>
        <p:spPr>
          <a:xfrm>
            <a:off x="686467" y="1989670"/>
            <a:ext cx="3313540"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400">
                <a:solidFill>
                  <a:srgbClr val="EABB22"/>
                </a:solidFill>
                <a:latin typeface="Calibri"/>
                <a:ea typeface="Calibri"/>
                <a:cs typeface="Calibri"/>
                <a:sym typeface="Calibri"/>
              </a:rPr>
              <a:t>Perspectiva operativa</a:t>
            </a:r>
            <a:endParaRPr/>
          </a:p>
        </p:txBody>
      </p:sp>
      <p:sp>
        <p:nvSpPr>
          <p:cNvPr id="457" name="Google Shape;457;p14"/>
          <p:cNvSpPr/>
          <p:nvPr/>
        </p:nvSpPr>
        <p:spPr>
          <a:xfrm>
            <a:off x="7258667" y="2943733"/>
            <a:ext cx="752359" cy="752359"/>
          </a:xfrm>
          <a:prstGeom prst="ellipse">
            <a:avLst/>
          </a:prstGeom>
          <a:solidFill>
            <a:schemeClr val="accen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14"/>
          <p:cNvSpPr/>
          <p:nvPr/>
        </p:nvSpPr>
        <p:spPr>
          <a:xfrm>
            <a:off x="7258667" y="2943733"/>
            <a:ext cx="752359" cy="752359"/>
          </a:xfrm>
          <a:prstGeom prst="ellipse">
            <a:avLst/>
          </a:prstGeom>
          <a:solidFill>
            <a:schemeClr val="l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59" name="Google Shape;459;p14"/>
          <p:cNvGrpSpPr/>
          <p:nvPr/>
        </p:nvGrpSpPr>
        <p:grpSpPr>
          <a:xfrm>
            <a:off x="7423964" y="3085347"/>
            <a:ext cx="456570" cy="469129"/>
            <a:chOff x="557213" y="3224213"/>
            <a:chExt cx="2503487" cy="3016250"/>
          </a:xfrm>
        </p:grpSpPr>
        <p:sp>
          <p:nvSpPr>
            <p:cNvPr id="460" name="Google Shape;460;p14"/>
            <p:cNvSpPr/>
            <p:nvPr/>
          </p:nvSpPr>
          <p:spPr>
            <a:xfrm>
              <a:off x="1450975" y="4365625"/>
              <a:ext cx="98425" cy="152400"/>
            </a:xfrm>
            <a:custGeom>
              <a:rect b="b" l="l" r="r" t="t"/>
              <a:pathLst>
                <a:path extrusionOk="0" h="96" w="62">
                  <a:moveTo>
                    <a:pt x="31" y="96"/>
                  </a:moveTo>
                  <a:lnTo>
                    <a:pt x="42" y="92"/>
                  </a:lnTo>
                  <a:lnTo>
                    <a:pt x="50" y="88"/>
                  </a:lnTo>
                  <a:lnTo>
                    <a:pt x="58" y="77"/>
                  </a:lnTo>
                  <a:lnTo>
                    <a:pt x="62" y="65"/>
                  </a:lnTo>
                  <a:lnTo>
                    <a:pt x="62" y="31"/>
                  </a:lnTo>
                  <a:lnTo>
                    <a:pt x="58" y="19"/>
                  </a:lnTo>
                  <a:lnTo>
                    <a:pt x="50" y="12"/>
                  </a:lnTo>
                  <a:lnTo>
                    <a:pt x="42" y="4"/>
                  </a:lnTo>
                  <a:lnTo>
                    <a:pt x="31" y="0"/>
                  </a:lnTo>
                  <a:lnTo>
                    <a:pt x="19" y="4"/>
                  </a:lnTo>
                  <a:lnTo>
                    <a:pt x="8" y="12"/>
                  </a:lnTo>
                  <a:lnTo>
                    <a:pt x="0" y="19"/>
                  </a:lnTo>
                  <a:lnTo>
                    <a:pt x="0" y="31"/>
                  </a:lnTo>
                  <a:lnTo>
                    <a:pt x="0" y="65"/>
                  </a:lnTo>
                  <a:lnTo>
                    <a:pt x="0" y="77"/>
                  </a:lnTo>
                  <a:lnTo>
                    <a:pt x="8" y="88"/>
                  </a:lnTo>
                  <a:lnTo>
                    <a:pt x="19" y="92"/>
                  </a:lnTo>
                  <a:lnTo>
                    <a:pt x="31" y="96"/>
                  </a:lnTo>
                  <a:lnTo>
                    <a:pt x="31" y="96"/>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p14"/>
            <p:cNvSpPr/>
            <p:nvPr/>
          </p:nvSpPr>
          <p:spPr>
            <a:xfrm>
              <a:off x="2074863" y="4365625"/>
              <a:ext cx="98425" cy="152400"/>
            </a:xfrm>
            <a:custGeom>
              <a:rect b="b" l="l" r="r" t="t"/>
              <a:pathLst>
                <a:path extrusionOk="0" h="96" w="62">
                  <a:moveTo>
                    <a:pt x="31" y="96"/>
                  </a:moveTo>
                  <a:lnTo>
                    <a:pt x="43" y="92"/>
                  </a:lnTo>
                  <a:lnTo>
                    <a:pt x="54" y="88"/>
                  </a:lnTo>
                  <a:lnTo>
                    <a:pt x="58" y="77"/>
                  </a:lnTo>
                  <a:lnTo>
                    <a:pt x="62" y="65"/>
                  </a:lnTo>
                  <a:lnTo>
                    <a:pt x="62" y="31"/>
                  </a:lnTo>
                  <a:lnTo>
                    <a:pt x="58" y="19"/>
                  </a:lnTo>
                  <a:lnTo>
                    <a:pt x="54" y="12"/>
                  </a:lnTo>
                  <a:lnTo>
                    <a:pt x="43" y="4"/>
                  </a:lnTo>
                  <a:lnTo>
                    <a:pt x="31" y="0"/>
                  </a:lnTo>
                  <a:lnTo>
                    <a:pt x="19" y="4"/>
                  </a:lnTo>
                  <a:lnTo>
                    <a:pt x="8" y="12"/>
                  </a:lnTo>
                  <a:lnTo>
                    <a:pt x="4" y="19"/>
                  </a:lnTo>
                  <a:lnTo>
                    <a:pt x="0" y="31"/>
                  </a:lnTo>
                  <a:lnTo>
                    <a:pt x="0" y="65"/>
                  </a:lnTo>
                  <a:lnTo>
                    <a:pt x="4" y="77"/>
                  </a:lnTo>
                  <a:lnTo>
                    <a:pt x="8" y="88"/>
                  </a:lnTo>
                  <a:lnTo>
                    <a:pt x="19" y="92"/>
                  </a:lnTo>
                  <a:lnTo>
                    <a:pt x="31" y="96"/>
                  </a:lnTo>
                  <a:lnTo>
                    <a:pt x="31" y="96"/>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2" name="Google Shape;462;p14"/>
            <p:cNvSpPr/>
            <p:nvPr/>
          </p:nvSpPr>
          <p:spPr>
            <a:xfrm>
              <a:off x="1603375" y="4749800"/>
              <a:ext cx="411162" cy="134938"/>
            </a:xfrm>
            <a:custGeom>
              <a:rect b="b" l="l" r="r" t="t"/>
              <a:pathLst>
                <a:path extrusionOk="0" h="85" w="259">
                  <a:moveTo>
                    <a:pt x="16" y="54"/>
                  </a:moveTo>
                  <a:lnTo>
                    <a:pt x="39" y="66"/>
                  </a:lnTo>
                  <a:lnTo>
                    <a:pt x="66" y="77"/>
                  </a:lnTo>
                  <a:lnTo>
                    <a:pt x="97" y="81"/>
                  </a:lnTo>
                  <a:lnTo>
                    <a:pt x="131" y="85"/>
                  </a:lnTo>
                  <a:lnTo>
                    <a:pt x="162" y="81"/>
                  </a:lnTo>
                  <a:lnTo>
                    <a:pt x="193" y="77"/>
                  </a:lnTo>
                  <a:lnTo>
                    <a:pt x="224" y="66"/>
                  </a:lnTo>
                  <a:lnTo>
                    <a:pt x="247" y="54"/>
                  </a:lnTo>
                  <a:lnTo>
                    <a:pt x="255" y="47"/>
                  </a:lnTo>
                  <a:lnTo>
                    <a:pt x="259" y="35"/>
                  </a:lnTo>
                  <a:lnTo>
                    <a:pt x="259" y="23"/>
                  </a:lnTo>
                  <a:lnTo>
                    <a:pt x="255" y="12"/>
                  </a:lnTo>
                  <a:lnTo>
                    <a:pt x="247" y="4"/>
                  </a:lnTo>
                  <a:lnTo>
                    <a:pt x="236" y="0"/>
                  </a:lnTo>
                  <a:lnTo>
                    <a:pt x="224" y="0"/>
                  </a:lnTo>
                  <a:lnTo>
                    <a:pt x="212" y="4"/>
                  </a:lnTo>
                  <a:lnTo>
                    <a:pt x="197" y="12"/>
                  </a:lnTo>
                  <a:lnTo>
                    <a:pt x="178" y="16"/>
                  </a:lnTo>
                  <a:lnTo>
                    <a:pt x="131" y="23"/>
                  </a:lnTo>
                  <a:lnTo>
                    <a:pt x="85" y="16"/>
                  </a:lnTo>
                  <a:lnTo>
                    <a:pt x="66" y="12"/>
                  </a:lnTo>
                  <a:lnTo>
                    <a:pt x="50" y="4"/>
                  </a:lnTo>
                  <a:lnTo>
                    <a:pt x="39" y="0"/>
                  </a:lnTo>
                  <a:lnTo>
                    <a:pt x="27" y="0"/>
                  </a:lnTo>
                  <a:lnTo>
                    <a:pt x="16" y="4"/>
                  </a:lnTo>
                  <a:lnTo>
                    <a:pt x="8" y="12"/>
                  </a:lnTo>
                  <a:lnTo>
                    <a:pt x="0" y="23"/>
                  </a:lnTo>
                  <a:lnTo>
                    <a:pt x="0" y="35"/>
                  </a:lnTo>
                  <a:lnTo>
                    <a:pt x="8" y="47"/>
                  </a:lnTo>
                  <a:lnTo>
                    <a:pt x="16" y="54"/>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3" name="Google Shape;463;p14"/>
            <p:cNvSpPr/>
            <p:nvPr/>
          </p:nvSpPr>
          <p:spPr>
            <a:xfrm>
              <a:off x="557213" y="3224213"/>
              <a:ext cx="2503487" cy="3016250"/>
            </a:xfrm>
            <a:custGeom>
              <a:rect b="b" l="l" r="r" t="t"/>
              <a:pathLst>
                <a:path extrusionOk="0" h="1900" w="1577">
                  <a:moveTo>
                    <a:pt x="1442" y="1342"/>
                  </a:moveTo>
                  <a:lnTo>
                    <a:pt x="1083" y="1223"/>
                  </a:lnTo>
                  <a:lnTo>
                    <a:pt x="1083" y="1108"/>
                  </a:lnTo>
                  <a:lnTo>
                    <a:pt x="1091" y="1108"/>
                  </a:lnTo>
                  <a:lnTo>
                    <a:pt x="1118" y="1088"/>
                  </a:lnTo>
                  <a:lnTo>
                    <a:pt x="1141" y="1065"/>
                  </a:lnTo>
                  <a:lnTo>
                    <a:pt x="1180" y="1011"/>
                  </a:lnTo>
                  <a:lnTo>
                    <a:pt x="1195" y="981"/>
                  </a:lnTo>
                  <a:lnTo>
                    <a:pt x="1207" y="946"/>
                  </a:lnTo>
                  <a:lnTo>
                    <a:pt x="1214" y="911"/>
                  </a:lnTo>
                  <a:lnTo>
                    <a:pt x="1214" y="877"/>
                  </a:lnTo>
                  <a:lnTo>
                    <a:pt x="1214" y="481"/>
                  </a:lnTo>
                  <a:lnTo>
                    <a:pt x="1257" y="442"/>
                  </a:lnTo>
                  <a:lnTo>
                    <a:pt x="1288" y="400"/>
                  </a:lnTo>
                  <a:lnTo>
                    <a:pt x="1307" y="346"/>
                  </a:lnTo>
                  <a:lnTo>
                    <a:pt x="1315" y="292"/>
                  </a:lnTo>
                  <a:lnTo>
                    <a:pt x="1311" y="246"/>
                  </a:lnTo>
                  <a:lnTo>
                    <a:pt x="1295" y="204"/>
                  </a:lnTo>
                  <a:lnTo>
                    <a:pt x="1276" y="165"/>
                  </a:lnTo>
                  <a:lnTo>
                    <a:pt x="1245" y="130"/>
                  </a:lnTo>
                  <a:lnTo>
                    <a:pt x="1214" y="104"/>
                  </a:lnTo>
                  <a:lnTo>
                    <a:pt x="1176" y="80"/>
                  </a:lnTo>
                  <a:lnTo>
                    <a:pt x="1134" y="69"/>
                  </a:lnTo>
                  <a:lnTo>
                    <a:pt x="1087" y="65"/>
                  </a:lnTo>
                  <a:lnTo>
                    <a:pt x="1041" y="69"/>
                  </a:lnTo>
                  <a:lnTo>
                    <a:pt x="995" y="84"/>
                  </a:lnTo>
                  <a:lnTo>
                    <a:pt x="941" y="38"/>
                  </a:lnTo>
                  <a:lnTo>
                    <a:pt x="906" y="23"/>
                  </a:lnTo>
                  <a:lnTo>
                    <a:pt x="875" y="11"/>
                  </a:lnTo>
                  <a:lnTo>
                    <a:pt x="875" y="11"/>
                  </a:lnTo>
                  <a:lnTo>
                    <a:pt x="860" y="7"/>
                  </a:lnTo>
                  <a:lnTo>
                    <a:pt x="860" y="7"/>
                  </a:lnTo>
                  <a:lnTo>
                    <a:pt x="848" y="4"/>
                  </a:lnTo>
                  <a:lnTo>
                    <a:pt x="844" y="4"/>
                  </a:lnTo>
                  <a:lnTo>
                    <a:pt x="833" y="4"/>
                  </a:lnTo>
                  <a:lnTo>
                    <a:pt x="833" y="0"/>
                  </a:lnTo>
                  <a:lnTo>
                    <a:pt x="817" y="0"/>
                  </a:lnTo>
                  <a:lnTo>
                    <a:pt x="817" y="0"/>
                  </a:lnTo>
                  <a:lnTo>
                    <a:pt x="806" y="0"/>
                  </a:lnTo>
                  <a:lnTo>
                    <a:pt x="802" y="0"/>
                  </a:lnTo>
                  <a:lnTo>
                    <a:pt x="790" y="0"/>
                  </a:lnTo>
                  <a:lnTo>
                    <a:pt x="775" y="0"/>
                  </a:lnTo>
                  <a:lnTo>
                    <a:pt x="775" y="0"/>
                  </a:lnTo>
                  <a:lnTo>
                    <a:pt x="763" y="0"/>
                  </a:lnTo>
                  <a:lnTo>
                    <a:pt x="760" y="0"/>
                  </a:lnTo>
                  <a:lnTo>
                    <a:pt x="748" y="0"/>
                  </a:lnTo>
                  <a:lnTo>
                    <a:pt x="744" y="4"/>
                  </a:lnTo>
                  <a:lnTo>
                    <a:pt x="733" y="4"/>
                  </a:lnTo>
                  <a:lnTo>
                    <a:pt x="733" y="4"/>
                  </a:lnTo>
                  <a:lnTo>
                    <a:pt x="717" y="7"/>
                  </a:lnTo>
                  <a:lnTo>
                    <a:pt x="717" y="7"/>
                  </a:lnTo>
                  <a:lnTo>
                    <a:pt x="682" y="19"/>
                  </a:lnTo>
                  <a:lnTo>
                    <a:pt x="648" y="34"/>
                  </a:lnTo>
                  <a:lnTo>
                    <a:pt x="613" y="57"/>
                  </a:lnTo>
                  <a:lnTo>
                    <a:pt x="582" y="84"/>
                  </a:lnTo>
                  <a:lnTo>
                    <a:pt x="540" y="69"/>
                  </a:lnTo>
                  <a:lnTo>
                    <a:pt x="494" y="65"/>
                  </a:lnTo>
                  <a:lnTo>
                    <a:pt x="447" y="69"/>
                  </a:lnTo>
                  <a:lnTo>
                    <a:pt x="405" y="80"/>
                  </a:lnTo>
                  <a:lnTo>
                    <a:pt x="366" y="104"/>
                  </a:lnTo>
                  <a:lnTo>
                    <a:pt x="332" y="130"/>
                  </a:lnTo>
                  <a:lnTo>
                    <a:pt x="305" y="165"/>
                  </a:lnTo>
                  <a:lnTo>
                    <a:pt x="285" y="204"/>
                  </a:lnTo>
                  <a:lnTo>
                    <a:pt x="270" y="246"/>
                  </a:lnTo>
                  <a:lnTo>
                    <a:pt x="266" y="292"/>
                  </a:lnTo>
                  <a:lnTo>
                    <a:pt x="274" y="346"/>
                  </a:lnTo>
                  <a:lnTo>
                    <a:pt x="293" y="400"/>
                  </a:lnTo>
                  <a:lnTo>
                    <a:pt x="324" y="442"/>
                  </a:lnTo>
                  <a:lnTo>
                    <a:pt x="363" y="481"/>
                  </a:lnTo>
                  <a:lnTo>
                    <a:pt x="363" y="877"/>
                  </a:lnTo>
                  <a:lnTo>
                    <a:pt x="366" y="911"/>
                  </a:lnTo>
                  <a:lnTo>
                    <a:pt x="374" y="946"/>
                  </a:lnTo>
                  <a:lnTo>
                    <a:pt x="382" y="981"/>
                  </a:lnTo>
                  <a:lnTo>
                    <a:pt x="397" y="1011"/>
                  </a:lnTo>
                  <a:lnTo>
                    <a:pt x="436" y="1065"/>
                  </a:lnTo>
                  <a:lnTo>
                    <a:pt x="463" y="1088"/>
                  </a:lnTo>
                  <a:lnTo>
                    <a:pt x="490" y="1108"/>
                  </a:lnTo>
                  <a:lnTo>
                    <a:pt x="497" y="1108"/>
                  </a:lnTo>
                  <a:lnTo>
                    <a:pt x="497" y="1223"/>
                  </a:lnTo>
                  <a:lnTo>
                    <a:pt x="135" y="1342"/>
                  </a:lnTo>
                  <a:lnTo>
                    <a:pt x="108" y="1354"/>
                  </a:lnTo>
                  <a:lnTo>
                    <a:pt x="81" y="1369"/>
                  </a:lnTo>
                  <a:lnTo>
                    <a:pt x="39" y="1411"/>
                  </a:lnTo>
                  <a:lnTo>
                    <a:pt x="23" y="1438"/>
                  </a:lnTo>
                  <a:lnTo>
                    <a:pt x="12" y="1465"/>
                  </a:lnTo>
                  <a:lnTo>
                    <a:pt x="4" y="1496"/>
                  </a:lnTo>
                  <a:lnTo>
                    <a:pt x="0" y="1527"/>
                  </a:lnTo>
                  <a:lnTo>
                    <a:pt x="0" y="1769"/>
                  </a:lnTo>
                  <a:lnTo>
                    <a:pt x="4" y="1796"/>
                  </a:lnTo>
                  <a:lnTo>
                    <a:pt x="12" y="1819"/>
                  </a:lnTo>
                  <a:lnTo>
                    <a:pt x="23" y="1842"/>
                  </a:lnTo>
                  <a:lnTo>
                    <a:pt x="39" y="1862"/>
                  </a:lnTo>
                  <a:lnTo>
                    <a:pt x="58" y="1877"/>
                  </a:lnTo>
                  <a:lnTo>
                    <a:pt x="81" y="1888"/>
                  </a:lnTo>
                  <a:lnTo>
                    <a:pt x="104" y="1896"/>
                  </a:lnTo>
                  <a:lnTo>
                    <a:pt x="131" y="1900"/>
                  </a:lnTo>
                  <a:lnTo>
                    <a:pt x="1446" y="1900"/>
                  </a:lnTo>
                  <a:lnTo>
                    <a:pt x="1473" y="1896"/>
                  </a:lnTo>
                  <a:lnTo>
                    <a:pt x="1500" y="1888"/>
                  </a:lnTo>
                  <a:lnTo>
                    <a:pt x="1519" y="1877"/>
                  </a:lnTo>
                  <a:lnTo>
                    <a:pt x="1538" y="1862"/>
                  </a:lnTo>
                  <a:lnTo>
                    <a:pt x="1554" y="1842"/>
                  </a:lnTo>
                  <a:lnTo>
                    <a:pt x="1565" y="1819"/>
                  </a:lnTo>
                  <a:lnTo>
                    <a:pt x="1573" y="1796"/>
                  </a:lnTo>
                  <a:lnTo>
                    <a:pt x="1577" y="1769"/>
                  </a:lnTo>
                  <a:lnTo>
                    <a:pt x="1577" y="1527"/>
                  </a:lnTo>
                  <a:lnTo>
                    <a:pt x="1573" y="1496"/>
                  </a:lnTo>
                  <a:lnTo>
                    <a:pt x="1569" y="1465"/>
                  </a:lnTo>
                  <a:lnTo>
                    <a:pt x="1558" y="1438"/>
                  </a:lnTo>
                  <a:lnTo>
                    <a:pt x="1542" y="1411"/>
                  </a:lnTo>
                  <a:lnTo>
                    <a:pt x="1500" y="1369"/>
                  </a:lnTo>
                  <a:lnTo>
                    <a:pt x="1473" y="1354"/>
                  </a:lnTo>
                  <a:lnTo>
                    <a:pt x="1442" y="1342"/>
                  </a:lnTo>
                  <a:lnTo>
                    <a:pt x="1442" y="1342"/>
                  </a:lnTo>
                  <a:close/>
                  <a:moveTo>
                    <a:pt x="1153" y="554"/>
                  </a:moveTo>
                  <a:lnTo>
                    <a:pt x="1153" y="588"/>
                  </a:lnTo>
                  <a:lnTo>
                    <a:pt x="424" y="588"/>
                  </a:lnTo>
                  <a:lnTo>
                    <a:pt x="424" y="488"/>
                  </a:lnTo>
                  <a:lnTo>
                    <a:pt x="1153" y="488"/>
                  </a:lnTo>
                  <a:lnTo>
                    <a:pt x="1153" y="554"/>
                  </a:lnTo>
                  <a:close/>
                  <a:moveTo>
                    <a:pt x="393" y="427"/>
                  </a:moveTo>
                  <a:lnTo>
                    <a:pt x="366" y="400"/>
                  </a:lnTo>
                  <a:lnTo>
                    <a:pt x="343" y="365"/>
                  </a:lnTo>
                  <a:lnTo>
                    <a:pt x="332" y="330"/>
                  </a:lnTo>
                  <a:lnTo>
                    <a:pt x="328" y="292"/>
                  </a:lnTo>
                  <a:lnTo>
                    <a:pt x="332" y="257"/>
                  </a:lnTo>
                  <a:lnTo>
                    <a:pt x="339" y="227"/>
                  </a:lnTo>
                  <a:lnTo>
                    <a:pt x="355" y="200"/>
                  </a:lnTo>
                  <a:lnTo>
                    <a:pt x="378" y="173"/>
                  </a:lnTo>
                  <a:lnTo>
                    <a:pt x="401" y="154"/>
                  </a:lnTo>
                  <a:lnTo>
                    <a:pt x="428" y="138"/>
                  </a:lnTo>
                  <a:lnTo>
                    <a:pt x="459" y="130"/>
                  </a:lnTo>
                  <a:lnTo>
                    <a:pt x="494" y="127"/>
                  </a:lnTo>
                  <a:lnTo>
                    <a:pt x="517" y="127"/>
                  </a:lnTo>
                  <a:lnTo>
                    <a:pt x="544" y="134"/>
                  </a:lnTo>
                  <a:lnTo>
                    <a:pt x="532" y="150"/>
                  </a:lnTo>
                  <a:lnTo>
                    <a:pt x="528" y="161"/>
                  </a:lnTo>
                  <a:lnTo>
                    <a:pt x="528" y="173"/>
                  </a:lnTo>
                  <a:lnTo>
                    <a:pt x="536" y="184"/>
                  </a:lnTo>
                  <a:lnTo>
                    <a:pt x="544" y="192"/>
                  </a:lnTo>
                  <a:lnTo>
                    <a:pt x="559" y="196"/>
                  </a:lnTo>
                  <a:lnTo>
                    <a:pt x="575" y="192"/>
                  </a:lnTo>
                  <a:lnTo>
                    <a:pt x="586" y="180"/>
                  </a:lnTo>
                  <a:lnTo>
                    <a:pt x="613" y="142"/>
                  </a:lnTo>
                  <a:lnTo>
                    <a:pt x="613" y="142"/>
                  </a:lnTo>
                  <a:lnTo>
                    <a:pt x="640" y="115"/>
                  </a:lnTo>
                  <a:lnTo>
                    <a:pt x="671" y="92"/>
                  </a:lnTo>
                  <a:lnTo>
                    <a:pt x="706" y="77"/>
                  </a:lnTo>
                  <a:lnTo>
                    <a:pt x="740" y="65"/>
                  </a:lnTo>
                  <a:lnTo>
                    <a:pt x="740" y="65"/>
                  </a:lnTo>
                  <a:lnTo>
                    <a:pt x="752" y="61"/>
                  </a:lnTo>
                  <a:lnTo>
                    <a:pt x="752" y="61"/>
                  </a:lnTo>
                  <a:lnTo>
                    <a:pt x="763" y="61"/>
                  </a:lnTo>
                  <a:lnTo>
                    <a:pt x="763" y="61"/>
                  </a:lnTo>
                  <a:lnTo>
                    <a:pt x="775" y="61"/>
                  </a:lnTo>
                  <a:lnTo>
                    <a:pt x="779" y="61"/>
                  </a:lnTo>
                  <a:lnTo>
                    <a:pt x="790" y="61"/>
                  </a:lnTo>
                  <a:lnTo>
                    <a:pt x="802" y="61"/>
                  </a:lnTo>
                  <a:lnTo>
                    <a:pt x="802" y="61"/>
                  </a:lnTo>
                  <a:lnTo>
                    <a:pt x="814" y="61"/>
                  </a:lnTo>
                  <a:lnTo>
                    <a:pt x="817" y="61"/>
                  </a:lnTo>
                  <a:lnTo>
                    <a:pt x="825" y="61"/>
                  </a:lnTo>
                  <a:lnTo>
                    <a:pt x="829" y="61"/>
                  </a:lnTo>
                  <a:lnTo>
                    <a:pt x="841" y="65"/>
                  </a:lnTo>
                  <a:lnTo>
                    <a:pt x="841" y="65"/>
                  </a:lnTo>
                  <a:lnTo>
                    <a:pt x="875" y="77"/>
                  </a:lnTo>
                  <a:lnTo>
                    <a:pt x="910" y="92"/>
                  </a:lnTo>
                  <a:lnTo>
                    <a:pt x="937" y="115"/>
                  </a:lnTo>
                  <a:lnTo>
                    <a:pt x="964" y="142"/>
                  </a:lnTo>
                  <a:lnTo>
                    <a:pt x="968" y="142"/>
                  </a:lnTo>
                  <a:lnTo>
                    <a:pt x="995" y="180"/>
                  </a:lnTo>
                  <a:lnTo>
                    <a:pt x="1002" y="188"/>
                  </a:lnTo>
                  <a:lnTo>
                    <a:pt x="1010" y="196"/>
                  </a:lnTo>
                  <a:lnTo>
                    <a:pt x="1022" y="196"/>
                  </a:lnTo>
                  <a:lnTo>
                    <a:pt x="1033" y="192"/>
                  </a:lnTo>
                  <a:lnTo>
                    <a:pt x="1045" y="184"/>
                  </a:lnTo>
                  <a:lnTo>
                    <a:pt x="1049" y="173"/>
                  </a:lnTo>
                  <a:lnTo>
                    <a:pt x="1053" y="161"/>
                  </a:lnTo>
                  <a:lnTo>
                    <a:pt x="1049" y="150"/>
                  </a:lnTo>
                  <a:lnTo>
                    <a:pt x="1037" y="134"/>
                  </a:lnTo>
                  <a:lnTo>
                    <a:pt x="1060" y="127"/>
                  </a:lnTo>
                  <a:lnTo>
                    <a:pt x="1087" y="127"/>
                  </a:lnTo>
                  <a:lnTo>
                    <a:pt x="1118" y="130"/>
                  </a:lnTo>
                  <a:lnTo>
                    <a:pt x="1149" y="138"/>
                  </a:lnTo>
                  <a:lnTo>
                    <a:pt x="1180" y="154"/>
                  </a:lnTo>
                  <a:lnTo>
                    <a:pt x="1203" y="173"/>
                  </a:lnTo>
                  <a:lnTo>
                    <a:pt x="1222" y="200"/>
                  </a:lnTo>
                  <a:lnTo>
                    <a:pt x="1238" y="227"/>
                  </a:lnTo>
                  <a:lnTo>
                    <a:pt x="1249" y="257"/>
                  </a:lnTo>
                  <a:lnTo>
                    <a:pt x="1253" y="292"/>
                  </a:lnTo>
                  <a:lnTo>
                    <a:pt x="1249" y="330"/>
                  </a:lnTo>
                  <a:lnTo>
                    <a:pt x="1234" y="365"/>
                  </a:lnTo>
                  <a:lnTo>
                    <a:pt x="1214" y="400"/>
                  </a:lnTo>
                  <a:lnTo>
                    <a:pt x="1184" y="427"/>
                  </a:lnTo>
                  <a:lnTo>
                    <a:pt x="1184" y="427"/>
                  </a:lnTo>
                  <a:lnTo>
                    <a:pt x="393" y="427"/>
                  </a:lnTo>
                  <a:lnTo>
                    <a:pt x="393" y="427"/>
                  </a:lnTo>
                  <a:lnTo>
                    <a:pt x="393" y="427"/>
                  </a:lnTo>
                  <a:close/>
                  <a:moveTo>
                    <a:pt x="424" y="877"/>
                  </a:moveTo>
                  <a:lnTo>
                    <a:pt x="424" y="650"/>
                  </a:lnTo>
                  <a:lnTo>
                    <a:pt x="1153" y="650"/>
                  </a:lnTo>
                  <a:lnTo>
                    <a:pt x="1153" y="877"/>
                  </a:lnTo>
                  <a:lnTo>
                    <a:pt x="1145" y="931"/>
                  </a:lnTo>
                  <a:lnTo>
                    <a:pt x="1130" y="981"/>
                  </a:lnTo>
                  <a:lnTo>
                    <a:pt x="1099" y="1023"/>
                  </a:lnTo>
                  <a:lnTo>
                    <a:pt x="1056" y="1054"/>
                  </a:lnTo>
                  <a:lnTo>
                    <a:pt x="887" y="1154"/>
                  </a:lnTo>
                  <a:lnTo>
                    <a:pt x="841" y="1173"/>
                  </a:lnTo>
                  <a:lnTo>
                    <a:pt x="790" y="1181"/>
                  </a:lnTo>
                  <a:lnTo>
                    <a:pt x="740" y="1173"/>
                  </a:lnTo>
                  <a:lnTo>
                    <a:pt x="690" y="1154"/>
                  </a:lnTo>
                  <a:lnTo>
                    <a:pt x="521" y="1054"/>
                  </a:lnTo>
                  <a:lnTo>
                    <a:pt x="482" y="1023"/>
                  </a:lnTo>
                  <a:lnTo>
                    <a:pt x="451" y="981"/>
                  </a:lnTo>
                  <a:lnTo>
                    <a:pt x="432" y="931"/>
                  </a:lnTo>
                  <a:lnTo>
                    <a:pt x="424" y="877"/>
                  </a:lnTo>
                  <a:lnTo>
                    <a:pt x="424" y="877"/>
                  </a:lnTo>
                  <a:close/>
                  <a:moveTo>
                    <a:pt x="644" y="1450"/>
                  </a:moveTo>
                  <a:lnTo>
                    <a:pt x="667" y="1431"/>
                  </a:lnTo>
                  <a:lnTo>
                    <a:pt x="698" y="1411"/>
                  </a:lnTo>
                  <a:lnTo>
                    <a:pt x="729" y="1404"/>
                  </a:lnTo>
                  <a:lnTo>
                    <a:pt x="760" y="1396"/>
                  </a:lnTo>
                  <a:lnTo>
                    <a:pt x="756" y="1427"/>
                  </a:lnTo>
                  <a:lnTo>
                    <a:pt x="744" y="1458"/>
                  </a:lnTo>
                  <a:lnTo>
                    <a:pt x="729" y="1488"/>
                  </a:lnTo>
                  <a:lnTo>
                    <a:pt x="706" y="1515"/>
                  </a:lnTo>
                  <a:lnTo>
                    <a:pt x="679" y="1535"/>
                  </a:lnTo>
                  <a:lnTo>
                    <a:pt x="648" y="1554"/>
                  </a:lnTo>
                  <a:lnTo>
                    <a:pt x="621" y="1565"/>
                  </a:lnTo>
                  <a:lnTo>
                    <a:pt x="590" y="1569"/>
                  </a:lnTo>
                  <a:lnTo>
                    <a:pt x="594" y="1538"/>
                  </a:lnTo>
                  <a:lnTo>
                    <a:pt x="602" y="1508"/>
                  </a:lnTo>
                  <a:lnTo>
                    <a:pt x="621" y="1477"/>
                  </a:lnTo>
                  <a:lnTo>
                    <a:pt x="644" y="1450"/>
                  </a:lnTo>
                  <a:lnTo>
                    <a:pt x="644" y="1450"/>
                  </a:lnTo>
                  <a:close/>
                  <a:moveTo>
                    <a:pt x="559" y="1261"/>
                  </a:moveTo>
                  <a:lnTo>
                    <a:pt x="586" y="1285"/>
                  </a:lnTo>
                  <a:lnTo>
                    <a:pt x="617" y="1304"/>
                  </a:lnTo>
                  <a:lnTo>
                    <a:pt x="655" y="1319"/>
                  </a:lnTo>
                  <a:lnTo>
                    <a:pt x="694" y="1331"/>
                  </a:lnTo>
                  <a:lnTo>
                    <a:pt x="740" y="1338"/>
                  </a:lnTo>
                  <a:lnTo>
                    <a:pt x="686" y="1350"/>
                  </a:lnTo>
                  <a:lnTo>
                    <a:pt x="636" y="1377"/>
                  </a:lnTo>
                  <a:lnTo>
                    <a:pt x="609" y="1358"/>
                  </a:lnTo>
                  <a:lnTo>
                    <a:pt x="586" y="1335"/>
                  </a:lnTo>
                  <a:lnTo>
                    <a:pt x="567" y="1304"/>
                  </a:lnTo>
                  <a:lnTo>
                    <a:pt x="559" y="1261"/>
                  </a:lnTo>
                  <a:lnTo>
                    <a:pt x="559" y="1261"/>
                  </a:lnTo>
                  <a:close/>
                  <a:moveTo>
                    <a:pt x="563" y="1146"/>
                  </a:moveTo>
                  <a:lnTo>
                    <a:pt x="659" y="1208"/>
                  </a:lnTo>
                  <a:lnTo>
                    <a:pt x="690" y="1223"/>
                  </a:lnTo>
                  <a:lnTo>
                    <a:pt x="721" y="1234"/>
                  </a:lnTo>
                  <a:lnTo>
                    <a:pt x="756" y="1238"/>
                  </a:lnTo>
                  <a:lnTo>
                    <a:pt x="790" y="1242"/>
                  </a:lnTo>
                  <a:lnTo>
                    <a:pt x="825" y="1238"/>
                  </a:lnTo>
                  <a:lnTo>
                    <a:pt x="856" y="1234"/>
                  </a:lnTo>
                  <a:lnTo>
                    <a:pt x="891" y="1223"/>
                  </a:lnTo>
                  <a:lnTo>
                    <a:pt x="918" y="1208"/>
                  </a:lnTo>
                  <a:lnTo>
                    <a:pt x="1018" y="1146"/>
                  </a:lnTo>
                  <a:lnTo>
                    <a:pt x="1006" y="1181"/>
                  </a:lnTo>
                  <a:lnTo>
                    <a:pt x="987" y="1208"/>
                  </a:lnTo>
                  <a:lnTo>
                    <a:pt x="960" y="1231"/>
                  </a:lnTo>
                  <a:lnTo>
                    <a:pt x="933" y="1250"/>
                  </a:lnTo>
                  <a:lnTo>
                    <a:pt x="898" y="1261"/>
                  </a:lnTo>
                  <a:lnTo>
                    <a:pt x="864" y="1273"/>
                  </a:lnTo>
                  <a:lnTo>
                    <a:pt x="825" y="1277"/>
                  </a:lnTo>
                  <a:lnTo>
                    <a:pt x="790" y="1277"/>
                  </a:lnTo>
                  <a:lnTo>
                    <a:pt x="752" y="1277"/>
                  </a:lnTo>
                  <a:lnTo>
                    <a:pt x="717" y="1273"/>
                  </a:lnTo>
                  <a:lnTo>
                    <a:pt x="682" y="1261"/>
                  </a:lnTo>
                  <a:lnTo>
                    <a:pt x="648" y="1250"/>
                  </a:lnTo>
                  <a:lnTo>
                    <a:pt x="617" y="1231"/>
                  </a:lnTo>
                  <a:lnTo>
                    <a:pt x="594" y="1208"/>
                  </a:lnTo>
                  <a:lnTo>
                    <a:pt x="575" y="1181"/>
                  </a:lnTo>
                  <a:lnTo>
                    <a:pt x="563" y="1146"/>
                  </a:lnTo>
                  <a:lnTo>
                    <a:pt x="563" y="1146"/>
                  </a:lnTo>
                  <a:close/>
                  <a:moveTo>
                    <a:pt x="945" y="1377"/>
                  </a:moveTo>
                  <a:lnTo>
                    <a:pt x="895" y="1350"/>
                  </a:lnTo>
                  <a:lnTo>
                    <a:pt x="841" y="1338"/>
                  </a:lnTo>
                  <a:lnTo>
                    <a:pt x="883" y="1331"/>
                  </a:lnTo>
                  <a:lnTo>
                    <a:pt x="925" y="1319"/>
                  </a:lnTo>
                  <a:lnTo>
                    <a:pt x="960" y="1304"/>
                  </a:lnTo>
                  <a:lnTo>
                    <a:pt x="995" y="1285"/>
                  </a:lnTo>
                  <a:lnTo>
                    <a:pt x="1022" y="1261"/>
                  </a:lnTo>
                  <a:lnTo>
                    <a:pt x="1010" y="1304"/>
                  </a:lnTo>
                  <a:lnTo>
                    <a:pt x="995" y="1335"/>
                  </a:lnTo>
                  <a:lnTo>
                    <a:pt x="968" y="1358"/>
                  </a:lnTo>
                  <a:lnTo>
                    <a:pt x="945" y="1377"/>
                  </a:lnTo>
                  <a:lnTo>
                    <a:pt x="945" y="1377"/>
                  </a:lnTo>
                  <a:close/>
                  <a:moveTo>
                    <a:pt x="991" y="1569"/>
                  </a:moveTo>
                  <a:lnTo>
                    <a:pt x="960" y="1565"/>
                  </a:lnTo>
                  <a:lnTo>
                    <a:pt x="929" y="1554"/>
                  </a:lnTo>
                  <a:lnTo>
                    <a:pt x="902" y="1535"/>
                  </a:lnTo>
                  <a:lnTo>
                    <a:pt x="875" y="1515"/>
                  </a:lnTo>
                  <a:lnTo>
                    <a:pt x="852" y="1488"/>
                  </a:lnTo>
                  <a:lnTo>
                    <a:pt x="837" y="1458"/>
                  </a:lnTo>
                  <a:lnTo>
                    <a:pt x="825" y="1427"/>
                  </a:lnTo>
                  <a:lnTo>
                    <a:pt x="821" y="1396"/>
                  </a:lnTo>
                  <a:lnTo>
                    <a:pt x="852" y="1404"/>
                  </a:lnTo>
                  <a:lnTo>
                    <a:pt x="883" y="1411"/>
                  </a:lnTo>
                  <a:lnTo>
                    <a:pt x="910" y="1431"/>
                  </a:lnTo>
                  <a:lnTo>
                    <a:pt x="937" y="1450"/>
                  </a:lnTo>
                  <a:lnTo>
                    <a:pt x="960" y="1477"/>
                  </a:lnTo>
                  <a:lnTo>
                    <a:pt x="975" y="1508"/>
                  </a:lnTo>
                  <a:lnTo>
                    <a:pt x="987" y="1538"/>
                  </a:lnTo>
                  <a:lnTo>
                    <a:pt x="991" y="1569"/>
                  </a:lnTo>
                  <a:lnTo>
                    <a:pt x="991" y="1569"/>
                  </a:lnTo>
                  <a:close/>
                  <a:moveTo>
                    <a:pt x="625" y="1838"/>
                  </a:moveTo>
                  <a:lnTo>
                    <a:pt x="613" y="1835"/>
                  </a:lnTo>
                  <a:lnTo>
                    <a:pt x="602" y="1827"/>
                  </a:lnTo>
                  <a:lnTo>
                    <a:pt x="594" y="1815"/>
                  </a:lnTo>
                  <a:lnTo>
                    <a:pt x="590" y="1800"/>
                  </a:lnTo>
                  <a:lnTo>
                    <a:pt x="594" y="1788"/>
                  </a:lnTo>
                  <a:lnTo>
                    <a:pt x="602" y="1777"/>
                  </a:lnTo>
                  <a:lnTo>
                    <a:pt x="613" y="1769"/>
                  </a:lnTo>
                  <a:lnTo>
                    <a:pt x="625" y="1765"/>
                  </a:lnTo>
                  <a:lnTo>
                    <a:pt x="640" y="1769"/>
                  </a:lnTo>
                  <a:lnTo>
                    <a:pt x="652" y="1777"/>
                  </a:lnTo>
                  <a:lnTo>
                    <a:pt x="659" y="1788"/>
                  </a:lnTo>
                  <a:lnTo>
                    <a:pt x="659" y="1800"/>
                  </a:lnTo>
                  <a:lnTo>
                    <a:pt x="659" y="1815"/>
                  </a:lnTo>
                  <a:lnTo>
                    <a:pt x="652" y="1827"/>
                  </a:lnTo>
                  <a:lnTo>
                    <a:pt x="640" y="1835"/>
                  </a:lnTo>
                  <a:lnTo>
                    <a:pt x="625" y="1838"/>
                  </a:lnTo>
                  <a:lnTo>
                    <a:pt x="625" y="1838"/>
                  </a:lnTo>
                  <a:close/>
                  <a:moveTo>
                    <a:pt x="952" y="1838"/>
                  </a:moveTo>
                  <a:lnTo>
                    <a:pt x="941" y="1835"/>
                  </a:lnTo>
                  <a:lnTo>
                    <a:pt x="929" y="1827"/>
                  </a:lnTo>
                  <a:lnTo>
                    <a:pt x="921" y="1815"/>
                  </a:lnTo>
                  <a:lnTo>
                    <a:pt x="918" y="1800"/>
                  </a:lnTo>
                  <a:lnTo>
                    <a:pt x="921" y="1788"/>
                  </a:lnTo>
                  <a:lnTo>
                    <a:pt x="929" y="1777"/>
                  </a:lnTo>
                  <a:lnTo>
                    <a:pt x="941" y="1769"/>
                  </a:lnTo>
                  <a:lnTo>
                    <a:pt x="952" y="1765"/>
                  </a:lnTo>
                  <a:lnTo>
                    <a:pt x="968" y="1769"/>
                  </a:lnTo>
                  <a:lnTo>
                    <a:pt x="979" y="1777"/>
                  </a:lnTo>
                  <a:lnTo>
                    <a:pt x="987" y="1788"/>
                  </a:lnTo>
                  <a:lnTo>
                    <a:pt x="991" y="1800"/>
                  </a:lnTo>
                  <a:lnTo>
                    <a:pt x="987" y="1815"/>
                  </a:lnTo>
                  <a:lnTo>
                    <a:pt x="979" y="1827"/>
                  </a:lnTo>
                  <a:lnTo>
                    <a:pt x="968" y="1835"/>
                  </a:lnTo>
                  <a:lnTo>
                    <a:pt x="952" y="1838"/>
                  </a:lnTo>
                  <a:lnTo>
                    <a:pt x="952" y="1838"/>
                  </a:lnTo>
                  <a:close/>
                  <a:moveTo>
                    <a:pt x="1515" y="1769"/>
                  </a:moveTo>
                  <a:lnTo>
                    <a:pt x="1511" y="1796"/>
                  </a:lnTo>
                  <a:lnTo>
                    <a:pt x="1496" y="1815"/>
                  </a:lnTo>
                  <a:lnTo>
                    <a:pt x="1473" y="1831"/>
                  </a:lnTo>
                  <a:lnTo>
                    <a:pt x="1446" y="1838"/>
                  </a:lnTo>
                  <a:lnTo>
                    <a:pt x="1315" y="1838"/>
                  </a:lnTo>
                  <a:lnTo>
                    <a:pt x="1315" y="1735"/>
                  </a:lnTo>
                  <a:lnTo>
                    <a:pt x="1311" y="1723"/>
                  </a:lnTo>
                  <a:lnTo>
                    <a:pt x="1303" y="1715"/>
                  </a:lnTo>
                  <a:lnTo>
                    <a:pt x="1295" y="1708"/>
                  </a:lnTo>
                  <a:lnTo>
                    <a:pt x="1284" y="1704"/>
                  </a:lnTo>
                  <a:lnTo>
                    <a:pt x="1272" y="1708"/>
                  </a:lnTo>
                  <a:lnTo>
                    <a:pt x="1261" y="1715"/>
                  </a:lnTo>
                  <a:lnTo>
                    <a:pt x="1253" y="1723"/>
                  </a:lnTo>
                  <a:lnTo>
                    <a:pt x="1253" y="1735"/>
                  </a:lnTo>
                  <a:lnTo>
                    <a:pt x="1253" y="1838"/>
                  </a:lnTo>
                  <a:lnTo>
                    <a:pt x="1045" y="1838"/>
                  </a:lnTo>
                  <a:lnTo>
                    <a:pt x="1053" y="1800"/>
                  </a:lnTo>
                  <a:lnTo>
                    <a:pt x="1049" y="1781"/>
                  </a:lnTo>
                  <a:lnTo>
                    <a:pt x="1045" y="1765"/>
                  </a:lnTo>
                  <a:lnTo>
                    <a:pt x="1022" y="1735"/>
                  </a:lnTo>
                  <a:lnTo>
                    <a:pt x="991" y="1712"/>
                  </a:lnTo>
                  <a:lnTo>
                    <a:pt x="975" y="1708"/>
                  </a:lnTo>
                  <a:lnTo>
                    <a:pt x="952" y="1704"/>
                  </a:lnTo>
                  <a:lnTo>
                    <a:pt x="933" y="1708"/>
                  </a:lnTo>
                  <a:lnTo>
                    <a:pt x="918" y="1712"/>
                  </a:lnTo>
                  <a:lnTo>
                    <a:pt x="887" y="1735"/>
                  </a:lnTo>
                  <a:lnTo>
                    <a:pt x="864" y="1765"/>
                  </a:lnTo>
                  <a:lnTo>
                    <a:pt x="860" y="1781"/>
                  </a:lnTo>
                  <a:lnTo>
                    <a:pt x="856" y="1800"/>
                  </a:lnTo>
                  <a:lnTo>
                    <a:pt x="864" y="1838"/>
                  </a:lnTo>
                  <a:lnTo>
                    <a:pt x="717" y="1838"/>
                  </a:lnTo>
                  <a:lnTo>
                    <a:pt x="721" y="1800"/>
                  </a:lnTo>
                  <a:lnTo>
                    <a:pt x="721" y="1781"/>
                  </a:lnTo>
                  <a:lnTo>
                    <a:pt x="713" y="1765"/>
                  </a:lnTo>
                  <a:lnTo>
                    <a:pt x="694" y="1735"/>
                  </a:lnTo>
                  <a:lnTo>
                    <a:pt x="663" y="1712"/>
                  </a:lnTo>
                  <a:lnTo>
                    <a:pt x="644" y="1708"/>
                  </a:lnTo>
                  <a:lnTo>
                    <a:pt x="625" y="1704"/>
                  </a:lnTo>
                  <a:lnTo>
                    <a:pt x="605" y="1708"/>
                  </a:lnTo>
                  <a:lnTo>
                    <a:pt x="586" y="1712"/>
                  </a:lnTo>
                  <a:lnTo>
                    <a:pt x="555" y="1735"/>
                  </a:lnTo>
                  <a:lnTo>
                    <a:pt x="536" y="1765"/>
                  </a:lnTo>
                  <a:lnTo>
                    <a:pt x="532" y="1781"/>
                  </a:lnTo>
                  <a:lnTo>
                    <a:pt x="528" y="1800"/>
                  </a:lnTo>
                  <a:lnTo>
                    <a:pt x="536" y="1838"/>
                  </a:lnTo>
                  <a:lnTo>
                    <a:pt x="328" y="1838"/>
                  </a:lnTo>
                  <a:lnTo>
                    <a:pt x="328" y="1735"/>
                  </a:lnTo>
                  <a:lnTo>
                    <a:pt x="324" y="1723"/>
                  </a:lnTo>
                  <a:lnTo>
                    <a:pt x="316" y="1715"/>
                  </a:lnTo>
                  <a:lnTo>
                    <a:pt x="309" y="1708"/>
                  </a:lnTo>
                  <a:lnTo>
                    <a:pt x="297" y="1704"/>
                  </a:lnTo>
                  <a:lnTo>
                    <a:pt x="285" y="1708"/>
                  </a:lnTo>
                  <a:lnTo>
                    <a:pt x="274" y="1715"/>
                  </a:lnTo>
                  <a:lnTo>
                    <a:pt x="266" y="1723"/>
                  </a:lnTo>
                  <a:lnTo>
                    <a:pt x="266" y="1735"/>
                  </a:lnTo>
                  <a:lnTo>
                    <a:pt x="266" y="1838"/>
                  </a:lnTo>
                  <a:lnTo>
                    <a:pt x="131" y="1838"/>
                  </a:lnTo>
                  <a:lnTo>
                    <a:pt x="104" y="1831"/>
                  </a:lnTo>
                  <a:lnTo>
                    <a:pt x="85" y="1815"/>
                  </a:lnTo>
                  <a:lnTo>
                    <a:pt x="70" y="1796"/>
                  </a:lnTo>
                  <a:lnTo>
                    <a:pt x="66" y="1769"/>
                  </a:lnTo>
                  <a:lnTo>
                    <a:pt x="66" y="1527"/>
                  </a:lnTo>
                  <a:lnTo>
                    <a:pt x="70" y="1485"/>
                  </a:lnTo>
                  <a:lnTo>
                    <a:pt x="89" y="1450"/>
                  </a:lnTo>
                  <a:lnTo>
                    <a:pt x="120" y="1419"/>
                  </a:lnTo>
                  <a:lnTo>
                    <a:pt x="154" y="1400"/>
                  </a:lnTo>
                  <a:lnTo>
                    <a:pt x="501" y="1285"/>
                  </a:lnTo>
                  <a:lnTo>
                    <a:pt x="509" y="1327"/>
                  </a:lnTo>
                  <a:lnTo>
                    <a:pt x="528" y="1361"/>
                  </a:lnTo>
                  <a:lnTo>
                    <a:pt x="555" y="1392"/>
                  </a:lnTo>
                  <a:lnTo>
                    <a:pt x="586" y="1419"/>
                  </a:lnTo>
                  <a:lnTo>
                    <a:pt x="559" y="1461"/>
                  </a:lnTo>
                  <a:lnTo>
                    <a:pt x="536" y="1508"/>
                  </a:lnTo>
                  <a:lnTo>
                    <a:pt x="528" y="1554"/>
                  </a:lnTo>
                  <a:lnTo>
                    <a:pt x="528" y="1600"/>
                  </a:lnTo>
                  <a:lnTo>
                    <a:pt x="540" y="1619"/>
                  </a:lnTo>
                  <a:lnTo>
                    <a:pt x="555" y="1627"/>
                  </a:lnTo>
                  <a:lnTo>
                    <a:pt x="586" y="1631"/>
                  </a:lnTo>
                  <a:lnTo>
                    <a:pt x="629" y="1623"/>
                  </a:lnTo>
                  <a:lnTo>
                    <a:pt x="671" y="1611"/>
                  </a:lnTo>
                  <a:lnTo>
                    <a:pt x="713" y="1588"/>
                  </a:lnTo>
                  <a:lnTo>
                    <a:pt x="748" y="1558"/>
                  </a:lnTo>
                  <a:lnTo>
                    <a:pt x="771" y="1531"/>
                  </a:lnTo>
                  <a:lnTo>
                    <a:pt x="790" y="1504"/>
                  </a:lnTo>
                  <a:lnTo>
                    <a:pt x="810" y="1531"/>
                  </a:lnTo>
                  <a:lnTo>
                    <a:pt x="833" y="1558"/>
                  </a:lnTo>
                  <a:lnTo>
                    <a:pt x="868" y="1588"/>
                  </a:lnTo>
                  <a:lnTo>
                    <a:pt x="910" y="1611"/>
                  </a:lnTo>
                  <a:lnTo>
                    <a:pt x="952" y="1623"/>
                  </a:lnTo>
                  <a:lnTo>
                    <a:pt x="995" y="1631"/>
                  </a:lnTo>
                  <a:lnTo>
                    <a:pt x="1026" y="1627"/>
                  </a:lnTo>
                  <a:lnTo>
                    <a:pt x="1041" y="1619"/>
                  </a:lnTo>
                  <a:lnTo>
                    <a:pt x="1049" y="1600"/>
                  </a:lnTo>
                  <a:lnTo>
                    <a:pt x="1053" y="1554"/>
                  </a:lnTo>
                  <a:lnTo>
                    <a:pt x="1041" y="1508"/>
                  </a:lnTo>
                  <a:lnTo>
                    <a:pt x="1022" y="1461"/>
                  </a:lnTo>
                  <a:lnTo>
                    <a:pt x="991" y="1419"/>
                  </a:lnTo>
                  <a:lnTo>
                    <a:pt x="1026" y="1392"/>
                  </a:lnTo>
                  <a:lnTo>
                    <a:pt x="1049" y="1361"/>
                  </a:lnTo>
                  <a:lnTo>
                    <a:pt x="1068" y="1327"/>
                  </a:lnTo>
                  <a:lnTo>
                    <a:pt x="1080" y="1285"/>
                  </a:lnTo>
                  <a:lnTo>
                    <a:pt x="1423" y="1400"/>
                  </a:lnTo>
                  <a:lnTo>
                    <a:pt x="1461" y="1419"/>
                  </a:lnTo>
                  <a:lnTo>
                    <a:pt x="1492" y="1450"/>
                  </a:lnTo>
                  <a:lnTo>
                    <a:pt x="1507" y="1485"/>
                  </a:lnTo>
                  <a:lnTo>
                    <a:pt x="1515" y="1527"/>
                  </a:lnTo>
                  <a:lnTo>
                    <a:pt x="1515" y="176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464" name="Google Shape;464;p14"/>
          <p:cNvPicPr preferRelativeResize="0"/>
          <p:nvPr/>
        </p:nvPicPr>
        <p:blipFill>
          <a:blip r:embed="rId3">
            <a:alphaModFix/>
          </a:blip>
          <a:stretch>
            <a:fillRect/>
          </a:stretch>
        </p:blipFill>
        <p:spPr>
          <a:xfrm>
            <a:off x="6310750" y="-972300"/>
            <a:ext cx="6381750" cy="4057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grpSp>
        <p:nvGrpSpPr>
          <p:cNvPr id="470" name="Google Shape;470;p15"/>
          <p:cNvGrpSpPr/>
          <p:nvPr/>
        </p:nvGrpSpPr>
        <p:grpSpPr>
          <a:xfrm>
            <a:off x="3602258" y="386543"/>
            <a:ext cx="7983806" cy="6049273"/>
            <a:chOff x="9515475" y="838200"/>
            <a:chExt cx="14602261" cy="12065000"/>
          </a:xfrm>
        </p:grpSpPr>
        <p:sp>
          <p:nvSpPr>
            <p:cNvPr id="471" name="Google Shape;471;p15"/>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472" name="Google Shape;472;p15"/>
            <p:cNvCxnSpPr/>
            <p:nvPr/>
          </p:nvCxnSpPr>
          <p:spPr>
            <a:xfrm>
              <a:off x="12529287" y="6324599"/>
              <a:ext cx="11588449" cy="0"/>
            </a:xfrm>
            <a:prstGeom prst="straightConnector1">
              <a:avLst/>
            </a:prstGeom>
            <a:noFill/>
            <a:ln cap="flat" cmpd="sng" w="25400">
              <a:solidFill>
                <a:srgbClr val="62A844"/>
              </a:solidFill>
              <a:prstDash val="dot"/>
              <a:miter lim="8000"/>
              <a:headEnd len="sm" w="sm" type="none"/>
              <a:tailEnd len="sm" w="sm" type="none"/>
            </a:ln>
          </p:spPr>
        </p:cxnSp>
        <p:sp>
          <p:nvSpPr>
            <p:cNvPr id="473" name="Google Shape;473;p15"/>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4" name="Google Shape;474;p15"/>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475" name="Google Shape;475;p15"/>
            <p:cNvCxnSpPr/>
            <p:nvPr/>
          </p:nvCxnSpPr>
          <p:spPr>
            <a:xfrm>
              <a:off x="12529287" y="9996488"/>
              <a:ext cx="11588449" cy="0"/>
            </a:xfrm>
            <a:prstGeom prst="straightConnector1">
              <a:avLst/>
            </a:prstGeom>
            <a:noFill/>
            <a:ln cap="flat" cmpd="sng" w="25400">
              <a:solidFill>
                <a:srgbClr val="EABB22"/>
              </a:solidFill>
              <a:prstDash val="dot"/>
              <a:miter lim="8000"/>
              <a:headEnd len="sm" w="sm" type="none"/>
              <a:tailEnd len="sm" w="sm" type="none"/>
            </a:ln>
          </p:spPr>
        </p:cxnSp>
        <p:cxnSp>
          <p:nvCxnSpPr>
            <p:cNvPr id="476" name="Google Shape;476;p15"/>
            <p:cNvCxnSpPr/>
            <p:nvPr/>
          </p:nvCxnSpPr>
          <p:spPr>
            <a:xfrm>
              <a:off x="12529287" y="2376489"/>
              <a:ext cx="11588449" cy="0"/>
            </a:xfrm>
            <a:prstGeom prst="straightConnector1">
              <a:avLst/>
            </a:prstGeom>
            <a:noFill/>
            <a:ln cap="flat" cmpd="sng" w="25400">
              <a:solidFill>
                <a:srgbClr val="0289AE"/>
              </a:solidFill>
              <a:prstDash val="dot"/>
              <a:miter lim="8000"/>
              <a:headEnd len="sm" w="sm" type="none"/>
              <a:tailEnd len="sm" w="sm" type="none"/>
            </a:ln>
          </p:spPr>
        </p:cxnSp>
        <p:sp>
          <p:nvSpPr>
            <p:cNvPr id="477" name="Google Shape;477;p15"/>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8" name="Google Shape;478;p15"/>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9" name="Google Shape;479;p15"/>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0" name="Google Shape;480;p15"/>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1" name="Google Shape;481;p15"/>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2" name="Google Shape;482;p15"/>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3" name="Google Shape;483;p15"/>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484" name="Google Shape;484;p15"/>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485" name="Google Shape;485;p15"/>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486" name="Google Shape;486;p15"/>
          <p:cNvSpPr txBox="1"/>
          <p:nvPr/>
        </p:nvSpPr>
        <p:spPr>
          <a:xfrm>
            <a:off x="429115" y="609471"/>
            <a:ext cx="309524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200">
                <a:solidFill>
                  <a:srgbClr val="262626"/>
                </a:solidFill>
                <a:latin typeface="Calibri"/>
                <a:ea typeface="Calibri"/>
                <a:cs typeface="Calibri"/>
                <a:sym typeface="Calibri"/>
              </a:rPr>
              <a:t>Actividad en grupo en tres pasos: </a:t>
            </a:r>
            <a:endParaRPr sz="1200"/>
          </a:p>
          <a:p>
            <a:pPr indent="0" lvl="0" marL="0" marR="0" rtl="0" algn="l">
              <a:lnSpc>
                <a:spcPct val="103529"/>
              </a:lnSpc>
              <a:spcBef>
                <a:spcPts val="0"/>
              </a:spcBef>
              <a:spcAft>
                <a:spcPts val="0"/>
              </a:spcAft>
              <a:buClr>
                <a:srgbClr val="262626"/>
              </a:buClr>
              <a:buSzPts val="3400"/>
              <a:buFont typeface="Arial"/>
              <a:buNone/>
            </a:pPr>
            <a:r>
              <a:rPr b="1" lang="en-US" sz="3200">
                <a:solidFill>
                  <a:srgbClr val="262626"/>
                </a:solidFill>
                <a:latin typeface="Calibri"/>
                <a:ea typeface="Calibri"/>
                <a:cs typeface="Calibri"/>
                <a:sym typeface="Calibri"/>
              </a:rPr>
              <a:t>Planifica un turno</a:t>
            </a:r>
            <a:endParaRPr sz="12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487" name="Google Shape;487;p15"/>
          <p:cNvSpPr txBox="1"/>
          <p:nvPr/>
        </p:nvSpPr>
        <p:spPr>
          <a:xfrm>
            <a:off x="6368374" y="5116914"/>
            <a:ext cx="3957206" cy="1272849"/>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Clr>
                <a:srgbClr val="EABB22"/>
              </a:buClr>
              <a:buSzPts val="2200"/>
              <a:buFont typeface="Calibri"/>
              <a:buNone/>
            </a:pPr>
            <a:r>
              <a:rPr lang="en-US" sz="2200">
                <a:solidFill>
                  <a:srgbClr val="262626"/>
                </a:solidFill>
                <a:latin typeface="Calibri"/>
                <a:ea typeface="Calibri"/>
                <a:cs typeface="Calibri"/>
                <a:sym typeface="Calibri"/>
              </a:rPr>
              <a:t>Marca dónde el puesto podría reducir los residuos, ahorrar recursos o mejorar las opciones de abastecimiento.</a:t>
            </a:r>
            <a:endParaRPr/>
          </a:p>
          <a:p>
            <a:pPr indent="0" lvl="0" marL="0" marR="0" rtl="0" algn="l">
              <a:lnSpc>
                <a:spcPct val="106363"/>
              </a:lnSpc>
              <a:spcBef>
                <a:spcPts val="0"/>
              </a:spcBef>
              <a:spcAft>
                <a:spcPts val="0"/>
              </a:spcAft>
              <a:buClr>
                <a:srgbClr val="EABB22"/>
              </a:buClr>
              <a:buSzPts val="2200"/>
              <a:buFont typeface="Arial"/>
              <a:buNone/>
            </a:pPr>
            <a:r>
              <a:t/>
            </a:r>
            <a:endParaRPr sz="2200">
              <a:solidFill>
                <a:srgbClr val="262626"/>
              </a:solidFill>
              <a:latin typeface="Calibri"/>
              <a:ea typeface="Calibri"/>
              <a:cs typeface="Calibri"/>
              <a:sym typeface="Calibri"/>
            </a:endParaRPr>
          </a:p>
        </p:txBody>
      </p:sp>
      <p:sp>
        <p:nvSpPr>
          <p:cNvPr id="488" name="Google Shape;488;p15"/>
          <p:cNvSpPr txBox="1"/>
          <p:nvPr/>
        </p:nvSpPr>
        <p:spPr>
          <a:xfrm>
            <a:off x="6368373" y="2632353"/>
            <a:ext cx="3990735"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62A844"/>
                </a:solidFill>
                <a:latin typeface="Calibri"/>
                <a:ea typeface="Calibri"/>
                <a:cs typeface="Calibri"/>
                <a:sym typeface="Calibri"/>
              </a:rPr>
              <a:t>Trazar la rutina</a:t>
            </a:r>
            <a:endParaRPr/>
          </a:p>
        </p:txBody>
      </p:sp>
      <p:sp>
        <p:nvSpPr>
          <p:cNvPr id="489" name="Google Shape;489;p15"/>
          <p:cNvSpPr txBox="1"/>
          <p:nvPr/>
        </p:nvSpPr>
        <p:spPr>
          <a:xfrm>
            <a:off x="6368374" y="1198646"/>
            <a:ext cx="3811426" cy="1272849"/>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Clr>
                <a:srgbClr val="0289AE"/>
              </a:buClr>
              <a:buSzPts val="2200"/>
              <a:buFont typeface="Calibri"/>
              <a:buNone/>
            </a:pPr>
            <a:r>
              <a:rPr lang="en-US" sz="2200">
                <a:solidFill>
                  <a:srgbClr val="262626"/>
                </a:solidFill>
                <a:latin typeface="Calibri"/>
                <a:ea typeface="Calibri"/>
                <a:cs typeface="Calibri"/>
                <a:sym typeface="Calibri"/>
              </a:rPr>
              <a:t>Por ejemplo: recepcionista, camarero de habitaciones, ayudante de cocina, cocinero de línea, supervisor de turno</a:t>
            </a:r>
            <a:endParaRPr/>
          </a:p>
          <a:p>
            <a:pPr indent="0" lvl="0" marL="0" marR="0" rtl="0" algn="l">
              <a:lnSpc>
                <a:spcPct val="106363"/>
              </a:lnSpc>
              <a:spcBef>
                <a:spcPts val="0"/>
              </a:spcBef>
              <a:spcAft>
                <a:spcPts val="0"/>
              </a:spcAft>
              <a:buClr>
                <a:srgbClr val="0289AE"/>
              </a:buClr>
              <a:buSzPts val="2200"/>
              <a:buFont typeface="Arial"/>
              <a:buNone/>
            </a:pPr>
            <a:r>
              <a:t/>
            </a:r>
            <a:endParaRPr sz="2200">
              <a:solidFill>
                <a:srgbClr val="262626"/>
              </a:solidFill>
              <a:latin typeface="Calibri"/>
              <a:ea typeface="Calibri"/>
              <a:cs typeface="Calibri"/>
              <a:sym typeface="Calibri"/>
            </a:endParaRPr>
          </a:p>
        </p:txBody>
      </p:sp>
      <p:sp>
        <p:nvSpPr>
          <p:cNvPr id="490" name="Google Shape;490;p15"/>
          <p:cNvSpPr txBox="1"/>
          <p:nvPr/>
        </p:nvSpPr>
        <p:spPr>
          <a:xfrm>
            <a:off x="6368373" y="3259994"/>
            <a:ext cx="3093721" cy="977896"/>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Clr>
                <a:srgbClr val="62A844"/>
              </a:buClr>
              <a:buSzPts val="2200"/>
              <a:buFont typeface="Calibri"/>
              <a:buNone/>
            </a:pPr>
            <a:r>
              <a:rPr lang="en-US" sz="2200">
                <a:solidFill>
                  <a:srgbClr val="262626"/>
                </a:solidFill>
                <a:latin typeface="Calibri"/>
                <a:ea typeface="Calibri"/>
                <a:cs typeface="Calibri"/>
                <a:sym typeface="Calibri"/>
              </a:rPr>
              <a:t>Enumera los pasos principales de un turno normal.</a:t>
            </a:r>
            <a:endParaRPr/>
          </a:p>
          <a:p>
            <a:pPr indent="0" lvl="0" marL="0" marR="0" rtl="0" algn="l">
              <a:lnSpc>
                <a:spcPct val="106363"/>
              </a:lnSpc>
              <a:spcBef>
                <a:spcPts val="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491" name="Google Shape;491;p15"/>
          <p:cNvSpPr txBox="1"/>
          <p:nvPr/>
        </p:nvSpPr>
        <p:spPr>
          <a:xfrm>
            <a:off x="6368373" y="609471"/>
            <a:ext cx="5217691"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0289AE"/>
                </a:solidFill>
                <a:latin typeface="Calibri"/>
                <a:ea typeface="Calibri"/>
                <a:cs typeface="Calibri"/>
                <a:sym typeface="Calibri"/>
              </a:rPr>
              <a:t>Elige un puesto</a:t>
            </a:r>
            <a:endParaRPr/>
          </a:p>
        </p:txBody>
      </p:sp>
      <p:sp>
        <p:nvSpPr>
          <p:cNvPr id="492" name="Google Shape;492;p15"/>
          <p:cNvSpPr txBox="1"/>
          <p:nvPr/>
        </p:nvSpPr>
        <p:spPr>
          <a:xfrm>
            <a:off x="6368373" y="4472635"/>
            <a:ext cx="6271044"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EABB22"/>
                </a:solidFill>
                <a:latin typeface="Calibri"/>
                <a:ea typeface="Calibri"/>
                <a:cs typeface="Calibri"/>
                <a:sym typeface="Calibri"/>
              </a:rPr>
              <a:t>Identifica cinco acciones sostenibles</a:t>
            </a:r>
            <a:endParaRPr/>
          </a:p>
        </p:txBody>
      </p:sp>
      <p:grpSp>
        <p:nvGrpSpPr>
          <p:cNvPr id="493" name="Google Shape;493;p15"/>
          <p:cNvGrpSpPr/>
          <p:nvPr/>
        </p:nvGrpSpPr>
        <p:grpSpPr>
          <a:xfrm>
            <a:off x="-844045" y="3161395"/>
            <a:ext cx="4269181" cy="4468285"/>
            <a:chOff x="-844045" y="3161395"/>
            <a:chExt cx="4269181" cy="4468285"/>
          </a:xfrm>
        </p:grpSpPr>
        <p:sp>
          <p:nvSpPr>
            <p:cNvPr id="494" name="Google Shape;494;p15"/>
            <p:cNvSpPr/>
            <p:nvPr/>
          </p:nvSpPr>
          <p:spPr>
            <a:xfrm>
              <a:off x="31087" y="4165415"/>
              <a:ext cx="1372594" cy="1652286"/>
            </a:xfrm>
            <a:custGeom>
              <a:rect b="b" l="l" r="r" t="t"/>
              <a:pathLst>
                <a:path extrusionOk="0" h="1045" w="82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495" name="Google Shape;495;p15"/>
            <p:cNvSpPr/>
            <p:nvPr/>
          </p:nvSpPr>
          <p:spPr>
            <a:xfrm>
              <a:off x="-111995" y="5428741"/>
              <a:ext cx="853504" cy="493314"/>
            </a:xfrm>
            <a:custGeom>
              <a:rect b="b" l="l" r="r" t="t"/>
              <a:pathLst>
                <a:path extrusionOk="0" h="312" w="513">
                  <a:moveTo>
                    <a:pt x="513" y="231"/>
                  </a:moveTo>
                  <a:lnTo>
                    <a:pt x="42" y="0"/>
                  </a:lnTo>
                  <a:lnTo>
                    <a:pt x="0" y="87"/>
                  </a:lnTo>
                  <a:lnTo>
                    <a:pt x="474" y="312"/>
                  </a:lnTo>
                  <a:lnTo>
                    <a:pt x="513" y="231"/>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496" name="Google Shape;496;p15"/>
            <p:cNvSpPr/>
            <p:nvPr/>
          </p:nvSpPr>
          <p:spPr>
            <a:xfrm>
              <a:off x="545185" y="5922055"/>
              <a:ext cx="131437" cy="246657"/>
            </a:xfrm>
            <a:custGeom>
              <a:rect b="b" l="l" r="r" t="t"/>
              <a:pathLst>
                <a:path extrusionOk="0" h="156" w="79">
                  <a:moveTo>
                    <a:pt x="2" y="156"/>
                  </a:moveTo>
                  <a:lnTo>
                    <a:pt x="79" y="0"/>
                  </a:lnTo>
                  <a:lnTo>
                    <a:pt x="0" y="154"/>
                  </a:lnTo>
                  <a:lnTo>
                    <a:pt x="2" y="15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497" name="Google Shape;497;p15"/>
            <p:cNvSpPr/>
            <p:nvPr/>
          </p:nvSpPr>
          <p:spPr>
            <a:xfrm>
              <a:off x="-844045" y="5564719"/>
              <a:ext cx="1520667" cy="2064961"/>
            </a:xfrm>
            <a:custGeom>
              <a:rect b="b" l="l" r="r" t="t"/>
              <a:pathLst>
                <a:path extrusionOk="0" h="1306" w="914">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498" name="Google Shape;498;p15"/>
            <p:cNvSpPr/>
            <p:nvPr/>
          </p:nvSpPr>
          <p:spPr>
            <a:xfrm>
              <a:off x="-596147" y="5714926"/>
              <a:ext cx="1272769" cy="1914754"/>
            </a:xfrm>
            <a:custGeom>
              <a:rect b="b" l="l" r="r" t="t"/>
              <a:pathLst>
                <a:path extrusionOk="0" h="1211" w="765">
                  <a:moveTo>
                    <a:pt x="686" y="287"/>
                  </a:moveTo>
                  <a:lnTo>
                    <a:pt x="765" y="131"/>
                  </a:lnTo>
                  <a:lnTo>
                    <a:pt x="765" y="131"/>
                  </a:lnTo>
                  <a:lnTo>
                    <a:pt x="489" y="0"/>
                  </a:lnTo>
                  <a:lnTo>
                    <a:pt x="0" y="938"/>
                  </a:lnTo>
                  <a:lnTo>
                    <a:pt x="234" y="1211"/>
                  </a:lnTo>
                  <a:lnTo>
                    <a:pt x="686" y="287"/>
                  </a:lnTo>
                  <a:close/>
                </a:path>
              </a:pathLst>
            </a:custGeom>
            <a:solidFill>
              <a:srgbClr val="1A353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499" name="Google Shape;499;p15"/>
            <p:cNvSpPr/>
            <p:nvPr/>
          </p:nvSpPr>
          <p:spPr>
            <a:xfrm>
              <a:off x="453680" y="3161395"/>
              <a:ext cx="2971456" cy="3121159"/>
            </a:xfrm>
            <a:custGeom>
              <a:rect b="b" l="l" r="r" t="t"/>
              <a:pathLst>
                <a:path extrusionOk="0" h="1974" w="1786">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solidFill>
              <a:srgbClr val="0289AE"/>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0" name="Google Shape;500;p15"/>
            <p:cNvSpPr/>
            <p:nvPr/>
          </p:nvSpPr>
          <p:spPr>
            <a:xfrm>
              <a:off x="543522" y="3259425"/>
              <a:ext cx="2805081" cy="2902962"/>
            </a:xfrm>
            <a:custGeom>
              <a:rect b="b" l="l" r="r" t="t"/>
              <a:pathLst>
                <a:path extrusionOk="0" h="1836" w="1686">
                  <a:moveTo>
                    <a:pt x="1016" y="1836"/>
                  </a:moveTo>
                  <a:lnTo>
                    <a:pt x="0" y="1320"/>
                  </a:lnTo>
                  <a:lnTo>
                    <a:pt x="670" y="0"/>
                  </a:lnTo>
                  <a:lnTo>
                    <a:pt x="1686" y="516"/>
                  </a:lnTo>
                  <a:lnTo>
                    <a:pt x="1604" y="679"/>
                  </a:lnTo>
                  <a:lnTo>
                    <a:pt x="1016" y="183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1" name="Google Shape;501;p15"/>
            <p:cNvSpPr/>
            <p:nvPr/>
          </p:nvSpPr>
          <p:spPr>
            <a:xfrm>
              <a:off x="2252192" y="3273655"/>
              <a:ext cx="693784" cy="479084"/>
            </a:xfrm>
            <a:custGeom>
              <a:rect b="b" l="l" r="r" t="t"/>
              <a:pathLst>
                <a:path extrusionOk="0" h="303" w="417">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2" name="Google Shape;502;p15"/>
            <p:cNvSpPr/>
            <p:nvPr/>
          </p:nvSpPr>
          <p:spPr>
            <a:xfrm>
              <a:off x="1984329"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3" name="Google Shape;503;p15"/>
            <p:cNvSpPr/>
            <p:nvPr/>
          </p:nvSpPr>
          <p:spPr>
            <a:xfrm>
              <a:off x="1984329"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4" name="Google Shape;504;p15"/>
            <p:cNvSpPr/>
            <p:nvPr/>
          </p:nvSpPr>
          <p:spPr>
            <a:xfrm>
              <a:off x="1089232" y="4650823"/>
              <a:ext cx="1395886" cy="709929"/>
            </a:xfrm>
            <a:custGeom>
              <a:rect b="b" l="l" r="r" t="t"/>
              <a:pathLst>
                <a:path extrusionOk="0" h="449" w="839">
                  <a:moveTo>
                    <a:pt x="827" y="449"/>
                  </a:moveTo>
                  <a:lnTo>
                    <a:pt x="0" y="22"/>
                  </a:lnTo>
                  <a:lnTo>
                    <a:pt x="12" y="0"/>
                  </a:lnTo>
                  <a:lnTo>
                    <a:pt x="839" y="427"/>
                  </a:lnTo>
                  <a:lnTo>
                    <a:pt x="827"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5" name="Google Shape;505;p15"/>
            <p:cNvSpPr/>
            <p:nvPr/>
          </p:nvSpPr>
          <p:spPr>
            <a:xfrm>
              <a:off x="1142472" y="4552793"/>
              <a:ext cx="1395886" cy="711511"/>
            </a:xfrm>
            <a:custGeom>
              <a:rect b="b" l="l" r="r" t="t"/>
              <a:pathLst>
                <a:path extrusionOk="0" h="450" w="839">
                  <a:moveTo>
                    <a:pt x="827" y="450"/>
                  </a:moveTo>
                  <a:lnTo>
                    <a:pt x="0" y="23"/>
                  </a:lnTo>
                  <a:lnTo>
                    <a:pt x="12"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6" name="Google Shape;506;p15"/>
            <p:cNvSpPr/>
            <p:nvPr/>
          </p:nvSpPr>
          <p:spPr>
            <a:xfrm>
              <a:off x="1195712" y="4457925"/>
              <a:ext cx="1395886" cy="708348"/>
            </a:xfrm>
            <a:custGeom>
              <a:rect b="b" l="l" r="r" t="t"/>
              <a:pathLst>
                <a:path extrusionOk="0" h="448" w="839">
                  <a:moveTo>
                    <a:pt x="827" y="448"/>
                  </a:moveTo>
                  <a:lnTo>
                    <a:pt x="0" y="21"/>
                  </a:lnTo>
                  <a:lnTo>
                    <a:pt x="11" y="0"/>
                  </a:lnTo>
                  <a:lnTo>
                    <a:pt x="839" y="427"/>
                  </a:lnTo>
                  <a:lnTo>
                    <a:pt x="827" y="44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7" name="Google Shape;507;p15"/>
            <p:cNvSpPr/>
            <p:nvPr/>
          </p:nvSpPr>
          <p:spPr>
            <a:xfrm>
              <a:off x="1248951" y="4359895"/>
              <a:ext cx="1395886" cy="711511"/>
            </a:xfrm>
            <a:custGeom>
              <a:rect b="b" l="l" r="r" t="t"/>
              <a:pathLst>
                <a:path extrusionOk="0" h="450" w="839">
                  <a:moveTo>
                    <a:pt x="827" y="450"/>
                  </a:moveTo>
                  <a:lnTo>
                    <a:pt x="0" y="21"/>
                  </a:lnTo>
                  <a:lnTo>
                    <a:pt x="11"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8" name="Google Shape;508;p15"/>
            <p:cNvSpPr/>
            <p:nvPr/>
          </p:nvSpPr>
          <p:spPr>
            <a:xfrm>
              <a:off x="1300528" y="4261864"/>
              <a:ext cx="1397549" cy="711511"/>
            </a:xfrm>
            <a:custGeom>
              <a:rect b="b" l="l" r="r" t="t"/>
              <a:pathLst>
                <a:path extrusionOk="0" h="450" w="840">
                  <a:moveTo>
                    <a:pt x="828" y="450"/>
                  </a:moveTo>
                  <a:lnTo>
                    <a:pt x="0" y="23"/>
                  </a:lnTo>
                  <a:lnTo>
                    <a:pt x="12" y="0"/>
                  </a:lnTo>
                  <a:lnTo>
                    <a:pt x="840" y="428"/>
                  </a:lnTo>
                  <a:lnTo>
                    <a:pt x="828"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09" name="Google Shape;509;p15"/>
            <p:cNvSpPr/>
            <p:nvPr/>
          </p:nvSpPr>
          <p:spPr>
            <a:xfrm>
              <a:off x="1353767" y="4165415"/>
              <a:ext cx="1395886" cy="709929"/>
            </a:xfrm>
            <a:custGeom>
              <a:rect b="b" l="l" r="r" t="t"/>
              <a:pathLst>
                <a:path extrusionOk="0" h="449" w="839">
                  <a:moveTo>
                    <a:pt x="828" y="449"/>
                  </a:moveTo>
                  <a:lnTo>
                    <a:pt x="0" y="22"/>
                  </a:lnTo>
                  <a:lnTo>
                    <a:pt x="12" y="0"/>
                  </a:lnTo>
                  <a:lnTo>
                    <a:pt x="839" y="427"/>
                  </a:lnTo>
                  <a:lnTo>
                    <a:pt x="828"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10" name="Google Shape;510;p15"/>
            <p:cNvSpPr/>
            <p:nvPr/>
          </p:nvSpPr>
          <p:spPr>
            <a:xfrm>
              <a:off x="1407007" y="4067385"/>
              <a:ext cx="1395886" cy="713092"/>
            </a:xfrm>
            <a:custGeom>
              <a:rect b="b" l="l" r="r" t="t"/>
              <a:pathLst>
                <a:path extrusionOk="0" h="451" w="839">
                  <a:moveTo>
                    <a:pt x="827" y="451"/>
                  </a:moveTo>
                  <a:lnTo>
                    <a:pt x="0" y="22"/>
                  </a:lnTo>
                  <a:lnTo>
                    <a:pt x="12" y="0"/>
                  </a:lnTo>
                  <a:lnTo>
                    <a:pt x="839" y="427"/>
                  </a:lnTo>
                  <a:lnTo>
                    <a:pt x="827" y="451"/>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11" name="Google Shape;511;p15"/>
            <p:cNvSpPr/>
            <p:nvPr/>
          </p:nvSpPr>
          <p:spPr>
            <a:xfrm>
              <a:off x="2105782" y="3797011"/>
              <a:ext cx="524082" cy="284604"/>
            </a:xfrm>
            <a:custGeom>
              <a:rect b="b" l="l" r="r" t="t"/>
              <a:pathLst>
                <a:path extrusionOk="0" h="180" w="315">
                  <a:moveTo>
                    <a:pt x="304" y="180"/>
                  </a:moveTo>
                  <a:lnTo>
                    <a:pt x="0" y="22"/>
                  </a:lnTo>
                  <a:lnTo>
                    <a:pt x="10" y="0"/>
                  </a:lnTo>
                  <a:lnTo>
                    <a:pt x="315" y="156"/>
                  </a:lnTo>
                  <a:lnTo>
                    <a:pt x="304" y="18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12" name="Google Shape;512;p15"/>
            <p:cNvSpPr/>
            <p:nvPr/>
          </p:nvSpPr>
          <p:spPr>
            <a:xfrm>
              <a:off x="1242297" y="5384470"/>
              <a:ext cx="524082" cy="283024"/>
            </a:xfrm>
            <a:custGeom>
              <a:rect b="b" l="l" r="r" t="t"/>
              <a:pathLst>
                <a:path extrusionOk="0" h="179" w="315">
                  <a:moveTo>
                    <a:pt x="303" y="179"/>
                  </a:moveTo>
                  <a:lnTo>
                    <a:pt x="0" y="22"/>
                  </a:lnTo>
                  <a:lnTo>
                    <a:pt x="12" y="0"/>
                  </a:lnTo>
                  <a:lnTo>
                    <a:pt x="315" y="157"/>
                  </a:lnTo>
                  <a:lnTo>
                    <a:pt x="303" y="17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13" name="Google Shape;513;p15"/>
            <p:cNvSpPr/>
            <p:nvPr/>
          </p:nvSpPr>
          <p:spPr>
            <a:xfrm>
              <a:off x="342208"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14" name="Google Shape;514;p15"/>
            <p:cNvSpPr/>
            <p:nvPr/>
          </p:nvSpPr>
          <p:spPr>
            <a:xfrm>
              <a:off x="342208"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16"/>
          <p:cNvSpPr txBox="1"/>
          <p:nvPr/>
        </p:nvSpPr>
        <p:spPr>
          <a:xfrm>
            <a:off x="429115" y="609471"/>
            <a:ext cx="309524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Actividad en grupo en tres pasos: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Trazar un turno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521" name="Google Shape;521;p16"/>
          <p:cNvSpPr/>
          <p:nvPr/>
        </p:nvSpPr>
        <p:spPr>
          <a:xfrm flipH="1" rot="-5400000">
            <a:off x="-252662" y="3264213"/>
            <a:ext cx="3562986" cy="3903947"/>
          </a:xfrm>
          <a:custGeom>
            <a:rect b="b" l="l" r="r" t="t"/>
            <a:pathLst>
              <a:path extrusionOk="0" h="5971251" w="5734490">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000">
              <a:solidFill>
                <a:schemeClr val="lt1"/>
              </a:solidFill>
              <a:latin typeface="Calibri"/>
              <a:ea typeface="Calibri"/>
              <a:cs typeface="Calibri"/>
              <a:sym typeface="Calibri"/>
            </a:endParaRPr>
          </a:p>
        </p:txBody>
      </p:sp>
      <p:sp>
        <p:nvSpPr>
          <p:cNvPr id="522" name="Google Shape;522;p16"/>
          <p:cNvSpPr/>
          <p:nvPr/>
        </p:nvSpPr>
        <p:spPr>
          <a:xfrm flipH="1" rot="-5400000">
            <a:off x="-245779" y="2993874"/>
            <a:ext cx="3826442" cy="4181168"/>
          </a:xfrm>
          <a:custGeom>
            <a:rect b="b" l="l" r="r" t="t"/>
            <a:pathLst>
              <a:path extrusionOk="0" h="6395273" w="6158512">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000">
              <a:solidFill>
                <a:schemeClr val="lt1"/>
              </a:solidFill>
              <a:latin typeface="Calibri"/>
              <a:ea typeface="Calibri"/>
              <a:cs typeface="Calibri"/>
              <a:sym typeface="Calibri"/>
            </a:endParaRPr>
          </a:p>
        </p:txBody>
      </p:sp>
      <p:sp>
        <p:nvSpPr>
          <p:cNvPr id="523" name="Google Shape;523;p16"/>
          <p:cNvSpPr/>
          <p:nvPr/>
        </p:nvSpPr>
        <p:spPr>
          <a:xfrm>
            <a:off x="292516" y="4165415"/>
            <a:ext cx="1372594" cy="1652286"/>
          </a:xfrm>
          <a:custGeom>
            <a:rect b="b" l="l" r="r" t="t"/>
            <a:pathLst>
              <a:path extrusionOk="0" h="1045" w="82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24" name="Google Shape;524;p16"/>
          <p:cNvSpPr/>
          <p:nvPr/>
        </p:nvSpPr>
        <p:spPr>
          <a:xfrm>
            <a:off x="149434" y="5428741"/>
            <a:ext cx="853504" cy="493314"/>
          </a:xfrm>
          <a:custGeom>
            <a:rect b="b" l="l" r="r" t="t"/>
            <a:pathLst>
              <a:path extrusionOk="0" h="312" w="513">
                <a:moveTo>
                  <a:pt x="513" y="231"/>
                </a:moveTo>
                <a:lnTo>
                  <a:pt x="42" y="0"/>
                </a:lnTo>
                <a:lnTo>
                  <a:pt x="0" y="87"/>
                </a:lnTo>
                <a:lnTo>
                  <a:pt x="474" y="312"/>
                </a:lnTo>
                <a:lnTo>
                  <a:pt x="513" y="231"/>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25" name="Google Shape;525;p16"/>
          <p:cNvSpPr/>
          <p:nvPr/>
        </p:nvSpPr>
        <p:spPr>
          <a:xfrm>
            <a:off x="806614" y="5922055"/>
            <a:ext cx="131437" cy="246657"/>
          </a:xfrm>
          <a:custGeom>
            <a:rect b="b" l="l" r="r" t="t"/>
            <a:pathLst>
              <a:path extrusionOk="0" h="156" w="79">
                <a:moveTo>
                  <a:pt x="2" y="156"/>
                </a:moveTo>
                <a:lnTo>
                  <a:pt x="79" y="0"/>
                </a:lnTo>
                <a:lnTo>
                  <a:pt x="0" y="154"/>
                </a:lnTo>
                <a:lnTo>
                  <a:pt x="2" y="15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26" name="Google Shape;526;p16"/>
          <p:cNvSpPr/>
          <p:nvPr/>
        </p:nvSpPr>
        <p:spPr>
          <a:xfrm>
            <a:off x="-582616" y="5564719"/>
            <a:ext cx="1520667" cy="2064961"/>
          </a:xfrm>
          <a:custGeom>
            <a:rect b="b" l="l" r="r" t="t"/>
            <a:pathLst>
              <a:path extrusionOk="0" h="1306" w="914">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27" name="Google Shape;527;p16"/>
          <p:cNvSpPr/>
          <p:nvPr/>
        </p:nvSpPr>
        <p:spPr>
          <a:xfrm>
            <a:off x="-334718" y="5714926"/>
            <a:ext cx="1272769" cy="1914754"/>
          </a:xfrm>
          <a:custGeom>
            <a:rect b="b" l="l" r="r" t="t"/>
            <a:pathLst>
              <a:path extrusionOk="0" h="1211" w="765">
                <a:moveTo>
                  <a:pt x="686" y="287"/>
                </a:moveTo>
                <a:lnTo>
                  <a:pt x="765" y="131"/>
                </a:lnTo>
                <a:lnTo>
                  <a:pt x="765" y="131"/>
                </a:lnTo>
                <a:lnTo>
                  <a:pt x="489" y="0"/>
                </a:lnTo>
                <a:lnTo>
                  <a:pt x="0" y="938"/>
                </a:lnTo>
                <a:lnTo>
                  <a:pt x="234" y="1211"/>
                </a:lnTo>
                <a:lnTo>
                  <a:pt x="686" y="287"/>
                </a:lnTo>
                <a:close/>
              </a:path>
            </a:pathLst>
          </a:custGeom>
          <a:solidFill>
            <a:srgbClr val="1A353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28" name="Google Shape;528;p16"/>
          <p:cNvSpPr/>
          <p:nvPr/>
        </p:nvSpPr>
        <p:spPr>
          <a:xfrm>
            <a:off x="715109" y="3161395"/>
            <a:ext cx="2971456" cy="3121159"/>
          </a:xfrm>
          <a:custGeom>
            <a:rect b="b" l="l" r="r" t="t"/>
            <a:pathLst>
              <a:path extrusionOk="0" h="1974" w="1786">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solidFill>
            <a:srgbClr val="0289AE"/>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29" name="Google Shape;529;p16"/>
          <p:cNvSpPr/>
          <p:nvPr/>
        </p:nvSpPr>
        <p:spPr>
          <a:xfrm>
            <a:off x="804951" y="3259425"/>
            <a:ext cx="2805081" cy="2902962"/>
          </a:xfrm>
          <a:custGeom>
            <a:rect b="b" l="l" r="r" t="t"/>
            <a:pathLst>
              <a:path extrusionOk="0" h="1836" w="1686">
                <a:moveTo>
                  <a:pt x="1016" y="1836"/>
                </a:moveTo>
                <a:lnTo>
                  <a:pt x="0" y="1320"/>
                </a:lnTo>
                <a:lnTo>
                  <a:pt x="670" y="0"/>
                </a:lnTo>
                <a:lnTo>
                  <a:pt x="1686" y="516"/>
                </a:lnTo>
                <a:lnTo>
                  <a:pt x="1604" y="679"/>
                </a:lnTo>
                <a:lnTo>
                  <a:pt x="1016" y="183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0" name="Google Shape;530;p16"/>
          <p:cNvSpPr/>
          <p:nvPr/>
        </p:nvSpPr>
        <p:spPr>
          <a:xfrm>
            <a:off x="2513621" y="3273655"/>
            <a:ext cx="693784" cy="479084"/>
          </a:xfrm>
          <a:custGeom>
            <a:rect b="b" l="l" r="r" t="t"/>
            <a:pathLst>
              <a:path extrusionOk="0" h="303" w="417">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1" name="Google Shape;531;p16"/>
          <p:cNvSpPr/>
          <p:nvPr/>
        </p:nvSpPr>
        <p:spPr>
          <a:xfrm>
            <a:off x="2245758"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2" name="Google Shape;532;p16"/>
          <p:cNvSpPr/>
          <p:nvPr/>
        </p:nvSpPr>
        <p:spPr>
          <a:xfrm>
            <a:off x="2245758"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3" name="Google Shape;533;p16"/>
          <p:cNvSpPr/>
          <p:nvPr/>
        </p:nvSpPr>
        <p:spPr>
          <a:xfrm>
            <a:off x="1350661" y="4650823"/>
            <a:ext cx="1395886" cy="709929"/>
          </a:xfrm>
          <a:custGeom>
            <a:rect b="b" l="l" r="r" t="t"/>
            <a:pathLst>
              <a:path extrusionOk="0" h="449" w="839">
                <a:moveTo>
                  <a:pt x="827" y="449"/>
                </a:moveTo>
                <a:lnTo>
                  <a:pt x="0" y="22"/>
                </a:lnTo>
                <a:lnTo>
                  <a:pt x="12" y="0"/>
                </a:lnTo>
                <a:lnTo>
                  <a:pt x="839" y="427"/>
                </a:lnTo>
                <a:lnTo>
                  <a:pt x="827"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4" name="Google Shape;534;p16"/>
          <p:cNvSpPr/>
          <p:nvPr/>
        </p:nvSpPr>
        <p:spPr>
          <a:xfrm>
            <a:off x="1403901" y="4552793"/>
            <a:ext cx="1395886" cy="711511"/>
          </a:xfrm>
          <a:custGeom>
            <a:rect b="b" l="l" r="r" t="t"/>
            <a:pathLst>
              <a:path extrusionOk="0" h="450" w="839">
                <a:moveTo>
                  <a:pt x="827" y="450"/>
                </a:moveTo>
                <a:lnTo>
                  <a:pt x="0" y="23"/>
                </a:lnTo>
                <a:lnTo>
                  <a:pt x="12"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5" name="Google Shape;535;p16"/>
          <p:cNvSpPr/>
          <p:nvPr/>
        </p:nvSpPr>
        <p:spPr>
          <a:xfrm>
            <a:off x="1457141" y="4457925"/>
            <a:ext cx="1395886" cy="708348"/>
          </a:xfrm>
          <a:custGeom>
            <a:rect b="b" l="l" r="r" t="t"/>
            <a:pathLst>
              <a:path extrusionOk="0" h="448" w="839">
                <a:moveTo>
                  <a:pt x="827" y="448"/>
                </a:moveTo>
                <a:lnTo>
                  <a:pt x="0" y="21"/>
                </a:lnTo>
                <a:lnTo>
                  <a:pt x="11" y="0"/>
                </a:lnTo>
                <a:lnTo>
                  <a:pt x="839" y="427"/>
                </a:lnTo>
                <a:lnTo>
                  <a:pt x="827" y="44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6" name="Google Shape;536;p16"/>
          <p:cNvSpPr/>
          <p:nvPr/>
        </p:nvSpPr>
        <p:spPr>
          <a:xfrm>
            <a:off x="1510380" y="4359895"/>
            <a:ext cx="1395886" cy="711511"/>
          </a:xfrm>
          <a:custGeom>
            <a:rect b="b" l="l" r="r" t="t"/>
            <a:pathLst>
              <a:path extrusionOk="0" h="450" w="839">
                <a:moveTo>
                  <a:pt x="827" y="450"/>
                </a:moveTo>
                <a:lnTo>
                  <a:pt x="0" y="21"/>
                </a:lnTo>
                <a:lnTo>
                  <a:pt x="11"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7" name="Google Shape;537;p16"/>
          <p:cNvSpPr/>
          <p:nvPr/>
        </p:nvSpPr>
        <p:spPr>
          <a:xfrm>
            <a:off x="1561957" y="4261864"/>
            <a:ext cx="1397549" cy="711511"/>
          </a:xfrm>
          <a:custGeom>
            <a:rect b="b" l="l" r="r" t="t"/>
            <a:pathLst>
              <a:path extrusionOk="0" h="450" w="840">
                <a:moveTo>
                  <a:pt x="828" y="450"/>
                </a:moveTo>
                <a:lnTo>
                  <a:pt x="0" y="23"/>
                </a:lnTo>
                <a:lnTo>
                  <a:pt x="12" y="0"/>
                </a:lnTo>
                <a:lnTo>
                  <a:pt x="840" y="428"/>
                </a:lnTo>
                <a:lnTo>
                  <a:pt x="828"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8" name="Google Shape;538;p16"/>
          <p:cNvSpPr/>
          <p:nvPr/>
        </p:nvSpPr>
        <p:spPr>
          <a:xfrm>
            <a:off x="1615196" y="4165415"/>
            <a:ext cx="1395886" cy="709929"/>
          </a:xfrm>
          <a:custGeom>
            <a:rect b="b" l="l" r="r" t="t"/>
            <a:pathLst>
              <a:path extrusionOk="0" h="449" w="839">
                <a:moveTo>
                  <a:pt x="828" y="449"/>
                </a:moveTo>
                <a:lnTo>
                  <a:pt x="0" y="22"/>
                </a:lnTo>
                <a:lnTo>
                  <a:pt x="12" y="0"/>
                </a:lnTo>
                <a:lnTo>
                  <a:pt x="839" y="427"/>
                </a:lnTo>
                <a:lnTo>
                  <a:pt x="828"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39" name="Google Shape;539;p16"/>
          <p:cNvSpPr/>
          <p:nvPr/>
        </p:nvSpPr>
        <p:spPr>
          <a:xfrm>
            <a:off x="1668436" y="4067385"/>
            <a:ext cx="1395886" cy="713092"/>
          </a:xfrm>
          <a:custGeom>
            <a:rect b="b" l="l" r="r" t="t"/>
            <a:pathLst>
              <a:path extrusionOk="0" h="451" w="839">
                <a:moveTo>
                  <a:pt x="827" y="451"/>
                </a:moveTo>
                <a:lnTo>
                  <a:pt x="0" y="22"/>
                </a:lnTo>
                <a:lnTo>
                  <a:pt x="12" y="0"/>
                </a:lnTo>
                <a:lnTo>
                  <a:pt x="839" y="427"/>
                </a:lnTo>
                <a:lnTo>
                  <a:pt x="827" y="451"/>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40" name="Google Shape;540;p16"/>
          <p:cNvSpPr/>
          <p:nvPr/>
        </p:nvSpPr>
        <p:spPr>
          <a:xfrm>
            <a:off x="2367211" y="3797011"/>
            <a:ext cx="524082" cy="284604"/>
          </a:xfrm>
          <a:custGeom>
            <a:rect b="b" l="l" r="r" t="t"/>
            <a:pathLst>
              <a:path extrusionOk="0" h="180" w="315">
                <a:moveTo>
                  <a:pt x="304" y="180"/>
                </a:moveTo>
                <a:lnTo>
                  <a:pt x="0" y="22"/>
                </a:lnTo>
                <a:lnTo>
                  <a:pt x="10" y="0"/>
                </a:lnTo>
                <a:lnTo>
                  <a:pt x="315" y="156"/>
                </a:lnTo>
                <a:lnTo>
                  <a:pt x="304" y="18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41" name="Google Shape;541;p16"/>
          <p:cNvSpPr/>
          <p:nvPr/>
        </p:nvSpPr>
        <p:spPr>
          <a:xfrm>
            <a:off x="1503726" y="5384470"/>
            <a:ext cx="524082" cy="283024"/>
          </a:xfrm>
          <a:custGeom>
            <a:rect b="b" l="l" r="r" t="t"/>
            <a:pathLst>
              <a:path extrusionOk="0" h="179" w="315">
                <a:moveTo>
                  <a:pt x="303" y="179"/>
                </a:moveTo>
                <a:lnTo>
                  <a:pt x="0" y="22"/>
                </a:lnTo>
                <a:lnTo>
                  <a:pt x="12" y="0"/>
                </a:lnTo>
                <a:lnTo>
                  <a:pt x="315" y="157"/>
                </a:lnTo>
                <a:lnTo>
                  <a:pt x="303" y="17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42" name="Google Shape;542;p16"/>
          <p:cNvSpPr/>
          <p:nvPr/>
        </p:nvSpPr>
        <p:spPr>
          <a:xfrm>
            <a:off x="603637"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543" name="Google Shape;543;p16"/>
          <p:cNvSpPr/>
          <p:nvPr/>
        </p:nvSpPr>
        <p:spPr>
          <a:xfrm>
            <a:off x="603637"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cxnSp>
        <p:nvCxnSpPr>
          <p:cNvPr id="544" name="Google Shape;544;p16"/>
          <p:cNvCxnSpPr/>
          <p:nvPr/>
        </p:nvCxnSpPr>
        <p:spPr>
          <a:xfrm rot="10800000">
            <a:off x="4132996" y="496364"/>
            <a:ext cx="0" cy="5349743"/>
          </a:xfrm>
          <a:prstGeom prst="straightConnector1">
            <a:avLst/>
          </a:prstGeom>
          <a:noFill/>
          <a:ln cap="flat" cmpd="sng" w="34925">
            <a:solidFill>
              <a:srgbClr val="62A844"/>
            </a:solidFill>
            <a:prstDash val="dot"/>
            <a:miter lim="8000"/>
            <a:headEnd len="sm" w="sm" type="none"/>
            <a:tailEnd len="sm" w="sm" type="none"/>
          </a:ln>
        </p:spPr>
      </p:cxnSp>
      <p:sp>
        <p:nvSpPr>
          <p:cNvPr id="545" name="Google Shape;545;p16"/>
          <p:cNvSpPr txBox="1"/>
          <p:nvPr/>
        </p:nvSpPr>
        <p:spPr>
          <a:xfrm>
            <a:off x="4619057" y="910258"/>
            <a:ext cx="6169041" cy="39087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289AE"/>
                </a:solidFill>
                <a:latin typeface="Calibri"/>
                <a:ea typeface="Calibri"/>
                <a:cs typeface="Calibri"/>
                <a:sym typeface="Calibri"/>
              </a:rPr>
              <a:t>Evidencia del aprendizaje</a:t>
            </a:r>
            <a:br>
              <a:rPr lang="en-US" sz="2400">
                <a:solidFill>
                  <a:srgbClr val="262626"/>
                </a:solidFill>
                <a:latin typeface="Calibri"/>
                <a:ea typeface="Calibri"/>
                <a:cs typeface="Calibri"/>
                <a:sym typeface="Calibri"/>
              </a:rPr>
            </a:br>
            <a:r>
              <a:rPr lang="en-US" sz="2400">
                <a:solidFill>
                  <a:srgbClr val="262626"/>
                </a:solidFill>
                <a:latin typeface="Calibri"/>
                <a:ea typeface="Calibri"/>
                <a:cs typeface="Calibri"/>
                <a:sym typeface="Calibri"/>
              </a:rPr>
              <a:t>Presentar:</a:t>
            </a:r>
            <a:endParaRPr/>
          </a:p>
          <a:p>
            <a:pPr indent="-285750" lvl="0" marL="285750" marR="0" rtl="0" algn="l">
              <a:spcBef>
                <a:spcPts val="0"/>
              </a:spcBef>
              <a:spcAft>
                <a:spcPts val="0"/>
              </a:spcAft>
              <a:buClr>
                <a:srgbClr val="62A844"/>
              </a:buClr>
              <a:buSzPts val="2400"/>
              <a:buFont typeface="Arial"/>
              <a:buChar char="•"/>
            </a:pPr>
            <a:r>
              <a:rPr lang="en-US" sz="2400">
                <a:solidFill>
                  <a:srgbClr val="262626"/>
                </a:solidFill>
                <a:latin typeface="Calibri"/>
                <a:ea typeface="Calibri"/>
                <a:cs typeface="Calibri"/>
                <a:sym typeface="Calibri"/>
              </a:rPr>
              <a:t>la rutina actual</a:t>
            </a:r>
            <a:endParaRPr/>
          </a:p>
          <a:p>
            <a:pPr indent="-285750" lvl="0" marL="285750" marR="0" rtl="0" algn="l">
              <a:spcBef>
                <a:spcPts val="0"/>
              </a:spcBef>
              <a:spcAft>
                <a:spcPts val="0"/>
              </a:spcAft>
              <a:buClr>
                <a:srgbClr val="62A844"/>
              </a:buClr>
              <a:buSzPts val="2400"/>
              <a:buFont typeface="Arial"/>
              <a:buChar char="•"/>
            </a:pPr>
            <a:r>
              <a:rPr lang="en-US" sz="2400">
                <a:solidFill>
                  <a:srgbClr val="262626"/>
                </a:solidFill>
                <a:latin typeface="Calibri"/>
                <a:ea typeface="Calibri"/>
                <a:cs typeface="Calibri"/>
                <a:sym typeface="Calibri"/>
              </a:rPr>
              <a:t>cinco acciones sostenibles</a:t>
            </a:r>
            <a:endParaRPr/>
          </a:p>
          <a:p>
            <a:pPr indent="-285750" lvl="0" marL="285750" marR="0" rtl="0" algn="l">
              <a:spcBef>
                <a:spcPts val="0"/>
              </a:spcBef>
              <a:spcAft>
                <a:spcPts val="0"/>
              </a:spcAft>
              <a:buClr>
                <a:srgbClr val="62A844"/>
              </a:buClr>
              <a:buSzPts val="2400"/>
              <a:buFont typeface="Arial"/>
              <a:buChar char="•"/>
            </a:pPr>
            <a:r>
              <a:rPr lang="en-US" sz="2400">
                <a:solidFill>
                  <a:srgbClr val="262626"/>
                </a:solidFill>
                <a:latin typeface="Calibri"/>
                <a:ea typeface="Calibri"/>
                <a:cs typeface="Calibri"/>
                <a:sym typeface="Calibri"/>
              </a:rPr>
              <a:t>un logro rápido</a:t>
            </a:r>
            <a:endParaRPr/>
          </a:p>
          <a:p>
            <a:pPr indent="-285750" lvl="0" marL="285750" marR="0" rtl="0" algn="l">
              <a:spcBef>
                <a:spcPts val="0"/>
              </a:spcBef>
              <a:spcAft>
                <a:spcPts val="0"/>
              </a:spcAft>
              <a:buClr>
                <a:srgbClr val="62A844"/>
              </a:buClr>
              <a:buSzPts val="2400"/>
              <a:buFont typeface="Arial"/>
              <a:buChar char="•"/>
            </a:pPr>
            <a:r>
              <a:rPr lang="en-US" sz="2400">
                <a:solidFill>
                  <a:srgbClr val="262626"/>
                </a:solidFill>
                <a:latin typeface="Calibri"/>
                <a:ea typeface="Calibri"/>
                <a:cs typeface="Calibri"/>
                <a:sym typeface="Calibri"/>
              </a:rPr>
              <a:t>una mejora a largo plazo</a:t>
            </a:r>
            <a:endParaRPr/>
          </a:p>
          <a:p>
            <a:pPr indent="-133350" lvl="0" marL="285750" marR="0" rtl="0" algn="l">
              <a:spcBef>
                <a:spcPts val="0"/>
              </a:spcBef>
              <a:spcAft>
                <a:spcPts val="0"/>
              </a:spcAft>
              <a:buClr>
                <a:schemeClr val="dk1"/>
              </a:buClr>
              <a:buSzPts val="2400"/>
              <a:buFont typeface="Arial"/>
              <a:buNone/>
            </a:pPr>
            <a:r>
              <a:t/>
            </a:r>
            <a:endParaRPr sz="2400">
              <a:solidFill>
                <a:srgbClr val="262626"/>
              </a:solidFill>
              <a:latin typeface="Calibri"/>
              <a:ea typeface="Calibri"/>
              <a:cs typeface="Calibri"/>
              <a:sym typeface="Calibri"/>
            </a:endParaRPr>
          </a:p>
          <a:p>
            <a:pPr indent="-133350" lvl="0" marL="285750" marR="0" rtl="0" algn="l">
              <a:spcBef>
                <a:spcPts val="0"/>
              </a:spcBef>
              <a:spcAft>
                <a:spcPts val="0"/>
              </a:spcAft>
              <a:buClr>
                <a:schemeClr val="dk1"/>
              </a:buClr>
              <a:buSzPts val="2400"/>
              <a:buFont typeface="Arial"/>
              <a:buNone/>
            </a:pPr>
            <a:r>
              <a:t/>
            </a:r>
            <a:endParaRPr sz="24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800">
                <a:solidFill>
                  <a:srgbClr val="0289AE"/>
                </a:solidFill>
                <a:latin typeface="Calibri"/>
                <a:ea typeface="Calibri"/>
                <a:cs typeface="Calibri"/>
                <a:sym typeface="Calibri"/>
              </a:rPr>
              <a:t>Mide el éxito</a:t>
            </a:r>
            <a:endParaRPr/>
          </a:p>
          <a:p>
            <a:pPr indent="-285750" lvl="0" marL="285750" marR="0" rtl="0" algn="l">
              <a:spcBef>
                <a:spcPts val="0"/>
              </a:spcBef>
              <a:spcAft>
                <a:spcPts val="0"/>
              </a:spcAft>
              <a:buClr>
                <a:srgbClr val="62A844"/>
              </a:buClr>
              <a:buSzPts val="2400"/>
              <a:buFont typeface="Arial"/>
              <a:buChar char="•"/>
            </a:pPr>
            <a:r>
              <a:rPr lang="en-US" sz="2400">
                <a:solidFill>
                  <a:srgbClr val="262626"/>
                </a:solidFill>
                <a:latin typeface="Calibri"/>
                <a:ea typeface="Calibri"/>
                <a:cs typeface="Calibri"/>
                <a:sym typeface="Calibri"/>
              </a:rPr>
              <a:t>¿Cómo sabrás si el cambio está funcionando?</a:t>
            </a:r>
            <a:endParaRPr/>
          </a:p>
        </p:txBody>
      </p:sp>
      <p:pic>
        <p:nvPicPr>
          <p:cNvPr id="546" name="Google Shape;546;p16"/>
          <p:cNvPicPr preferRelativeResize="0"/>
          <p:nvPr/>
        </p:nvPicPr>
        <p:blipFill>
          <a:blip r:embed="rId3">
            <a:alphaModFix/>
          </a:blip>
          <a:stretch>
            <a:fillRect/>
          </a:stretch>
        </p:blipFill>
        <p:spPr>
          <a:xfrm>
            <a:off x="8169099" y="80596"/>
            <a:ext cx="4163425" cy="2647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17"/>
          <p:cNvSpPr/>
          <p:nvPr/>
        </p:nvSpPr>
        <p:spPr>
          <a:xfrm flipH="1">
            <a:off x="457597" y="1302549"/>
            <a:ext cx="2648700" cy="9006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La sostenibilidad en el sector hotelero empieza en la rutina, no en los eslóganes.</a:t>
            </a:r>
            <a:endParaRPr/>
          </a:p>
        </p:txBody>
      </p:sp>
      <p:sp>
        <p:nvSpPr>
          <p:cNvPr id="553" name="Google Shape;553;p17"/>
          <p:cNvSpPr/>
          <p:nvPr/>
        </p:nvSpPr>
        <p:spPr>
          <a:xfrm flipH="1">
            <a:off x="404625" y="3339063"/>
            <a:ext cx="31422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1900">
                <a:solidFill>
                  <a:srgbClr val="262626"/>
                </a:solidFill>
                <a:latin typeface="Calibri"/>
                <a:ea typeface="Calibri"/>
                <a:cs typeface="Calibri"/>
                <a:sym typeface="Calibri"/>
              </a:rPr>
              <a:t>Las decisiones diarias determinan el consumo de energía, el consumo de agua, los niveles de residuos y la calidad de los proveedores.</a:t>
            </a:r>
            <a:endParaRPr sz="1300"/>
          </a:p>
        </p:txBody>
      </p:sp>
      <p:sp>
        <p:nvSpPr>
          <p:cNvPr id="554" name="Google Shape;554;p17"/>
          <p:cNvSpPr/>
          <p:nvPr/>
        </p:nvSpPr>
        <p:spPr>
          <a:xfrm flipH="1">
            <a:off x="507151" y="5718275"/>
            <a:ext cx="3095100" cy="9006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Todos los departamentos contribuyen al impacto medioambiental.</a:t>
            </a:r>
            <a:endParaRPr/>
          </a:p>
        </p:txBody>
      </p:sp>
      <p:sp>
        <p:nvSpPr>
          <p:cNvPr id="555" name="Google Shape;555;p17"/>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6" name="Google Shape;556;p17"/>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7" name="Google Shape;557;p17"/>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17"/>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9" name="Google Shape;559;p17"/>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60" name="Google Shape;560;p17"/>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561" name="Google Shape;561;p17"/>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p17"/>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3" name="Google Shape;563;p17"/>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4" name="Google Shape;564;p17"/>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17"/>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6" name="Google Shape;566;p17"/>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17"/>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17"/>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17"/>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0" name="Google Shape;570;p17"/>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17"/>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2" name="Google Shape;572;p17"/>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17"/>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4" name="Google Shape;574;p17"/>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17"/>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17"/>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17"/>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17"/>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17"/>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17"/>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17"/>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17"/>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17"/>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17"/>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17"/>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17"/>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17"/>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8" name="Google Shape;588;p17"/>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9" name="Google Shape;589;p17"/>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0" name="Google Shape;590;p17"/>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17"/>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2" name="Google Shape;592;p17"/>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17"/>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17"/>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17"/>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p17"/>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17"/>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8" name="Google Shape;598;p17"/>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17"/>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17"/>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17"/>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p17"/>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17"/>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17"/>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5" name="Google Shape;605;p17"/>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6" name="Google Shape;606;p17"/>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17"/>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17"/>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p17"/>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17"/>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17"/>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2" name="Google Shape;612;p17"/>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17"/>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17"/>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5" name="Google Shape;615;p17"/>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17"/>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7" name="Google Shape;617;p17"/>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8" name="Google Shape;618;p17"/>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17"/>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17"/>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17"/>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2" name="Google Shape;622;p17"/>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p17"/>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17"/>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5" name="Google Shape;625;p1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1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7" name="Google Shape;627;p17"/>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8" name="Google Shape;628;p17"/>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9" name="Google Shape;629;p17"/>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0" name="Google Shape;630;p17"/>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1" name="Google Shape;631;p17"/>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2" name="Google Shape;632;p17"/>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3" name="Google Shape;633;p17"/>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4" name="Google Shape;634;p17"/>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5" name="Google Shape;635;p17"/>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6" name="Google Shape;636;p17"/>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7" name="Google Shape;637;p17"/>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8" name="Google Shape;638;p17"/>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9" name="Google Shape;639;p17"/>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0" name="Google Shape;640;p17"/>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1" name="Google Shape;641;p17"/>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2" name="Google Shape;642;p17"/>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3" name="Google Shape;643;p17"/>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4" name="Google Shape;644;p17"/>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5" name="Google Shape;645;p17"/>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46" name="Google Shape;646;p17"/>
          <p:cNvGrpSpPr/>
          <p:nvPr/>
        </p:nvGrpSpPr>
        <p:grpSpPr>
          <a:xfrm>
            <a:off x="4807386" y="4855038"/>
            <a:ext cx="2845161" cy="4607676"/>
            <a:chOff x="5111659" y="4855036"/>
            <a:chExt cx="2414432" cy="3910120"/>
          </a:xfrm>
        </p:grpSpPr>
        <p:sp>
          <p:nvSpPr>
            <p:cNvPr id="647" name="Google Shape;647;p17"/>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8" name="Google Shape;648;p17"/>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9" name="Google Shape;649;p17"/>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0" name="Google Shape;650;p17"/>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1" name="Google Shape;651;p17"/>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2" name="Google Shape;652;p17"/>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653" name="Google Shape;653;p17"/>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4" name="Google Shape;654;p17"/>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5" name="Google Shape;655;p17"/>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6" name="Google Shape;656;p17"/>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p17"/>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8" name="Google Shape;658;p17"/>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9" name="Google Shape;659;p17"/>
            <p:cNvSpPr txBox="1"/>
            <p:nvPr/>
          </p:nvSpPr>
          <p:spPr>
            <a:xfrm>
              <a:off x="5526638" y="5227398"/>
              <a:ext cx="1687200" cy="564300"/>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100">
                  <a:solidFill>
                    <a:srgbClr val="0289AE"/>
                  </a:solidFill>
                  <a:latin typeface="Calibri"/>
                  <a:ea typeface="Calibri"/>
                  <a:cs typeface="Calibri"/>
                  <a:sym typeface="Calibri"/>
                </a:rPr>
                <a:t>Conclusiones clave</a:t>
              </a:r>
              <a:endParaRPr sz="2100"/>
            </a:p>
          </p:txBody>
        </p:sp>
      </p:grpSp>
      <p:grpSp>
        <p:nvGrpSpPr>
          <p:cNvPr id="660" name="Google Shape;660;p17"/>
          <p:cNvGrpSpPr/>
          <p:nvPr/>
        </p:nvGrpSpPr>
        <p:grpSpPr>
          <a:xfrm>
            <a:off x="0" y="582317"/>
            <a:ext cx="1448894" cy="883507"/>
            <a:chOff x="0" y="582317"/>
            <a:chExt cx="1448894" cy="883507"/>
          </a:xfrm>
        </p:grpSpPr>
        <p:cxnSp>
          <p:nvCxnSpPr>
            <p:cNvPr id="661" name="Google Shape;661;p17"/>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662" name="Google Shape;662;p17"/>
            <p:cNvGrpSpPr/>
            <p:nvPr/>
          </p:nvGrpSpPr>
          <p:grpSpPr>
            <a:xfrm>
              <a:off x="708799" y="582317"/>
              <a:ext cx="740095" cy="883507"/>
              <a:chOff x="4051865" y="5165558"/>
              <a:chExt cx="946855" cy="1130331"/>
            </a:xfrm>
          </p:grpSpPr>
          <p:sp>
            <p:nvSpPr>
              <p:cNvPr id="663" name="Google Shape;663;p1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64" name="Google Shape;664;p17"/>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665" name="Google Shape;665;p17"/>
          <p:cNvGrpSpPr/>
          <p:nvPr/>
        </p:nvGrpSpPr>
        <p:grpSpPr>
          <a:xfrm>
            <a:off x="0" y="2603502"/>
            <a:ext cx="1448894" cy="870102"/>
            <a:chOff x="0" y="582324"/>
            <a:chExt cx="1448894" cy="870102"/>
          </a:xfrm>
        </p:grpSpPr>
        <p:cxnSp>
          <p:nvCxnSpPr>
            <p:cNvPr id="666" name="Google Shape;666;p17"/>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667" name="Google Shape;667;p17"/>
            <p:cNvGrpSpPr/>
            <p:nvPr/>
          </p:nvGrpSpPr>
          <p:grpSpPr>
            <a:xfrm>
              <a:off x="708799" y="582324"/>
              <a:ext cx="740095" cy="870102"/>
              <a:chOff x="4051865" y="5165558"/>
              <a:chExt cx="946855" cy="1113179"/>
            </a:xfrm>
          </p:grpSpPr>
          <p:sp>
            <p:nvSpPr>
              <p:cNvPr id="668" name="Google Shape;668;p17"/>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69" name="Google Shape;669;p17"/>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670" name="Google Shape;670;p17"/>
          <p:cNvGrpSpPr/>
          <p:nvPr/>
        </p:nvGrpSpPr>
        <p:grpSpPr>
          <a:xfrm>
            <a:off x="0" y="4996781"/>
            <a:ext cx="1448895" cy="923321"/>
            <a:chOff x="0" y="582320"/>
            <a:chExt cx="1448895" cy="923321"/>
          </a:xfrm>
        </p:grpSpPr>
        <p:cxnSp>
          <p:nvCxnSpPr>
            <p:cNvPr id="671" name="Google Shape;671;p17"/>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672" name="Google Shape;672;p17"/>
            <p:cNvGrpSpPr/>
            <p:nvPr/>
          </p:nvGrpSpPr>
          <p:grpSpPr>
            <a:xfrm>
              <a:off x="700348" y="582320"/>
              <a:ext cx="748547" cy="923321"/>
              <a:chOff x="4041052" y="5165558"/>
              <a:chExt cx="957668" cy="1181267"/>
            </a:xfrm>
          </p:grpSpPr>
          <p:sp>
            <p:nvSpPr>
              <p:cNvPr id="673" name="Google Shape;673;p17"/>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74" name="Google Shape;674;p17"/>
              <p:cNvSpPr txBox="1"/>
              <p:nvPr/>
            </p:nvSpPr>
            <p:spPr>
              <a:xfrm>
                <a:off x="4041052" y="525775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675" name="Google Shape;675;p17"/>
          <p:cNvSpPr/>
          <p:nvPr/>
        </p:nvSpPr>
        <p:spPr>
          <a:xfrm flipH="1">
            <a:off x="9097701" y="1465824"/>
            <a:ext cx="2405526" cy="1708545"/>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Las pequeñas acciones cobran fuerza cuando </a:t>
            </a:r>
            <a:endParaRPr/>
          </a:p>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se repiten de forma constante.</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676" name="Google Shape;676;p17"/>
          <p:cNvSpPr/>
          <p:nvPr/>
        </p:nvSpPr>
        <p:spPr>
          <a:xfrm flipH="1">
            <a:off x="9138325" y="4491550"/>
            <a:ext cx="2364900" cy="17085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Las operaciones diarias sostenibles favorecen el control de costes, la resiliencia y la calidad del servicio.</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677" name="Google Shape;677;p17"/>
          <p:cNvGrpSpPr/>
          <p:nvPr/>
        </p:nvGrpSpPr>
        <p:grpSpPr>
          <a:xfrm>
            <a:off x="10752228" y="582319"/>
            <a:ext cx="1501995" cy="883506"/>
            <a:chOff x="708799" y="582319"/>
            <a:chExt cx="1501995" cy="883506"/>
          </a:xfrm>
        </p:grpSpPr>
        <p:cxnSp>
          <p:nvCxnSpPr>
            <p:cNvPr id="678" name="Google Shape;678;p17"/>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679" name="Google Shape;679;p17"/>
            <p:cNvGrpSpPr/>
            <p:nvPr/>
          </p:nvGrpSpPr>
          <p:grpSpPr>
            <a:xfrm>
              <a:off x="708799" y="582319"/>
              <a:ext cx="740095" cy="883506"/>
              <a:chOff x="4051865" y="5165558"/>
              <a:chExt cx="946855" cy="1130329"/>
            </a:xfrm>
          </p:grpSpPr>
          <p:sp>
            <p:nvSpPr>
              <p:cNvPr id="680" name="Google Shape;680;p17"/>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81" name="Google Shape;681;p17"/>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682" name="Google Shape;682;p17"/>
          <p:cNvGrpSpPr/>
          <p:nvPr/>
        </p:nvGrpSpPr>
        <p:grpSpPr>
          <a:xfrm>
            <a:off x="10752228" y="3773439"/>
            <a:ext cx="1467271" cy="880235"/>
            <a:chOff x="708799" y="582325"/>
            <a:chExt cx="1467271" cy="880235"/>
          </a:xfrm>
        </p:grpSpPr>
        <p:cxnSp>
          <p:nvCxnSpPr>
            <p:cNvPr id="683" name="Google Shape;683;p17"/>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684" name="Google Shape;684;p17"/>
            <p:cNvGrpSpPr/>
            <p:nvPr/>
          </p:nvGrpSpPr>
          <p:grpSpPr>
            <a:xfrm>
              <a:off x="708799" y="582325"/>
              <a:ext cx="740095" cy="880235"/>
              <a:chOff x="4051865" y="5165558"/>
              <a:chExt cx="946855" cy="1126143"/>
            </a:xfrm>
          </p:grpSpPr>
          <p:sp>
            <p:nvSpPr>
              <p:cNvPr id="685" name="Google Shape;685;p1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86" name="Google Shape;686;p17"/>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grpSp>
        <p:nvGrpSpPr>
          <p:cNvPr id="691" name="Google Shape;691;p18"/>
          <p:cNvGrpSpPr/>
          <p:nvPr/>
        </p:nvGrpSpPr>
        <p:grpSpPr>
          <a:xfrm>
            <a:off x="7111580" y="848634"/>
            <a:ext cx="4928242" cy="4925062"/>
            <a:chOff x="7111580" y="848634"/>
            <a:chExt cx="4928242" cy="4925062"/>
          </a:xfrm>
        </p:grpSpPr>
        <p:sp>
          <p:nvSpPr>
            <p:cNvPr id="692" name="Google Shape;692;p18"/>
            <p:cNvSpPr/>
            <p:nvPr/>
          </p:nvSpPr>
          <p:spPr>
            <a:xfrm>
              <a:off x="7111580" y="3351017"/>
              <a:ext cx="4809707" cy="2422679"/>
            </a:xfrm>
            <a:custGeom>
              <a:rect b="b" l="l" r="r" t="t"/>
              <a:pathLst>
                <a:path extrusionOk="0" h="8057" w="17245">
                  <a:moveTo>
                    <a:pt x="0" y="0"/>
                  </a:moveTo>
                  <a:lnTo>
                    <a:pt x="11" y="415"/>
                  </a:lnTo>
                  <a:lnTo>
                    <a:pt x="44" y="824"/>
                  </a:lnTo>
                  <a:lnTo>
                    <a:pt x="99" y="1227"/>
                  </a:lnTo>
                  <a:lnTo>
                    <a:pt x="176" y="1624"/>
                  </a:lnTo>
                  <a:lnTo>
                    <a:pt x="272" y="2014"/>
                  </a:lnTo>
                  <a:lnTo>
                    <a:pt x="388" y="2396"/>
                  </a:lnTo>
                  <a:lnTo>
                    <a:pt x="523" y="2770"/>
                  </a:lnTo>
                  <a:lnTo>
                    <a:pt x="678" y="3137"/>
                  </a:lnTo>
                  <a:lnTo>
                    <a:pt x="850" y="3493"/>
                  </a:lnTo>
                  <a:lnTo>
                    <a:pt x="1040" y="3841"/>
                  </a:lnTo>
                  <a:lnTo>
                    <a:pt x="1248" y="4178"/>
                  </a:lnTo>
                  <a:lnTo>
                    <a:pt x="1472" y="4504"/>
                  </a:lnTo>
                  <a:lnTo>
                    <a:pt x="1713" y="4821"/>
                  </a:lnTo>
                  <a:lnTo>
                    <a:pt x="1969" y="5125"/>
                  </a:lnTo>
                  <a:lnTo>
                    <a:pt x="2240" y="5417"/>
                  </a:lnTo>
                  <a:lnTo>
                    <a:pt x="2526" y="5697"/>
                  </a:lnTo>
                  <a:lnTo>
                    <a:pt x="2825" y="5964"/>
                  </a:lnTo>
                  <a:lnTo>
                    <a:pt x="3138" y="6218"/>
                  </a:lnTo>
                  <a:lnTo>
                    <a:pt x="3463" y="6456"/>
                  </a:lnTo>
                  <a:lnTo>
                    <a:pt x="3801" y="6681"/>
                  </a:lnTo>
                  <a:lnTo>
                    <a:pt x="4151" y="6890"/>
                  </a:lnTo>
                  <a:lnTo>
                    <a:pt x="4512" y="7084"/>
                  </a:lnTo>
                  <a:lnTo>
                    <a:pt x="4885" y="7262"/>
                  </a:lnTo>
                  <a:lnTo>
                    <a:pt x="5267" y="7423"/>
                  </a:lnTo>
                  <a:lnTo>
                    <a:pt x="5658" y="7568"/>
                  </a:lnTo>
                  <a:lnTo>
                    <a:pt x="6059" y="7695"/>
                  </a:lnTo>
                  <a:lnTo>
                    <a:pt x="6467" y="7803"/>
                  </a:lnTo>
                  <a:lnTo>
                    <a:pt x="6885" y="7894"/>
                  </a:lnTo>
                  <a:lnTo>
                    <a:pt x="7310" y="7964"/>
                  </a:lnTo>
                  <a:lnTo>
                    <a:pt x="7741" y="8015"/>
                  </a:lnTo>
                  <a:lnTo>
                    <a:pt x="8179" y="8046"/>
                  </a:lnTo>
                  <a:lnTo>
                    <a:pt x="8623" y="8057"/>
                  </a:lnTo>
                  <a:lnTo>
                    <a:pt x="9066" y="8046"/>
                  </a:lnTo>
                  <a:lnTo>
                    <a:pt x="9504" y="8015"/>
                  </a:lnTo>
                  <a:lnTo>
                    <a:pt x="9936" y="7964"/>
                  </a:lnTo>
                  <a:lnTo>
                    <a:pt x="10360" y="7894"/>
                  </a:lnTo>
                  <a:lnTo>
                    <a:pt x="10778" y="7803"/>
                  </a:lnTo>
                  <a:lnTo>
                    <a:pt x="11186" y="7695"/>
                  </a:lnTo>
                  <a:lnTo>
                    <a:pt x="11587" y="7568"/>
                  </a:lnTo>
                  <a:lnTo>
                    <a:pt x="11979" y="7423"/>
                  </a:lnTo>
                  <a:lnTo>
                    <a:pt x="12361" y="7262"/>
                  </a:lnTo>
                  <a:lnTo>
                    <a:pt x="12732" y="7084"/>
                  </a:lnTo>
                  <a:lnTo>
                    <a:pt x="13093" y="6890"/>
                  </a:lnTo>
                  <a:lnTo>
                    <a:pt x="13444" y="6681"/>
                  </a:lnTo>
                  <a:lnTo>
                    <a:pt x="13781" y="6456"/>
                  </a:lnTo>
                  <a:lnTo>
                    <a:pt x="14107" y="6218"/>
                  </a:lnTo>
                  <a:lnTo>
                    <a:pt x="14420" y="5964"/>
                  </a:lnTo>
                  <a:lnTo>
                    <a:pt x="14719" y="5697"/>
                  </a:lnTo>
                  <a:lnTo>
                    <a:pt x="15005" y="5417"/>
                  </a:lnTo>
                  <a:lnTo>
                    <a:pt x="15276" y="5125"/>
                  </a:lnTo>
                  <a:lnTo>
                    <a:pt x="15532" y="4821"/>
                  </a:lnTo>
                  <a:lnTo>
                    <a:pt x="15773" y="4504"/>
                  </a:lnTo>
                  <a:lnTo>
                    <a:pt x="15997" y="4178"/>
                  </a:lnTo>
                  <a:lnTo>
                    <a:pt x="16204" y="3841"/>
                  </a:lnTo>
                  <a:lnTo>
                    <a:pt x="16394" y="3493"/>
                  </a:lnTo>
                  <a:lnTo>
                    <a:pt x="16568" y="3137"/>
                  </a:lnTo>
                  <a:lnTo>
                    <a:pt x="16721" y="2770"/>
                  </a:lnTo>
                  <a:lnTo>
                    <a:pt x="16857" y="2396"/>
                  </a:lnTo>
                  <a:lnTo>
                    <a:pt x="16973" y="2014"/>
                  </a:lnTo>
                  <a:lnTo>
                    <a:pt x="17070" y="1624"/>
                  </a:lnTo>
                  <a:lnTo>
                    <a:pt x="17145" y="1227"/>
                  </a:lnTo>
                  <a:lnTo>
                    <a:pt x="17201" y="824"/>
                  </a:lnTo>
                  <a:lnTo>
                    <a:pt x="17234" y="415"/>
                  </a:lnTo>
                  <a:lnTo>
                    <a:pt x="17245" y="0"/>
                  </a:lnTo>
                  <a:lnTo>
                    <a:pt x="0" y="0"/>
                  </a:lnTo>
                  <a:close/>
                </a:path>
              </a:pathLst>
            </a:custGeom>
            <a:gradFill>
              <a:gsLst>
                <a:gs pos="0">
                  <a:srgbClr val="009242"/>
                </a:gs>
                <a:gs pos="100000">
                  <a:srgbClr val="92D050"/>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3" name="Google Shape;693;p18"/>
            <p:cNvSpPr/>
            <p:nvPr/>
          </p:nvSpPr>
          <p:spPr>
            <a:xfrm>
              <a:off x="7778162" y="3492377"/>
              <a:ext cx="1034735" cy="1831672"/>
            </a:xfrm>
            <a:custGeom>
              <a:rect b="b" l="l" r="r" t="t"/>
              <a:pathLst>
                <a:path extrusionOk="0" h="6086" w="3713">
                  <a:moveTo>
                    <a:pt x="3687" y="3003"/>
                  </a:moveTo>
                  <a:lnTo>
                    <a:pt x="3684" y="2998"/>
                  </a:lnTo>
                  <a:lnTo>
                    <a:pt x="3677" y="2989"/>
                  </a:lnTo>
                  <a:lnTo>
                    <a:pt x="3670" y="2977"/>
                  </a:lnTo>
                  <a:lnTo>
                    <a:pt x="3662" y="2966"/>
                  </a:lnTo>
                  <a:lnTo>
                    <a:pt x="3655" y="2960"/>
                  </a:lnTo>
                  <a:lnTo>
                    <a:pt x="3649" y="2955"/>
                  </a:lnTo>
                  <a:lnTo>
                    <a:pt x="3645" y="2951"/>
                  </a:lnTo>
                  <a:lnTo>
                    <a:pt x="3644" y="2945"/>
                  </a:lnTo>
                  <a:lnTo>
                    <a:pt x="3643" y="2935"/>
                  </a:lnTo>
                  <a:lnTo>
                    <a:pt x="3643" y="2922"/>
                  </a:lnTo>
                  <a:lnTo>
                    <a:pt x="3643" y="2909"/>
                  </a:lnTo>
                  <a:lnTo>
                    <a:pt x="3643" y="2898"/>
                  </a:lnTo>
                  <a:lnTo>
                    <a:pt x="3641" y="2888"/>
                  </a:lnTo>
                  <a:lnTo>
                    <a:pt x="3639" y="2880"/>
                  </a:lnTo>
                  <a:lnTo>
                    <a:pt x="3634" y="2874"/>
                  </a:lnTo>
                  <a:lnTo>
                    <a:pt x="3630" y="2867"/>
                  </a:lnTo>
                  <a:lnTo>
                    <a:pt x="3623" y="2859"/>
                  </a:lnTo>
                  <a:lnTo>
                    <a:pt x="3615" y="2851"/>
                  </a:lnTo>
                  <a:lnTo>
                    <a:pt x="3609" y="2843"/>
                  </a:lnTo>
                  <a:lnTo>
                    <a:pt x="3604" y="2836"/>
                  </a:lnTo>
                  <a:lnTo>
                    <a:pt x="3601" y="2830"/>
                  </a:lnTo>
                  <a:lnTo>
                    <a:pt x="3599" y="2825"/>
                  </a:lnTo>
                  <a:lnTo>
                    <a:pt x="3597" y="2822"/>
                  </a:lnTo>
                  <a:lnTo>
                    <a:pt x="3595" y="2817"/>
                  </a:lnTo>
                  <a:lnTo>
                    <a:pt x="3589" y="2814"/>
                  </a:lnTo>
                  <a:lnTo>
                    <a:pt x="3582" y="2809"/>
                  </a:lnTo>
                  <a:lnTo>
                    <a:pt x="3574" y="2806"/>
                  </a:lnTo>
                  <a:lnTo>
                    <a:pt x="3565" y="2803"/>
                  </a:lnTo>
                  <a:lnTo>
                    <a:pt x="3555" y="2801"/>
                  </a:lnTo>
                  <a:lnTo>
                    <a:pt x="3546" y="2798"/>
                  </a:lnTo>
                  <a:lnTo>
                    <a:pt x="3528" y="2796"/>
                  </a:lnTo>
                  <a:lnTo>
                    <a:pt x="3517" y="2796"/>
                  </a:lnTo>
                  <a:lnTo>
                    <a:pt x="3506" y="2797"/>
                  </a:lnTo>
                  <a:lnTo>
                    <a:pt x="3493" y="2798"/>
                  </a:lnTo>
                  <a:lnTo>
                    <a:pt x="3485" y="2797"/>
                  </a:lnTo>
                  <a:lnTo>
                    <a:pt x="3477" y="2794"/>
                  </a:lnTo>
                  <a:lnTo>
                    <a:pt x="3473" y="2791"/>
                  </a:lnTo>
                  <a:lnTo>
                    <a:pt x="3469" y="2787"/>
                  </a:lnTo>
                  <a:lnTo>
                    <a:pt x="3463" y="2783"/>
                  </a:lnTo>
                  <a:lnTo>
                    <a:pt x="3459" y="2777"/>
                  </a:lnTo>
                  <a:lnTo>
                    <a:pt x="3449" y="2764"/>
                  </a:lnTo>
                  <a:lnTo>
                    <a:pt x="3437" y="2753"/>
                  </a:lnTo>
                  <a:lnTo>
                    <a:pt x="3424" y="2742"/>
                  </a:lnTo>
                  <a:lnTo>
                    <a:pt x="3412" y="2731"/>
                  </a:lnTo>
                  <a:lnTo>
                    <a:pt x="3394" y="2717"/>
                  </a:lnTo>
                  <a:lnTo>
                    <a:pt x="3385" y="2711"/>
                  </a:lnTo>
                  <a:lnTo>
                    <a:pt x="3361" y="2688"/>
                  </a:lnTo>
                  <a:lnTo>
                    <a:pt x="3307" y="2638"/>
                  </a:lnTo>
                  <a:lnTo>
                    <a:pt x="3251" y="2588"/>
                  </a:lnTo>
                  <a:lnTo>
                    <a:pt x="3220" y="2560"/>
                  </a:lnTo>
                  <a:lnTo>
                    <a:pt x="3213" y="2557"/>
                  </a:lnTo>
                  <a:lnTo>
                    <a:pt x="3205" y="2552"/>
                  </a:lnTo>
                  <a:lnTo>
                    <a:pt x="3194" y="2549"/>
                  </a:lnTo>
                  <a:lnTo>
                    <a:pt x="3181" y="2546"/>
                  </a:lnTo>
                  <a:lnTo>
                    <a:pt x="3167" y="2542"/>
                  </a:lnTo>
                  <a:lnTo>
                    <a:pt x="3153" y="2540"/>
                  </a:lnTo>
                  <a:lnTo>
                    <a:pt x="3138" y="2540"/>
                  </a:lnTo>
                  <a:lnTo>
                    <a:pt x="3124" y="2541"/>
                  </a:lnTo>
                  <a:lnTo>
                    <a:pt x="3100" y="2546"/>
                  </a:lnTo>
                  <a:lnTo>
                    <a:pt x="3082" y="2550"/>
                  </a:lnTo>
                  <a:lnTo>
                    <a:pt x="3074" y="2551"/>
                  </a:lnTo>
                  <a:lnTo>
                    <a:pt x="3068" y="2551"/>
                  </a:lnTo>
                  <a:lnTo>
                    <a:pt x="3060" y="2549"/>
                  </a:lnTo>
                  <a:lnTo>
                    <a:pt x="3052" y="2547"/>
                  </a:lnTo>
                  <a:lnTo>
                    <a:pt x="3028" y="2533"/>
                  </a:lnTo>
                  <a:lnTo>
                    <a:pt x="2995" y="2516"/>
                  </a:lnTo>
                  <a:lnTo>
                    <a:pt x="2966" y="2500"/>
                  </a:lnTo>
                  <a:lnTo>
                    <a:pt x="2954" y="2494"/>
                  </a:lnTo>
                  <a:lnTo>
                    <a:pt x="2946" y="2494"/>
                  </a:lnTo>
                  <a:lnTo>
                    <a:pt x="2929" y="2495"/>
                  </a:lnTo>
                  <a:lnTo>
                    <a:pt x="2920" y="2495"/>
                  </a:lnTo>
                  <a:lnTo>
                    <a:pt x="2911" y="2496"/>
                  </a:lnTo>
                  <a:lnTo>
                    <a:pt x="2903" y="2498"/>
                  </a:lnTo>
                  <a:lnTo>
                    <a:pt x="2899" y="2499"/>
                  </a:lnTo>
                  <a:lnTo>
                    <a:pt x="2889" y="2505"/>
                  </a:lnTo>
                  <a:lnTo>
                    <a:pt x="2873" y="2511"/>
                  </a:lnTo>
                  <a:lnTo>
                    <a:pt x="2866" y="2513"/>
                  </a:lnTo>
                  <a:lnTo>
                    <a:pt x="2858" y="2514"/>
                  </a:lnTo>
                  <a:lnTo>
                    <a:pt x="2855" y="2513"/>
                  </a:lnTo>
                  <a:lnTo>
                    <a:pt x="2851" y="2511"/>
                  </a:lnTo>
                  <a:lnTo>
                    <a:pt x="2849" y="2510"/>
                  </a:lnTo>
                  <a:lnTo>
                    <a:pt x="2846" y="2508"/>
                  </a:lnTo>
                  <a:lnTo>
                    <a:pt x="2838" y="2497"/>
                  </a:lnTo>
                  <a:lnTo>
                    <a:pt x="2831" y="2486"/>
                  </a:lnTo>
                  <a:lnTo>
                    <a:pt x="2828" y="2481"/>
                  </a:lnTo>
                  <a:lnTo>
                    <a:pt x="2826" y="2476"/>
                  </a:lnTo>
                  <a:lnTo>
                    <a:pt x="2825" y="2471"/>
                  </a:lnTo>
                  <a:lnTo>
                    <a:pt x="2825" y="2466"/>
                  </a:lnTo>
                  <a:lnTo>
                    <a:pt x="2824" y="2461"/>
                  </a:lnTo>
                  <a:lnTo>
                    <a:pt x="2820" y="2452"/>
                  </a:lnTo>
                  <a:lnTo>
                    <a:pt x="2816" y="2442"/>
                  </a:lnTo>
                  <a:lnTo>
                    <a:pt x="2810" y="2431"/>
                  </a:lnTo>
                  <a:lnTo>
                    <a:pt x="2802" y="2412"/>
                  </a:lnTo>
                  <a:lnTo>
                    <a:pt x="2797" y="2403"/>
                  </a:lnTo>
                  <a:lnTo>
                    <a:pt x="2795" y="2400"/>
                  </a:lnTo>
                  <a:lnTo>
                    <a:pt x="2789" y="2391"/>
                  </a:lnTo>
                  <a:lnTo>
                    <a:pt x="2786" y="2387"/>
                  </a:lnTo>
                  <a:lnTo>
                    <a:pt x="2782" y="2382"/>
                  </a:lnTo>
                  <a:lnTo>
                    <a:pt x="2777" y="2380"/>
                  </a:lnTo>
                  <a:lnTo>
                    <a:pt x="2772" y="2379"/>
                  </a:lnTo>
                  <a:lnTo>
                    <a:pt x="2757" y="2377"/>
                  </a:lnTo>
                  <a:lnTo>
                    <a:pt x="2740" y="2373"/>
                  </a:lnTo>
                  <a:lnTo>
                    <a:pt x="2724" y="2369"/>
                  </a:lnTo>
                  <a:lnTo>
                    <a:pt x="2718" y="2368"/>
                  </a:lnTo>
                  <a:lnTo>
                    <a:pt x="2670" y="2331"/>
                  </a:lnTo>
                  <a:lnTo>
                    <a:pt x="2662" y="2327"/>
                  </a:lnTo>
                  <a:lnTo>
                    <a:pt x="2643" y="2315"/>
                  </a:lnTo>
                  <a:lnTo>
                    <a:pt x="2619" y="2302"/>
                  </a:lnTo>
                  <a:lnTo>
                    <a:pt x="2602" y="2294"/>
                  </a:lnTo>
                  <a:lnTo>
                    <a:pt x="2590" y="2288"/>
                  </a:lnTo>
                  <a:lnTo>
                    <a:pt x="2578" y="2285"/>
                  </a:lnTo>
                  <a:lnTo>
                    <a:pt x="2574" y="2284"/>
                  </a:lnTo>
                  <a:lnTo>
                    <a:pt x="2570" y="2284"/>
                  </a:lnTo>
                  <a:lnTo>
                    <a:pt x="2566" y="2285"/>
                  </a:lnTo>
                  <a:lnTo>
                    <a:pt x="2563" y="2288"/>
                  </a:lnTo>
                  <a:lnTo>
                    <a:pt x="2560" y="2295"/>
                  </a:lnTo>
                  <a:lnTo>
                    <a:pt x="2556" y="2299"/>
                  </a:lnTo>
                  <a:lnTo>
                    <a:pt x="2552" y="2302"/>
                  </a:lnTo>
                  <a:lnTo>
                    <a:pt x="2544" y="2302"/>
                  </a:lnTo>
                  <a:lnTo>
                    <a:pt x="2535" y="2303"/>
                  </a:lnTo>
                  <a:lnTo>
                    <a:pt x="2529" y="2303"/>
                  </a:lnTo>
                  <a:lnTo>
                    <a:pt x="2525" y="2303"/>
                  </a:lnTo>
                  <a:lnTo>
                    <a:pt x="2523" y="2302"/>
                  </a:lnTo>
                  <a:lnTo>
                    <a:pt x="2521" y="2299"/>
                  </a:lnTo>
                  <a:lnTo>
                    <a:pt x="2519" y="2296"/>
                  </a:lnTo>
                  <a:lnTo>
                    <a:pt x="2514" y="2285"/>
                  </a:lnTo>
                  <a:lnTo>
                    <a:pt x="2509" y="2272"/>
                  </a:lnTo>
                  <a:lnTo>
                    <a:pt x="2504" y="2260"/>
                  </a:lnTo>
                  <a:lnTo>
                    <a:pt x="2503" y="2255"/>
                  </a:lnTo>
                  <a:lnTo>
                    <a:pt x="2504" y="2252"/>
                  </a:lnTo>
                  <a:lnTo>
                    <a:pt x="2507" y="2246"/>
                  </a:lnTo>
                  <a:lnTo>
                    <a:pt x="2507" y="2243"/>
                  </a:lnTo>
                  <a:lnTo>
                    <a:pt x="2506" y="2240"/>
                  </a:lnTo>
                  <a:lnTo>
                    <a:pt x="2501" y="2238"/>
                  </a:lnTo>
                  <a:lnTo>
                    <a:pt x="2495" y="2235"/>
                  </a:lnTo>
                  <a:lnTo>
                    <a:pt x="2478" y="2234"/>
                  </a:lnTo>
                  <a:lnTo>
                    <a:pt x="2461" y="2232"/>
                  </a:lnTo>
                  <a:lnTo>
                    <a:pt x="2450" y="2231"/>
                  </a:lnTo>
                  <a:lnTo>
                    <a:pt x="2445" y="2230"/>
                  </a:lnTo>
                  <a:lnTo>
                    <a:pt x="2440" y="2227"/>
                  </a:lnTo>
                  <a:lnTo>
                    <a:pt x="2430" y="2218"/>
                  </a:lnTo>
                  <a:lnTo>
                    <a:pt x="2418" y="2207"/>
                  </a:lnTo>
                  <a:lnTo>
                    <a:pt x="2410" y="2198"/>
                  </a:lnTo>
                  <a:lnTo>
                    <a:pt x="2401" y="2184"/>
                  </a:lnTo>
                  <a:lnTo>
                    <a:pt x="2390" y="2160"/>
                  </a:lnTo>
                  <a:lnTo>
                    <a:pt x="2385" y="2148"/>
                  </a:lnTo>
                  <a:lnTo>
                    <a:pt x="2383" y="2137"/>
                  </a:lnTo>
                  <a:lnTo>
                    <a:pt x="2382" y="2132"/>
                  </a:lnTo>
                  <a:lnTo>
                    <a:pt x="2382" y="2126"/>
                  </a:lnTo>
                  <a:lnTo>
                    <a:pt x="2383" y="2122"/>
                  </a:lnTo>
                  <a:lnTo>
                    <a:pt x="2385" y="2117"/>
                  </a:lnTo>
                  <a:lnTo>
                    <a:pt x="2390" y="2110"/>
                  </a:lnTo>
                  <a:lnTo>
                    <a:pt x="2390" y="2111"/>
                  </a:lnTo>
                  <a:lnTo>
                    <a:pt x="2390" y="2110"/>
                  </a:lnTo>
                  <a:lnTo>
                    <a:pt x="2395" y="2099"/>
                  </a:lnTo>
                  <a:lnTo>
                    <a:pt x="2401" y="2090"/>
                  </a:lnTo>
                  <a:lnTo>
                    <a:pt x="2404" y="2082"/>
                  </a:lnTo>
                  <a:lnTo>
                    <a:pt x="2406" y="2075"/>
                  </a:lnTo>
                  <a:lnTo>
                    <a:pt x="2407" y="2069"/>
                  </a:lnTo>
                  <a:lnTo>
                    <a:pt x="2407" y="2063"/>
                  </a:lnTo>
                  <a:lnTo>
                    <a:pt x="2407" y="2059"/>
                  </a:lnTo>
                  <a:lnTo>
                    <a:pt x="2406" y="2055"/>
                  </a:lnTo>
                  <a:lnTo>
                    <a:pt x="2404" y="2052"/>
                  </a:lnTo>
                  <a:lnTo>
                    <a:pt x="2392" y="2037"/>
                  </a:lnTo>
                  <a:lnTo>
                    <a:pt x="2371" y="2008"/>
                  </a:lnTo>
                  <a:lnTo>
                    <a:pt x="2359" y="1993"/>
                  </a:lnTo>
                  <a:lnTo>
                    <a:pt x="2348" y="1976"/>
                  </a:lnTo>
                  <a:lnTo>
                    <a:pt x="2339" y="1962"/>
                  </a:lnTo>
                  <a:lnTo>
                    <a:pt x="2332" y="1951"/>
                  </a:lnTo>
                  <a:lnTo>
                    <a:pt x="2324" y="1926"/>
                  </a:lnTo>
                  <a:lnTo>
                    <a:pt x="2316" y="1901"/>
                  </a:lnTo>
                  <a:lnTo>
                    <a:pt x="2310" y="1878"/>
                  </a:lnTo>
                  <a:lnTo>
                    <a:pt x="2308" y="1862"/>
                  </a:lnTo>
                  <a:lnTo>
                    <a:pt x="2309" y="1858"/>
                  </a:lnTo>
                  <a:lnTo>
                    <a:pt x="2312" y="1853"/>
                  </a:lnTo>
                  <a:lnTo>
                    <a:pt x="2317" y="1849"/>
                  </a:lnTo>
                  <a:lnTo>
                    <a:pt x="2320" y="1844"/>
                  </a:lnTo>
                  <a:lnTo>
                    <a:pt x="2321" y="1841"/>
                  </a:lnTo>
                  <a:lnTo>
                    <a:pt x="2321" y="1838"/>
                  </a:lnTo>
                  <a:lnTo>
                    <a:pt x="2321" y="1835"/>
                  </a:lnTo>
                  <a:lnTo>
                    <a:pt x="2320" y="1831"/>
                  </a:lnTo>
                  <a:lnTo>
                    <a:pt x="2319" y="1827"/>
                  </a:lnTo>
                  <a:lnTo>
                    <a:pt x="2316" y="1824"/>
                  </a:lnTo>
                  <a:lnTo>
                    <a:pt x="2311" y="1818"/>
                  </a:lnTo>
                  <a:lnTo>
                    <a:pt x="2305" y="1813"/>
                  </a:lnTo>
                  <a:lnTo>
                    <a:pt x="2289" y="1797"/>
                  </a:lnTo>
                  <a:lnTo>
                    <a:pt x="2268" y="1775"/>
                  </a:lnTo>
                  <a:lnTo>
                    <a:pt x="2244" y="1747"/>
                  </a:lnTo>
                  <a:lnTo>
                    <a:pt x="2218" y="1719"/>
                  </a:lnTo>
                  <a:lnTo>
                    <a:pt x="2194" y="1691"/>
                  </a:lnTo>
                  <a:lnTo>
                    <a:pt x="2171" y="1666"/>
                  </a:lnTo>
                  <a:lnTo>
                    <a:pt x="2161" y="1656"/>
                  </a:lnTo>
                  <a:lnTo>
                    <a:pt x="2153" y="1647"/>
                  </a:lnTo>
                  <a:lnTo>
                    <a:pt x="2146" y="1642"/>
                  </a:lnTo>
                  <a:lnTo>
                    <a:pt x="2140" y="1637"/>
                  </a:lnTo>
                  <a:lnTo>
                    <a:pt x="2121" y="1625"/>
                  </a:lnTo>
                  <a:lnTo>
                    <a:pt x="2101" y="1613"/>
                  </a:lnTo>
                  <a:lnTo>
                    <a:pt x="2093" y="1607"/>
                  </a:lnTo>
                  <a:lnTo>
                    <a:pt x="2084" y="1603"/>
                  </a:lnTo>
                  <a:lnTo>
                    <a:pt x="2076" y="1600"/>
                  </a:lnTo>
                  <a:lnTo>
                    <a:pt x="2068" y="1598"/>
                  </a:lnTo>
                  <a:lnTo>
                    <a:pt x="2063" y="1597"/>
                  </a:lnTo>
                  <a:lnTo>
                    <a:pt x="2055" y="1595"/>
                  </a:lnTo>
                  <a:lnTo>
                    <a:pt x="2048" y="1592"/>
                  </a:lnTo>
                  <a:lnTo>
                    <a:pt x="2041" y="1587"/>
                  </a:lnTo>
                  <a:lnTo>
                    <a:pt x="2029" y="1579"/>
                  </a:lnTo>
                  <a:lnTo>
                    <a:pt x="2020" y="1574"/>
                  </a:lnTo>
                  <a:lnTo>
                    <a:pt x="2010" y="1572"/>
                  </a:lnTo>
                  <a:lnTo>
                    <a:pt x="1998" y="1569"/>
                  </a:lnTo>
                  <a:lnTo>
                    <a:pt x="1984" y="1568"/>
                  </a:lnTo>
                  <a:lnTo>
                    <a:pt x="1975" y="1569"/>
                  </a:lnTo>
                  <a:lnTo>
                    <a:pt x="1968" y="1569"/>
                  </a:lnTo>
                  <a:lnTo>
                    <a:pt x="1959" y="1568"/>
                  </a:lnTo>
                  <a:lnTo>
                    <a:pt x="1955" y="1568"/>
                  </a:lnTo>
                  <a:lnTo>
                    <a:pt x="1950" y="1569"/>
                  </a:lnTo>
                  <a:lnTo>
                    <a:pt x="1946" y="1572"/>
                  </a:lnTo>
                  <a:lnTo>
                    <a:pt x="1942" y="1576"/>
                  </a:lnTo>
                  <a:lnTo>
                    <a:pt x="1940" y="1582"/>
                  </a:lnTo>
                  <a:lnTo>
                    <a:pt x="1941" y="1585"/>
                  </a:lnTo>
                  <a:lnTo>
                    <a:pt x="1942" y="1587"/>
                  </a:lnTo>
                  <a:lnTo>
                    <a:pt x="1943" y="1589"/>
                  </a:lnTo>
                  <a:lnTo>
                    <a:pt x="1945" y="1590"/>
                  </a:lnTo>
                  <a:lnTo>
                    <a:pt x="1943" y="1591"/>
                  </a:lnTo>
                  <a:lnTo>
                    <a:pt x="1940" y="1592"/>
                  </a:lnTo>
                  <a:lnTo>
                    <a:pt x="1935" y="1593"/>
                  </a:lnTo>
                  <a:lnTo>
                    <a:pt x="1925" y="1594"/>
                  </a:lnTo>
                  <a:lnTo>
                    <a:pt x="1914" y="1593"/>
                  </a:lnTo>
                  <a:lnTo>
                    <a:pt x="1903" y="1590"/>
                  </a:lnTo>
                  <a:lnTo>
                    <a:pt x="1892" y="1585"/>
                  </a:lnTo>
                  <a:lnTo>
                    <a:pt x="1873" y="1577"/>
                  </a:lnTo>
                  <a:lnTo>
                    <a:pt x="1865" y="1574"/>
                  </a:lnTo>
                  <a:lnTo>
                    <a:pt x="1863" y="1569"/>
                  </a:lnTo>
                  <a:lnTo>
                    <a:pt x="1855" y="1555"/>
                  </a:lnTo>
                  <a:lnTo>
                    <a:pt x="1846" y="1540"/>
                  </a:lnTo>
                  <a:lnTo>
                    <a:pt x="1837" y="1530"/>
                  </a:lnTo>
                  <a:lnTo>
                    <a:pt x="1829" y="1520"/>
                  </a:lnTo>
                  <a:lnTo>
                    <a:pt x="1816" y="1505"/>
                  </a:lnTo>
                  <a:lnTo>
                    <a:pt x="1807" y="1491"/>
                  </a:lnTo>
                  <a:lnTo>
                    <a:pt x="1802" y="1486"/>
                  </a:lnTo>
                  <a:lnTo>
                    <a:pt x="1780" y="1467"/>
                  </a:lnTo>
                  <a:lnTo>
                    <a:pt x="1774" y="1456"/>
                  </a:lnTo>
                  <a:lnTo>
                    <a:pt x="1761" y="1432"/>
                  </a:lnTo>
                  <a:lnTo>
                    <a:pt x="1745" y="1402"/>
                  </a:lnTo>
                  <a:lnTo>
                    <a:pt x="1728" y="1377"/>
                  </a:lnTo>
                  <a:lnTo>
                    <a:pt x="1716" y="1358"/>
                  </a:lnTo>
                  <a:lnTo>
                    <a:pt x="1706" y="1342"/>
                  </a:lnTo>
                  <a:lnTo>
                    <a:pt x="1701" y="1336"/>
                  </a:lnTo>
                  <a:lnTo>
                    <a:pt x="1695" y="1330"/>
                  </a:lnTo>
                  <a:lnTo>
                    <a:pt x="1688" y="1326"/>
                  </a:lnTo>
                  <a:lnTo>
                    <a:pt x="1682" y="1321"/>
                  </a:lnTo>
                  <a:lnTo>
                    <a:pt x="1666" y="1315"/>
                  </a:lnTo>
                  <a:lnTo>
                    <a:pt x="1653" y="1310"/>
                  </a:lnTo>
                  <a:lnTo>
                    <a:pt x="1642" y="1307"/>
                  </a:lnTo>
                  <a:lnTo>
                    <a:pt x="1634" y="1305"/>
                  </a:lnTo>
                  <a:lnTo>
                    <a:pt x="1627" y="1303"/>
                  </a:lnTo>
                  <a:lnTo>
                    <a:pt x="1617" y="1300"/>
                  </a:lnTo>
                  <a:lnTo>
                    <a:pt x="1612" y="1297"/>
                  </a:lnTo>
                  <a:lnTo>
                    <a:pt x="1609" y="1294"/>
                  </a:lnTo>
                  <a:lnTo>
                    <a:pt x="1609" y="1292"/>
                  </a:lnTo>
                  <a:lnTo>
                    <a:pt x="1608" y="1289"/>
                  </a:lnTo>
                  <a:lnTo>
                    <a:pt x="1609" y="1286"/>
                  </a:lnTo>
                  <a:lnTo>
                    <a:pt x="1610" y="1283"/>
                  </a:lnTo>
                  <a:lnTo>
                    <a:pt x="1615" y="1273"/>
                  </a:lnTo>
                  <a:lnTo>
                    <a:pt x="1621" y="1267"/>
                  </a:lnTo>
                  <a:lnTo>
                    <a:pt x="1622" y="1265"/>
                  </a:lnTo>
                  <a:lnTo>
                    <a:pt x="1623" y="1263"/>
                  </a:lnTo>
                  <a:lnTo>
                    <a:pt x="1622" y="1258"/>
                  </a:lnTo>
                  <a:lnTo>
                    <a:pt x="1621" y="1253"/>
                  </a:lnTo>
                  <a:lnTo>
                    <a:pt x="1615" y="1240"/>
                  </a:lnTo>
                  <a:lnTo>
                    <a:pt x="1610" y="1228"/>
                  </a:lnTo>
                  <a:lnTo>
                    <a:pt x="1602" y="1219"/>
                  </a:lnTo>
                  <a:lnTo>
                    <a:pt x="1597" y="1211"/>
                  </a:lnTo>
                  <a:lnTo>
                    <a:pt x="1588" y="1207"/>
                  </a:lnTo>
                  <a:lnTo>
                    <a:pt x="1577" y="1202"/>
                  </a:lnTo>
                  <a:lnTo>
                    <a:pt x="1573" y="1199"/>
                  </a:lnTo>
                  <a:lnTo>
                    <a:pt x="1570" y="1196"/>
                  </a:lnTo>
                  <a:lnTo>
                    <a:pt x="1570" y="1193"/>
                  </a:lnTo>
                  <a:lnTo>
                    <a:pt x="1571" y="1190"/>
                  </a:lnTo>
                  <a:lnTo>
                    <a:pt x="1572" y="1188"/>
                  </a:lnTo>
                  <a:lnTo>
                    <a:pt x="1575" y="1183"/>
                  </a:lnTo>
                  <a:lnTo>
                    <a:pt x="1582" y="1170"/>
                  </a:lnTo>
                  <a:lnTo>
                    <a:pt x="1588" y="1159"/>
                  </a:lnTo>
                  <a:lnTo>
                    <a:pt x="1590" y="1149"/>
                  </a:lnTo>
                  <a:lnTo>
                    <a:pt x="1591" y="1140"/>
                  </a:lnTo>
                  <a:lnTo>
                    <a:pt x="1589" y="1129"/>
                  </a:lnTo>
                  <a:lnTo>
                    <a:pt x="1587" y="1118"/>
                  </a:lnTo>
                  <a:lnTo>
                    <a:pt x="1583" y="1108"/>
                  </a:lnTo>
                  <a:lnTo>
                    <a:pt x="1582" y="1104"/>
                  </a:lnTo>
                  <a:lnTo>
                    <a:pt x="1575" y="1101"/>
                  </a:lnTo>
                  <a:lnTo>
                    <a:pt x="1559" y="1092"/>
                  </a:lnTo>
                  <a:lnTo>
                    <a:pt x="1550" y="1087"/>
                  </a:lnTo>
                  <a:lnTo>
                    <a:pt x="1541" y="1084"/>
                  </a:lnTo>
                  <a:lnTo>
                    <a:pt x="1538" y="1084"/>
                  </a:lnTo>
                  <a:lnTo>
                    <a:pt x="1536" y="1084"/>
                  </a:lnTo>
                  <a:lnTo>
                    <a:pt x="1534" y="1084"/>
                  </a:lnTo>
                  <a:lnTo>
                    <a:pt x="1533" y="1085"/>
                  </a:lnTo>
                  <a:lnTo>
                    <a:pt x="1528" y="1105"/>
                  </a:lnTo>
                  <a:lnTo>
                    <a:pt x="1525" y="1118"/>
                  </a:lnTo>
                  <a:lnTo>
                    <a:pt x="1492" y="1115"/>
                  </a:lnTo>
                  <a:lnTo>
                    <a:pt x="1490" y="1113"/>
                  </a:lnTo>
                  <a:lnTo>
                    <a:pt x="1485" y="1107"/>
                  </a:lnTo>
                  <a:lnTo>
                    <a:pt x="1482" y="1104"/>
                  </a:lnTo>
                  <a:lnTo>
                    <a:pt x="1477" y="1102"/>
                  </a:lnTo>
                  <a:lnTo>
                    <a:pt x="1474" y="1099"/>
                  </a:lnTo>
                  <a:lnTo>
                    <a:pt x="1470" y="1098"/>
                  </a:lnTo>
                  <a:lnTo>
                    <a:pt x="1461" y="1099"/>
                  </a:lnTo>
                  <a:lnTo>
                    <a:pt x="1452" y="1102"/>
                  </a:lnTo>
                  <a:lnTo>
                    <a:pt x="1448" y="1102"/>
                  </a:lnTo>
                  <a:lnTo>
                    <a:pt x="1444" y="1101"/>
                  </a:lnTo>
                  <a:lnTo>
                    <a:pt x="1441" y="1099"/>
                  </a:lnTo>
                  <a:lnTo>
                    <a:pt x="1440" y="1096"/>
                  </a:lnTo>
                  <a:lnTo>
                    <a:pt x="1439" y="1086"/>
                  </a:lnTo>
                  <a:lnTo>
                    <a:pt x="1439" y="1075"/>
                  </a:lnTo>
                  <a:lnTo>
                    <a:pt x="1438" y="1071"/>
                  </a:lnTo>
                  <a:lnTo>
                    <a:pt x="1435" y="1066"/>
                  </a:lnTo>
                  <a:lnTo>
                    <a:pt x="1434" y="1065"/>
                  </a:lnTo>
                  <a:lnTo>
                    <a:pt x="1432" y="1064"/>
                  </a:lnTo>
                  <a:lnTo>
                    <a:pt x="1429" y="1063"/>
                  </a:lnTo>
                  <a:lnTo>
                    <a:pt x="1426" y="1063"/>
                  </a:lnTo>
                  <a:lnTo>
                    <a:pt x="1420" y="1063"/>
                  </a:lnTo>
                  <a:lnTo>
                    <a:pt x="1416" y="1062"/>
                  </a:lnTo>
                  <a:lnTo>
                    <a:pt x="1413" y="1060"/>
                  </a:lnTo>
                  <a:lnTo>
                    <a:pt x="1412" y="1059"/>
                  </a:lnTo>
                  <a:lnTo>
                    <a:pt x="1411" y="1059"/>
                  </a:lnTo>
                  <a:lnTo>
                    <a:pt x="1410" y="1059"/>
                  </a:lnTo>
                  <a:lnTo>
                    <a:pt x="1409" y="1060"/>
                  </a:lnTo>
                  <a:lnTo>
                    <a:pt x="1407" y="1063"/>
                  </a:lnTo>
                  <a:lnTo>
                    <a:pt x="1400" y="1072"/>
                  </a:lnTo>
                  <a:lnTo>
                    <a:pt x="1393" y="1082"/>
                  </a:lnTo>
                  <a:lnTo>
                    <a:pt x="1391" y="1087"/>
                  </a:lnTo>
                  <a:lnTo>
                    <a:pt x="1389" y="1093"/>
                  </a:lnTo>
                  <a:lnTo>
                    <a:pt x="1389" y="1098"/>
                  </a:lnTo>
                  <a:lnTo>
                    <a:pt x="1390" y="1104"/>
                  </a:lnTo>
                  <a:lnTo>
                    <a:pt x="1392" y="1110"/>
                  </a:lnTo>
                  <a:lnTo>
                    <a:pt x="1392" y="1115"/>
                  </a:lnTo>
                  <a:lnTo>
                    <a:pt x="1393" y="1119"/>
                  </a:lnTo>
                  <a:lnTo>
                    <a:pt x="1392" y="1123"/>
                  </a:lnTo>
                  <a:lnTo>
                    <a:pt x="1391" y="1125"/>
                  </a:lnTo>
                  <a:lnTo>
                    <a:pt x="1390" y="1127"/>
                  </a:lnTo>
                  <a:lnTo>
                    <a:pt x="1388" y="1129"/>
                  </a:lnTo>
                  <a:lnTo>
                    <a:pt x="1385" y="1131"/>
                  </a:lnTo>
                  <a:lnTo>
                    <a:pt x="1376" y="1136"/>
                  </a:lnTo>
                  <a:lnTo>
                    <a:pt x="1364" y="1138"/>
                  </a:lnTo>
                  <a:lnTo>
                    <a:pt x="1353" y="1139"/>
                  </a:lnTo>
                  <a:lnTo>
                    <a:pt x="1344" y="1140"/>
                  </a:lnTo>
                  <a:lnTo>
                    <a:pt x="1333" y="1137"/>
                  </a:lnTo>
                  <a:lnTo>
                    <a:pt x="1317" y="1131"/>
                  </a:lnTo>
                  <a:lnTo>
                    <a:pt x="1303" y="1126"/>
                  </a:lnTo>
                  <a:lnTo>
                    <a:pt x="1296" y="1124"/>
                  </a:lnTo>
                  <a:lnTo>
                    <a:pt x="1296" y="1119"/>
                  </a:lnTo>
                  <a:lnTo>
                    <a:pt x="1292" y="1112"/>
                  </a:lnTo>
                  <a:lnTo>
                    <a:pt x="1289" y="1106"/>
                  </a:lnTo>
                  <a:lnTo>
                    <a:pt x="1283" y="1103"/>
                  </a:lnTo>
                  <a:lnTo>
                    <a:pt x="1275" y="1099"/>
                  </a:lnTo>
                  <a:lnTo>
                    <a:pt x="1266" y="1098"/>
                  </a:lnTo>
                  <a:lnTo>
                    <a:pt x="1240" y="1097"/>
                  </a:lnTo>
                  <a:lnTo>
                    <a:pt x="1209" y="1093"/>
                  </a:lnTo>
                  <a:lnTo>
                    <a:pt x="1184" y="1090"/>
                  </a:lnTo>
                  <a:lnTo>
                    <a:pt x="1173" y="1087"/>
                  </a:lnTo>
                  <a:lnTo>
                    <a:pt x="1170" y="1083"/>
                  </a:lnTo>
                  <a:lnTo>
                    <a:pt x="1166" y="1072"/>
                  </a:lnTo>
                  <a:lnTo>
                    <a:pt x="1160" y="1059"/>
                  </a:lnTo>
                  <a:lnTo>
                    <a:pt x="1156" y="1050"/>
                  </a:lnTo>
                  <a:lnTo>
                    <a:pt x="1155" y="1044"/>
                  </a:lnTo>
                  <a:lnTo>
                    <a:pt x="1152" y="1040"/>
                  </a:lnTo>
                  <a:lnTo>
                    <a:pt x="1145" y="1034"/>
                  </a:lnTo>
                  <a:lnTo>
                    <a:pt x="1132" y="1028"/>
                  </a:lnTo>
                  <a:lnTo>
                    <a:pt x="1125" y="1024"/>
                  </a:lnTo>
                  <a:lnTo>
                    <a:pt x="1121" y="1023"/>
                  </a:lnTo>
                  <a:lnTo>
                    <a:pt x="1118" y="1023"/>
                  </a:lnTo>
                  <a:lnTo>
                    <a:pt x="1116" y="1024"/>
                  </a:lnTo>
                  <a:lnTo>
                    <a:pt x="1116" y="1024"/>
                  </a:lnTo>
                  <a:lnTo>
                    <a:pt x="1115" y="1023"/>
                  </a:lnTo>
                  <a:lnTo>
                    <a:pt x="1113" y="1021"/>
                  </a:lnTo>
                  <a:lnTo>
                    <a:pt x="1110" y="1017"/>
                  </a:lnTo>
                  <a:lnTo>
                    <a:pt x="1102" y="1002"/>
                  </a:lnTo>
                  <a:lnTo>
                    <a:pt x="1095" y="988"/>
                  </a:lnTo>
                  <a:lnTo>
                    <a:pt x="1090" y="977"/>
                  </a:lnTo>
                  <a:lnTo>
                    <a:pt x="1088" y="973"/>
                  </a:lnTo>
                  <a:lnTo>
                    <a:pt x="1089" y="968"/>
                  </a:lnTo>
                  <a:lnTo>
                    <a:pt x="1088" y="958"/>
                  </a:lnTo>
                  <a:lnTo>
                    <a:pt x="1086" y="954"/>
                  </a:lnTo>
                  <a:lnTo>
                    <a:pt x="1084" y="949"/>
                  </a:lnTo>
                  <a:lnTo>
                    <a:pt x="1083" y="947"/>
                  </a:lnTo>
                  <a:lnTo>
                    <a:pt x="1081" y="946"/>
                  </a:lnTo>
                  <a:lnTo>
                    <a:pt x="1080" y="945"/>
                  </a:lnTo>
                  <a:lnTo>
                    <a:pt x="1077" y="945"/>
                  </a:lnTo>
                  <a:lnTo>
                    <a:pt x="1067" y="943"/>
                  </a:lnTo>
                  <a:lnTo>
                    <a:pt x="1057" y="940"/>
                  </a:lnTo>
                  <a:lnTo>
                    <a:pt x="1056" y="940"/>
                  </a:lnTo>
                  <a:lnTo>
                    <a:pt x="1053" y="940"/>
                  </a:lnTo>
                  <a:lnTo>
                    <a:pt x="1052" y="942"/>
                  </a:lnTo>
                  <a:lnTo>
                    <a:pt x="1051" y="943"/>
                  </a:lnTo>
                  <a:lnTo>
                    <a:pt x="1049" y="947"/>
                  </a:lnTo>
                  <a:lnTo>
                    <a:pt x="1049" y="956"/>
                  </a:lnTo>
                  <a:lnTo>
                    <a:pt x="1051" y="969"/>
                  </a:lnTo>
                  <a:lnTo>
                    <a:pt x="1053" y="973"/>
                  </a:lnTo>
                  <a:lnTo>
                    <a:pt x="1053" y="975"/>
                  </a:lnTo>
                  <a:lnTo>
                    <a:pt x="1052" y="984"/>
                  </a:lnTo>
                  <a:lnTo>
                    <a:pt x="1051" y="990"/>
                  </a:lnTo>
                  <a:lnTo>
                    <a:pt x="1049" y="996"/>
                  </a:lnTo>
                  <a:lnTo>
                    <a:pt x="1047" y="1001"/>
                  </a:lnTo>
                  <a:lnTo>
                    <a:pt x="1045" y="1005"/>
                  </a:lnTo>
                  <a:lnTo>
                    <a:pt x="1041" y="1009"/>
                  </a:lnTo>
                  <a:lnTo>
                    <a:pt x="1038" y="1011"/>
                  </a:lnTo>
                  <a:lnTo>
                    <a:pt x="1035" y="1014"/>
                  </a:lnTo>
                  <a:lnTo>
                    <a:pt x="1030" y="1017"/>
                  </a:lnTo>
                  <a:lnTo>
                    <a:pt x="1012" y="1025"/>
                  </a:lnTo>
                  <a:lnTo>
                    <a:pt x="1003" y="1030"/>
                  </a:lnTo>
                  <a:lnTo>
                    <a:pt x="999" y="1030"/>
                  </a:lnTo>
                  <a:lnTo>
                    <a:pt x="990" y="1030"/>
                  </a:lnTo>
                  <a:lnTo>
                    <a:pt x="986" y="1030"/>
                  </a:lnTo>
                  <a:lnTo>
                    <a:pt x="983" y="1028"/>
                  </a:lnTo>
                  <a:lnTo>
                    <a:pt x="982" y="1027"/>
                  </a:lnTo>
                  <a:lnTo>
                    <a:pt x="980" y="1025"/>
                  </a:lnTo>
                  <a:lnTo>
                    <a:pt x="980" y="1023"/>
                  </a:lnTo>
                  <a:lnTo>
                    <a:pt x="980" y="1022"/>
                  </a:lnTo>
                  <a:lnTo>
                    <a:pt x="984" y="1011"/>
                  </a:lnTo>
                  <a:lnTo>
                    <a:pt x="987" y="1000"/>
                  </a:lnTo>
                  <a:lnTo>
                    <a:pt x="990" y="990"/>
                  </a:lnTo>
                  <a:lnTo>
                    <a:pt x="991" y="986"/>
                  </a:lnTo>
                  <a:lnTo>
                    <a:pt x="994" y="985"/>
                  </a:lnTo>
                  <a:lnTo>
                    <a:pt x="999" y="979"/>
                  </a:lnTo>
                  <a:lnTo>
                    <a:pt x="1005" y="974"/>
                  </a:lnTo>
                  <a:lnTo>
                    <a:pt x="1008" y="967"/>
                  </a:lnTo>
                  <a:lnTo>
                    <a:pt x="1010" y="948"/>
                  </a:lnTo>
                  <a:lnTo>
                    <a:pt x="1011" y="937"/>
                  </a:lnTo>
                  <a:lnTo>
                    <a:pt x="986" y="906"/>
                  </a:lnTo>
                  <a:lnTo>
                    <a:pt x="980" y="904"/>
                  </a:lnTo>
                  <a:lnTo>
                    <a:pt x="966" y="902"/>
                  </a:lnTo>
                  <a:lnTo>
                    <a:pt x="963" y="902"/>
                  </a:lnTo>
                  <a:lnTo>
                    <a:pt x="958" y="903"/>
                  </a:lnTo>
                  <a:lnTo>
                    <a:pt x="955" y="904"/>
                  </a:lnTo>
                  <a:lnTo>
                    <a:pt x="952" y="906"/>
                  </a:lnTo>
                  <a:lnTo>
                    <a:pt x="948" y="910"/>
                  </a:lnTo>
                  <a:lnTo>
                    <a:pt x="946" y="914"/>
                  </a:lnTo>
                  <a:lnTo>
                    <a:pt x="944" y="920"/>
                  </a:lnTo>
                  <a:lnTo>
                    <a:pt x="942" y="926"/>
                  </a:lnTo>
                  <a:lnTo>
                    <a:pt x="940" y="938"/>
                  </a:lnTo>
                  <a:lnTo>
                    <a:pt x="937" y="948"/>
                  </a:lnTo>
                  <a:lnTo>
                    <a:pt x="934" y="956"/>
                  </a:lnTo>
                  <a:lnTo>
                    <a:pt x="932" y="960"/>
                  </a:lnTo>
                  <a:lnTo>
                    <a:pt x="926" y="968"/>
                  </a:lnTo>
                  <a:lnTo>
                    <a:pt x="923" y="975"/>
                  </a:lnTo>
                  <a:lnTo>
                    <a:pt x="921" y="979"/>
                  </a:lnTo>
                  <a:lnTo>
                    <a:pt x="919" y="982"/>
                  </a:lnTo>
                  <a:lnTo>
                    <a:pt x="914" y="986"/>
                  </a:lnTo>
                  <a:lnTo>
                    <a:pt x="910" y="988"/>
                  </a:lnTo>
                  <a:lnTo>
                    <a:pt x="901" y="993"/>
                  </a:lnTo>
                  <a:lnTo>
                    <a:pt x="893" y="997"/>
                  </a:lnTo>
                  <a:lnTo>
                    <a:pt x="881" y="1000"/>
                  </a:lnTo>
                  <a:lnTo>
                    <a:pt x="863" y="1001"/>
                  </a:lnTo>
                  <a:lnTo>
                    <a:pt x="853" y="1002"/>
                  </a:lnTo>
                  <a:lnTo>
                    <a:pt x="846" y="1003"/>
                  </a:lnTo>
                  <a:lnTo>
                    <a:pt x="839" y="1006"/>
                  </a:lnTo>
                  <a:lnTo>
                    <a:pt x="835" y="1008"/>
                  </a:lnTo>
                  <a:lnTo>
                    <a:pt x="829" y="1016"/>
                  </a:lnTo>
                  <a:lnTo>
                    <a:pt x="820" y="1025"/>
                  </a:lnTo>
                  <a:lnTo>
                    <a:pt x="811" y="1034"/>
                  </a:lnTo>
                  <a:lnTo>
                    <a:pt x="805" y="1044"/>
                  </a:lnTo>
                  <a:lnTo>
                    <a:pt x="803" y="1048"/>
                  </a:lnTo>
                  <a:lnTo>
                    <a:pt x="799" y="1050"/>
                  </a:lnTo>
                  <a:lnTo>
                    <a:pt x="796" y="1051"/>
                  </a:lnTo>
                  <a:lnTo>
                    <a:pt x="793" y="1053"/>
                  </a:lnTo>
                  <a:lnTo>
                    <a:pt x="789" y="1054"/>
                  </a:lnTo>
                  <a:lnTo>
                    <a:pt x="786" y="1058"/>
                  </a:lnTo>
                  <a:lnTo>
                    <a:pt x="783" y="1061"/>
                  </a:lnTo>
                  <a:lnTo>
                    <a:pt x="781" y="1066"/>
                  </a:lnTo>
                  <a:lnTo>
                    <a:pt x="778" y="1072"/>
                  </a:lnTo>
                  <a:lnTo>
                    <a:pt x="778" y="1080"/>
                  </a:lnTo>
                  <a:lnTo>
                    <a:pt x="779" y="1086"/>
                  </a:lnTo>
                  <a:lnTo>
                    <a:pt x="782" y="1094"/>
                  </a:lnTo>
                  <a:lnTo>
                    <a:pt x="785" y="1109"/>
                  </a:lnTo>
                  <a:lnTo>
                    <a:pt x="788" y="1126"/>
                  </a:lnTo>
                  <a:lnTo>
                    <a:pt x="789" y="1139"/>
                  </a:lnTo>
                  <a:lnTo>
                    <a:pt x="789" y="1149"/>
                  </a:lnTo>
                  <a:lnTo>
                    <a:pt x="786" y="1158"/>
                  </a:lnTo>
                  <a:lnTo>
                    <a:pt x="781" y="1173"/>
                  </a:lnTo>
                  <a:lnTo>
                    <a:pt x="773" y="1189"/>
                  </a:lnTo>
                  <a:lnTo>
                    <a:pt x="767" y="1199"/>
                  </a:lnTo>
                  <a:lnTo>
                    <a:pt x="764" y="1203"/>
                  </a:lnTo>
                  <a:lnTo>
                    <a:pt x="762" y="1205"/>
                  </a:lnTo>
                  <a:lnTo>
                    <a:pt x="758" y="1208"/>
                  </a:lnTo>
                  <a:lnTo>
                    <a:pt x="755" y="1209"/>
                  </a:lnTo>
                  <a:lnTo>
                    <a:pt x="747" y="1212"/>
                  </a:lnTo>
                  <a:lnTo>
                    <a:pt x="736" y="1215"/>
                  </a:lnTo>
                  <a:lnTo>
                    <a:pt x="732" y="1215"/>
                  </a:lnTo>
                  <a:lnTo>
                    <a:pt x="728" y="1213"/>
                  </a:lnTo>
                  <a:lnTo>
                    <a:pt x="725" y="1212"/>
                  </a:lnTo>
                  <a:lnTo>
                    <a:pt x="724" y="1210"/>
                  </a:lnTo>
                  <a:lnTo>
                    <a:pt x="723" y="1207"/>
                  </a:lnTo>
                  <a:lnTo>
                    <a:pt x="722" y="1203"/>
                  </a:lnTo>
                  <a:lnTo>
                    <a:pt x="721" y="1194"/>
                  </a:lnTo>
                  <a:lnTo>
                    <a:pt x="719" y="1186"/>
                  </a:lnTo>
                  <a:lnTo>
                    <a:pt x="715" y="1176"/>
                  </a:lnTo>
                  <a:lnTo>
                    <a:pt x="712" y="1167"/>
                  </a:lnTo>
                  <a:lnTo>
                    <a:pt x="707" y="1158"/>
                  </a:lnTo>
                  <a:lnTo>
                    <a:pt x="701" y="1151"/>
                  </a:lnTo>
                  <a:lnTo>
                    <a:pt x="698" y="1148"/>
                  </a:lnTo>
                  <a:lnTo>
                    <a:pt x="694" y="1146"/>
                  </a:lnTo>
                  <a:lnTo>
                    <a:pt x="691" y="1144"/>
                  </a:lnTo>
                  <a:lnTo>
                    <a:pt x="687" y="1143"/>
                  </a:lnTo>
                  <a:lnTo>
                    <a:pt x="670" y="1138"/>
                  </a:lnTo>
                  <a:lnTo>
                    <a:pt x="657" y="1133"/>
                  </a:lnTo>
                  <a:lnTo>
                    <a:pt x="647" y="1128"/>
                  </a:lnTo>
                  <a:lnTo>
                    <a:pt x="643" y="1126"/>
                  </a:lnTo>
                  <a:lnTo>
                    <a:pt x="636" y="1127"/>
                  </a:lnTo>
                  <a:lnTo>
                    <a:pt x="619" y="1128"/>
                  </a:lnTo>
                  <a:lnTo>
                    <a:pt x="609" y="1130"/>
                  </a:lnTo>
                  <a:lnTo>
                    <a:pt x="602" y="1134"/>
                  </a:lnTo>
                  <a:lnTo>
                    <a:pt x="597" y="1135"/>
                  </a:lnTo>
                  <a:lnTo>
                    <a:pt x="594" y="1137"/>
                  </a:lnTo>
                  <a:lnTo>
                    <a:pt x="592" y="1140"/>
                  </a:lnTo>
                  <a:lnTo>
                    <a:pt x="591" y="1143"/>
                  </a:lnTo>
                  <a:lnTo>
                    <a:pt x="588" y="1148"/>
                  </a:lnTo>
                  <a:lnTo>
                    <a:pt x="585" y="1151"/>
                  </a:lnTo>
                  <a:lnTo>
                    <a:pt x="582" y="1155"/>
                  </a:lnTo>
                  <a:lnTo>
                    <a:pt x="577" y="1156"/>
                  </a:lnTo>
                  <a:lnTo>
                    <a:pt x="574" y="1158"/>
                  </a:lnTo>
                  <a:lnTo>
                    <a:pt x="571" y="1160"/>
                  </a:lnTo>
                  <a:lnTo>
                    <a:pt x="570" y="1163"/>
                  </a:lnTo>
                  <a:lnTo>
                    <a:pt x="569" y="1168"/>
                  </a:lnTo>
                  <a:lnTo>
                    <a:pt x="569" y="1172"/>
                  </a:lnTo>
                  <a:lnTo>
                    <a:pt x="566" y="1178"/>
                  </a:lnTo>
                  <a:lnTo>
                    <a:pt x="563" y="1182"/>
                  </a:lnTo>
                  <a:lnTo>
                    <a:pt x="560" y="1187"/>
                  </a:lnTo>
                  <a:lnTo>
                    <a:pt x="559" y="1188"/>
                  </a:lnTo>
                  <a:lnTo>
                    <a:pt x="556" y="1188"/>
                  </a:lnTo>
                  <a:lnTo>
                    <a:pt x="554" y="1189"/>
                  </a:lnTo>
                  <a:lnTo>
                    <a:pt x="551" y="1188"/>
                  </a:lnTo>
                  <a:lnTo>
                    <a:pt x="549" y="1187"/>
                  </a:lnTo>
                  <a:lnTo>
                    <a:pt x="546" y="1184"/>
                  </a:lnTo>
                  <a:lnTo>
                    <a:pt x="544" y="1182"/>
                  </a:lnTo>
                  <a:lnTo>
                    <a:pt x="541" y="1179"/>
                  </a:lnTo>
                  <a:lnTo>
                    <a:pt x="535" y="1171"/>
                  </a:lnTo>
                  <a:lnTo>
                    <a:pt x="529" y="1167"/>
                  </a:lnTo>
                  <a:lnTo>
                    <a:pt x="523" y="1162"/>
                  </a:lnTo>
                  <a:lnTo>
                    <a:pt x="517" y="1158"/>
                  </a:lnTo>
                  <a:lnTo>
                    <a:pt x="513" y="1156"/>
                  </a:lnTo>
                  <a:lnTo>
                    <a:pt x="511" y="1152"/>
                  </a:lnTo>
                  <a:lnTo>
                    <a:pt x="508" y="1149"/>
                  </a:lnTo>
                  <a:lnTo>
                    <a:pt x="506" y="1144"/>
                  </a:lnTo>
                  <a:lnTo>
                    <a:pt x="503" y="1138"/>
                  </a:lnTo>
                  <a:lnTo>
                    <a:pt x="502" y="1133"/>
                  </a:lnTo>
                  <a:lnTo>
                    <a:pt x="501" y="1125"/>
                  </a:lnTo>
                  <a:lnTo>
                    <a:pt x="500" y="1115"/>
                  </a:lnTo>
                  <a:lnTo>
                    <a:pt x="498" y="1097"/>
                  </a:lnTo>
                  <a:lnTo>
                    <a:pt x="495" y="1081"/>
                  </a:lnTo>
                  <a:lnTo>
                    <a:pt x="491" y="1066"/>
                  </a:lnTo>
                  <a:lnTo>
                    <a:pt x="487" y="1054"/>
                  </a:lnTo>
                  <a:lnTo>
                    <a:pt x="483" y="1044"/>
                  </a:lnTo>
                  <a:lnTo>
                    <a:pt x="480" y="1035"/>
                  </a:lnTo>
                  <a:lnTo>
                    <a:pt x="478" y="1028"/>
                  </a:lnTo>
                  <a:lnTo>
                    <a:pt x="478" y="1022"/>
                  </a:lnTo>
                  <a:lnTo>
                    <a:pt x="476" y="1003"/>
                  </a:lnTo>
                  <a:lnTo>
                    <a:pt x="470" y="971"/>
                  </a:lnTo>
                  <a:lnTo>
                    <a:pt x="468" y="953"/>
                  </a:lnTo>
                  <a:lnTo>
                    <a:pt x="467" y="933"/>
                  </a:lnTo>
                  <a:lnTo>
                    <a:pt x="467" y="923"/>
                  </a:lnTo>
                  <a:lnTo>
                    <a:pt x="467" y="913"/>
                  </a:lnTo>
                  <a:lnTo>
                    <a:pt x="468" y="903"/>
                  </a:lnTo>
                  <a:lnTo>
                    <a:pt x="470" y="893"/>
                  </a:lnTo>
                  <a:lnTo>
                    <a:pt x="476" y="857"/>
                  </a:lnTo>
                  <a:lnTo>
                    <a:pt x="478" y="826"/>
                  </a:lnTo>
                  <a:lnTo>
                    <a:pt x="480" y="811"/>
                  </a:lnTo>
                  <a:lnTo>
                    <a:pt x="481" y="797"/>
                  </a:lnTo>
                  <a:lnTo>
                    <a:pt x="485" y="784"/>
                  </a:lnTo>
                  <a:lnTo>
                    <a:pt x="489" y="769"/>
                  </a:lnTo>
                  <a:lnTo>
                    <a:pt x="493" y="754"/>
                  </a:lnTo>
                  <a:lnTo>
                    <a:pt x="498" y="735"/>
                  </a:lnTo>
                  <a:lnTo>
                    <a:pt x="500" y="716"/>
                  </a:lnTo>
                  <a:lnTo>
                    <a:pt x="501" y="697"/>
                  </a:lnTo>
                  <a:lnTo>
                    <a:pt x="500" y="677"/>
                  </a:lnTo>
                  <a:lnTo>
                    <a:pt x="498" y="658"/>
                  </a:lnTo>
                  <a:lnTo>
                    <a:pt x="496" y="650"/>
                  </a:lnTo>
                  <a:lnTo>
                    <a:pt x="493" y="642"/>
                  </a:lnTo>
                  <a:lnTo>
                    <a:pt x="490" y="636"/>
                  </a:lnTo>
                  <a:lnTo>
                    <a:pt x="486" y="629"/>
                  </a:lnTo>
                  <a:lnTo>
                    <a:pt x="476" y="614"/>
                  </a:lnTo>
                  <a:lnTo>
                    <a:pt x="472" y="607"/>
                  </a:lnTo>
                  <a:lnTo>
                    <a:pt x="468" y="600"/>
                  </a:lnTo>
                  <a:lnTo>
                    <a:pt x="454" y="585"/>
                  </a:lnTo>
                  <a:lnTo>
                    <a:pt x="434" y="566"/>
                  </a:lnTo>
                  <a:lnTo>
                    <a:pt x="421" y="554"/>
                  </a:lnTo>
                  <a:lnTo>
                    <a:pt x="415" y="551"/>
                  </a:lnTo>
                  <a:lnTo>
                    <a:pt x="411" y="549"/>
                  </a:lnTo>
                  <a:lnTo>
                    <a:pt x="407" y="547"/>
                  </a:lnTo>
                  <a:lnTo>
                    <a:pt x="404" y="546"/>
                  </a:lnTo>
                  <a:lnTo>
                    <a:pt x="393" y="549"/>
                  </a:lnTo>
                  <a:lnTo>
                    <a:pt x="379" y="552"/>
                  </a:lnTo>
                  <a:lnTo>
                    <a:pt x="365" y="556"/>
                  </a:lnTo>
                  <a:lnTo>
                    <a:pt x="360" y="557"/>
                  </a:lnTo>
                  <a:lnTo>
                    <a:pt x="356" y="560"/>
                  </a:lnTo>
                  <a:lnTo>
                    <a:pt x="348" y="563"/>
                  </a:lnTo>
                  <a:lnTo>
                    <a:pt x="343" y="564"/>
                  </a:lnTo>
                  <a:lnTo>
                    <a:pt x="338" y="565"/>
                  </a:lnTo>
                  <a:lnTo>
                    <a:pt x="333" y="564"/>
                  </a:lnTo>
                  <a:lnTo>
                    <a:pt x="330" y="563"/>
                  </a:lnTo>
                  <a:lnTo>
                    <a:pt x="320" y="559"/>
                  </a:lnTo>
                  <a:lnTo>
                    <a:pt x="308" y="553"/>
                  </a:lnTo>
                  <a:lnTo>
                    <a:pt x="302" y="550"/>
                  </a:lnTo>
                  <a:lnTo>
                    <a:pt x="298" y="546"/>
                  </a:lnTo>
                  <a:lnTo>
                    <a:pt x="297" y="544"/>
                  </a:lnTo>
                  <a:lnTo>
                    <a:pt x="296" y="543"/>
                  </a:lnTo>
                  <a:lnTo>
                    <a:pt x="296" y="541"/>
                  </a:lnTo>
                  <a:lnTo>
                    <a:pt x="297" y="539"/>
                  </a:lnTo>
                  <a:lnTo>
                    <a:pt x="302" y="523"/>
                  </a:lnTo>
                  <a:lnTo>
                    <a:pt x="311" y="499"/>
                  </a:lnTo>
                  <a:lnTo>
                    <a:pt x="318" y="477"/>
                  </a:lnTo>
                  <a:lnTo>
                    <a:pt x="321" y="467"/>
                  </a:lnTo>
                  <a:lnTo>
                    <a:pt x="321" y="456"/>
                  </a:lnTo>
                  <a:lnTo>
                    <a:pt x="321" y="430"/>
                  </a:lnTo>
                  <a:lnTo>
                    <a:pt x="323" y="415"/>
                  </a:lnTo>
                  <a:lnTo>
                    <a:pt x="324" y="400"/>
                  </a:lnTo>
                  <a:lnTo>
                    <a:pt x="328" y="386"/>
                  </a:lnTo>
                  <a:lnTo>
                    <a:pt x="332" y="376"/>
                  </a:lnTo>
                  <a:lnTo>
                    <a:pt x="340" y="364"/>
                  </a:lnTo>
                  <a:lnTo>
                    <a:pt x="344" y="359"/>
                  </a:lnTo>
                  <a:lnTo>
                    <a:pt x="347" y="352"/>
                  </a:lnTo>
                  <a:lnTo>
                    <a:pt x="352" y="341"/>
                  </a:lnTo>
                  <a:lnTo>
                    <a:pt x="354" y="331"/>
                  </a:lnTo>
                  <a:lnTo>
                    <a:pt x="355" y="321"/>
                  </a:lnTo>
                  <a:lnTo>
                    <a:pt x="356" y="310"/>
                  </a:lnTo>
                  <a:lnTo>
                    <a:pt x="356" y="298"/>
                  </a:lnTo>
                  <a:lnTo>
                    <a:pt x="355" y="278"/>
                  </a:lnTo>
                  <a:lnTo>
                    <a:pt x="354" y="267"/>
                  </a:lnTo>
                  <a:lnTo>
                    <a:pt x="353" y="256"/>
                  </a:lnTo>
                  <a:lnTo>
                    <a:pt x="353" y="241"/>
                  </a:lnTo>
                  <a:lnTo>
                    <a:pt x="353" y="233"/>
                  </a:lnTo>
                  <a:lnTo>
                    <a:pt x="354" y="226"/>
                  </a:lnTo>
                  <a:lnTo>
                    <a:pt x="355" y="223"/>
                  </a:lnTo>
                  <a:lnTo>
                    <a:pt x="356" y="221"/>
                  </a:lnTo>
                  <a:lnTo>
                    <a:pt x="358" y="219"/>
                  </a:lnTo>
                  <a:lnTo>
                    <a:pt x="360" y="217"/>
                  </a:lnTo>
                  <a:lnTo>
                    <a:pt x="368" y="213"/>
                  </a:lnTo>
                  <a:lnTo>
                    <a:pt x="374" y="207"/>
                  </a:lnTo>
                  <a:lnTo>
                    <a:pt x="381" y="201"/>
                  </a:lnTo>
                  <a:lnTo>
                    <a:pt x="387" y="195"/>
                  </a:lnTo>
                  <a:lnTo>
                    <a:pt x="393" y="186"/>
                  </a:lnTo>
                  <a:lnTo>
                    <a:pt x="398" y="175"/>
                  </a:lnTo>
                  <a:lnTo>
                    <a:pt x="404" y="164"/>
                  </a:lnTo>
                  <a:lnTo>
                    <a:pt x="406" y="154"/>
                  </a:lnTo>
                  <a:lnTo>
                    <a:pt x="407" y="140"/>
                  </a:lnTo>
                  <a:lnTo>
                    <a:pt x="407" y="119"/>
                  </a:lnTo>
                  <a:lnTo>
                    <a:pt x="407" y="101"/>
                  </a:lnTo>
                  <a:lnTo>
                    <a:pt x="406" y="94"/>
                  </a:lnTo>
                  <a:lnTo>
                    <a:pt x="409" y="90"/>
                  </a:lnTo>
                  <a:lnTo>
                    <a:pt x="414" y="83"/>
                  </a:lnTo>
                  <a:lnTo>
                    <a:pt x="414" y="81"/>
                  </a:lnTo>
                  <a:lnTo>
                    <a:pt x="414" y="78"/>
                  </a:lnTo>
                  <a:lnTo>
                    <a:pt x="414" y="76"/>
                  </a:lnTo>
                  <a:lnTo>
                    <a:pt x="413" y="75"/>
                  </a:lnTo>
                  <a:lnTo>
                    <a:pt x="411" y="74"/>
                  </a:lnTo>
                  <a:lnTo>
                    <a:pt x="407" y="73"/>
                  </a:lnTo>
                  <a:lnTo>
                    <a:pt x="403" y="72"/>
                  </a:lnTo>
                  <a:lnTo>
                    <a:pt x="398" y="72"/>
                  </a:lnTo>
                  <a:lnTo>
                    <a:pt x="379" y="69"/>
                  </a:lnTo>
                  <a:lnTo>
                    <a:pt x="362" y="67"/>
                  </a:lnTo>
                  <a:lnTo>
                    <a:pt x="355" y="67"/>
                  </a:lnTo>
                  <a:lnTo>
                    <a:pt x="349" y="67"/>
                  </a:lnTo>
                  <a:lnTo>
                    <a:pt x="343" y="68"/>
                  </a:lnTo>
                  <a:lnTo>
                    <a:pt x="338" y="72"/>
                  </a:lnTo>
                  <a:lnTo>
                    <a:pt x="317" y="88"/>
                  </a:lnTo>
                  <a:lnTo>
                    <a:pt x="305" y="96"/>
                  </a:lnTo>
                  <a:lnTo>
                    <a:pt x="302" y="94"/>
                  </a:lnTo>
                  <a:lnTo>
                    <a:pt x="297" y="92"/>
                  </a:lnTo>
                  <a:lnTo>
                    <a:pt x="294" y="92"/>
                  </a:lnTo>
                  <a:lnTo>
                    <a:pt x="290" y="94"/>
                  </a:lnTo>
                  <a:lnTo>
                    <a:pt x="286" y="99"/>
                  </a:lnTo>
                  <a:lnTo>
                    <a:pt x="282" y="107"/>
                  </a:lnTo>
                  <a:lnTo>
                    <a:pt x="277" y="125"/>
                  </a:lnTo>
                  <a:lnTo>
                    <a:pt x="273" y="138"/>
                  </a:lnTo>
                  <a:lnTo>
                    <a:pt x="269" y="150"/>
                  </a:lnTo>
                  <a:lnTo>
                    <a:pt x="266" y="164"/>
                  </a:lnTo>
                  <a:lnTo>
                    <a:pt x="264" y="182"/>
                  </a:lnTo>
                  <a:lnTo>
                    <a:pt x="262" y="201"/>
                  </a:lnTo>
                  <a:lnTo>
                    <a:pt x="259" y="219"/>
                  </a:lnTo>
                  <a:lnTo>
                    <a:pt x="258" y="234"/>
                  </a:lnTo>
                  <a:lnTo>
                    <a:pt x="258" y="239"/>
                  </a:lnTo>
                  <a:lnTo>
                    <a:pt x="256" y="245"/>
                  </a:lnTo>
                  <a:lnTo>
                    <a:pt x="255" y="249"/>
                  </a:lnTo>
                  <a:lnTo>
                    <a:pt x="253" y="255"/>
                  </a:lnTo>
                  <a:lnTo>
                    <a:pt x="250" y="259"/>
                  </a:lnTo>
                  <a:lnTo>
                    <a:pt x="249" y="265"/>
                  </a:lnTo>
                  <a:lnTo>
                    <a:pt x="247" y="270"/>
                  </a:lnTo>
                  <a:lnTo>
                    <a:pt x="247" y="278"/>
                  </a:lnTo>
                  <a:lnTo>
                    <a:pt x="247" y="289"/>
                  </a:lnTo>
                  <a:lnTo>
                    <a:pt x="245" y="296"/>
                  </a:lnTo>
                  <a:lnTo>
                    <a:pt x="242" y="300"/>
                  </a:lnTo>
                  <a:lnTo>
                    <a:pt x="234" y="305"/>
                  </a:lnTo>
                  <a:lnTo>
                    <a:pt x="229" y="307"/>
                  </a:lnTo>
                  <a:lnTo>
                    <a:pt x="227" y="308"/>
                  </a:lnTo>
                  <a:lnTo>
                    <a:pt x="227" y="307"/>
                  </a:lnTo>
                  <a:lnTo>
                    <a:pt x="227" y="306"/>
                  </a:lnTo>
                  <a:lnTo>
                    <a:pt x="227" y="306"/>
                  </a:lnTo>
                  <a:lnTo>
                    <a:pt x="220" y="313"/>
                  </a:lnTo>
                  <a:lnTo>
                    <a:pt x="210" y="324"/>
                  </a:lnTo>
                  <a:lnTo>
                    <a:pt x="204" y="333"/>
                  </a:lnTo>
                  <a:lnTo>
                    <a:pt x="201" y="340"/>
                  </a:lnTo>
                  <a:lnTo>
                    <a:pt x="197" y="347"/>
                  </a:lnTo>
                  <a:lnTo>
                    <a:pt x="194" y="352"/>
                  </a:lnTo>
                  <a:lnTo>
                    <a:pt x="191" y="355"/>
                  </a:lnTo>
                  <a:lnTo>
                    <a:pt x="189" y="358"/>
                  </a:lnTo>
                  <a:lnTo>
                    <a:pt x="186" y="358"/>
                  </a:lnTo>
                  <a:lnTo>
                    <a:pt x="184" y="358"/>
                  </a:lnTo>
                  <a:lnTo>
                    <a:pt x="181" y="358"/>
                  </a:lnTo>
                  <a:lnTo>
                    <a:pt x="179" y="358"/>
                  </a:lnTo>
                  <a:lnTo>
                    <a:pt x="176" y="359"/>
                  </a:lnTo>
                  <a:lnTo>
                    <a:pt x="175" y="361"/>
                  </a:lnTo>
                  <a:lnTo>
                    <a:pt x="175" y="363"/>
                  </a:lnTo>
                  <a:lnTo>
                    <a:pt x="174" y="364"/>
                  </a:lnTo>
                  <a:lnTo>
                    <a:pt x="173" y="354"/>
                  </a:lnTo>
                  <a:lnTo>
                    <a:pt x="173" y="347"/>
                  </a:lnTo>
                  <a:lnTo>
                    <a:pt x="173" y="341"/>
                  </a:lnTo>
                  <a:lnTo>
                    <a:pt x="174" y="336"/>
                  </a:lnTo>
                  <a:lnTo>
                    <a:pt x="175" y="332"/>
                  </a:lnTo>
                  <a:lnTo>
                    <a:pt x="176" y="329"/>
                  </a:lnTo>
                  <a:lnTo>
                    <a:pt x="176" y="326"/>
                  </a:lnTo>
                  <a:lnTo>
                    <a:pt x="174" y="323"/>
                  </a:lnTo>
                  <a:lnTo>
                    <a:pt x="170" y="321"/>
                  </a:lnTo>
                  <a:lnTo>
                    <a:pt x="161" y="318"/>
                  </a:lnTo>
                  <a:lnTo>
                    <a:pt x="154" y="315"/>
                  </a:lnTo>
                  <a:lnTo>
                    <a:pt x="151" y="313"/>
                  </a:lnTo>
                  <a:lnTo>
                    <a:pt x="150" y="310"/>
                  </a:lnTo>
                  <a:lnTo>
                    <a:pt x="149" y="307"/>
                  </a:lnTo>
                  <a:lnTo>
                    <a:pt x="148" y="302"/>
                  </a:lnTo>
                  <a:lnTo>
                    <a:pt x="148" y="292"/>
                  </a:lnTo>
                  <a:lnTo>
                    <a:pt x="148" y="285"/>
                  </a:lnTo>
                  <a:lnTo>
                    <a:pt x="148" y="276"/>
                  </a:lnTo>
                  <a:lnTo>
                    <a:pt x="148" y="267"/>
                  </a:lnTo>
                  <a:lnTo>
                    <a:pt x="147" y="245"/>
                  </a:lnTo>
                  <a:lnTo>
                    <a:pt x="142" y="210"/>
                  </a:lnTo>
                  <a:lnTo>
                    <a:pt x="139" y="177"/>
                  </a:lnTo>
                  <a:lnTo>
                    <a:pt x="138" y="162"/>
                  </a:lnTo>
                  <a:lnTo>
                    <a:pt x="140" y="143"/>
                  </a:lnTo>
                  <a:lnTo>
                    <a:pt x="144" y="101"/>
                  </a:lnTo>
                  <a:lnTo>
                    <a:pt x="146" y="77"/>
                  </a:lnTo>
                  <a:lnTo>
                    <a:pt x="147" y="55"/>
                  </a:lnTo>
                  <a:lnTo>
                    <a:pt x="147" y="46"/>
                  </a:lnTo>
                  <a:lnTo>
                    <a:pt x="146" y="39"/>
                  </a:lnTo>
                  <a:lnTo>
                    <a:pt x="144" y="32"/>
                  </a:lnTo>
                  <a:lnTo>
                    <a:pt x="142" y="28"/>
                  </a:lnTo>
                  <a:lnTo>
                    <a:pt x="139" y="21"/>
                  </a:lnTo>
                  <a:lnTo>
                    <a:pt x="134" y="15"/>
                  </a:lnTo>
                  <a:lnTo>
                    <a:pt x="129" y="9"/>
                  </a:lnTo>
                  <a:lnTo>
                    <a:pt x="122" y="4"/>
                  </a:lnTo>
                  <a:lnTo>
                    <a:pt x="119" y="2"/>
                  </a:lnTo>
                  <a:lnTo>
                    <a:pt x="116" y="1"/>
                  </a:lnTo>
                  <a:lnTo>
                    <a:pt x="111" y="0"/>
                  </a:lnTo>
                  <a:lnTo>
                    <a:pt x="107" y="0"/>
                  </a:lnTo>
                  <a:lnTo>
                    <a:pt x="101" y="0"/>
                  </a:lnTo>
                  <a:lnTo>
                    <a:pt x="96" y="1"/>
                  </a:lnTo>
                  <a:lnTo>
                    <a:pt x="89" y="3"/>
                  </a:lnTo>
                  <a:lnTo>
                    <a:pt x="83" y="5"/>
                  </a:lnTo>
                  <a:lnTo>
                    <a:pt x="68" y="11"/>
                  </a:lnTo>
                  <a:lnTo>
                    <a:pt x="53" y="14"/>
                  </a:lnTo>
                  <a:lnTo>
                    <a:pt x="40" y="15"/>
                  </a:lnTo>
                  <a:lnTo>
                    <a:pt x="26" y="18"/>
                  </a:lnTo>
                  <a:lnTo>
                    <a:pt x="16" y="19"/>
                  </a:lnTo>
                  <a:lnTo>
                    <a:pt x="7" y="22"/>
                  </a:lnTo>
                  <a:lnTo>
                    <a:pt x="4" y="24"/>
                  </a:lnTo>
                  <a:lnTo>
                    <a:pt x="2" y="26"/>
                  </a:lnTo>
                  <a:lnTo>
                    <a:pt x="1" y="30"/>
                  </a:lnTo>
                  <a:lnTo>
                    <a:pt x="0" y="33"/>
                  </a:lnTo>
                  <a:lnTo>
                    <a:pt x="2" y="50"/>
                  </a:lnTo>
                  <a:lnTo>
                    <a:pt x="6" y="82"/>
                  </a:lnTo>
                  <a:lnTo>
                    <a:pt x="14" y="124"/>
                  </a:lnTo>
                  <a:lnTo>
                    <a:pt x="22" y="170"/>
                  </a:lnTo>
                  <a:lnTo>
                    <a:pt x="30" y="219"/>
                  </a:lnTo>
                  <a:lnTo>
                    <a:pt x="37" y="264"/>
                  </a:lnTo>
                  <a:lnTo>
                    <a:pt x="42" y="300"/>
                  </a:lnTo>
                  <a:lnTo>
                    <a:pt x="44" y="324"/>
                  </a:lnTo>
                  <a:lnTo>
                    <a:pt x="45" y="361"/>
                  </a:lnTo>
                  <a:lnTo>
                    <a:pt x="48" y="401"/>
                  </a:lnTo>
                  <a:lnTo>
                    <a:pt x="51" y="422"/>
                  </a:lnTo>
                  <a:lnTo>
                    <a:pt x="53" y="441"/>
                  </a:lnTo>
                  <a:lnTo>
                    <a:pt x="56" y="460"/>
                  </a:lnTo>
                  <a:lnTo>
                    <a:pt x="61" y="478"/>
                  </a:lnTo>
                  <a:lnTo>
                    <a:pt x="67" y="509"/>
                  </a:lnTo>
                  <a:lnTo>
                    <a:pt x="73" y="534"/>
                  </a:lnTo>
                  <a:lnTo>
                    <a:pt x="76" y="545"/>
                  </a:lnTo>
                  <a:lnTo>
                    <a:pt x="80" y="554"/>
                  </a:lnTo>
                  <a:lnTo>
                    <a:pt x="83" y="557"/>
                  </a:lnTo>
                  <a:lnTo>
                    <a:pt x="86" y="561"/>
                  </a:lnTo>
                  <a:lnTo>
                    <a:pt x="89" y="564"/>
                  </a:lnTo>
                  <a:lnTo>
                    <a:pt x="94" y="566"/>
                  </a:lnTo>
                  <a:lnTo>
                    <a:pt x="99" y="570"/>
                  </a:lnTo>
                  <a:lnTo>
                    <a:pt x="101" y="572"/>
                  </a:lnTo>
                  <a:lnTo>
                    <a:pt x="101" y="574"/>
                  </a:lnTo>
                  <a:lnTo>
                    <a:pt x="100" y="575"/>
                  </a:lnTo>
                  <a:lnTo>
                    <a:pt x="99" y="576"/>
                  </a:lnTo>
                  <a:lnTo>
                    <a:pt x="101" y="577"/>
                  </a:lnTo>
                  <a:lnTo>
                    <a:pt x="106" y="577"/>
                  </a:lnTo>
                  <a:lnTo>
                    <a:pt x="116" y="577"/>
                  </a:lnTo>
                  <a:lnTo>
                    <a:pt x="121" y="576"/>
                  </a:lnTo>
                  <a:lnTo>
                    <a:pt x="127" y="575"/>
                  </a:lnTo>
                  <a:lnTo>
                    <a:pt x="131" y="574"/>
                  </a:lnTo>
                  <a:lnTo>
                    <a:pt x="136" y="572"/>
                  </a:lnTo>
                  <a:lnTo>
                    <a:pt x="143" y="567"/>
                  </a:lnTo>
                  <a:lnTo>
                    <a:pt x="150" y="562"/>
                  </a:lnTo>
                  <a:lnTo>
                    <a:pt x="157" y="557"/>
                  </a:lnTo>
                  <a:lnTo>
                    <a:pt x="164" y="554"/>
                  </a:lnTo>
                  <a:lnTo>
                    <a:pt x="168" y="553"/>
                  </a:lnTo>
                  <a:lnTo>
                    <a:pt x="172" y="553"/>
                  </a:lnTo>
                  <a:lnTo>
                    <a:pt x="176" y="553"/>
                  </a:lnTo>
                  <a:lnTo>
                    <a:pt x="181" y="555"/>
                  </a:lnTo>
                  <a:lnTo>
                    <a:pt x="185" y="557"/>
                  </a:lnTo>
                  <a:lnTo>
                    <a:pt x="190" y="560"/>
                  </a:lnTo>
                  <a:lnTo>
                    <a:pt x="192" y="563"/>
                  </a:lnTo>
                  <a:lnTo>
                    <a:pt x="193" y="567"/>
                  </a:lnTo>
                  <a:lnTo>
                    <a:pt x="194" y="571"/>
                  </a:lnTo>
                  <a:lnTo>
                    <a:pt x="194" y="575"/>
                  </a:lnTo>
                  <a:lnTo>
                    <a:pt x="194" y="579"/>
                  </a:lnTo>
                  <a:lnTo>
                    <a:pt x="193" y="584"/>
                  </a:lnTo>
                  <a:lnTo>
                    <a:pt x="188" y="603"/>
                  </a:lnTo>
                  <a:lnTo>
                    <a:pt x="183" y="619"/>
                  </a:lnTo>
                  <a:lnTo>
                    <a:pt x="181" y="630"/>
                  </a:lnTo>
                  <a:lnTo>
                    <a:pt x="180" y="640"/>
                  </a:lnTo>
                  <a:lnTo>
                    <a:pt x="179" y="645"/>
                  </a:lnTo>
                  <a:lnTo>
                    <a:pt x="180" y="650"/>
                  </a:lnTo>
                  <a:lnTo>
                    <a:pt x="181" y="656"/>
                  </a:lnTo>
                  <a:lnTo>
                    <a:pt x="183" y="662"/>
                  </a:lnTo>
                  <a:lnTo>
                    <a:pt x="189" y="673"/>
                  </a:lnTo>
                  <a:lnTo>
                    <a:pt x="194" y="680"/>
                  </a:lnTo>
                  <a:lnTo>
                    <a:pt x="200" y="685"/>
                  </a:lnTo>
                  <a:lnTo>
                    <a:pt x="204" y="691"/>
                  </a:lnTo>
                  <a:lnTo>
                    <a:pt x="207" y="695"/>
                  </a:lnTo>
                  <a:lnTo>
                    <a:pt x="210" y="699"/>
                  </a:lnTo>
                  <a:lnTo>
                    <a:pt x="210" y="702"/>
                  </a:lnTo>
                  <a:lnTo>
                    <a:pt x="210" y="710"/>
                  </a:lnTo>
                  <a:lnTo>
                    <a:pt x="212" y="720"/>
                  </a:lnTo>
                  <a:lnTo>
                    <a:pt x="215" y="729"/>
                  </a:lnTo>
                  <a:lnTo>
                    <a:pt x="218" y="735"/>
                  </a:lnTo>
                  <a:lnTo>
                    <a:pt x="221" y="738"/>
                  </a:lnTo>
                  <a:lnTo>
                    <a:pt x="225" y="742"/>
                  </a:lnTo>
                  <a:lnTo>
                    <a:pt x="236" y="751"/>
                  </a:lnTo>
                  <a:lnTo>
                    <a:pt x="242" y="755"/>
                  </a:lnTo>
                  <a:lnTo>
                    <a:pt x="246" y="761"/>
                  </a:lnTo>
                  <a:lnTo>
                    <a:pt x="250" y="764"/>
                  </a:lnTo>
                  <a:lnTo>
                    <a:pt x="252" y="767"/>
                  </a:lnTo>
                  <a:lnTo>
                    <a:pt x="250" y="768"/>
                  </a:lnTo>
                  <a:lnTo>
                    <a:pt x="249" y="769"/>
                  </a:lnTo>
                  <a:lnTo>
                    <a:pt x="248" y="768"/>
                  </a:lnTo>
                  <a:lnTo>
                    <a:pt x="247" y="768"/>
                  </a:lnTo>
                  <a:lnTo>
                    <a:pt x="247" y="768"/>
                  </a:lnTo>
                  <a:lnTo>
                    <a:pt x="252" y="774"/>
                  </a:lnTo>
                  <a:lnTo>
                    <a:pt x="259" y="782"/>
                  </a:lnTo>
                  <a:lnTo>
                    <a:pt x="267" y="787"/>
                  </a:lnTo>
                  <a:lnTo>
                    <a:pt x="275" y="791"/>
                  </a:lnTo>
                  <a:lnTo>
                    <a:pt x="280" y="794"/>
                  </a:lnTo>
                  <a:lnTo>
                    <a:pt x="285" y="796"/>
                  </a:lnTo>
                  <a:lnTo>
                    <a:pt x="290" y="798"/>
                  </a:lnTo>
                  <a:lnTo>
                    <a:pt x="294" y="800"/>
                  </a:lnTo>
                  <a:lnTo>
                    <a:pt x="297" y="805"/>
                  </a:lnTo>
                  <a:lnTo>
                    <a:pt x="300" y="816"/>
                  </a:lnTo>
                  <a:lnTo>
                    <a:pt x="302" y="822"/>
                  </a:lnTo>
                  <a:lnTo>
                    <a:pt x="317" y="833"/>
                  </a:lnTo>
                  <a:lnTo>
                    <a:pt x="321" y="838"/>
                  </a:lnTo>
                  <a:lnTo>
                    <a:pt x="330" y="849"/>
                  </a:lnTo>
                  <a:lnTo>
                    <a:pt x="334" y="857"/>
                  </a:lnTo>
                  <a:lnTo>
                    <a:pt x="339" y="863"/>
                  </a:lnTo>
                  <a:lnTo>
                    <a:pt x="342" y="870"/>
                  </a:lnTo>
                  <a:lnTo>
                    <a:pt x="344" y="876"/>
                  </a:lnTo>
                  <a:lnTo>
                    <a:pt x="344" y="885"/>
                  </a:lnTo>
                  <a:lnTo>
                    <a:pt x="344" y="891"/>
                  </a:lnTo>
                  <a:lnTo>
                    <a:pt x="347" y="896"/>
                  </a:lnTo>
                  <a:lnTo>
                    <a:pt x="350" y="903"/>
                  </a:lnTo>
                  <a:lnTo>
                    <a:pt x="353" y="906"/>
                  </a:lnTo>
                  <a:lnTo>
                    <a:pt x="356" y="908"/>
                  </a:lnTo>
                  <a:lnTo>
                    <a:pt x="360" y="910"/>
                  </a:lnTo>
                  <a:lnTo>
                    <a:pt x="363" y="910"/>
                  </a:lnTo>
                  <a:lnTo>
                    <a:pt x="365" y="912"/>
                  </a:lnTo>
                  <a:lnTo>
                    <a:pt x="368" y="913"/>
                  </a:lnTo>
                  <a:lnTo>
                    <a:pt x="369" y="916"/>
                  </a:lnTo>
                  <a:lnTo>
                    <a:pt x="369" y="922"/>
                  </a:lnTo>
                  <a:lnTo>
                    <a:pt x="369" y="934"/>
                  </a:lnTo>
                  <a:lnTo>
                    <a:pt x="368" y="945"/>
                  </a:lnTo>
                  <a:lnTo>
                    <a:pt x="366" y="950"/>
                  </a:lnTo>
                  <a:lnTo>
                    <a:pt x="368" y="955"/>
                  </a:lnTo>
                  <a:lnTo>
                    <a:pt x="368" y="958"/>
                  </a:lnTo>
                  <a:lnTo>
                    <a:pt x="369" y="960"/>
                  </a:lnTo>
                  <a:lnTo>
                    <a:pt x="369" y="961"/>
                  </a:lnTo>
                  <a:lnTo>
                    <a:pt x="369" y="961"/>
                  </a:lnTo>
                  <a:lnTo>
                    <a:pt x="369" y="961"/>
                  </a:lnTo>
                  <a:lnTo>
                    <a:pt x="369" y="961"/>
                  </a:lnTo>
                  <a:lnTo>
                    <a:pt x="369" y="961"/>
                  </a:lnTo>
                  <a:lnTo>
                    <a:pt x="369" y="961"/>
                  </a:lnTo>
                  <a:lnTo>
                    <a:pt x="369" y="961"/>
                  </a:lnTo>
                  <a:lnTo>
                    <a:pt x="370" y="961"/>
                  </a:lnTo>
                  <a:lnTo>
                    <a:pt x="370" y="961"/>
                  </a:lnTo>
                  <a:lnTo>
                    <a:pt x="370" y="961"/>
                  </a:lnTo>
                  <a:lnTo>
                    <a:pt x="370" y="961"/>
                  </a:lnTo>
                  <a:lnTo>
                    <a:pt x="370" y="961"/>
                  </a:lnTo>
                  <a:lnTo>
                    <a:pt x="371" y="964"/>
                  </a:lnTo>
                  <a:lnTo>
                    <a:pt x="373" y="967"/>
                  </a:lnTo>
                  <a:lnTo>
                    <a:pt x="379" y="976"/>
                  </a:lnTo>
                  <a:lnTo>
                    <a:pt x="384" y="986"/>
                  </a:lnTo>
                  <a:lnTo>
                    <a:pt x="387" y="996"/>
                  </a:lnTo>
                  <a:lnTo>
                    <a:pt x="391" y="1005"/>
                  </a:lnTo>
                  <a:lnTo>
                    <a:pt x="392" y="1013"/>
                  </a:lnTo>
                  <a:lnTo>
                    <a:pt x="393" y="1022"/>
                  </a:lnTo>
                  <a:lnTo>
                    <a:pt x="392" y="1029"/>
                  </a:lnTo>
                  <a:lnTo>
                    <a:pt x="390" y="1035"/>
                  </a:lnTo>
                  <a:lnTo>
                    <a:pt x="384" y="1044"/>
                  </a:lnTo>
                  <a:lnTo>
                    <a:pt x="382" y="1052"/>
                  </a:lnTo>
                  <a:lnTo>
                    <a:pt x="382" y="1056"/>
                  </a:lnTo>
                  <a:lnTo>
                    <a:pt x="382" y="1061"/>
                  </a:lnTo>
                  <a:lnTo>
                    <a:pt x="383" y="1065"/>
                  </a:lnTo>
                  <a:lnTo>
                    <a:pt x="385" y="1072"/>
                  </a:lnTo>
                  <a:lnTo>
                    <a:pt x="391" y="1085"/>
                  </a:lnTo>
                  <a:lnTo>
                    <a:pt x="397" y="1094"/>
                  </a:lnTo>
                  <a:lnTo>
                    <a:pt x="402" y="1101"/>
                  </a:lnTo>
                  <a:lnTo>
                    <a:pt x="404" y="1103"/>
                  </a:lnTo>
                  <a:lnTo>
                    <a:pt x="407" y="1107"/>
                  </a:lnTo>
                  <a:lnTo>
                    <a:pt x="414" y="1118"/>
                  </a:lnTo>
                  <a:lnTo>
                    <a:pt x="422" y="1130"/>
                  </a:lnTo>
                  <a:lnTo>
                    <a:pt x="426" y="1140"/>
                  </a:lnTo>
                  <a:lnTo>
                    <a:pt x="437" y="1154"/>
                  </a:lnTo>
                  <a:lnTo>
                    <a:pt x="449" y="1165"/>
                  </a:lnTo>
                  <a:lnTo>
                    <a:pt x="449" y="1166"/>
                  </a:lnTo>
                  <a:lnTo>
                    <a:pt x="454" y="1171"/>
                  </a:lnTo>
                  <a:lnTo>
                    <a:pt x="457" y="1176"/>
                  </a:lnTo>
                  <a:lnTo>
                    <a:pt x="459" y="1182"/>
                  </a:lnTo>
                  <a:lnTo>
                    <a:pt x="461" y="1189"/>
                  </a:lnTo>
                  <a:lnTo>
                    <a:pt x="462" y="1197"/>
                  </a:lnTo>
                  <a:lnTo>
                    <a:pt x="462" y="1211"/>
                  </a:lnTo>
                  <a:lnTo>
                    <a:pt x="461" y="1224"/>
                  </a:lnTo>
                  <a:lnTo>
                    <a:pt x="461" y="1236"/>
                  </a:lnTo>
                  <a:lnTo>
                    <a:pt x="462" y="1248"/>
                  </a:lnTo>
                  <a:lnTo>
                    <a:pt x="465" y="1256"/>
                  </a:lnTo>
                  <a:lnTo>
                    <a:pt x="466" y="1260"/>
                  </a:lnTo>
                  <a:lnTo>
                    <a:pt x="467" y="1258"/>
                  </a:lnTo>
                  <a:lnTo>
                    <a:pt x="470" y="1257"/>
                  </a:lnTo>
                  <a:lnTo>
                    <a:pt x="474" y="1257"/>
                  </a:lnTo>
                  <a:lnTo>
                    <a:pt x="476" y="1258"/>
                  </a:lnTo>
                  <a:lnTo>
                    <a:pt x="479" y="1261"/>
                  </a:lnTo>
                  <a:lnTo>
                    <a:pt x="482" y="1264"/>
                  </a:lnTo>
                  <a:lnTo>
                    <a:pt x="493" y="1277"/>
                  </a:lnTo>
                  <a:lnTo>
                    <a:pt x="499" y="1284"/>
                  </a:lnTo>
                  <a:lnTo>
                    <a:pt x="521" y="1290"/>
                  </a:lnTo>
                  <a:lnTo>
                    <a:pt x="522" y="1288"/>
                  </a:lnTo>
                  <a:lnTo>
                    <a:pt x="527" y="1285"/>
                  </a:lnTo>
                  <a:lnTo>
                    <a:pt x="529" y="1284"/>
                  </a:lnTo>
                  <a:lnTo>
                    <a:pt x="531" y="1283"/>
                  </a:lnTo>
                  <a:lnTo>
                    <a:pt x="533" y="1283"/>
                  </a:lnTo>
                  <a:lnTo>
                    <a:pt x="535" y="1284"/>
                  </a:lnTo>
                  <a:lnTo>
                    <a:pt x="540" y="1289"/>
                  </a:lnTo>
                  <a:lnTo>
                    <a:pt x="542" y="1295"/>
                  </a:lnTo>
                  <a:lnTo>
                    <a:pt x="543" y="1299"/>
                  </a:lnTo>
                  <a:lnTo>
                    <a:pt x="544" y="1305"/>
                  </a:lnTo>
                  <a:lnTo>
                    <a:pt x="544" y="1316"/>
                  </a:lnTo>
                  <a:lnTo>
                    <a:pt x="544" y="1324"/>
                  </a:lnTo>
                  <a:lnTo>
                    <a:pt x="571" y="1333"/>
                  </a:lnTo>
                  <a:lnTo>
                    <a:pt x="592" y="1350"/>
                  </a:lnTo>
                  <a:lnTo>
                    <a:pt x="597" y="1351"/>
                  </a:lnTo>
                  <a:lnTo>
                    <a:pt x="603" y="1350"/>
                  </a:lnTo>
                  <a:lnTo>
                    <a:pt x="608" y="1349"/>
                  </a:lnTo>
                  <a:lnTo>
                    <a:pt x="613" y="1347"/>
                  </a:lnTo>
                  <a:lnTo>
                    <a:pt x="622" y="1342"/>
                  </a:lnTo>
                  <a:lnTo>
                    <a:pt x="624" y="1340"/>
                  </a:lnTo>
                  <a:lnTo>
                    <a:pt x="625" y="1331"/>
                  </a:lnTo>
                  <a:lnTo>
                    <a:pt x="624" y="1317"/>
                  </a:lnTo>
                  <a:lnTo>
                    <a:pt x="619" y="1304"/>
                  </a:lnTo>
                  <a:lnTo>
                    <a:pt x="616" y="1296"/>
                  </a:lnTo>
                  <a:lnTo>
                    <a:pt x="615" y="1294"/>
                  </a:lnTo>
                  <a:lnTo>
                    <a:pt x="612" y="1288"/>
                  </a:lnTo>
                  <a:lnTo>
                    <a:pt x="610" y="1285"/>
                  </a:lnTo>
                  <a:lnTo>
                    <a:pt x="609" y="1282"/>
                  </a:lnTo>
                  <a:lnTo>
                    <a:pt x="609" y="1278"/>
                  </a:lnTo>
                  <a:lnTo>
                    <a:pt x="609" y="1276"/>
                  </a:lnTo>
                  <a:lnTo>
                    <a:pt x="616" y="1265"/>
                  </a:lnTo>
                  <a:lnTo>
                    <a:pt x="620" y="1260"/>
                  </a:lnTo>
                  <a:lnTo>
                    <a:pt x="630" y="1243"/>
                  </a:lnTo>
                  <a:lnTo>
                    <a:pt x="628" y="1240"/>
                  </a:lnTo>
                  <a:lnTo>
                    <a:pt x="625" y="1233"/>
                  </a:lnTo>
                  <a:lnTo>
                    <a:pt x="625" y="1230"/>
                  </a:lnTo>
                  <a:lnTo>
                    <a:pt x="626" y="1229"/>
                  </a:lnTo>
                  <a:lnTo>
                    <a:pt x="630" y="1229"/>
                  </a:lnTo>
                  <a:lnTo>
                    <a:pt x="637" y="1231"/>
                  </a:lnTo>
                  <a:lnTo>
                    <a:pt x="651" y="1236"/>
                  </a:lnTo>
                  <a:lnTo>
                    <a:pt x="661" y="1240"/>
                  </a:lnTo>
                  <a:lnTo>
                    <a:pt x="666" y="1241"/>
                  </a:lnTo>
                  <a:lnTo>
                    <a:pt x="668" y="1242"/>
                  </a:lnTo>
                  <a:lnTo>
                    <a:pt x="669" y="1243"/>
                  </a:lnTo>
                  <a:lnTo>
                    <a:pt x="670" y="1245"/>
                  </a:lnTo>
                  <a:lnTo>
                    <a:pt x="667" y="1261"/>
                  </a:lnTo>
                  <a:lnTo>
                    <a:pt x="663" y="1276"/>
                  </a:lnTo>
                  <a:lnTo>
                    <a:pt x="663" y="1286"/>
                  </a:lnTo>
                  <a:lnTo>
                    <a:pt x="663" y="1300"/>
                  </a:lnTo>
                  <a:lnTo>
                    <a:pt x="663" y="1310"/>
                  </a:lnTo>
                  <a:lnTo>
                    <a:pt x="663" y="1320"/>
                  </a:lnTo>
                  <a:lnTo>
                    <a:pt x="665" y="1329"/>
                  </a:lnTo>
                  <a:lnTo>
                    <a:pt x="666" y="1336"/>
                  </a:lnTo>
                  <a:lnTo>
                    <a:pt x="672" y="1345"/>
                  </a:lnTo>
                  <a:lnTo>
                    <a:pt x="680" y="1354"/>
                  </a:lnTo>
                  <a:lnTo>
                    <a:pt x="686" y="1363"/>
                  </a:lnTo>
                  <a:lnTo>
                    <a:pt x="696" y="1377"/>
                  </a:lnTo>
                  <a:lnTo>
                    <a:pt x="704" y="1390"/>
                  </a:lnTo>
                  <a:lnTo>
                    <a:pt x="711" y="1402"/>
                  </a:lnTo>
                  <a:lnTo>
                    <a:pt x="713" y="1411"/>
                  </a:lnTo>
                  <a:lnTo>
                    <a:pt x="713" y="1421"/>
                  </a:lnTo>
                  <a:lnTo>
                    <a:pt x="713" y="1431"/>
                  </a:lnTo>
                  <a:lnTo>
                    <a:pt x="713" y="1441"/>
                  </a:lnTo>
                  <a:lnTo>
                    <a:pt x="713" y="1444"/>
                  </a:lnTo>
                  <a:lnTo>
                    <a:pt x="714" y="1447"/>
                  </a:lnTo>
                  <a:lnTo>
                    <a:pt x="715" y="1448"/>
                  </a:lnTo>
                  <a:lnTo>
                    <a:pt x="717" y="1449"/>
                  </a:lnTo>
                  <a:lnTo>
                    <a:pt x="718" y="1452"/>
                  </a:lnTo>
                  <a:lnTo>
                    <a:pt x="720" y="1456"/>
                  </a:lnTo>
                  <a:lnTo>
                    <a:pt x="722" y="1462"/>
                  </a:lnTo>
                  <a:lnTo>
                    <a:pt x="723" y="1469"/>
                  </a:lnTo>
                  <a:lnTo>
                    <a:pt x="724" y="1481"/>
                  </a:lnTo>
                  <a:lnTo>
                    <a:pt x="724" y="1495"/>
                  </a:lnTo>
                  <a:lnTo>
                    <a:pt x="724" y="1509"/>
                  </a:lnTo>
                  <a:lnTo>
                    <a:pt x="724" y="1526"/>
                  </a:lnTo>
                  <a:lnTo>
                    <a:pt x="722" y="1555"/>
                  </a:lnTo>
                  <a:lnTo>
                    <a:pt x="721" y="1581"/>
                  </a:lnTo>
                  <a:lnTo>
                    <a:pt x="720" y="1600"/>
                  </a:lnTo>
                  <a:lnTo>
                    <a:pt x="718" y="1615"/>
                  </a:lnTo>
                  <a:lnTo>
                    <a:pt x="717" y="1622"/>
                  </a:lnTo>
                  <a:lnTo>
                    <a:pt x="717" y="1627"/>
                  </a:lnTo>
                  <a:lnTo>
                    <a:pt x="718" y="1633"/>
                  </a:lnTo>
                  <a:lnTo>
                    <a:pt x="719" y="1636"/>
                  </a:lnTo>
                  <a:lnTo>
                    <a:pt x="721" y="1639"/>
                  </a:lnTo>
                  <a:lnTo>
                    <a:pt x="722" y="1639"/>
                  </a:lnTo>
                  <a:lnTo>
                    <a:pt x="722" y="1639"/>
                  </a:lnTo>
                  <a:lnTo>
                    <a:pt x="722" y="1638"/>
                  </a:lnTo>
                  <a:lnTo>
                    <a:pt x="722" y="1638"/>
                  </a:lnTo>
                  <a:lnTo>
                    <a:pt x="725" y="1647"/>
                  </a:lnTo>
                  <a:lnTo>
                    <a:pt x="730" y="1660"/>
                  </a:lnTo>
                  <a:lnTo>
                    <a:pt x="733" y="1672"/>
                  </a:lnTo>
                  <a:lnTo>
                    <a:pt x="734" y="1679"/>
                  </a:lnTo>
                  <a:lnTo>
                    <a:pt x="734" y="1686"/>
                  </a:lnTo>
                  <a:lnTo>
                    <a:pt x="733" y="1692"/>
                  </a:lnTo>
                  <a:lnTo>
                    <a:pt x="732" y="1700"/>
                  </a:lnTo>
                  <a:lnTo>
                    <a:pt x="729" y="1708"/>
                  </a:lnTo>
                  <a:lnTo>
                    <a:pt x="726" y="1712"/>
                  </a:lnTo>
                  <a:lnTo>
                    <a:pt x="724" y="1715"/>
                  </a:lnTo>
                  <a:lnTo>
                    <a:pt x="722" y="1717"/>
                  </a:lnTo>
                  <a:lnTo>
                    <a:pt x="720" y="1719"/>
                  </a:lnTo>
                  <a:lnTo>
                    <a:pt x="719" y="1720"/>
                  </a:lnTo>
                  <a:lnTo>
                    <a:pt x="717" y="1723"/>
                  </a:lnTo>
                  <a:lnTo>
                    <a:pt x="715" y="1728"/>
                  </a:lnTo>
                  <a:lnTo>
                    <a:pt x="712" y="1745"/>
                  </a:lnTo>
                  <a:lnTo>
                    <a:pt x="711" y="1760"/>
                  </a:lnTo>
                  <a:lnTo>
                    <a:pt x="709" y="1764"/>
                  </a:lnTo>
                  <a:lnTo>
                    <a:pt x="705" y="1767"/>
                  </a:lnTo>
                  <a:lnTo>
                    <a:pt x="701" y="1771"/>
                  </a:lnTo>
                  <a:lnTo>
                    <a:pt x="697" y="1773"/>
                  </a:lnTo>
                  <a:lnTo>
                    <a:pt x="688" y="1777"/>
                  </a:lnTo>
                  <a:lnTo>
                    <a:pt x="684" y="1778"/>
                  </a:lnTo>
                  <a:lnTo>
                    <a:pt x="683" y="1787"/>
                  </a:lnTo>
                  <a:lnTo>
                    <a:pt x="684" y="1812"/>
                  </a:lnTo>
                  <a:lnTo>
                    <a:pt x="684" y="1824"/>
                  </a:lnTo>
                  <a:lnTo>
                    <a:pt x="684" y="1831"/>
                  </a:lnTo>
                  <a:lnTo>
                    <a:pt x="684" y="1839"/>
                  </a:lnTo>
                  <a:lnTo>
                    <a:pt x="684" y="1849"/>
                  </a:lnTo>
                  <a:lnTo>
                    <a:pt x="683" y="1859"/>
                  </a:lnTo>
                  <a:lnTo>
                    <a:pt x="683" y="1867"/>
                  </a:lnTo>
                  <a:lnTo>
                    <a:pt x="680" y="1874"/>
                  </a:lnTo>
                  <a:lnTo>
                    <a:pt x="676" y="1883"/>
                  </a:lnTo>
                  <a:lnTo>
                    <a:pt x="672" y="1888"/>
                  </a:lnTo>
                  <a:lnTo>
                    <a:pt x="670" y="1891"/>
                  </a:lnTo>
                  <a:lnTo>
                    <a:pt x="667" y="1892"/>
                  </a:lnTo>
                  <a:lnTo>
                    <a:pt x="665" y="1893"/>
                  </a:lnTo>
                  <a:lnTo>
                    <a:pt x="662" y="1894"/>
                  </a:lnTo>
                  <a:lnTo>
                    <a:pt x="660" y="1897"/>
                  </a:lnTo>
                  <a:lnTo>
                    <a:pt x="658" y="1899"/>
                  </a:lnTo>
                  <a:lnTo>
                    <a:pt x="655" y="1902"/>
                  </a:lnTo>
                  <a:lnTo>
                    <a:pt x="650" y="1913"/>
                  </a:lnTo>
                  <a:lnTo>
                    <a:pt x="647" y="1925"/>
                  </a:lnTo>
                  <a:lnTo>
                    <a:pt x="644" y="1937"/>
                  </a:lnTo>
                  <a:lnTo>
                    <a:pt x="643" y="1947"/>
                  </a:lnTo>
                  <a:lnTo>
                    <a:pt x="645" y="1962"/>
                  </a:lnTo>
                  <a:lnTo>
                    <a:pt x="648" y="1984"/>
                  </a:lnTo>
                  <a:lnTo>
                    <a:pt x="650" y="1996"/>
                  </a:lnTo>
                  <a:lnTo>
                    <a:pt x="650" y="2007"/>
                  </a:lnTo>
                  <a:lnTo>
                    <a:pt x="650" y="2018"/>
                  </a:lnTo>
                  <a:lnTo>
                    <a:pt x="649" y="2026"/>
                  </a:lnTo>
                  <a:lnTo>
                    <a:pt x="644" y="2037"/>
                  </a:lnTo>
                  <a:lnTo>
                    <a:pt x="638" y="2043"/>
                  </a:lnTo>
                  <a:lnTo>
                    <a:pt x="636" y="2047"/>
                  </a:lnTo>
                  <a:lnTo>
                    <a:pt x="635" y="2050"/>
                  </a:lnTo>
                  <a:lnTo>
                    <a:pt x="633" y="2054"/>
                  </a:lnTo>
                  <a:lnTo>
                    <a:pt x="633" y="2059"/>
                  </a:lnTo>
                  <a:lnTo>
                    <a:pt x="633" y="2069"/>
                  </a:lnTo>
                  <a:lnTo>
                    <a:pt x="634" y="2076"/>
                  </a:lnTo>
                  <a:lnTo>
                    <a:pt x="635" y="2085"/>
                  </a:lnTo>
                  <a:lnTo>
                    <a:pt x="637" y="2094"/>
                  </a:lnTo>
                  <a:lnTo>
                    <a:pt x="638" y="2102"/>
                  </a:lnTo>
                  <a:lnTo>
                    <a:pt x="641" y="2108"/>
                  </a:lnTo>
                  <a:lnTo>
                    <a:pt x="645" y="2115"/>
                  </a:lnTo>
                  <a:lnTo>
                    <a:pt x="649" y="2123"/>
                  </a:lnTo>
                  <a:lnTo>
                    <a:pt x="654" y="2129"/>
                  </a:lnTo>
                  <a:lnTo>
                    <a:pt x="657" y="2137"/>
                  </a:lnTo>
                  <a:lnTo>
                    <a:pt x="659" y="2145"/>
                  </a:lnTo>
                  <a:lnTo>
                    <a:pt x="659" y="2154"/>
                  </a:lnTo>
                  <a:lnTo>
                    <a:pt x="661" y="2159"/>
                  </a:lnTo>
                  <a:lnTo>
                    <a:pt x="666" y="2166"/>
                  </a:lnTo>
                  <a:lnTo>
                    <a:pt x="671" y="2175"/>
                  </a:lnTo>
                  <a:lnTo>
                    <a:pt x="678" y="2182"/>
                  </a:lnTo>
                  <a:lnTo>
                    <a:pt x="691" y="2197"/>
                  </a:lnTo>
                  <a:lnTo>
                    <a:pt x="697" y="2203"/>
                  </a:lnTo>
                  <a:lnTo>
                    <a:pt x="697" y="2208"/>
                  </a:lnTo>
                  <a:lnTo>
                    <a:pt x="697" y="2220"/>
                  </a:lnTo>
                  <a:lnTo>
                    <a:pt x="697" y="2235"/>
                  </a:lnTo>
                  <a:lnTo>
                    <a:pt x="697" y="2252"/>
                  </a:lnTo>
                  <a:lnTo>
                    <a:pt x="696" y="2265"/>
                  </a:lnTo>
                  <a:lnTo>
                    <a:pt x="693" y="2274"/>
                  </a:lnTo>
                  <a:lnTo>
                    <a:pt x="692" y="2278"/>
                  </a:lnTo>
                  <a:lnTo>
                    <a:pt x="691" y="2283"/>
                  </a:lnTo>
                  <a:lnTo>
                    <a:pt x="691" y="2288"/>
                  </a:lnTo>
                  <a:lnTo>
                    <a:pt x="692" y="2294"/>
                  </a:lnTo>
                  <a:lnTo>
                    <a:pt x="697" y="2313"/>
                  </a:lnTo>
                  <a:lnTo>
                    <a:pt x="701" y="2326"/>
                  </a:lnTo>
                  <a:lnTo>
                    <a:pt x="702" y="2329"/>
                  </a:lnTo>
                  <a:lnTo>
                    <a:pt x="704" y="2331"/>
                  </a:lnTo>
                  <a:lnTo>
                    <a:pt x="708" y="2333"/>
                  </a:lnTo>
                  <a:lnTo>
                    <a:pt x="710" y="2335"/>
                  </a:lnTo>
                  <a:lnTo>
                    <a:pt x="717" y="2337"/>
                  </a:lnTo>
                  <a:lnTo>
                    <a:pt x="723" y="2340"/>
                  </a:lnTo>
                  <a:lnTo>
                    <a:pt x="732" y="2350"/>
                  </a:lnTo>
                  <a:lnTo>
                    <a:pt x="742" y="2363"/>
                  </a:lnTo>
                  <a:lnTo>
                    <a:pt x="749" y="2370"/>
                  </a:lnTo>
                  <a:lnTo>
                    <a:pt x="756" y="2375"/>
                  </a:lnTo>
                  <a:lnTo>
                    <a:pt x="760" y="2377"/>
                  </a:lnTo>
                  <a:lnTo>
                    <a:pt x="762" y="2379"/>
                  </a:lnTo>
                  <a:lnTo>
                    <a:pt x="764" y="2382"/>
                  </a:lnTo>
                  <a:lnTo>
                    <a:pt x="764" y="2387"/>
                  </a:lnTo>
                  <a:lnTo>
                    <a:pt x="768" y="2400"/>
                  </a:lnTo>
                  <a:lnTo>
                    <a:pt x="773" y="2409"/>
                  </a:lnTo>
                  <a:lnTo>
                    <a:pt x="774" y="2410"/>
                  </a:lnTo>
                  <a:lnTo>
                    <a:pt x="776" y="2409"/>
                  </a:lnTo>
                  <a:lnTo>
                    <a:pt x="779" y="2407"/>
                  </a:lnTo>
                  <a:lnTo>
                    <a:pt x="784" y="2403"/>
                  </a:lnTo>
                  <a:lnTo>
                    <a:pt x="787" y="2398"/>
                  </a:lnTo>
                  <a:lnTo>
                    <a:pt x="790" y="2391"/>
                  </a:lnTo>
                  <a:lnTo>
                    <a:pt x="793" y="2384"/>
                  </a:lnTo>
                  <a:lnTo>
                    <a:pt x="793" y="2378"/>
                  </a:lnTo>
                  <a:lnTo>
                    <a:pt x="792" y="2363"/>
                  </a:lnTo>
                  <a:lnTo>
                    <a:pt x="792" y="2348"/>
                  </a:lnTo>
                  <a:lnTo>
                    <a:pt x="790" y="2335"/>
                  </a:lnTo>
                  <a:lnTo>
                    <a:pt x="789" y="2325"/>
                  </a:lnTo>
                  <a:lnTo>
                    <a:pt x="787" y="2315"/>
                  </a:lnTo>
                  <a:lnTo>
                    <a:pt x="787" y="2303"/>
                  </a:lnTo>
                  <a:lnTo>
                    <a:pt x="787" y="2292"/>
                  </a:lnTo>
                  <a:lnTo>
                    <a:pt x="789" y="2283"/>
                  </a:lnTo>
                  <a:lnTo>
                    <a:pt x="793" y="2277"/>
                  </a:lnTo>
                  <a:lnTo>
                    <a:pt x="796" y="2273"/>
                  </a:lnTo>
                  <a:lnTo>
                    <a:pt x="799" y="2270"/>
                  </a:lnTo>
                  <a:lnTo>
                    <a:pt x="804" y="2266"/>
                  </a:lnTo>
                  <a:lnTo>
                    <a:pt x="813" y="2262"/>
                  </a:lnTo>
                  <a:lnTo>
                    <a:pt x="827" y="2255"/>
                  </a:lnTo>
                  <a:lnTo>
                    <a:pt x="841" y="2248"/>
                  </a:lnTo>
                  <a:lnTo>
                    <a:pt x="851" y="2242"/>
                  </a:lnTo>
                  <a:lnTo>
                    <a:pt x="856" y="2238"/>
                  </a:lnTo>
                  <a:lnTo>
                    <a:pt x="859" y="2232"/>
                  </a:lnTo>
                  <a:lnTo>
                    <a:pt x="861" y="2224"/>
                  </a:lnTo>
                  <a:lnTo>
                    <a:pt x="863" y="2216"/>
                  </a:lnTo>
                  <a:lnTo>
                    <a:pt x="863" y="2206"/>
                  </a:lnTo>
                  <a:lnTo>
                    <a:pt x="862" y="2198"/>
                  </a:lnTo>
                  <a:lnTo>
                    <a:pt x="862" y="2195"/>
                  </a:lnTo>
                  <a:lnTo>
                    <a:pt x="862" y="2192"/>
                  </a:lnTo>
                  <a:lnTo>
                    <a:pt x="863" y="2190"/>
                  </a:lnTo>
                  <a:lnTo>
                    <a:pt x="866" y="2188"/>
                  </a:lnTo>
                  <a:lnTo>
                    <a:pt x="870" y="2185"/>
                  </a:lnTo>
                  <a:lnTo>
                    <a:pt x="876" y="2179"/>
                  </a:lnTo>
                  <a:lnTo>
                    <a:pt x="878" y="2176"/>
                  </a:lnTo>
                  <a:lnTo>
                    <a:pt x="880" y="2171"/>
                  </a:lnTo>
                  <a:lnTo>
                    <a:pt x="881" y="2167"/>
                  </a:lnTo>
                  <a:lnTo>
                    <a:pt x="882" y="2161"/>
                  </a:lnTo>
                  <a:lnTo>
                    <a:pt x="880" y="2150"/>
                  </a:lnTo>
                  <a:lnTo>
                    <a:pt x="877" y="2138"/>
                  </a:lnTo>
                  <a:lnTo>
                    <a:pt x="873" y="2127"/>
                  </a:lnTo>
                  <a:lnTo>
                    <a:pt x="871" y="2121"/>
                  </a:lnTo>
                  <a:lnTo>
                    <a:pt x="871" y="2115"/>
                  </a:lnTo>
                  <a:lnTo>
                    <a:pt x="871" y="2107"/>
                  </a:lnTo>
                  <a:lnTo>
                    <a:pt x="871" y="2100"/>
                  </a:lnTo>
                  <a:lnTo>
                    <a:pt x="873" y="2092"/>
                  </a:lnTo>
                  <a:lnTo>
                    <a:pt x="878" y="2083"/>
                  </a:lnTo>
                  <a:lnTo>
                    <a:pt x="878" y="2081"/>
                  </a:lnTo>
                  <a:lnTo>
                    <a:pt x="883" y="2080"/>
                  </a:lnTo>
                  <a:lnTo>
                    <a:pt x="897" y="2078"/>
                  </a:lnTo>
                  <a:lnTo>
                    <a:pt x="903" y="2078"/>
                  </a:lnTo>
                  <a:lnTo>
                    <a:pt x="909" y="2079"/>
                  </a:lnTo>
                  <a:lnTo>
                    <a:pt x="911" y="2080"/>
                  </a:lnTo>
                  <a:lnTo>
                    <a:pt x="913" y="2082"/>
                  </a:lnTo>
                  <a:lnTo>
                    <a:pt x="914" y="2084"/>
                  </a:lnTo>
                  <a:lnTo>
                    <a:pt x="915" y="2088"/>
                  </a:lnTo>
                  <a:lnTo>
                    <a:pt x="915" y="2099"/>
                  </a:lnTo>
                  <a:lnTo>
                    <a:pt x="916" y="2106"/>
                  </a:lnTo>
                  <a:lnTo>
                    <a:pt x="917" y="2112"/>
                  </a:lnTo>
                  <a:lnTo>
                    <a:pt x="919" y="2116"/>
                  </a:lnTo>
                  <a:lnTo>
                    <a:pt x="926" y="2127"/>
                  </a:lnTo>
                  <a:lnTo>
                    <a:pt x="931" y="2133"/>
                  </a:lnTo>
                  <a:lnTo>
                    <a:pt x="933" y="2133"/>
                  </a:lnTo>
                  <a:lnTo>
                    <a:pt x="936" y="2135"/>
                  </a:lnTo>
                  <a:lnTo>
                    <a:pt x="938" y="2136"/>
                  </a:lnTo>
                  <a:lnTo>
                    <a:pt x="941" y="2138"/>
                  </a:lnTo>
                  <a:lnTo>
                    <a:pt x="943" y="2140"/>
                  </a:lnTo>
                  <a:lnTo>
                    <a:pt x="944" y="2143"/>
                  </a:lnTo>
                  <a:lnTo>
                    <a:pt x="946" y="2157"/>
                  </a:lnTo>
                  <a:lnTo>
                    <a:pt x="950" y="2173"/>
                  </a:lnTo>
                  <a:lnTo>
                    <a:pt x="956" y="2185"/>
                  </a:lnTo>
                  <a:lnTo>
                    <a:pt x="961" y="2190"/>
                  </a:lnTo>
                  <a:lnTo>
                    <a:pt x="963" y="2192"/>
                  </a:lnTo>
                  <a:lnTo>
                    <a:pt x="969" y="2196"/>
                  </a:lnTo>
                  <a:lnTo>
                    <a:pt x="973" y="2199"/>
                  </a:lnTo>
                  <a:lnTo>
                    <a:pt x="976" y="2202"/>
                  </a:lnTo>
                  <a:lnTo>
                    <a:pt x="978" y="2207"/>
                  </a:lnTo>
                  <a:lnTo>
                    <a:pt x="978" y="2211"/>
                  </a:lnTo>
                  <a:lnTo>
                    <a:pt x="979" y="2217"/>
                  </a:lnTo>
                  <a:lnTo>
                    <a:pt x="982" y="2222"/>
                  </a:lnTo>
                  <a:lnTo>
                    <a:pt x="985" y="2229"/>
                  </a:lnTo>
                  <a:lnTo>
                    <a:pt x="988" y="2237"/>
                  </a:lnTo>
                  <a:lnTo>
                    <a:pt x="996" y="2249"/>
                  </a:lnTo>
                  <a:lnTo>
                    <a:pt x="1001" y="2256"/>
                  </a:lnTo>
                  <a:lnTo>
                    <a:pt x="1004" y="2263"/>
                  </a:lnTo>
                  <a:lnTo>
                    <a:pt x="1007" y="2271"/>
                  </a:lnTo>
                  <a:lnTo>
                    <a:pt x="1009" y="2274"/>
                  </a:lnTo>
                  <a:lnTo>
                    <a:pt x="1011" y="2278"/>
                  </a:lnTo>
                  <a:lnTo>
                    <a:pt x="1015" y="2281"/>
                  </a:lnTo>
                  <a:lnTo>
                    <a:pt x="1020" y="2283"/>
                  </a:lnTo>
                  <a:lnTo>
                    <a:pt x="1031" y="2285"/>
                  </a:lnTo>
                  <a:lnTo>
                    <a:pt x="1041" y="2285"/>
                  </a:lnTo>
                  <a:lnTo>
                    <a:pt x="1048" y="2284"/>
                  </a:lnTo>
                  <a:lnTo>
                    <a:pt x="1051" y="2283"/>
                  </a:lnTo>
                  <a:lnTo>
                    <a:pt x="1063" y="2269"/>
                  </a:lnTo>
                  <a:lnTo>
                    <a:pt x="1070" y="2270"/>
                  </a:lnTo>
                  <a:lnTo>
                    <a:pt x="1082" y="2273"/>
                  </a:lnTo>
                  <a:lnTo>
                    <a:pt x="1095" y="2276"/>
                  </a:lnTo>
                  <a:lnTo>
                    <a:pt x="1109" y="2277"/>
                  </a:lnTo>
                  <a:lnTo>
                    <a:pt x="1115" y="2276"/>
                  </a:lnTo>
                  <a:lnTo>
                    <a:pt x="1122" y="2274"/>
                  </a:lnTo>
                  <a:lnTo>
                    <a:pt x="1125" y="2274"/>
                  </a:lnTo>
                  <a:lnTo>
                    <a:pt x="1128" y="2275"/>
                  </a:lnTo>
                  <a:lnTo>
                    <a:pt x="1131" y="2277"/>
                  </a:lnTo>
                  <a:lnTo>
                    <a:pt x="1131" y="2281"/>
                  </a:lnTo>
                  <a:lnTo>
                    <a:pt x="1131" y="2292"/>
                  </a:lnTo>
                  <a:lnTo>
                    <a:pt x="1131" y="2294"/>
                  </a:lnTo>
                  <a:lnTo>
                    <a:pt x="1137" y="2314"/>
                  </a:lnTo>
                  <a:lnTo>
                    <a:pt x="1139" y="2313"/>
                  </a:lnTo>
                  <a:lnTo>
                    <a:pt x="1143" y="2310"/>
                  </a:lnTo>
                  <a:lnTo>
                    <a:pt x="1145" y="2309"/>
                  </a:lnTo>
                  <a:lnTo>
                    <a:pt x="1147" y="2310"/>
                  </a:lnTo>
                  <a:lnTo>
                    <a:pt x="1148" y="2314"/>
                  </a:lnTo>
                  <a:lnTo>
                    <a:pt x="1147" y="2318"/>
                  </a:lnTo>
                  <a:lnTo>
                    <a:pt x="1147" y="2324"/>
                  </a:lnTo>
                  <a:lnTo>
                    <a:pt x="1148" y="2327"/>
                  </a:lnTo>
                  <a:lnTo>
                    <a:pt x="1149" y="2329"/>
                  </a:lnTo>
                  <a:lnTo>
                    <a:pt x="1151" y="2330"/>
                  </a:lnTo>
                  <a:lnTo>
                    <a:pt x="1152" y="2331"/>
                  </a:lnTo>
                  <a:lnTo>
                    <a:pt x="1151" y="2331"/>
                  </a:lnTo>
                  <a:lnTo>
                    <a:pt x="1149" y="2333"/>
                  </a:lnTo>
                  <a:lnTo>
                    <a:pt x="1145" y="2335"/>
                  </a:lnTo>
                  <a:lnTo>
                    <a:pt x="1135" y="2340"/>
                  </a:lnTo>
                  <a:lnTo>
                    <a:pt x="1133" y="2340"/>
                  </a:lnTo>
                  <a:lnTo>
                    <a:pt x="1130" y="2347"/>
                  </a:lnTo>
                  <a:lnTo>
                    <a:pt x="1125" y="2358"/>
                  </a:lnTo>
                  <a:lnTo>
                    <a:pt x="1122" y="2365"/>
                  </a:lnTo>
                  <a:lnTo>
                    <a:pt x="1118" y="2376"/>
                  </a:lnTo>
                  <a:lnTo>
                    <a:pt x="1118" y="2379"/>
                  </a:lnTo>
                  <a:lnTo>
                    <a:pt x="1116" y="2380"/>
                  </a:lnTo>
                  <a:lnTo>
                    <a:pt x="1115" y="2381"/>
                  </a:lnTo>
                  <a:lnTo>
                    <a:pt x="1113" y="2381"/>
                  </a:lnTo>
                  <a:lnTo>
                    <a:pt x="1113" y="2381"/>
                  </a:lnTo>
                  <a:lnTo>
                    <a:pt x="1118" y="2387"/>
                  </a:lnTo>
                  <a:lnTo>
                    <a:pt x="1128" y="2392"/>
                  </a:lnTo>
                  <a:lnTo>
                    <a:pt x="1135" y="2397"/>
                  </a:lnTo>
                  <a:lnTo>
                    <a:pt x="1138" y="2399"/>
                  </a:lnTo>
                  <a:lnTo>
                    <a:pt x="1139" y="2401"/>
                  </a:lnTo>
                  <a:lnTo>
                    <a:pt x="1141" y="2403"/>
                  </a:lnTo>
                  <a:lnTo>
                    <a:pt x="1142" y="2407"/>
                  </a:lnTo>
                  <a:lnTo>
                    <a:pt x="1137" y="2423"/>
                  </a:lnTo>
                  <a:lnTo>
                    <a:pt x="1133" y="2435"/>
                  </a:lnTo>
                  <a:lnTo>
                    <a:pt x="1132" y="2437"/>
                  </a:lnTo>
                  <a:lnTo>
                    <a:pt x="1130" y="2439"/>
                  </a:lnTo>
                  <a:lnTo>
                    <a:pt x="1125" y="2439"/>
                  </a:lnTo>
                  <a:lnTo>
                    <a:pt x="1120" y="2437"/>
                  </a:lnTo>
                  <a:lnTo>
                    <a:pt x="1113" y="2437"/>
                  </a:lnTo>
                  <a:lnTo>
                    <a:pt x="1106" y="2439"/>
                  </a:lnTo>
                  <a:lnTo>
                    <a:pt x="1099" y="2440"/>
                  </a:lnTo>
                  <a:lnTo>
                    <a:pt x="1092" y="2442"/>
                  </a:lnTo>
                  <a:lnTo>
                    <a:pt x="1080" y="2445"/>
                  </a:lnTo>
                  <a:lnTo>
                    <a:pt x="1070" y="2447"/>
                  </a:lnTo>
                  <a:lnTo>
                    <a:pt x="1067" y="2448"/>
                  </a:lnTo>
                  <a:lnTo>
                    <a:pt x="1063" y="2450"/>
                  </a:lnTo>
                  <a:lnTo>
                    <a:pt x="1061" y="2453"/>
                  </a:lnTo>
                  <a:lnTo>
                    <a:pt x="1059" y="2458"/>
                  </a:lnTo>
                  <a:lnTo>
                    <a:pt x="1058" y="2463"/>
                  </a:lnTo>
                  <a:lnTo>
                    <a:pt x="1056" y="2464"/>
                  </a:lnTo>
                  <a:lnTo>
                    <a:pt x="1053" y="2464"/>
                  </a:lnTo>
                  <a:lnTo>
                    <a:pt x="1051" y="2463"/>
                  </a:lnTo>
                  <a:lnTo>
                    <a:pt x="1049" y="2462"/>
                  </a:lnTo>
                  <a:lnTo>
                    <a:pt x="1046" y="2464"/>
                  </a:lnTo>
                  <a:lnTo>
                    <a:pt x="1042" y="2469"/>
                  </a:lnTo>
                  <a:lnTo>
                    <a:pt x="1039" y="2479"/>
                  </a:lnTo>
                  <a:lnTo>
                    <a:pt x="1035" y="2489"/>
                  </a:lnTo>
                  <a:lnTo>
                    <a:pt x="1032" y="2495"/>
                  </a:lnTo>
                  <a:lnTo>
                    <a:pt x="1030" y="2498"/>
                  </a:lnTo>
                  <a:lnTo>
                    <a:pt x="1028" y="2500"/>
                  </a:lnTo>
                  <a:lnTo>
                    <a:pt x="1027" y="2501"/>
                  </a:lnTo>
                  <a:lnTo>
                    <a:pt x="1027" y="2503"/>
                  </a:lnTo>
                  <a:lnTo>
                    <a:pt x="1027" y="2506"/>
                  </a:lnTo>
                  <a:lnTo>
                    <a:pt x="1028" y="2511"/>
                  </a:lnTo>
                  <a:lnTo>
                    <a:pt x="1031" y="2525"/>
                  </a:lnTo>
                  <a:lnTo>
                    <a:pt x="1033" y="2533"/>
                  </a:lnTo>
                  <a:lnTo>
                    <a:pt x="1036" y="2541"/>
                  </a:lnTo>
                  <a:lnTo>
                    <a:pt x="1039" y="2547"/>
                  </a:lnTo>
                  <a:lnTo>
                    <a:pt x="1041" y="2552"/>
                  </a:lnTo>
                  <a:lnTo>
                    <a:pt x="1045" y="2558"/>
                  </a:lnTo>
                  <a:lnTo>
                    <a:pt x="1046" y="2563"/>
                  </a:lnTo>
                  <a:lnTo>
                    <a:pt x="1047" y="2570"/>
                  </a:lnTo>
                  <a:lnTo>
                    <a:pt x="1048" y="2577"/>
                  </a:lnTo>
                  <a:lnTo>
                    <a:pt x="1049" y="2583"/>
                  </a:lnTo>
                  <a:lnTo>
                    <a:pt x="1049" y="2586"/>
                  </a:lnTo>
                  <a:lnTo>
                    <a:pt x="1049" y="2589"/>
                  </a:lnTo>
                  <a:lnTo>
                    <a:pt x="1047" y="2591"/>
                  </a:lnTo>
                  <a:lnTo>
                    <a:pt x="1042" y="2592"/>
                  </a:lnTo>
                  <a:lnTo>
                    <a:pt x="1039" y="2592"/>
                  </a:lnTo>
                  <a:lnTo>
                    <a:pt x="1036" y="2591"/>
                  </a:lnTo>
                  <a:lnTo>
                    <a:pt x="1035" y="2590"/>
                  </a:lnTo>
                  <a:lnTo>
                    <a:pt x="1033" y="2588"/>
                  </a:lnTo>
                  <a:lnTo>
                    <a:pt x="1032" y="2586"/>
                  </a:lnTo>
                  <a:lnTo>
                    <a:pt x="1032" y="2588"/>
                  </a:lnTo>
                  <a:lnTo>
                    <a:pt x="1031" y="2590"/>
                  </a:lnTo>
                  <a:lnTo>
                    <a:pt x="1030" y="2594"/>
                  </a:lnTo>
                  <a:lnTo>
                    <a:pt x="1026" y="2607"/>
                  </a:lnTo>
                  <a:lnTo>
                    <a:pt x="1020" y="2619"/>
                  </a:lnTo>
                  <a:lnTo>
                    <a:pt x="1016" y="2628"/>
                  </a:lnTo>
                  <a:lnTo>
                    <a:pt x="1014" y="2632"/>
                  </a:lnTo>
                  <a:lnTo>
                    <a:pt x="1017" y="2645"/>
                  </a:lnTo>
                  <a:lnTo>
                    <a:pt x="1025" y="2676"/>
                  </a:lnTo>
                  <a:lnTo>
                    <a:pt x="1032" y="2710"/>
                  </a:lnTo>
                  <a:lnTo>
                    <a:pt x="1039" y="2734"/>
                  </a:lnTo>
                  <a:lnTo>
                    <a:pt x="1041" y="2741"/>
                  </a:lnTo>
                  <a:lnTo>
                    <a:pt x="1043" y="2747"/>
                  </a:lnTo>
                  <a:lnTo>
                    <a:pt x="1048" y="2752"/>
                  </a:lnTo>
                  <a:lnTo>
                    <a:pt x="1053" y="2758"/>
                  </a:lnTo>
                  <a:lnTo>
                    <a:pt x="1063" y="2769"/>
                  </a:lnTo>
                  <a:lnTo>
                    <a:pt x="1073" y="2780"/>
                  </a:lnTo>
                  <a:lnTo>
                    <a:pt x="1078" y="2785"/>
                  </a:lnTo>
                  <a:lnTo>
                    <a:pt x="1080" y="2791"/>
                  </a:lnTo>
                  <a:lnTo>
                    <a:pt x="1082" y="2796"/>
                  </a:lnTo>
                  <a:lnTo>
                    <a:pt x="1084" y="2802"/>
                  </a:lnTo>
                  <a:lnTo>
                    <a:pt x="1086" y="2813"/>
                  </a:lnTo>
                  <a:lnTo>
                    <a:pt x="1090" y="2825"/>
                  </a:lnTo>
                  <a:lnTo>
                    <a:pt x="1098" y="2844"/>
                  </a:lnTo>
                  <a:lnTo>
                    <a:pt x="1102" y="2854"/>
                  </a:lnTo>
                  <a:lnTo>
                    <a:pt x="1104" y="2858"/>
                  </a:lnTo>
                  <a:lnTo>
                    <a:pt x="1107" y="2862"/>
                  </a:lnTo>
                  <a:lnTo>
                    <a:pt x="1112" y="2869"/>
                  </a:lnTo>
                  <a:lnTo>
                    <a:pt x="1121" y="2877"/>
                  </a:lnTo>
                  <a:lnTo>
                    <a:pt x="1132" y="2885"/>
                  </a:lnTo>
                  <a:lnTo>
                    <a:pt x="1142" y="2891"/>
                  </a:lnTo>
                  <a:lnTo>
                    <a:pt x="1145" y="2893"/>
                  </a:lnTo>
                  <a:lnTo>
                    <a:pt x="1149" y="2897"/>
                  </a:lnTo>
                  <a:lnTo>
                    <a:pt x="1152" y="2900"/>
                  </a:lnTo>
                  <a:lnTo>
                    <a:pt x="1154" y="2903"/>
                  </a:lnTo>
                  <a:lnTo>
                    <a:pt x="1157" y="2911"/>
                  </a:lnTo>
                  <a:lnTo>
                    <a:pt x="1159" y="2917"/>
                  </a:lnTo>
                  <a:lnTo>
                    <a:pt x="1162" y="2920"/>
                  </a:lnTo>
                  <a:lnTo>
                    <a:pt x="1164" y="2922"/>
                  </a:lnTo>
                  <a:lnTo>
                    <a:pt x="1167" y="2924"/>
                  </a:lnTo>
                  <a:lnTo>
                    <a:pt x="1170" y="2925"/>
                  </a:lnTo>
                  <a:lnTo>
                    <a:pt x="1189" y="2931"/>
                  </a:lnTo>
                  <a:lnTo>
                    <a:pt x="1201" y="2932"/>
                  </a:lnTo>
                  <a:lnTo>
                    <a:pt x="1211" y="2918"/>
                  </a:lnTo>
                  <a:lnTo>
                    <a:pt x="1213" y="2917"/>
                  </a:lnTo>
                  <a:lnTo>
                    <a:pt x="1219" y="2915"/>
                  </a:lnTo>
                  <a:lnTo>
                    <a:pt x="1222" y="2915"/>
                  </a:lnTo>
                  <a:lnTo>
                    <a:pt x="1226" y="2917"/>
                  </a:lnTo>
                  <a:lnTo>
                    <a:pt x="1228" y="2920"/>
                  </a:lnTo>
                  <a:lnTo>
                    <a:pt x="1230" y="2924"/>
                  </a:lnTo>
                  <a:lnTo>
                    <a:pt x="1232" y="2934"/>
                  </a:lnTo>
                  <a:lnTo>
                    <a:pt x="1233" y="2944"/>
                  </a:lnTo>
                  <a:lnTo>
                    <a:pt x="1234" y="2953"/>
                  </a:lnTo>
                  <a:lnTo>
                    <a:pt x="1234" y="2959"/>
                  </a:lnTo>
                  <a:lnTo>
                    <a:pt x="1233" y="2970"/>
                  </a:lnTo>
                  <a:lnTo>
                    <a:pt x="1234" y="2987"/>
                  </a:lnTo>
                  <a:lnTo>
                    <a:pt x="1234" y="2998"/>
                  </a:lnTo>
                  <a:lnTo>
                    <a:pt x="1237" y="3007"/>
                  </a:lnTo>
                  <a:lnTo>
                    <a:pt x="1240" y="3016"/>
                  </a:lnTo>
                  <a:lnTo>
                    <a:pt x="1244" y="3023"/>
                  </a:lnTo>
                  <a:lnTo>
                    <a:pt x="1254" y="3030"/>
                  </a:lnTo>
                  <a:lnTo>
                    <a:pt x="1261" y="3034"/>
                  </a:lnTo>
                  <a:lnTo>
                    <a:pt x="1263" y="3035"/>
                  </a:lnTo>
                  <a:lnTo>
                    <a:pt x="1265" y="3037"/>
                  </a:lnTo>
                  <a:lnTo>
                    <a:pt x="1268" y="3040"/>
                  </a:lnTo>
                  <a:lnTo>
                    <a:pt x="1269" y="3046"/>
                  </a:lnTo>
                  <a:lnTo>
                    <a:pt x="1271" y="3051"/>
                  </a:lnTo>
                  <a:lnTo>
                    <a:pt x="1274" y="3056"/>
                  </a:lnTo>
                  <a:lnTo>
                    <a:pt x="1278" y="3059"/>
                  </a:lnTo>
                  <a:lnTo>
                    <a:pt x="1281" y="3061"/>
                  </a:lnTo>
                  <a:lnTo>
                    <a:pt x="1289" y="3063"/>
                  </a:lnTo>
                  <a:lnTo>
                    <a:pt x="1294" y="3063"/>
                  </a:lnTo>
                  <a:lnTo>
                    <a:pt x="1299" y="3062"/>
                  </a:lnTo>
                  <a:lnTo>
                    <a:pt x="1302" y="3060"/>
                  </a:lnTo>
                  <a:lnTo>
                    <a:pt x="1304" y="3059"/>
                  </a:lnTo>
                  <a:lnTo>
                    <a:pt x="1306" y="3060"/>
                  </a:lnTo>
                  <a:lnTo>
                    <a:pt x="1308" y="3061"/>
                  </a:lnTo>
                  <a:lnTo>
                    <a:pt x="1313" y="3063"/>
                  </a:lnTo>
                  <a:lnTo>
                    <a:pt x="1319" y="3072"/>
                  </a:lnTo>
                  <a:lnTo>
                    <a:pt x="1324" y="3080"/>
                  </a:lnTo>
                  <a:lnTo>
                    <a:pt x="1327" y="3089"/>
                  </a:lnTo>
                  <a:lnTo>
                    <a:pt x="1329" y="3097"/>
                  </a:lnTo>
                  <a:lnTo>
                    <a:pt x="1333" y="3114"/>
                  </a:lnTo>
                  <a:lnTo>
                    <a:pt x="1335" y="3124"/>
                  </a:lnTo>
                  <a:lnTo>
                    <a:pt x="1358" y="3138"/>
                  </a:lnTo>
                  <a:lnTo>
                    <a:pt x="1375" y="3151"/>
                  </a:lnTo>
                  <a:lnTo>
                    <a:pt x="1375" y="3155"/>
                  </a:lnTo>
                  <a:lnTo>
                    <a:pt x="1376" y="3164"/>
                  </a:lnTo>
                  <a:lnTo>
                    <a:pt x="1376" y="3176"/>
                  </a:lnTo>
                  <a:lnTo>
                    <a:pt x="1377" y="3187"/>
                  </a:lnTo>
                  <a:lnTo>
                    <a:pt x="1376" y="3204"/>
                  </a:lnTo>
                  <a:lnTo>
                    <a:pt x="1375" y="3220"/>
                  </a:lnTo>
                  <a:lnTo>
                    <a:pt x="1375" y="3231"/>
                  </a:lnTo>
                  <a:lnTo>
                    <a:pt x="1375" y="3241"/>
                  </a:lnTo>
                  <a:lnTo>
                    <a:pt x="1375" y="3250"/>
                  </a:lnTo>
                  <a:lnTo>
                    <a:pt x="1375" y="3260"/>
                  </a:lnTo>
                  <a:lnTo>
                    <a:pt x="1375" y="3264"/>
                  </a:lnTo>
                  <a:lnTo>
                    <a:pt x="1377" y="3269"/>
                  </a:lnTo>
                  <a:lnTo>
                    <a:pt x="1379" y="3272"/>
                  </a:lnTo>
                  <a:lnTo>
                    <a:pt x="1382" y="3276"/>
                  </a:lnTo>
                  <a:lnTo>
                    <a:pt x="1388" y="3285"/>
                  </a:lnTo>
                  <a:lnTo>
                    <a:pt x="1392" y="3294"/>
                  </a:lnTo>
                  <a:lnTo>
                    <a:pt x="1395" y="3299"/>
                  </a:lnTo>
                  <a:lnTo>
                    <a:pt x="1396" y="3299"/>
                  </a:lnTo>
                  <a:lnTo>
                    <a:pt x="1397" y="3297"/>
                  </a:lnTo>
                  <a:lnTo>
                    <a:pt x="1397" y="3295"/>
                  </a:lnTo>
                  <a:lnTo>
                    <a:pt x="1398" y="3295"/>
                  </a:lnTo>
                  <a:lnTo>
                    <a:pt x="1397" y="3308"/>
                  </a:lnTo>
                  <a:lnTo>
                    <a:pt x="1397" y="3324"/>
                  </a:lnTo>
                  <a:lnTo>
                    <a:pt x="1397" y="3329"/>
                  </a:lnTo>
                  <a:lnTo>
                    <a:pt x="1397" y="3332"/>
                  </a:lnTo>
                  <a:lnTo>
                    <a:pt x="1395" y="3339"/>
                  </a:lnTo>
                  <a:lnTo>
                    <a:pt x="1393" y="3345"/>
                  </a:lnTo>
                  <a:lnTo>
                    <a:pt x="1391" y="3346"/>
                  </a:lnTo>
                  <a:lnTo>
                    <a:pt x="1389" y="3345"/>
                  </a:lnTo>
                  <a:lnTo>
                    <a:pt x="1388" y="3343"/>
                  </a:lnTo>
                  <a:lnTo>
                    <a:pt x="1387" y="3344"/>
                  </a:lnTo>
                  <a:lnTo>
                    <a:pt x="1391" y="3358"/>
                  </a:lnTo>
                  <a:lnTo>
                    <a:pt x="1397" y="3380"/>
                  </a:lnTo>
                  <a:lnTo>
                    <a:pt x="1401" y="3396"/>
                  </a:lnTo>
                  <a:lnTo>
                    <a:pt x="1403" y="3401"/>
                  </a:lnTo>
                  <a:lnTo>
                    <a:pt x="1406" y="3406"/>
                  </a:lnTo>
                  <a:lnTo>
                    <a:pt x="1408" y="3409"/>
                  </a:lnTo>
                  <a:lnTo>
                    <a:pt x="1411" y="3412"/>
                  </a:lnTo>
                  <a:lnTo>
                    <a:pt x="1419" y="3416"/>
                  </a:lnTo>
                  <a:lnTo>
                    <a:pt x="1427" y="3418"/>
                  </a:lnTo>
                  <a:lnTo>
                    <a:pt x="1429" y="3419"/>
                  </a:lnTo>
                  <a:lnTo>
                    <a:pt x="1432" y="3421"/>
                  </a:lnTo>
                  <a:lnTo>
                    <a:pt x="1434" y="3424"/>
                  </a:lnTo>
                  <a:lnTo>
                    <a:pt x="1437" y="3429"/>
                  </a:lnTo>
                  <a:lnTo>
                    <a:pt x="1439" y="3446"/>
                  </a:lnTo>
                  <a:lnTo>
                    <a:pt x="1440" y="3462"/>
                  </a:lnTo>
                  <a:lnTo>
                    <a:pt x="1441" y="3462"/>
                  </a:lnTo>
                  <a:lnTo>
                    <a:pt x="1441" y="3462"/>
                  </a:lnTo>
                  <a:lnTo>
                    <a:pt x="1441" y="3462"/>
                  </a:lnTo>
                  <a:lnTo>
                    <a:pt x="1441" y="3462"/>
                  </a:lnTo>
                  <a:lnTo>
                    <a:pt x="1441" y="3462"/>
                  </a:lnTo>
                  <a:lnTo>
                    <a:pt x="1441" y="3462"/>
                  </a:lnTo>
                  <a:lnTo>
                    <a:pt x="1441" y="3462"/>
                  </a:lnTo>
                  <a:lnTo>
                    <a:pt x="1441" y="3463"/>
                  </a:lnTo>
                  <a:lnTo>
                    <a:pt x="1441" y="3462"/>
                  </a:lnTo>
                  <a:lnTo>
                    <a:pt x="1441" y="3463"/>
                  </a:lnTo>
                  <a:lnTo>
                    <a:pt x="1441" y="3463"/>
                  </a:lnTo>
                  <a:lnTo>
                    <a:pt x="1441" y="3463"/>
                  </a:lnTo>
                  <a:lnTo>
                    <a:pt x="1441" y="3463"/>
                  </a:lnTo>
                  <a:lnTo>
                    <a:pt x="1441" y="3463"/>
                  </a:lnTo>
                  <a:lnTo>
                    <a:pt x="1441" y="3463"/>
                  </a:lnTo>
                  <a:lnTo>
                    <a:pt x="1441" y="3463"/>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3" y="3467"/>
                  </a:lnTo>
                  <a:lnTo>
                    <a:pt x="1444" y="3472"/>
                  </a:lnTo>
                  <a:lnTo>
                    <a:pt x="1450" y="3484"/>
                  </a:lnTo>
                  <a:lnTo>
                    <a:pt x="1453" y="3492"/>
                  </a:lnTo>
                  <a:lnTo>
                    <a:pt x="1454" y="3499"/>
                  </a:lnTo>
                  <a:lnTo>
                    <a:pt x="1454" y="3511"/>
                  </a:lnTo>
                  <a:lnTo>
                    <a:pt x="1455" y="3516"/>
                  </a:lnTo>
                  <a:lnTo>
                    <a:pt x="1458" y="3518"/>
                  </a:lnTo>
                  <a:lnTo>
                    <a:pt x="1459" y="3518"/>
                  </a:lnTo>
                  <a:lnTo>
                    <a:pt x="1461" y="3517"/>
                  </a:lnTo>
                  <a:lnTo>
                    <a:pt x="1462" y="3518"/>
                  </a:lnTo>
                  <a:lnTo>
                    <a:pt x="1454" y="3529"/>
                  </a:lnTo>
                  <a:lnTo>
                    <a:pt x="1450" y="3540"/>
                  </a:lnTo>
                  <a:lnTo>
                    <a:pt x="1446" y="3552"/>
                  </a:lnTo>
                  <a:lnTo>
                    <a:pt x="1444" y="3565"/>
                  </a:lnTo>
                  <a:lnTo>
                    <a:pt x="1444" y="3578"/>
                  </a:lnTo>
                  <a:lnTo>
                    <a:pt x="1444" y="3602"/>
                  </a:lnTo>
                  <a:lnTo>
                    <a:pt x="1444" y="3620"/>
                  </a:lnTo>
                  <a:lnTo>
                    <a:pt x="1442" y="3632"/>
                  </a:lnTo>
                  <a:lnTo>
                    <a:pt x="1439" y="3643"/>
                  </a:lnTo>
                  <a:lnTo>
                    <a:pt x="1438" y="3647"/>
                  </a:lnTo>
                  <a:lnTo>
                    <a:pt x="1437" y="3653"/>
                  </a:lnTo>
                  <a:lnTo>
                    <a:pt x="1435" y="3658"/>
                  </a:lnTo>
                  <a:lnTo>
                    <a:pt x="1437" y="3665"/>
                  </a:lnTo>
                  <a:lnTo>
                    <a:pt x="1438" y="3678"/>
                  </a:lnTo>
                  <a:lnTo>
                    <a:pt x="1441" y="3689"/>
                  </a:lnTo>
                  <a:lnTo>
                    <a:pt x="1443" y="3695"/>
                  </a:lnTo>
                  <a:lnTo>
                    <a:pt x="1445" y="3698"/>
                  </a:lnTo>
                  <a:lnTo>
                    <a:pt x="1448" y="3701"/>
                  </a:lnTo>
                  <a:lnTo>
                    <a:pt x="1451" y="3705"/>
                  </a:lnTo>
                  <a:lnTo>
                    <a:pt x="1455" y="3711"/>
                  </a:lnTo>
                  <a:lnTo>
                    <a:pt x="1463" y="3726"/>
                  </a:lnTo>
                  <a:lnTo>
                    <a:pt x="1473" y="3745"/>
                  </a:lnTo>
                  <a:lnTo>
                    <a:pt x="1484" y="3767"/>
                  </a:lnTo>
                  <a:lnTo>
                    <a:pt x="1505" y="3811"/>
                  </a:lnTo>
                  <a:lnTo>
                    <a:pt x="1516" y="3838"/>
                  </a:lnTo>
                  <a:lnTo>
                    <a:pt x="1522" y="3853"/>
                  </a:lnTo>
                  <a:lnTo>
                    <a:pt x="1526" y="3868"/>
                  </a:lnTo>
                  <a:lnTo>
                    <a:pt x="1529" y="3881"/>
                  </a:lnTo>
                  <a:lnTo>
                    <a:pt x="1533" y="3892"/>
                  </a:lnTo>
                  <a:lnTo>
                    <a:pt x="1536" y="3900"/>
                  </a:lnTo>
                  <a:lnTo>
                    <a:pt x="1540" y="3908"/>
                  </a:lnTo>
                  <a:lnTo>
                    <a:pt x="1544" y="3918"/>
                  </a:lnTo>
                  <a:lnTo>
                    <a:pt x="1547" y="3929"/>
                  </a:lnTo>
                  <a:lnTo>
                    <a:pt x="1550" y="3934"/>
                  </a:lnTo>
                  <a:lnTo>
                    <a:pt x="1554" y="3938"/>
                  </a:lnTo>
                  <a:lnTo>
                    <a:pt x="1558" y="3940"/>
                  </a:lnTo>
                  <a:lnTo>
                    <a:pt x="1564" y="3943"/>
                  </a:lnTo>
                  <a:lnTo>
                    <a:pt x="1568" y="3947"/>
                  </a:lnTo>
                  <a:lnTo>
                    <a:pt x="1572" y="3951"/>
                  </a:lnTo>
                  <a:lnTo>
                    <a:pt x="1573" y="3953"/>
                  </a:lnTo>
                  <a:lnTo>
                    <a:pt x="1576" y="3956"/>
                  </a:lnTo>
                  <a:lnTo>
                    <a:pt x="1576" y="3961"/>
                  </a:lnTo>
                  <a:lnTo>
                    <a:pt x="1577" y="3966"/>
                  </a:lnTo>
                  <a:lnTo>
                    <a:pt x="1578" y="3991"/>
                  </a:lnTo>
                  <a:lnTo>
                    <a:pt x="1581" y="4018"/>
                  </a:lnTo>
                  <a:lnTo>
                    <a:pt x="1586" y="4045"/>
                  </a:lnTo>
                  <a:lnTo>
                    <a:pt x="1589" y="4067"/>
                  </a:lnTo>
                  <a:lnTo>
                    <a:pt x="1589" y="4081"/>
                  </a:lnTo>
                  <a:lnTo>
                    <a:pt x="1589" y="4090"/>
                  </a:lnTo>
                  <a:lnTo>
                    <a:pt x="1589" y="4093"/>
                  </a:lnTo>
                  <a:lnTo>
                    <a:pt x="1590" y="4098"/>
                  </a:lnTo>
                  <a:lnTo>
                    <a:pt x="1591" y="4103"/>
                  </a:lnTo>
                  <a:lnTo>
                    <a:pt x="1594" y="4110"/>
                  </a:lnTo>
                  <a:lnTo>
                    <a:pt x="1602" y="4125"/>
                  </a:lnTo>
                  <a:lnTo>
                    <a:pt x="1608" y="4135"/>
                  </a:lnTo>
                  <a:lnTo>
                    <a:pt x="1613" y="4144"/>
                  </a:lnTo>
                  <a:lnTo>
                    <a:pt x="1615" y="4152"/>
                  </a:lnTo>
                  <a:lnTo>
                    <a:pt x="1619" y="4163"/>
                  </a:lnTo>
                  <a:lnTo>
                    <a:pt x="1628" y="4187"/>
                  </a:lnTo>
                  <a:lnTo>
                    <a:pt x="1640" y="4220"/>
                  </a:lnTo>
                  <a:lnTo>
                    <a:pt x="1654" y="4257"/>
                  </a:lnTo>
                  <a:lnTo>
                    <a:pt x="1667" y="4294"/>
                  </a:lnTo>
                  <a:lnTo>
                    <a:pt x="1680" y="4326"/>
                  </a:lnTo>
                  <a:lnTo>
                    <a:pt x="1688" y="4352"/>
                  </a:lnTo>
                  <a:lnTo>
                    <a:pt x="1692" y="4364"/>
                  </a:lnTo>
                  <a:lnTo>
                    <a:pt x="1691" y="4376"/>
                  </a:lnTo>
                  <a:lnTo>
                    <a:pt x="1688" y="4394"/>
                  </a:lnTo>
                  <a:lnTo>
                    <a:pt x="1687" y="4402"/>
                  </a:lnTo>
                  <a:lnTo>
                    <a:pt x="1687" y="4410"/>
                  </a:lnTo>
                  <a:lnTo>
                    <a:pt x="1687" y="4415"/>
                  </a:lnTo>
                  <a:lnTo>
                    <a:pt x="1688" y="4418"/>
                  </a:lnTo>
                  <a:lnTo>
                    <a:pt x="1689" y="4421"/>
                  </a:lnTo>
                  <a:lnTo>
                    <a:pt x="1692" y="4423"/>
                  </a:lnTo>
                  <a:lnTo>
                    <a:pt x="1697" y="4428"/>
                  </a:lnTo>
                  <a:lnTo>
                    <a:pt x="1704" y="4432"/>
                  </a:lnTo>
                  <a:lnTo>
                    <a:pt x="1712" y="4436"/>
                  </a:lnTo>
                  <a:lnTo>
                    <a:pt x="1719" y="4439"/>
                  </a:lnTo>
                  <a:lnTo>
                    <a:pt x="1731" y="4444"/>
                  </a:lnTo>
                  <a:lnTo>
                    <a:pt x="1737" y="4447"/>
                  </a:lnTo>
                  <a:lnTo>
                    <a:pt x="1739" y="4446"/>
                  </a:lnTo>
                  <a:lnTo>
                    <a:pt x="1744" y="4446"/>
                  </a:lnTo>
                  <a:lnTo>
                    <a:pt x="1746" y="4448"/>
                  </a:lnTo>
                  <a:lnTo>
                    <a:pt x="1747" y="4450"/>
                  </a:lnTo>
                  <a:lnTo>
                    <a:pt x="1749" y="4455"/>
                  </a:lnTo>
                  <a:lnTo>
                    <a:pt x="1749" y="4463"/>
                  </a:lnTo>
                  <a:lnTo>
                    <a:pt x="1749" y="4478"/>
                  </a:lnTo>
                  <a:lnTo>
                    <a:pt x="1748" y="4491"/>
                  </a:lnTo>
                  <a:lnTo>
                    <a:pt x="1748" y="4500"/>
                  </a:lnTo>
                  <a:lnTo>
                    <a:pt x="1747" y="4506"/>
                  </a:lnTo>
                  <a:lnTo>
                    <a:pt x="1747" y="4511"/>
                  </a:lnTo>
                  <a:lnTo>
                    <a:pt x="1746" y="4515"/>
                  </a:lnTo>
                  <a:lnTo>
                    <a:pt x="1746" y="4518"/>
                  </a:lnTo>
                  <a:lnTo>
                    <a:pt x="1747" y="4522"/>
                  </a:lnTo>
                  <a:lnTo>
                    <a:pt x="1750" y="4526"/>
                  </a:lnTo>
                  <a:lnTo>
                    <a:pt x="1754" y="4531"/>
                  </a:lnTo>
                  <a:lnTo>
                    <a:pt x="1767" y="4550"/>
                  </a:lnTo>
                  <a:lnTo>
                    <a:pt x="1783" y="4580"/>
                  </a:lnTo>
                  <a:lnTo>
                    <a:pt x="1799" y="4611"/>
                  </a:lnTo>
                  <a:lnTo>
                    <a:pt x="1809" y="4631"/>
                  </a:lnTo>
                  <a:lnTo>
                    <a:pt x="1816" y="4644"/>
                  </a:lnTo>
                  <a:lnTo>
                    <a:pt x="1828" y="4659"/>
                  </a:lnTo>
                  <a:lnTo>
                    <a:pt x="1839" y="4674"/>
                  </a:lnTo>
                  <a:lnTo>
                    <a:pt x="1848" y="4692"/>
                  </a:lnTo>
                  <a:lnTo>
                    <a:pt x="1856" y="4705"/>
                  </a:lnTo>
                  <a:lnTo>
                    <a:pt x="1863" y="4712"/>
                  </a:lnTo>
                  <a:lnTo>
                    <a:pt x="1866" y="4715"/>
                  </a:lnTo>
                  <a:lnTo>
                    <a:pt x="1868" y="4719"/>
                  </a:lnTo>
                  <a:lnTo>
                    <a:pt x="1871" y="4725"/>
                  </a:lnTo>
                  <a:lnTo>
                    <a:pt x="1873" y="4733"/>
                  </a:lnTo>
                  <a:lnTo>
                    <a:pt x="1876" y="4740"/>
                  </a:lnTo>
                  <a:lnTo>
                    <a:pt x="1878" y="4746"/>
                  </a:lnTo>
                  <a:lnTo>
                    <a:pt x="1882" y="4751"/>
                  </a:lnTo>
                  <a:lnTo>
                    <a:pt x="1885" y="4755"/>
                  </a:lnTo>
                  <a:lnTo>
                    <a:pt x="1888" y="4760"/>
                  </a:lnTo>
                  <a:lnTo>
                    <a:pt x="1892" y="4766"/>
                  </a:lnTo>
                  <a:lnTo>
                    <a:pt x="1894" y="4773"/>
                  </a:lnTo>
                  <a:lnTo>
                    <a:pt x="1896" y="4784"/>
                  </a:lnTo>
                  <a:lnTo>
                    <a:pt x="1898" y="4798"/>
                  </a:lnTo>
                  <a:lnTo>
                    <a:pt x="1901" y="4813"/>
                  </a:lnTo>
                  <a:lnTo>
                    <a:pt x="1906" y="4829"/>
                  </a:lnTo>
                  <a:lnTo>
                    <a:pt x="1910" y="4845"/>
                  </a:lnTo>
                  <a:lnTo>
                    <a:pt x="1916" y="4861"/>
                  </a:lnTo>
                  <a:lnTo>
                    <a:pt x="1921" y="4875"/>
                  </a:lnTo>
                  <a:lnTo>
                    <a:pt x="1927" y="4886"/>
                  </a:lnTo>
                  <a:lnTo>
                    <a:pt x="1932" y="4895"/>
                  </a:lnTo>
                  <a:lnTo>
                    <a:pt x="1941" y="4906"/>
                  </a:lnTo>
                  <a:lnTo>
                    <a:pt x="1947" y="4914"/>
                  </a:lnTo>
                  <a:lnTo>
                    <a:pt x="1948" y="4917"/>
                  </a:lnTo>
                  <a:lnTo>
                    <a:pt x="1950" y="4922"/>
                  </a:lnTo>
                  <a:lnTo>
                    <a:pt x="1950" y="4928"/>
                  </a:lnTo>
                  <a:lnTo>
                    <a:pt x="1951" y="4937"/>
                  </a:lnTo>
                  <a:lnTo>
                    <a:pt x="1952" y="4952"/>
                  </a:lnTo>
                  <a:lnTo>
                    <a:pt x="1953" y="4961"/>
                  </a:lnTo>
                  <a:lnTo>
                    <a:pt x="1955" y="4966"/>
                  </a:lnTo>
                  <a:lnTo>
                    <a:pt x="1956" y="4968"/>
                  </a:lnTo>
                  <a:lnTo>
                    <a:pt x="1958" y="4970"/>
                  </a:lnTo>
                  <a:lnTo>
                    <a:pt x="1961" y="4971"/>
                  </a:lnTo>
                  <a:lnTo>
                    <a:pt x="1964" y="4972"/>
                  </a:lnTo>
                  <a:lnTo>
                    <a:pt x="1966" y="4971"/>
                  </a:lnTo>
                  <a:lnTo>
                    <a:pt x="1967" y="4970"/>
                  </a:lnTo>
                  <a:lnTo>
                    <a:pt x="1968" y="4970"/>
                  </a:lnTo>
                  <a:lnTo>
                    <a:pt x="1971" y="4971"/>
                  </a:lnTo>
                  <a:lnTo>
                    <a:pt x="1982" y="4982"/>
                  </a:lnTo>
                  <a:lnTo>
                    <a:pt x="1993" y="4994"/>
                  </a:lnTo>
                  <a:lnTo>
                    <a:pt x="2009" y="5012"/>
                  </a:lnTo>
                  <a:lnTo>
                    <a:pt x="2025" y="5034"/>
                  </a:lnTo>
                  <a:lnTo>
                    <a:pt x="2044" y="5059"/>
                  </a:lnTo>
                  <a:lnTo>
                    <a:pt x="2063" y="5084"/>
                  </a:lnTo>
                  <a:lnTo>
                    <a:pt x="2079" y="5108"/>
                  </a:lnTo>
                  <a:lnTo>
                    <a:pt x="2093" y="5128"/>
                  </a:lnTo>
                  <a:lnTo>
                    <a:pt x="2101" y="5142"/>
                  </a:lnTo>
                  <a:lnTo>
                    <a:pt x="2111" y="5160"/>
                  </a:lnTo>
                  <a:lnTo>
                    <a:pt x="2119" y="5172"/>
                  </a:lnTo>
                  <a:lnTo>
                    <a:pt x="2125" y="5182"/>
                  </a:lnTo>
                  <a:lnTo>
                    <a:pt x="2132" y="5196"/>
                  </a:lnTo>
                  <a:lnTo>
                    <a:pt x="2140" y="5211"/>
                  </a:lnTo>
                  <a:lnTo>
                    <a:pt x="2144" y="5219"/>
                  </a:lnTo>
                  <a:lnTo>
                    <a:pt x="2148" y="5226"/>
                  </a:lnTo>
                  <a:lnTo>
                    <a:pt x="2151" y="5230"/>
                  </a:lnTo>
                  <a:lnTo>
                    <a:pt x="2154" y="5235"/>
                  </a:lnTo>
                  <a:lnTo>
                    <a:pt x="2163" y="5244"/>
                  </a:lnTo>
                  <a:lnTo>
                    <a:pt x="2174" y="5256"/>
                  </a:lnTo>
                  <a:lnTo>
                    <a:pt x="2189" y="5266"/>
                  </a:lnTo>
                  <a:lnTo>
                    <a:pt x="2194" y="5271"/>
                  </a:lnTo>
                  <a:lnTo>
                    <a:pt x="2199" y="5276"/>
                  </a:lnTo>
                  <a:lnTo>
                    <a:pt x="2202" y="5281"/>
                  </a:lnTo>
                  <a:lnTo>
                    <a:pt x="2204" y="5286"/>
                  </a:lnTo>
                  <a:lnTo>
                    <a:pt x="2207" y="5294"/>
                  </a:lnTo>
                  <a:lnTo>
                    <a:pt x="2211" y="5301"/>
                  </a:lnTo>
                  <a:lnTo>
                    <a:pt x="2214" y="5303"/>
                  </a:lnTo>
                  <a:lnTo>
                    <a:pt x="2217" y="5304"/>
                  </a:lnTo>
                  <a:lnTo>
                    <a:pt x="2222" y="5306"/>
                  </a:lnTo>
                  <a:lnTo>
                    <a:pt x="2226" y="5307"/>
                  </a:lnTo>
                  <a:lnTo>
                    <a:pt x="2236" y="5307"/>
                  </a:lnTo>
                  <a:lnTo>
                    <a:pt x="2244" y="5307"/>
                  </a:lnTo>
                  <a:lnTo>
                    <a:pt x="2250" y="5306"/>
                  </a:lnTo>
                  <a:lnTo>
                    <a:pt x="2256" y="5304"/>
                  </a:lnTo>
                  <a:lnTo>
                    <a:pt x="2259" y="5306"/>
                  </a:lnTo>
                  <a:lnTo>
                    <a:pt x="2260" y="5307"/>
                  </a:lnTo>
                  <a:lnTo>
                    <a:pt x="2262" y="5309"/>
                  </a:lnTo>
                  <a:lnTo>
                    <a:pt x="2263" y="5313"/>
                  </a:lnTo>
                  <a:lnTo>
                    <a:pt x="2259" y="5328"/>
                  </a:lnTo>
                  <a:lnTo>
                    <a:pt x="2256" y="5338"/>
                  </a:lnTo>
                  <a:lnTo>
                    <a:pt x="2256" y="5341"/>
                  </a:lnTo>
                  <a:lnTo>
                    <a:pt x="2255" y="5342"/>
                  </a:lnTo>
                  <a:lnTo>
                    <a:pt x="2255" y="5342"/>
                  </a:lnTo>
                  <a:lnTo>
                    <a:pt x="2254" y="5341"/>
                  </a:lnTo>
                  <a:lnTo>
                    <a:pt x="2254" y="5341"/>
                  </a:lnTo>
                  <a:lnTo>
                    <a:pt x="2256" y="5349"/>
                  </a:lnTo>
                  <a:lnTo>
                    <a:pt x="2259" y="5354"/>
                  </a:lnTo>
                  <a:lnTo>
                    <a:pt x="2263" y="5359"/>
                  </a:lnTo>
                  <a:lnTo>
                    <a:pt x="2266" y="5363"/>
                  </a:lnTo>
                  <a:lnTo>
                    <a:pt x="2269" y="5366"/>
                  </a:lnTo>
                  <a:lnTo>
                    <a:pt x="2277" y="5372"/>
                  </a:lnTo>
                  <a:lnTo>
                    <a:pt x="2284" y="5375"/>
                  </a:lnTo>
                  <a:lnTo>
                    <a:pt x="2290" y="5381"/>
                  </a:lnTo>
                  <a:lnTo>
                    <a:pt x="2301" y="5388"/>
                  </a:lnTo>
                  <a:lnTo>
                    <a:pt x="2311" y="5396"/>
                  </a:lnTo>
                  <a:lnTo>
                    <a:pt x="2316" y="5402"/>
                  </a:lnTo>
                  <a:lnTo>
                    <a:pt x="2320" y="5409"/>
                  </a:lnTo>
                  <a:lnTo>
                    <a:pt x="2327" y="5421"/>
                  </a:lnTo>
                  <a:lnTo>
                    <a:pt x="2336" y="5437"/>
                  </a:lnTo>
                  <a:lnTo>
                    <a:pt x="2344" y="5453"/>
                  </a:lnTo>
                  <a:lnTo>
                    <a:pt x="2350" y="5460"/>
                  </a:lnTo>
                  <a:lnTo>
                    <a:pt x="2354" y="5465"/>
                  </a:lnTo>
                  <a:lnTo>
                    <a:pt x="2359" y="5468"/>
                  </a:lnTo>
                  <a:lnTo>
                    <a:pt x="2362" y="5470"/>
                  </a:lnTo>
                  <a:lnTo>
                    <a:pt x="2366" y="5471"/>
                  </a:lnTo>
                  <a:lnTo>
                    <a:pt x="2371" y="5474"/>
                  </a:lnTo>
                  <a:lnTo>
                    <a:pt x="2375" y="5478"/>
                  </a:lnTo>
                  <a:lnTo>
                    <a:pt x="2380" y="5484"/>
                  </a:lnTo>
                  <a:lnTo>
                    <a:pt x="2387" y="5497"/>
                  </a:lnTo>
                  <a:lnTo>
                    <a:pt x="2392" y="5505"/>
                  </a:lnTo>
                  <a:lnTo>
                    <a:pt x="2395" y="5512"/>
                  </a:lnTo>
                  <a:lnTo>
                    <a:pt x="2398" y="5521"/>
                  </a:lnTo>
                  <a:lnTo>
                    <a:pt x="2403" y="5532"/>
                  </a:lnTo>
                  <a:lnTo>
                    <a:pt x="2408" y="5540"/>
                  </a:lnTo>
                  <a:lnTo>
                    <a:pt x="2413" y="5544"/>
                  </a:lnTo>
                  <a:lnTo>
                    <a:pt x="2415" y="5546"/>
                  </a:lnTo>
                  <a:lnTo>
                    <a:pt x="2425" y="5554"/>
                  </a:lnTo>
                  <a:lnTo>
                    <a:pt x="2451" y="5575"/>
                  </a:lnTo>
                  <a:lnTo>
                    <a:pt x="2490" y="5606"/>
                  </a:lnTo>
                  <a:lnTo>
                    <a:pt x="2534" y="5641"/>
                  </a:lnTo>
                  <a:lnTo>
                    <a:pt x="2580" y="5679"/>
                  </a:lnTo>
                  <a:lnTo>
                    <a:pt x="2620" y="5713"/>
                  </a:lnTo>
                  <a:lnTo>
                    <a:pt x="2637" y="5728"/>
                  </a:lnTo>
                  <a:lnTo>
                    <a:pt x="2651" y="5740"/>
                  </a:lnTo>
                  <a:lnTo>
                    <a:pt x="2662" y="5752"/>
                  </a:lnTo>
                  <a:lnTo>
                    <a:pt x="2668" y="5758"/>
                  </a:lnTo>
                  <a:lnTo>
                    <a:pt x="2676" y="5768"/>
                  </a:lnTo>
                  <a:lnTo>
                    <a:pt x="2683" y="5778"/>
                  </a:lnTo>
                  <a:lnTo>
                    <a:pt x="2691" y="5786"/>
                  </a:lnTo>
                  <a:lnTo>
                    <a:pt x="2699" y="5792"/>
                  </a:lnTo>
                  <a:lnTo>
                    <a:pt x="2712" y="5805"/>
                  </a:lnTo>
                  <a:lnTo>
                    <a:pt x="2724" y="5816"/>
                  </a:lnTo>
                  <a:lnTo>
                    <a:pt x="2730" y="5821"/>
                  </a:lnTo>
                  <a:lnTo>
                    <a:pt x="2735" y="5824"/>
                  </a:lnTo>
                  <a:lnTo>
                    <a:pt x="2740" y="5828"/>
                  </a:lnTo>
                  <a:lnTo>
                    <a:pt x="2745" y="5830"/>
                  </a:lnTo>
                  <a:lnTo>
                    <a:pt x="2755" y="5835"/>
                  </a:lnTo>
                  <a:lnTo>
                    <a:pt x="2765" y="5843"/>
                  </a:lnTo>
                  <a:lnTo>
                    <a:pt x="2776" y="5852"/>
                  </a:lnTo>
                  <a:lnTo>
                    <a:pt x="2788" y="5860"/>
                  </a:lnTo>
                  <a:lnTo>
                    <a:pt x="2798" y="5865"/>
                  </a:lnTo>
                  <a:lnTo>
                    <a:pt x="2803" y="5867"/>
                  </a:lnTo>
                  <a:lnTo>
                    <a:pt x="2815" y="5877"/>
                  </a:lnTo>
                  <a:lnTo>
                    <a:pt x="2844" y="5899"/>
                  </a:lnTo>
                  <a:lnTo>
                    <a:pt x="2873" y="5923"/>
                  </a:lnTo>
                  <a:lnTo>
                    <a:pt x="2891" y="5936"/>
                  </a:lnTo>
                  <a:lnTo>
                    <a:pt x="2898" y="5940"/>
                  </a:lnTo>
                  <a:lnTo>
                    <a:pt x="2905" y="5947"/>
                  </a:lnTo>
                  <a:lnTo>
                    <a:pt x="2915" y="5955"/>
                  </a:lnTo>
                  <a:lnTo>
                    <a:pt x="2929" y="5962"/>
                  </a:lnTo>
                  <a:lnTo>
                    <a:pt x="2941" y="5968"/>
                  </a:lnTo>
                  <a:lnTo>
                    <a:pt x="2952" y="5972"/>
                  </a:lnTo>
                  <a:lnTo>
                    <a:pt x="2961" y="5975"/>
                  </a:lnTo>
                  <a:lnTo>
                    <a:pt x="2967" y="5979"/>
                  </a:lnTo>
                  <a:lnTo>
                    <a:pt x="2975" y="5986"/>
                  </a:lnTo>
                  <a:lnTo>
                    <a:pt x="2986" y="5994"/>
                  </a:lnTo>
                  <a:lnTo>
                    <a:pt x="2997" y="6002"/>
                  </a:lnTo>
                  <a:lnTo>
                    <a:pt x="3005" y="6008"/>
                  </a:lnTo>
                  <a:lnTo>
                    <a:pt x="3018" y="6015"/>
                  </a:lnTo>
                  <a:lnTo>
                    <a:pt x="3031" y="6024"/>
                  </a:lnTo>
                  <a:lnTo>
                    <a:pt x="3046" y="6033"/>
                  </a:lnTo>
                  <a:lnTo>
                    <a:pt x="3058" y="6043"/>
                  </a:lnTo>
                  <a:lnTo>
                    <a:pt x="3068" y="6051"/>
                  </a:lnTo>
                  <a:lnTo>
                    <a:pt x="3079" y="6060"/>
                  </a:lnTo>
                  <a:lnTo>
                    <a:pt x="3090" y="6067"/>
                  </a:lnTo>
                  <a:lnTo>
                    <a:pt x="3098" y="6072"/>
                  </a:lnTo>
                  <a:lnTo>
                    <a:pt x="3126" y="6086"/>
                  </a:lnTo>
                  <a:lnTo>
                    <a:pt x="3126" y="6071"/>
                  </a:lnTo>
                  <a:lnTo>
                    <a:pt x="3117" y="6060"/>
                  </a:lnTo>
                  <a:lnTo>
                    <a:pt x="3094" y="6032"/>
                  </a:lnTo>
                  <a:lnTo>
                    <a:pt x="3078" y="6014"/>
                  </a:lnTo>
                  <a:lnTo>
                    <a:pt x="3059" y="5996"/>
                  </a:lnTo>
                  <a:lnTo>
                    <a:pt x="3039" y="5978"/>
                  </a:lnTo>
                  <a:lnTo>
                    <a:pt x="3017" y="5960"/>
                  </a:lnTo>
                  <a:lnTo>
                    <a:pt x="2992" y="5941"/>
                  </a:lnTo>
                  <a:lnTo>
                    <a:pt x="2964" y="5920"/>
                  </a:lnTo>
                  <a:lnTo>
                    <a:pt x="2934" y="5896"/>
                  </a:lnTo>
                  <a:lnTo>
                    <a:pt x="2904" y="5873"/>
                  </a:lnTo>
                  <a:lnTo>
                    <a:pt x="2877" y="5851"/>
                  </a:lnTo>
                  <a:lnTo>
                    <a:pt x="2852" y="5831"/>
                  </a:lnTo>
                  <a:lnTo>
                    <a:pt x="2835" y="5816"/>
                  </a:lnTo>
                  <a:lnTo>
                    <a:pt x="2825" y="5807"/>
                  </a:lnTo>
                  <a:lnTo>
                    <a:pt x="2818" y="5800"/>
                  </a:lnTo>
                  <a:lnTo>
                    <a:pt x="2814" y="5792"/>
                  </a:lnTo>
                  <a:lnTo>
                    <a:pt x="2808" y="5785"/>
                  </a:lnTo>
                  <a:lnTo>
                    <a:pt x="2805" y="5776"/>
                  </a:lnTo>
                  <a:lnTo>
                    <a:pt x="2803" y="5768"/>
                  </a:lnTo>
                  <a:lnTo>
                    <a:pt x="2802" y="5760"/>
                  </a:lnTo>
                  <a:lnTo>
                    <a:pt x="2800" y="5753"/>
                  </a:lnTo>
                  <a:lnTo>
                    <a:pt x="2803" y="5746"/>
                  </a:lnTo>
                  <a:lnTo>
                    <a:pt x="2804" y="5740"/>
                  </a:lnTo>
                  <a:lnTo>
                    <a:pt x="2804" y="5735"/>
                  </a:lnTo>
                  <a:lnTo>
                    <a:pt x="2803" y="5731"/>
                  </a:lnTo>
                  <a:lnTo>
                    <a:pt x="2799" y="5726"/>
                  </a:lnTo>
                  <a:lnTo>
                    <a:pt x="2792" y="5716"/>
                  </a:lnTo>
                  <a:lnTo>
                    <a:pt x="2781" y="5702"/>
                  </a:lnTo>
                  <a:lnTo>
                    <a:pt x="2777" y="5699"/>
                  </a:lnTo>
                  <a:lnTo>
                    <a:pt x="2774" y="5695"/>
                  </a:lnTo>
                  <a:lnTo>
                    <a:pt x="2770" y="5693"/>
                  </a:lnTo>
                  <a:lnTo>
                    <a:pt x="2765" y="5691"/>
                  </a:lnTo>
                  <a:lnTo>
                    <a:pt x="2755" y="5688"/>
                  </a:lnTo>
                  <a:lnTo>
                    <a:pt x="2744" y="5684"/>
                  </a:lnTo>
                  <a:lnTo>
                    <a:pt x="2732" y="5679"/>
                  </a:lnTo>
                  <a:lnTo>
                    <a:pt x="2718" y="5671"/>
                  </a:lnTo>
                  <a:lnTo>
                    <a:pt x="2711" y="5665"/>
                  </a:lnTo>
                  <a:lnTo>
                    <a:pt x="2703" y="5659"/>
                  </a:lnTo>
                  <a:lnTo>
                    <a:pt x="2696" y="5651"/>
                  </a:lnTo>
                  <a:lnTo>
                    <a:pt x="2687" y="5641"/>
                  </a:lnTo>
                  <a:lnTo>
                    <a:pt x="2661" y="5610"/>
                  </a:lnTo>
                  <a:lnTo>
                    <a:pt x="2648" y="5594"/>
                  </a:lnTo>
                  <a:lnTo>
                    <a:pt x="2644" y="5587"/>
                  </a:lnTo>
                  <a:lnTo>
                    <a:pt x="2643" y="5587"/>
                  </a:lnTo>
                  <a:lnTo>
                    <a:pt x="2654" y="5526"/>
                  </a:lnTo>
                  <a:lnTo>
                    <a:pt x="2650" y="5525"/>
                  </a:lnTo>
                  <a:lnTo>
                    <a:pt x="2641" y="5522"/>
                  </a:lnTo>
                  <a:lnTo>
                    <a:pt x="2638" y="5519"/>
                  </a:lnTo>
                  <a:lnTo>
                    <a:pt x="2636" y="5514"/>
                  </a:lnTo>
                  <a:lnTo>
                    <a:pt x="2635" y="5512"/>
                  </a:lnTo>
                  <a:lnTo>
                    <a:pt x="2635" y="5510"/>
                  </a:lnTo>
                  <a:lnTo>
                    <a:pt x="2636" y="5508"/>
                  </a:lnTo>
                  <a:lnTo>
                    <a:pt x="2637" y="5504"/>
                  </a:lnTo>
                  <a:lnTo>
                    <a:pt x="2647" y="5490"/>
                  </a:lnTo>
                  <a:lnTo>
                    <a:pt x="2648" y="5488"/>
                  </a:lnTo>
                  <a:lnTo>
                    <a:pt x="2648" y="5484"/>
                  </a:lnTo>
                  <a:lnTo>
                    <a:pt x="2645" y="5474"/>
                  </a:lnTo>
                  <a:lnTo>
                    <a:pt x="2640" y="5468"/>
                  </a:lnTo>
                  <a:lnTo>
                    <a:pt x="2635" y="5460"/>
                  </a:lnTo>
                  <a:lnTo>
                    <a:pt x="2626" y="5452"/>
                  </a:lnTo>
                  <a:lnTo>
                    <a:pt x="2616" y="5444"/>
                  </a:lnTo>
                  <a:lnTo>
                    <a:pt x="2603" y="5435"/>
                  </a:lnTo>
                  <a:lnTo>
                    <a:pt x="2590" y="5426"/>
                  </a:lnTo>
                  <a:lnTo>
                    <a:pt x="2577" y="5416"/>
                  </a:lnTo>
                  <a:lnTo>
                    <a:pt x="2566" y="5407"/>
                  </a:lnTo>
                  <a:lnTo>
                    <a:pt x="2559" y="5398"/>
                  </a:lnTo>
                  <a:lnTo>
                    <a:pt x="2553" y="5389"/>
                  </a:lnTo>
                  <a:lnTo>
                    <a:pt x="2552" y="5386"/>
                  </a:lnTo>
                  <a:lnTo>
                    <a:pt x="2552" y="5383"/>
                  </a:lnTo>
                  <a:lnTo>
                    <a:pt x="2553" y="5381"/>
                  </a:lnTo>
                  <a:lnTo>
                    <a:pt x="2555" y="5378"/>
                  </a:lnTo>
                  <a:lnTo>
                    <a:pt x="2562" y="5375"/>
                  </a:lnTo>
                  <a:lnTo>
                    <a:pt x="2569" y="5374"/>
                  </a:lnTo>
                  <a:lnTo>
                    <a:pt x="2576" y="5375"/>
                  </a:lnTo>
                  <a:lnTo>
                    <a:pt x="2584" y="5376"/>
                  </a:lnTo>
                  <a:lnTo>
                    <a:pt x="2593" y="5378"/>
                  </a:lnTo>
                  <a:lnTo>
                    <a:pt x="2602" y="5381"/>
                  </a:lnTo>
                  <a:lnTo>
                    <a:pt x="2611" y="5383"/>
                  </a:lnTo>
                  <a:lnTo>
                    <a:pt x="2622" y="5384"/>
                  </a:lnTo>
                  <a:lnTo>
                    <a:pt x="2626" y="5384"/>
                  </a:lnTo>
                  <a:lnTo>
                    <a:pt x="2629" y="5385"/>
                  </a:lnTo>
                  <a:lnTo>
                    <a:pt x="2633" y="5387"/>
                  </a:lnTo>
                  <a:lnTo>
                    <a:pt x="2636" y="5388"/>
                  </a:lnTo>
                  <a:lnTo>
                    <a:pt x="2639" y="5394"/>
                  </a:lnTo>
                  <a:lnTo>
                    <a:pt x="2641" y="5398"/>
                  </a:lnTo>
                  <a:lnTo>
                    <a:pt x="2641" y="5399"/>
                  </a:lnTo>
                  <a:lnTo>
                    <a:pt x="2643" y="5400"/>
                  </a:lnTo>
                  <a:lnTo>
                    <a:pt x="2643" y="5400"/>
                  </a:lnTo>
                  <a:lnTo>
                    <a:pt x="2644" y="5399"/>
                  </a:lnTo>
                  <a:lnTo>
                    <a:pt x="2646" y="5395"/>
                  </a:lnTo>
                  <a:lnTo>
                    <a:pt x="2648" y="5384"/>
                  </a:lnTo>
                  <a:lnTo>
                    <a:pt x="2650" y="5376"/>
                  </a:lnTo>
                  <a:lnTo>
                    <a:pt x="2649" y="5371"/>
                  </a:lnTo>
                  <a:lnTo>
                    <a:pt x="2648" y="5364"/>
                  </a:lnTo>
                  <a:lnTo>
                    <a:pt x="2646" y="5360"/>
                  </a:lnTo>
                  <a:lnTo>
                    <a:pt x="2639" y="5350"/>
                  </a:lnTo>
                  <a:lnTo>
                    <a:pt x="2631" y="5342"/>
                  </a:lnTo>
                  <a:lnTo>
                    <a:pt x="2626" y="5335"/>
                  </a:lnTo>
                  <a:lnTo>
                    <a:pt x="2623" y="5330"/>
                  </a:lnTo>
                  <a:lnTo>
                    <a:pt x="2623" y="5327"/>
                  </a:lnTo>
                  <a:lnTo>
                    <a:pt x="2624" y="5323"/>
                  </a:lnTo>
                  <a:lnTo>
                    <a:pt x="2627" y="5321"/>
                  </a:lnTo>
                  <a:lnTo>
                    <a:pt x="2631" y="5318"/>
                  </a:lnTo>
                  <a:lnTo>
                    <a:pt x="2638" y="5314"/>
                  </a:lnTo>
                  <a:lnTo>
                    <a:pt x="2645" y="5313"/>
                  </a:lnTo>
                  <a:lnTo>
                    <a:pt x="2651" y="5311"/>
                  </a:lnTo>
                  <a:lnTo>
                    <a:pt x="2659" y="5311"/>
                  </a:lnTo>
                  <a:lnTo>
                    <a:pt x="2672" y="5310"/>
                  </a:lnTo>
                  <a:lnTo>
                    <a:pt x="2686" y="5311"/>
                  </a:lnTo>
                  <a:lnTo>
                    <a:pt x="2707" y="5315"/>
                  </a:lnTo>
                  <a:lnTo>
                    <a:pt x="2714" y="5318"/>
                  </a:lnTo>
                  <a:lnTo>
                    <a:pt x="2718" y="5318"/>
                  </a:lnTo>
                  <a:lnTo>
                    <a:pt x="2725" y="5318"/>
                  </a:lnTo>
                  <a:lnTo>
                    <a:pt x="2738" y="5318"/>
                  </a:lnTo>
                  <a:lnTo>
                    <a:pt x="2753" y="5318"/>
                  </a:lnTo>
                  <a:lnTo>
                    <a:pt x="2771" y="5319"/>
                  </a:lnTo>
                  <a:lnTo>
                    <a:pt x="2788" y="5319"/>
                  </a:lnTo>
                  <a:lnTo>
                    <a:pt x="2793" y="5318"/>
                  </a:lnTo>
                  <a:lnTo>
                    <a:pt x="2796" y="5317"/>
                  </a:lnTo>
                  <a:lnTo>
                    <a:pt x="2799" y="5315"/>
                  </a:lnTo>
                  <a:lnTo>
                    <a:pt x="2803" y="5313"/>
                  </a:lnTo>
                  <a:lnTo>
                    <a:pt x="2805" y="5310"/>
                  </a:lnTo>
                  <a:lnTo>
                    <a:pt x="2806" y="5306"/>
                  </a:lnTo>
                  <a:lnTo>
                    <a:pt x="2807" y="5301"/>
                  </a:lnTo>
                  <a:lnTo>
                    <a:pt x="2808" y="5296"/>
                  </a:lnTo>
                  <a:lnTo>
                    <a:pt x="2807" y="5282"/>
                  </a:lnTo>
                  <a:lnTo>
                    <a:pt x="2805" y="5269"/>
                  </a:lnTo>
                  <a:lnTo>
                    <a:pt x="2800" y="5257"/>
                  </a:lnTo>
                  <a:lnTo>
                    <a:pt x="2797" y="5245"/>
                  </a:lnTo>
                  <a:lnTo>
                    <a:pt x="2789" y="5226"/>
                  </a:lnTo>
                  <a:lnTo>
                    <a:pt x="2786" y="5218"/>
                  </a:lnTo>
                  <a:lnTo>
                    <a:pt x="2776" y="5212"/>
                  </a:lnTo>
                  <a:lnTo>
                    <a:pt x="2754" y="5194"/>
                  </a:lnTo>
                  <a:lnTo>
                    <a:pt x="2742" y="5183"/>
                  </a:lnTo>
                  <a:lnTo>
                    <a:pt x="2730" y="5172"/>
                  </a:lnTo>
                  <a:lnTo>
                    <a:pt x="2721" y="5162"/>
                  </a:lnTo>
                  <a:lnTo>
                    <a:pt x="2714" y="5153"/>
                  </a:lnTo>
                  <a:lnTo>
                    <a:pt x="2704" y="5133"/>
                  </a:lnTo>
                  <a:lnTo>
                    <a:pt x="2703" y="5131"/>
                  </a:lnTo>
                  <a:lnTo>
                    <a:pt x="2686" y="5119"/>
                  </a:lnTo>
                  <a:lnTo>
                    <a:pt x="2651" y="5092"/>
                  </a:lnTo>
                  <a:lnTo>
                    <a:pt x="2643" y="5085"/>
                  </a:lnTo>
                  <a:lnTo>
                    <a:pt x="2635" y="5078"/>
                  </a:lnTo>
                  <a:lnTo>
                    <a:pt x="2629" y="5071"/>
                  </a:lnTo>
                  <a:lnTo>
                    <a:pt x="2625" y="5066"/>
                  </a:lnTo>
                  <a:lnTo>
                    <a:pt x="2623" y="5060"/>
                  </a:lnTo>
                  <a:lnTo>
                    <a:pt x="2623" y="5057"/>
                  </a:lnTo>
                  <a:lnTo>
                    <a:pt x="2624" y="5056"/>
                  </a:lnTo>
                  <a:lnTo>
                    <a:pt x="2626" y="5055"/>
                  </a:lnTo>
                  <a:lnTo>
                    <a:pt x="2628" y="5054"/>
                  </a:lnTo>
                  <a:lnTo>
                    <a:pt x="2631" y="5054"/>
                  </a:lnTo>
                  <a:lnTo>
                    <a:pt x="2650" y="5055"/>
                  </a:lnTo>
                  <a:lnTo>
                    <a:pt x="2672" y="5058"/>
                  </a:lnTo>
                  <a:lnTo>
                    <a:pt x="2697" y="5063"/>
                  </a:lnTo>
                  <a:lnTo>
                    <a:pt x="2720" y="5067"/>
                  </a:lnTo>
                  <a:lnTo>
                    <a:pt x="2758" y="5077"/>
                  </a:lnTo>
                  <a:lnTo>
                    <a:pt x="2775" y="5081"/>
                  </a:lnTo>
                  <a:lnTo>
                    <a:pt x="2776" y="5087"/>
                  </a:lnTo>
                  <a:lnTo>
                    <a:pt x="2779" y="5099"/>
                  </a:lnTo>
                  <a:lnTo>
                    <a:pt x="2783" y="5107"/>
                  </a:lnTo>
                  <a:lnTo>
                    <a:pt x="2786" y="5113"/>
                  </a:lnTo>
                  <a:lnTo>
                    <a:pt x="2792" y="5120"/>
                  </a:lnTo>
                  <a:lnTo>
                    <a:pt x="2797" y="5126"/>
                  </a:lnTo>
                  <a:lnTo>
                    <a:pt x="2809" y="5136"/>
                  </a:lnTo>
                  <a:lnTo>
                    <a:pt x="2823" y="5145"/>
                  </a:lnTo>
                  <a:lnTo>
                    <a:pt x="2830" y="5151"/>
                  </a:lnTo>
                  <a:lnTo>
                    <a:pt x="2839" y="5154"/>
                  </a:lnTo>
                  <a:lnTo>
                    <a:pt x="2848" y="5158"/>
                  </a:lnTo>
                  <a:lnTo>
                    <a:pt x="2858" y="5159"/>
                  </a:lnTo>
                  <a:lnTo>
                    <a:pt x="2867" y="5159"/>
                  </a:lnTo>
                  <a:lnTo>
                    <a:pt x="2873" y="5159"/>
                  </a:lnTo>
                  <a:lnTo>
                    <a:pt x="2879" y="5158"/>
                  </a:lnTo>
                  <a:lnTo>
                    <a:pt x="2882" y="5157"/>
                  </a:lnTo>
                  <a:lnTo>
                    <a:pt x="2885" y="5152"/>
                  </a:lnTo>
                  <a:lnTo>
                    <a:pt x="2889" y="5147"/>
                  </a:lnTo>
                  <a:lnTo>
                    <a:pt x="2892" y="5138"/>
                  </a:lnTo>
                  <a:lnTo>
                    <a:pt x="2895" y="5126"/>
                  </a:lnTo>
                  <a:lnTo>
                    <a:pt x="2899" y="5111"/>
                  </a:lnTo>
                  <a:lnTo>
                    <a:pt x="2901" y="5100"/>
                  </a:lnTo>
                  <a:lnTo>
                    <a:pt x="2901" y="5089"/>
                  </a:lnTo>
                  <a:lnTo>
                    <a:pt x="2901" y="5078"/>
                  </a:lnTo>
                  <a:lnTo>
                    <a:pt x="2901" y="5068"/>
                  </a:lnTo>
                  <a:lnTo>
                    <a:pt x="2902" y="5057"/>
                  </a:lnTo>
                  <a:lnTo>
                    <a:pt x="2903" y="5045"/>
                  </a:lnTo>
                  <a:lnTo>
                    <a:pt x="2906" y="5032"/>
                  </a:lnTo>
                  <a:lnTo>
                    <a:pt x="2912" y="5010"/>
                  </a:lnTo>
                  <a:lnTo>
                    <a:pt x="2915" y="4995"/>
                  </a:lnTo>
                  <a:lnTo>
                    <a:pt x="2919" y="4990"/>
                  </a:lnTo>
                  <a:lnTo>
                    <a:pt x="2924" y="4984"/>
                  </a:lnTo>
                  <a:lnTo>
                    <a:pt x="2933" y="4979"/>
                  </a:lnTo>
                  <a:lnTo>
                    <a:pt x="2945" y="4971"/>
                  </a:lnTo>
                  <a:lnTo>
                    <a:pt x="2952" y="4967"/>
                  </a:lnTo>
                  <a:lnTo>
                    <a:pt x="2957" y="4961"/>
                  </a:lnTo>
                  <a:lnTo>
                    <a:pt x="2961" y="4954"/>
                  </a:lnTo>
                  <a:lnTo>
                    <a:pt x="2963" y="4948"/>
                  </a:lnTo>
                  <a:lnTo>
                    <a:pt x="2965" y="4940"/>
                  </a:lnTo>
                  <a:lnTo>
                    <a:pt x="2966" y="4932"/>
                  </a:lnTo>
                  <a:lnTo>
                    <a:pt x="2966" y="4925"/>
                  </a:lnTo>
                  <a:lnTo>
                    <a:pt x="2965" y="4917"/>
                  </a:lnTo>
                  <a:lnTo>
                    <a:pt x="2959" y="4889"/>
                  </a:lnTo>
                  <a:lnTo>
                    <a:pt x="2956" y="4878"/>
                  </a:lnTo>
                  <a:lnTo>
                    <a:pt x="2956" y="4834"/>
                  </a:lnTo>
                  <a:lnTo>
                    <a:pt x="2962" y="4830"/>
                  </a:lnTo>
                  <a:lnTo>
                    <a:pt x="2984" y="4812"/>
                  </a:lnTo>
                  <a:lnTo>
                    <a:pt x="2990" y="4805"/>
                  </a:lnTo>
                  <a:lnTo>
                    <a:pt x="2996" y="4800"/>
                  </a:lnTo>
                  <a:lnTo>
                    <a:pt x="3000" y="4793"/>
                  </a:lnTo>
                  <a:lnTo>
                    <a:pt x="3003" y="4786"/>
                  </a:lnTo>
                  <a:lnTo>
                    <a:pt x="3005" y="4779"/>
                  </a:lnTo>
                  <a:lnTo>
                    <a:pt x="3005" y="4770"/>
                  </a:lnTo>
                  <a:lnTo>
                    <a:pt x="3006" y="4761"/>
                  </a:lnTo>
                  <a:lnTo>
                    <a:pt x="3006" y="4751"/>
                  </a:lnTo>
                  <a:lnTo>
                    <a:pt x="3006" y="4734"/>
                  </a:lnTo>
                  <a:lnTo>
                    <a:pt x="3005" y="4720"/>
                  </a:lnTo>
                  <a:lnTo>
                    <a:pt x="3003" y="4714"/>
                  </a:lnTo>
                  <a:lnTo>
                    <a:pt x="2999" y="4708"/>
                  </a:lnTo>
                  <a:lnTo>
                    <a:pt x="2993" y="4703"/>
                  </a:lnTo>
                  <a:lnTo>
                    <a:pt x="2984" y="4697"/>
                  </a:lnTo>
                  <a:lnTo>
                    <a:pt x="2964" y="4688"/>
                  </a:lnTo>
                  <a:lnTo>
                    <a:pt x="2948" y="4682"/>
                  </a:lnTo>
                  <a:lnTo>
                    <a:pt x="2945" y="4680"/>
                  </a:lnTo>
                  <a:lnTo>
                    <a:pt x="2943" y="4676"/>
                  </a:lnTo>
                  <a:lnTo>
                    <a:pt x="2941" y="4673"/>
                  </a:lnTo>
                  <a:lnTo>
                    <a:pt x="2939" y="4669"/>
                  </a:lnTo>
                  <a:lnTo>
                    <a:pt x="2936" y="4664"/>
                  </a:lnTo>
                  <a:lnTo>
                    <a:pt x="2935" y="4658"/>
                  </a:lnTo>
                  <a:lnTo>
                    <a:pt x="2934" y="4650"/>
                  </a:lnTo>
                  <a:lnTo>
                    <a:pt x="2934" y="4642"/>
                  </a:lnTo>
                  <a:lnTo>
                    <a:pt x="2934" y="4606"/>
                  </a:lnTo>
                  <a:lnTo>
                    <a:pt x="2935" y="4575"/>
                  </a:lnTo>
                  <a:lnTo>
                    <a:pt x="2937" y="4560"/>
                  </a:lnTo>
                  <a:lnTo>
                    <a:pt x="2939" y="4549"/>
                  </a:lnTo>
                  <a:lnTo>
                    <a:pt x="2942" y="4539"/>
                  </a:lnTo>
                  <a:lnTo>
                    <a:pt x="2945" y="4532"/>
                  </a:lnTo>
                  <a:lnTo>
                    <a:pt x="2957" y="4518"/>
                  </a:lnTo>
                  <a:lnTo>
                    <a:pt x="2972" y="4504"/>
                  </a:lnTo>
                  <a:lnTo>
                    <a:pt x="2984" y="4493"/>
                  </a:lnTo>
                  <a:lnTo>
                    <a:pt x="2989" y="4489"/>
                  </a:lnTo>
                  <a:lnTo>
                    <a:pt x="3039" y="4455"/>
                  </a:lnTo>
                  <a:lnTo>
                    <a:pt x="3045" y="4459"/>
                  </a:lnTo>
                  <a:lnTo>
                    <a:pt x="3057" y="4467"/>
                  </a:lnTo>
                  <a:lnTo>
                    <a:pt x="3066" y="4470"/>
                  </a:lnTo>
                  <a:lnTo>
                    <a:pt x="3073" y="4473"/>
                  </a:lnTo>
                  <a:lnTo>
                    <a:pt x="3081" y="4476"/>
                  </a:lnTo>
                  <a:lnTo>
                    <a:pt x="3088" y="4478"/>
                  </a:lnTo>
                  <a:lnTo>
                    <a:pt x="3094" y="4476"/>
                  </a:lnTo>
                  <a:lnTo>
                    <a:pt x="3102" y="4473"/>
                  </a:lnTo>
                  <a:lnTo>
                    <a:pt x="3110" y="4470"/>
                  </a:lnTo>
                  <a:lnTo>
                    <a:pt x="3116" y="4467"/>
                  </a:lnTo>
                  <a:lnTo>
                    <a:pt x="3127" y="4459"/>
                  </a:lnTo>
                  <a:lnTo>
                    <a:pt x="3132" y="4455"/>
                  </a:lnTo>
                  <a:lnTo>
                    <a:pt x="3154" y="4422"/>
                  </a:lnTo>
                  <a:lnTo>
                    <a:pt x="3158" y="4420"/>
                  </a:lnTo>
                  <a:lnTo>
                    <a:pt x="3170" y="4417"/>
                  </a:lnTo>
                  <a:lnTo>
                    <a:pt x="3187" y="4412"/>
                  </a:lnTo>
                  <a:lnTo>
                    <a:pt x="3204" y="4411"/>
                  </a:lnTo>
                  <a:lnTo>
                    <a:pt x="3212" y="4411"/>
                  </a:lnTo>
                  <a:lnTo>
                    <a:pt x="3223" y="4414"/>
                  </a:lnTo>
                  <a:lnTo>
                    <a:pt x="3234" y="4417"/>
                  </a:lnTo>
                  <a:lnTo>
                    <a:pt x="3244" y="4419"/>
                  </a:lnTo>
                  <a:lnTo>
                    <a:pt x="3262" y="4425"/>
                  </a:lnTo>
                  <a:lnTo>
                    <a:pt x="3270" y="4428"/>
                  </a:lnTo>
                  <a:lnTo>
                    <a:pt x="3278" y="4433"/>
                  </a:lnTo>
                  <a:lnTo>
                    <a:pt x="3296" y="4442"/>
                  </a:lnTo>
                  <a:lnTo>
                    <a:pt x="3302" y="4444"/>
                  </a:lnTo>
                  <a:lnTo>
                    <a:pt x="3307" y="4446"/>
                  </a:lnTo>
                  <a:lnTo>
                    <a:pt x="3313" y="4447"/>
                  </a:lnTo>
                  <a:lnTo>
                    <a:pt x="3318" y="4446"/>
                  </a:lnTo>
                  <a:lnTo>
                    <a:pt x="3323" y="4444"/>
                  </a:lnTo>
                  <a:lnTo>
                    <a:pt x="3328" y="4442"/>
                  </a:lnTo>
                  <a:lnTo>
                    <a:pt x="3332" y="4438"/>
                  </a:lnTo>
                  <a:lnTo>
                    <a:pt x="3335" y="4433"/>
                  </a:lnTo>
                  <a:lnTo>
                    <a:pt x="3338" y="4428"/>
                  </a:lnTo>
                  <a:lnTo>
                    <a:pt x="3338" y="4423"/>
                  </a:lnTo>
                  <a:lnTo>
                    <a:pt x="3338" y="4420"/>
                  </a:lnTo>
                  <a:lnTo>
                    <a:pt x="3338" y="4419"/>
                  </a:lnTo>
                  <a:lnTo>
                    <a:pt x="3335" y="4417"/>
                  </a:lnTo>
                  <a:lnTo>
                    <a:pt x="3332" y="4417"/>
                  </a:lnTo>
                  <a:lnTo>
                    <a:pt x="3329" y="4417"/>
                  </a:lnTo>
                  <a:lnTo>
                    <a:pt x="3329" y="4417"/>
                  </a:lnTo>
                  <a:lnTo>
                    <a:pt x="3329" y="4416"/>
                  </a:lnTo>
                  <a:lnTo>
                    <a:pt x="3331" y="4415"/>
                  </a:lnTo>
                  <a:lnTo>
                    <a:pt x="3337" y="4409"/>
                  </a:lnTo>
                  <a:lnTo>
                    <a:pt x="3352" y="4400"/>
                  </a:lnTo>
                  <a:lnTo>
                    <a:pt x="3384" y="4380"/>
                  </a:lnTo>
                  <a:lnTo>
                    <a:pt x="3406" y="4366"/>
                  </a:lnTo>
                  <a:lnTo>
                    <a:pt x="3412" y="4359"/>
                  </a:lnTo>
                  <a:lnTo>
                    <a:pt x="3417" y="4354"/>
                  </a:lnTo>
                  <a:lnTo>
                    <a:pt x="3418" y="4351"/>
                  </a:lnTo>
                  <a:lnTo>
                    <a:pt x="3419" y="4347"/>
                  </a:lnTo>
                  <a:lnTo>
                    <a:pt x="3419" y="4344"/>
                  </a:lnTo>
                  <a:lnTo>
                    <a:pt x="3418" y="4340"/>
                  </a:lnTo>
                  <a:lnTo>
                    <a:pt x="3412" y="4325"/>
                  </a:lnTo>
                  <a:lnTo>
                    <a:pt x="3406" y="4312"/>
                  </a:lnTo>
                  <a:lnTo>
                    <a:pt x="3402" y="4306"/>
                  </a:lnTo>
                  <a:lnTo>
                    <a:pt x="3401" y="4300"/>
                  </a:lnTo>
                  <a:lnTo>
                    <a:pt x="3400" y="4292"/>
                  </a:lnTo>
                  <a:lnTo>
                    <a:pt x="3401" y="4284"/>
                  </a:lnTo>
                  <a:lnTo>
                    <a:pt x="3406" y="4266"/>
                  </a:lnTo>
                  <a:lnTo>
                    <a:pt x="3407" y="4262"/>
                  </a:lnTo>
                  <a:lnTo>
                    <a:pt x="3410" y="4261"/>
                  </a:lnTo>
                  <a:lnTo>
                    <a:pt x="3417" y="4255"/>
                  </a:lnTo>
                  <a:lnTo>
                    <a:pt x="3422" y="4249"/>
                  </a:lnTo>
                  <a:lnTo>
                    <a:pt x="3428" y="4242"/>
                  </a:lnTo>
                  <a:lnTo>
                    <a:pt x="3433" y="4232"/>
                  </a:lnTo>
                  <a:lnTo>
                    <a:pt x="3440" y="4221"/>
                  </a:lnTo>
                  <a:lnTo>
                    <a:pt x="3450" y="4200"/>
                  </a:lnTo>
                  <a:lnTo>
                    <a:pt x="3458" y="4184"/>
                  </a:lnTo>
                  <a:lnTo>
                    <a:pt x="3462" y="4170"/>
                  </a:lnTo>
                  <a:lnTo>
                    <a:pt x="3464" y="4155"/>
                  </a:lnTo>
                  <a:lnTo>
                    <a:pt x="3465" y="4149"/>
                  </a:lnTo>
                  <a:lnTo>
                    <a:pt x="3464" y="4143"/>
                  </a:lnTo>
                  <a:lnTo>
                    <a:pt x="3462" y="4138"/>
                  </a:lnTo>
                  <a:lnTo>
                    <a:pt x="3461" y="4132"/>
                  </a:lnTo>
                  <a:lnTo>
                    <a:pt x="3459" y="4128"/>
                  </a:lnTo>
                  <a:lnTo>
                    <a:pt x="3458" y="4123"/>
                  </a:lnTo>
                  <a:lnTo>
                    <a:pt x="3458" y="4119"/>
                  </a:lnTo>
                  <a:lnTo>
                    <a:pt x="3459" y="4114"/>
                  </a:lnTo>
                  <a:lnTo>
                    <a:pt x="3460" y="4112"/>
                  </a:lnTo>
                  <a:lnTo>
                    <a:pt x="3460" y="4110"/>
                  </a:lnTo>
                  <a:lnTo>
                    <a:pt x="3459" y="4108"/>
                  </a:lnTo>
                  <a:lnTo>
                    <a:pt x="3456" y="4106"/>
                  </a:lnTo>
                  <a:lnTo>
                    <a:pt x="3453" y="4100"/>
                  </a:lnTo>
                  <a:lnTo>
                    <a:pt x="3448" y="4094"/>
                  </a:lnTo>
                  <a:lnTo>
                    <a:pt x="3442" y="4089"/>
                  </a:lnTo>
                  <a:lnTo>
                    <a:pt x="3437" y="4083"/>
                  </a:lnTo>
                  <a:lnTo>
                    <a:pt x="3433" y="4080"/>
                  </a:lnTo>
                  <a:lnTo>
                    <a:pt x="3431" y="4076"/>
                  </a:lnTo>
                  <a:lnTo>
                    <a:pt x="3430" y="4069"/>
                  </a:lnTo>
                  <a:lnTo>
                    <a:pt x="3428" y="4061"/>
                  </a:lnTo>
                  <a:lnTo>
                    <a:pt x="3428" y="4056"/>
                  </a:lnTo>
                  <a:lnTo>
                    <a:pt x="3428" y="4050"/>
                  </a:lnTo>
                  <a:lnTo>
                    <a:pt x="3430" y="4045"/>
                  </a:lnTo>
                  <a:lnTo>
                    <a:pt x="3434" y="4038"/>
                  </a:lnTo>
                  <a:lnTo>
                    <a:pt x="3452" y="4017"/>
                  </a:lnTo>
                  <a:lnTo>
                    <a:pt x="3462" y="4005"/>
                  </a:lnTo>
                  <a:lnTo>
                    <a:pt x="3464" y="3994"/>
                  </a:lnTo>
                  <a:lnTo>
                    <a:pt x="3466" y="3977"/>
                  </a:lnTo>
                  <a:lnTo>
                    <a:pt x="3469" y="3961"/>
                  </a:lnTo>
                  <a:lnTo>
                    <a:pt x="3470" y="3950"/>
                  </a:lnTo>
                  <a:lnTo>
                    <a:pt x="3469" y="3944"/>
                  </a:lnTo>
                  <a:lnTo>
                    <a:pt x="3465" y="3938"/>
                  </a:lnTo>
                  <a:lnTo>
                    <a:pt x="3463" y="3934"/>
                  </a:lnTo>
                  <a:lnTo>
                    <a:pt x="3462" y="3931"/>
                  </a:lnTo>
                  <a:lnTo>
                    <a:pt x="3461" y="3927"/>
                  </a:lnTo>
                  <a:lnTo>
                    <a:pt x="3462" y="3922"/>
                  </a:lnTo>
                  <a:lnTo>
                    <a:pt x="3464" y="3910"/>
                  </a:lnTo>
                  <a:lnTo>
                    <a:pt x="3469" y="3896"/>
                  </a:lnTo>
                  <a:lnTo>
                    <a:pt x="3473" y="3883"/>
                  </a:lnTo>
                  <a:lnTo>
                    <a:pt x="3475" y="3873"/>
                  </a:lnTo>
                  <a:lnTo>
                    <a:pt x="3475" y="3868"/>
                  </a:lnTo>
                  <a:lnTo>
                    <a:pt x="3474" y="3860"/>
                  </a:lnTo>
                  <a:lnTo>
                    <a:pt x="3471" y="3849"/>
                  </a:lnTo>
                  <a:lnTo>
                    <a:pt x="3466" y="3838"/>
                  </a:lnTo>
                  <a:lnTo>
                    <a:pt x="3458" y="3811"/>
                  </a:lnTo>
                  <a:lnTo>
                    <a:pt x="3448" y="3782"/>
                  </a:lnTo>
                  <a:lnTo>
                    <a:pt x="3444" y="3770"/>
                  </a:lnTo>
                  <a:lnTo>
                    <a:pt x="3440" y="3761"/>
                  </a:lnTo>
                  <a:lnTo>
                    <a:pt x="3435" y="3753"/>
                  </a:lnTo>
                  <a:lnTo>
                    <a:pt x="3431" y="3749"/>
                  </a:lnTo>
                  <a:lnTo>
                    <a:pt x="3424" y="3741"/>
                  </a:lnTo>
                  <a:lnTo>
                    <a:pt x="3420" y="3736"/>
                  </a:lnTo>
                  <a:lnTo>
                    <a:pt x="3413" y="3731"/>
                  </a:lnTo>
                  <a:lnTo>
                    <a:pt x="3401" y="3728"/>
                  </a:lnTo>
                  <a:lnTo>
                    <a:pt x="3399" y="3727"/>
                  </a:lnTo>
                  <a:lnTo>
                    <a:pt x="3397" y="3725"/>
                  </a:lnTo>
                  <a:lnTo>
                    <a:pt x="3396" y="3722"/>
                  </a:lnTo>
                  <a:lnTo>
                    <a:pt x="3396" y="3719"/>
                  </a:lnTo>
                  <a:lnTo>
                    <a:pt x="3397" y="3716"/>
                  </a:lnTo>
                  <a:lnTo>
                    <a:pt x="3399" y="3711"/>
                  </a:lnTo>
                  <a:lnTo>
                    <a:pt x="3402" y="3706"/>
                  </a:lnTo>
                  <a:lnTo>
                    <a:pt x="3407" y="3699"/>
                  </a:lnTo>
                  <a:lnTo>
                    <a:pt x="3423" y="3682"/>
                  </a:lnTo>
                  <a:lnTo>
                    <a:pt x="3431" y="3675"/>
                  </a:lnTo>
                  <a:lnTo>
                    <a:pt x="3433" y="3673"/>
                  </a:lnTo>
                  <a:lnTo>
                    <a:pt x="3434" y="3672"/>
                  </a:lnTo>
                  <a:lnTo>
                    <a:pt x="3435" y="3668"/>
                  </a:lnTo>
                  <a:lnTo>
                    <a:pt x="3437" y="3664"/>
                  </a:lnTo>
                  <a:lnTo>
                    <a:pt x="3439" y="3657"/>
                  </a:lnTo>
                  <a:lnTo>
                    <a:pt x="3439" y="3652"/>
                  </a:lnTo>
                  <a:lnTo>
                    <a:pt x="3438" y="3645"/>
                  </a:lnTo>
                  <a:lnTo>
                    <a:pt x="3437" y="3640"/>
                  </a:lnTo>
                  <a:lnTo>
                    <a:pt x="3433" y="3632"/>
                  </a:lnTo>
                  <a:lnTo>
                    <a:pt x="3431" y="3629"/>
                  </a:lnTo>
                  <a:lnTo>
                    <a:pt x="3428" y="3624"/>
                  </a:lnTo>
                  <a:lnTo>
                    <a:pt x="3421" y="3615"/>
                  </a:lnTo>
                  <a:lnTo>
                    <a:pt x="3418" y="3610"/>
                  </a:lnTo>
                  <a:lnTo>
                    <a:pt x="3416" y="3604"/>
                  </a:lnTo>
                  <a:lnTo>
                    <a:pt x="3414" y="3599"/>
                  </a:lnTo>
                  <a:lnTo>
                    <a:pt x="3414" y="3596"/>
                  </a:lnTo>
                  <a:lnTo>
                    <a:pt x="3419" y="3588"/>
                  </a:lnTo>
                  <a:lnTo>
                    <a:pt x="3424" y="3578"/>
                  </a:lnTo>
                  <a:lnTo>
                    <a:pt x="3428" y="3573"/>
                  </a:lnTo>
                  <a:lnTo>
                    <a:pt x="3431" y="3570"/>
                  </a:lnTo>
                  <a:lnTo>
                    <a:pt x="3435" y="3567"/>
                  </a:lnTo>
                  <a:lnTo>
                    <a:pt x="3440" y="3566"/>
                  </a:lnTo>
                  <a:lnTo>
                    <a:pt x="3452" y="3566"/>
                  </a:lnTo>
                  <a:lnTo>
                    <a:pt x="3469" y="3565"/>
                  </a:lnTo>
                  <a:lnTo>
                    <a:pt x="3473" y="3563"/>
                  </a:lnTo>
                  <a:lnTo>
                    <a:pt x="3477" y="3561"/>
                  </a:lnTo>
                  <a:lnTo>
                    <a:pt x="3482" y="3559"/>
                  </a:lnTo>
                  <a:lnTo>
                    <a:pt x="3486" y="3556"/>
                  </a:lnTo>
                  <a:lnTo>
                    <a:pt x="3491" y="3551"/>
                  </a:lnTo>
                  <a:lnTo>
                    <a:pt x="3494" y="3545"/>
                  </a:lnTo>
                  <a:lnTo>
                    <a:pt x="3498" y="3538"/>
                  </a:lnTo>
                  <a:lnTo>
                    <a:pt x="3503" y="3529"/>
                  </a:lnTo>
                  <a:lnTo>
                    <a:pt x="3517" y="3496"/>
                  </a:lnTo>
                  <a:lnTo>
                    <a:pt x="3526" y="3469"/>
                  </a:lnTo>
                  <a:lnTo>
                    <a:pt x="3533" y="3448"/>
                  </a:lnTo>
                  <a:lnTo>
                    <a:pt x="3538" y="3431"/>
                  </a:lnTo>
                  <a:lnTo>
                    <a:pt x="3540" y="3423"/>
                  </a:lnTo>
                  <a:lnTo>
                    <a:pt x="3540" y="3417"/>
                  </a:lnTo>
                  <a:lnTo>
                    <a:pt x="3540" y="3409"/>
                  </a:lnTo>
                  <a:lnTo>
                    <a:pt x="3539" y="3402"/>
                  </a:lnTo>
                  <a:lnTo>
                    <a:pt x="3539" y="3395"/>
                  </a:lnTo>
                  <a:lnTo>
                    <a:pt x="3540" y="3387"/>
                  </a:lnTo>
                  <a:lnTo>
                    <a:pt x="3541" y="3384"/>
                  </a:lnTo>
                  <a:lnTo>
                    <a:pt x="3544" y="3380"/>
                  </a:lnTo>
                  <a:lnTo>
                    <a:pt x="3546" y="3377"/>
                  </a:lnTo>
                  <a:lnTo>
                    <a:pt x="3549" y="3373"/>
                  </a:lnTo>
                  <a:lnTo>
                    <a:pt x="3557" y="3366"/>
                  </a:lnTo>
                  <a:lnTo>
                    <a:pt x="3562" y="3358"/>
                  </a:lnTo>
                  <a:lnTo>
                    <a:pt x="3568" y="3352"/>
                  </a:lnTo>
                  <a:lnTo>
                    <a:pt x="3572" y="3344"/>
                  </a:lnTo>
                  <a:lnTo>
                    <a:pt x="3577" y="3337"/>
                  </a:lnTo>
                  <a:lnTo>
                    <a:pt x="3583" y="3329"/>
                  </a:lnTo>
                  <a:lnTo>
                    <a:pt x="3590" y="3323"/>
                  </a:lnTo>
                  <a:lnTo>
                    <a:pt x="3599" y="3315"/>
                  </a:lnTo>
                  <a:lnTo>
                    <a:pt x="3604" y="3311"/>
                  </a:lnTo>
                  <a:lnTo>
                    <a:pt x="3610" y="3304"/>
                  </a:lnTo>
                  <a:lnTo>
                    <a:pt x="3615" y="3296"/>
                  </a:lnTo>
                  <a:lnTo>
                    <a:pt x="3621" y="3288"/>
                  </a:lnTo>
                  <a:lnTo>
                    <a:pt x="3632" y="3267"/>
                  </a:lnTo>
                  <a:lnTo>
                    <a:pt x="3643" y="3243"/>
                  </a:lnTo>
                  <a:lnTo>
                    <a:pt x="3654" y="3220"/>
                  </a:lnTo>
                  <a:lnTo>
                    <a:pt x="3663" y="3199"/>
                  </a:lnTo>
                  <a:lnTo>
                    <a:pt x="3672" y="3182"/>
                  </a:lnTo>
                  <a:lnTo>
                    <a:pt x="3678" y="3169"/>
                  </a:lnTo>
                  <a:lnTo>
                    <a:pt x="3693" y="3153"/>
                  </a:lnTo>
                  <a:lnTo>
                    <a:pt x="3705" y="3134"/>
                  </a:lnTo>
                  <a:lnTo>
                    <a:pt x="3708" y="3130"/>
                  </a:lnTo>
                  <a:lnTo>
                    <a:pt x="3709" y="3124"/>
                  </a:lnTo>
                  <a:lnTo>
                    <a:pt x="3712" y="3119"/>
                  </a:lnTo>
                  <a:lnTo>
                    <a:pt x="3713" y="3112"/>
                  </a:lnTo>
                  <a:lnTo>
                    <a:pt x="3713" y="3105"/>
                  </a:lnTo>
                  <a:lnTo>
                    <a:pt x="3713" y="3099"/>
                  </a:lnTo>
                  <a:lnTo>
                    <a:pt x="3712" y="3092"/>
                  </a:lnTo>
                  <a:lnTo>
                    <a:pt x="3709" y="3084"/>
                  </a:lnTo>
                  <a:lnTo>
                    <a:pt x="3699" y="3055"/>
                  </a:lnTo>
                  <a:lnTo>
                    <a:pt x="3693" y="3028"/>
                  </a:lnTo>
                  <a:lnTo>
                    <a:pt x="3688" y="3009"/>
                  </a:lnTo>
                  <a:lnTo>
                    <a:pt x="3687" y="3003"/>
                  </a:lnTo>
                  <a:close/>
                </a:path>
              </a:pathLst>
            </a:custGeom>
            <a:solidFill>
              <a:srgbClr val="AAD67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4" name="Google Shape;694;p18"/>
            <p:cNvSpPr/>
            <p:nvPr/>
          </p:nvSpPr>
          <p:spPr>
            <a:xfrm>
              <a:off x="7906457" y="3463804"/>
              <a:ext cx="126902" cy="102261"/>
            </a:xfrm>
            <a:custGeom>
              <a:rect b="b" l="l" r="r" t="t"/>
              <a:pathLst>
                <a:path extrusionOk="0" h="339" w="456">
                  <a:moveTo>
                    <a:pt x="13" y="176"/>
                  </a:moveTo>
                  <a:lnTo>
                    <a:pt x="17" y="178"/>
                  </a:lnTo>
                  <a:lnTo>
                    <a:pt x="24" y="179"/>
                  </a:lnTo>
                  <a:lnTo>
                    <a:pt x="29" y="178"/>
                  </a:lnTo>
                  <a:lnTo>
                    <a:pt x="33" y="176"/>
                  </a:lnTo>
                  <a:lnTo>
                    <a:pt x="38" y="174"/>
                  </a:lnTo>
                  <a:lnTo>
                    <a:pt x="41" y="171"/>
                  </a:lnTo>
                  <a:lnTo>
                    <a:pt x="48" y="161"/>
                  </a:lnTo>
                  <a:lnTo>
                    <a:pt x="53" y="150"/>
                  </a:lnTo>
                  <a:lnTo>
                    <a:pt x="59" y="140"/>
                  </a:lnTo>
                  <a:lnTo>
                    <a:pt x="60" y="136"/>
                  </a:lnTo>
                  <a:lnTo>
                    <a:pt x="62" y="133"/>
                  </a:lnTo>
                  <a:lnTo>
                    <a:pt x="65" y="127"/>
                  </a:lnTo>
                  <a:lnTo>
                    <a:pt x="72" y="119"/>
                  </a:lnTo>
                  <a:lnTo>
                    <a:pt x="80" y="113"/>
                  </a:lnTo>
                  <a:lnTo>
                    <a:pt x="87" y="108"/>
                  </a:lnTo>
                  <a:lnTo>
                    <a:pt x="94" y="100"/>
                  </a:lnTo>
                  <a:lnTo>
                    <a:pt x="100" y="95"/>
                  </a:lnTo>
                  <a:lnTo>
                    <a:pt x="102" y="91"/>
                  </a:lnTo>
                  <a:lnTo>
                    <a:pt x="101" y="85"/>
                  </a:lnTo>
                  <a:lnTo>
                    <a:pt x="100" y="72"/>
                  </a:lnTo>
                  <a:lnTo>
                    <a:pt x="101" y="68"/>
                  </a:lnTo>
                  <a:lnTo>
                    <a:pt x="101" y="66"/>
                  </a:lnTo>
                  <a:lnTo>
                    <a:pt x="102" y="64"/>
                  </a:lnTo>
                  <a:lnTo>
                    <a:pt x="104" y="63"/>
                  </a:lnTo>
                  <a:lnTo>
                    <a:pt x="106" y="63"/>
                  </a:lnTo>
                  <a:lnTo>
                    <a:pt x="108" y="64"/>
                  </a:lnTo>
                  <a:lnTo>
                    <a:pt x="112" y="66"/>
                  </a:lnTo>
                  <a:lnTo>
                    <a:pt x="115" y="69"/>
                  </a:lnTo>
                  <a:lnTo>
                    <a:pt x="123" y="78"/>
                  </a:lnTo>
                  <a:lnTo>
                    <a:pt x="127" y="85"/>
                  </a:lnTo>
                  <a:lnTo>
                    <a:pt x="130" y="90"/>
                  </a:lnTo>
                  <a:lnTo>
                    <a:pt x="134" y="96"/>
                  </a:lnTo>
                  <a:lnTo>
                    <a:pt x="136" y="104"/>
                  </a:lnTo>
                  <a:lnTo>
                    <a:pt x="137" y="111"/>
                  </a:lnTo>
                  <a:lnTo>
                    <a:pt x="138" y="119"/>
                  </a:lnTo>
                  <a:lnTo>
                    <a:pt x="139" y="126"/>
                  </a:lnTo>
                  <a:lnTo>
                    <a:pt x="139" y="129"/>
                  </a:lnTo>
                  <a:lnTo>
                    <a:pt x="140" y="132"/>
                  </a:lnTo>
                  <a:lnTo>
                    <a:pt x="143" y="136"/>
                  </a:lnTo>
                  <a:lnTo>
                    <a:pt x="145" y="139"/>
                  </a:lnTo>
                  <a:lnTo>
                    <a:pt x="153" y="143"/>
                  </a:lnTo>
                  <a:lnTo>
                    <a:pt x="159" y="145"/>
                  </a:lnTo>
                  <a:lnTo>
                    <a:pt x="165" y="147"/>
                  </a:lnTo>
                  <a:lnTo>
                    <a:pt x="167" y="147"/>
                  </a:lnTo>
                  <a:lnTo>
                    <a:pt x="174" y="149"/>
                  </a:lnTo>
                  <a:lnTo>
                    <a:pt x="178" y="149"/>
                  </a:lnTo>
                  <a:lnTo>
                    <a:pt x="181" y="149"/>
                  </a:lnTo>
                  <a:lnTo>
                    <a:pt x="186" y="148"/>
                  </a:lnTo>
                  <a:lnTo>
                    <a:pt x="188" y="148"/>
                  </a:lnTo>
                  <a:lnTo>
                    <a:pt x="190" y="148"/>
                  </a:lnTo>
                  <a:lnTo>
                    <a:pt x="192" y="150"/>
                  </a:lnTo>
                  <a:lnTo>
                    <a:pt x="195" y="154"/>
                  </a:lnTo>
                  <a:lnTo>
                    <a:pt x="197" y="162"/>
                  </a:lnTo>
                  <a:lnTo>
                    <a:pt x="197" y="162"/>
                  </a:lnTo>
                  <a:lnTo>
                    <a:pt x="197" y="163"/>
                  </a:lnTo>
                  <a:lnTo>
                    <a:pt x="200" y="171"/>
                  </a:lnTo>
                  <a:lnTo>
                    <a:pt x="203" y="178"/>
                  </a:lnTo>
                  <a:lnTo>
                    <a:pt x="208" y="182"/>
                  </a:lnTo>
                  <a:lnTo>
                    <a:pt x="212" y="186"/>
                  </a:lnTo>
                  <a:lnTo>
                    <a:pt x="217" y="189"/>
                  </a:lnTo>
                  <a:lnTo>
                    <a:pt x="224" y="191"/>
                  </a:lnTo>
                  <a:lnTo>
                    <a:pt x="228" y="191"/>
                  </a:lnTo>
                  <a:lnTo>
                    <a:pt x="230" y="190"/>
                  </a:lnTo>
                  <a:lnTo>
                    <a:pt x="235" y="187"/>
                  </a:lnTo>
                  <a:lnTo>
                    <a:pt x="238" y="187"/>
                  </a:lnTo>
                  <a:lnTo>
                    <a:pt x="241" y="187"/>
                  </a:lnTo>
                  <a:lnTo>
                    <a:pt x="243" y="189"/>
                  </a:lnTo>
                  <a:lnTo>
                    <a:pt x="244" y="191"/>
                  </a:lnTo>
                  <a:lnTo>
                    <a:pt x="248" y="203"/>
                  </a:lnTo>
                  <a:lnTo>
                    <a:pt x="250" y="218"/>
                  </a:lnTo>
                  <a:lnTo>
                    <a:pt x="251" y="233"/>
                  </a:lnTo>
                  <a:lnTo>
                    <a:pt x="250" y="240"/>
                  </a:lnTo>
                  <a:lnTo>
                    <a:pt x="285" y="254"/>
                  </a:lnTo>
                  <a:lnTo>
                    <a:pt x="288" y="257"/>
                  </a:lnTo>
                  <a:lnTo>
                    <a:pt x="290" y="259"/>
                  </a:lnTo>
                  <a:lnTo>
                    <a:pt x="290" y="261"/>
                  </a:lnTo>
                  <a:lnTo>
                    <a:pt x="290" y="264"/>
                  </a:lnTo>
                  <a:lnTo>
                    <a:pt x="286" y="270"/>
                  </a:lnTo>
                  <a:lnTo>
                    <a:pt x="283" y="278"/>
                  </a:lnTo>
                  <a:lnTo>
                    <a:pt x="281" y="282"/>
                  </a:lnTo>
                  <a:lnTo>
                    <a:pt x="280" y="282"/>
                  </a:lnTo>
                  <a:lnTo>
                    <a:pt x="278" y="282"/>
                  </a:lnTo>
                  <a:lnTo>
                    <a:pt x="277" y="281"/>
                  </a:lnTo>
                  <a:lnTo>
                    <a:pt x="277" y="281"/>
                  </a:lnTo>
                  <a:lnTo>
                    <a:pt x="277" y="292"/>
                  </a:lnTo>
                  <a:lnTo>
                    <a:pt x="276" y="301"/>
                  </a:lnTo>
                  <a:lnTo>
                    <a:pt x="274" y="308"/>
                  </a:lnTo>
                  <a:lnTo>
                    <a:pt x="272" y="314"/>
                  </a:lnTo>
                  <a:lnTo>
                    <a:pt x="270" y="320"/>
                  </a:lnTo>
                  <a:lnTo>
                    <a:pt x="267" y="324"/>
                  </a:lnTo>
                  <a:lnTo>
                    <a:pt x="266" y="328"/>
                  </a:lnTo>
                  <a:lnTo>
                    <a:pt x="267" y="330"/>
                  </a:lnTo>
                  <a:lnTo>
                    <a:pt x="269" y="331"/>
                  </a:lnTo>
                  <a:lnTo>
                    <a:pt x="270" y="332"/>
                  </a:lnTo>
                  <a:lnTo>
                    <a:pt x="272" y="333"/>
                  </a:lnTo>
                  <a:lnTo>
                    <a:pt x="281" y="336"/>
                  </a:lnTo>
                  <a:lnTo>
                    <a:pt x="290" y="339"/>
                  </a:lnTo>
                  <a:lnTo>
                    <a:pt x="297" y="339"/>
                  </a:lnTo>
                  <a:lnTo>
                    <a:pt x="305" y="339"/>
                  </a:lnTo>
                  <a:lnTo>
                    <a:pt x="308" y="339"/>
                  </a:lnTo>
                  <a:lnTo>
                    <a:pt x="312" y="338"/>
                  </a:lnTo>
                  <a:lnTo>
                    <a:pt x="314" y="335"/>
                  </a:lnTo>
                  <a:lnTo>
                    <a:pt x="317" y="333"/>
                  </a:lnTo>
                  <a:lnTo>
                    <a:pt x="322" y="329"/>
                  </a:lnTo>
                  <a:lnTo>
                    <a:pt x="327" y="325"/>
                  </a:lnTo>
                  <a:lnTo>
                    <a:pt x="333" y="322"/>
                  </a:lnTo>
                  <a:lnTo>
                    <a:pt x="338" y="319"/>
                  </a:lnTo>
                  <a:lnTo>
                    <a:pt x="341" y="318"/>
                  </a:lnTo>
                  <a:lnTo>
                    <a:pt x="344" y="318"/>
                  </a:lnTo>
                  <a:lnTo>
                    <a:pt x="348" y="319"/>
                  </a:lnTo>
                  <a:lnTo>
                    <a:pt x="351" y="322"/>
                  </a:lnTo>
                  <a:lnTo>
                    <a:pt x="355" y="325"/>
                  </a:lnTo>
                  <a:lnTo>
                    <a:pt x="355" y="328"/>
                  </a:lnTo>
                  <a:lnTo>
                    <a:pt x="354" y="328"/>
                  </a:lnTo>
                  <a:lnTo>
                    <a:pt x="352" y="328"/>
                  </a:lnTo>
                  <a:lnTo>
                    <a:pt x="352" y="329"/>
                  </a:lnTo>
                  <a:lnTo>
                    <a:pt x="362" y="333"/>
                  </a:lnTo>
                  <a:lnTo>
                    <a:pt x="370" y="336"/>
                  </a:lnTo>
                  <a:lnTo>
                    <a:pt x="378" y="338"/>
                  </a:lnTo>
                  <a:lnTo>
                    <a:pt x="385" y="338"/>
                  </a:lnTo>
                  <a:lnTo>
                    <a:pt x="390" y="336"/>
                  </a:lnTo>
                  <a:lnTo>
                    <a:pt x="398" y="332"/>
                  </a:lnTo>
                  <a:lnTo>
                    <a:pt x="401" y="331"/>
                  </a:lnTo>
                  <a:lnTo>
                    <a:pt x="401" y="329"/>
                  </a:lnTo>
                  <a:lnTo>
                    <a:pt x="401" y="324"/>
                  </a:lnTo>
                  <a:lnTo>
                    <a:pt x="401" y="322"/>
                  </a:lnTo>
                  <a:lnTo>
                    <a:pt x="402" y="319"/>
                  </a:lnTo>
                  <a:lnTo>
                    <a:pt x="403" y="317"/>
                  </a:lnTo>
                  <a:lnTo>
                    <a:pt x="407" y="314"/>
                  </a:lnTo>
                  <a:lnTo>
                    <a:pt x="422" y="310"/>
                  </a:lnTo>
                  <a:lnTo>
                    <a:pt x="440" y="306"/>
                  </a:lnTo>
                  <a:lnTo>
                    <a:pt x="443" y="303"/>
                  </a:lnTo>
                  <a:lnTo>
                    <a:pt x="446" y="299"/>
                  </a:lnTo>
                  <a:lnTo>
                    <a:pt x="450" y="293"/>
                  </a:lnTo>
                  <a:lnTo>
                    <a:pt x="452" y="289"/>
                  </a:lnTo>
                  <a:lnTo>
                    <a:pt x="455" y="280"/>
                  </a:lnTo>
                  <a:lnTo>
                    <a:pt x="456" y="276"/>
                  </a:lnTo>
                  <a:lnTo>
                    <a:pt x="453" y="271"/>
                  </a:lnTo>
                  <a:lnTo>
                    <a:pt x="444" y="263"/>
                  </a:lnTo>
                  <a:lnTo>
                    <a:pt x="434" y="250"/>
                  </a:lnTo>
                  <a:lnTo>
                    <a:pt x="423" y="240"/>
                  </a:lnTo>
                  <a:lnTo>
                    <a:pt x="411" y="232"/>
                  </a:lnTo>
                  <a:lnTo>
                    <a:pt x="397" y="223"/>
                  </a:lnTo>
                  <a:lnTo>
                    <a:pt x="383" y="214"/>
                  </a:lnTo>
                  <a:lnTo>
                    <a:pt x="376" y="207"/>
                  </a:lnTo>
                  <a:lnTo>
                    <a:pt x="366" y="197"/>
                  </a:lnTo>
                  <a:lnTo>
                    <a:pt x="349" y="185"/>
                  </a:lnTo>
                  <a:lnTo>
                    <a:pt x="334" y="173"/>
                  </a:lnTo>
                  <a:lnTo>
                    <a:pt x="327" y="169"/>
                  </a:lnTo>
                  <a:lnTo>
                    <a:pt x="326" y="165"/>
                  </a:lnTo>
                  <a:lnTo>
                    <a:pt x="324" y="157"/>
                  </a:lnTo>
                  <a:lnTo>
                    <a:pt x="323" y="151"/>
                  </a:lnTo>
                  <a:lnTo>
                    <a:pt x="319" y="145"/>
                  </a:lnTo>
                  <a:lnTo>
                    <a:pt x="317" y="140"/>
                  </a:lnTo>
                  <a:lnTo>
                    <a:pt x="313" y="136"/>
                  </a:lnTo>
                  <a:lnTo>
                    <a:pt x="305" y="128"/>
                  </a:lnTo>
                  <a:lnTo>
                    <a:pt x="299" y="121"/>
                  </a:lnTo>
                  <a:lnTo>
                    <a:pt x="297" y="118"/>
                  </a:lnTo>
                  <a:lnTo>
                    <a:pt x="295" y="115"/>
                  </a:lnTo>
                  <a:lnTo>
                    <a:pt x="294" y="111"/>
                  </a:lnTo>
                  <a:lnTo>
                    <a:pt x="294" y="108"/>
                  </a:lnTo>
                  <a:lnTo>
                    <a:pt x="295" y="99"/>
                  </a:lnTo>
                  <a:lnTo>
                    <a:pt x="296" y="88"/>
                  </a:lnTo>
                  <a:lnTo>
                    <a:pt x="296" y="83"/>
                  </a:lnTo>
                  <a:lnTo>
                    <a:pt x="295" y="77"/>
                  </a:lnTo>
                  <a:lnTo>
                    <a:pt x="293" y="73"/>
                  </a:lnTo>
                  <a:lnTo>
                    <a:pt x="288" y="69"/>
                  </a:lnTo>
                  <a:lnTo>
                    <a:pt x="285" y="68"/>
                  </a:lnTo>
                  <a:lnTo>
                    <a:pt x="284" y="67"/>
                  </a:lnTo>
                  <a:lnTo>
                    <a:pt x="286" y="66"/>
                  </a:lnTo>
                  <a:lnTo>
                    <a:pt x="287" y="66"/>
                  </a:lnTo>
                  <a:lnTo>
                    <a:pt x="287" y="66"/>
                  </a:lnTo>
                  <a:lnTo>
                    <a:pt x="274" y="64"/>
                  </a:lnTo>
                  <a:lnTo>
                    <a:pt x="248" y="62"/>
                  </a:lnTo>
                  <a:lnTo>
                    <a:pt x="244" y="62"/>
                  </a:lnTo>
                  <a:lnTo>
                    <a:pt x="209" y="45"/>
                  </a:lnTo>
                  <a:lnTo>
                    <a:pt x="208" y="43"/>
                  </a:lnTo>
                  <a:lnTo>
                    <a:pt x="207" y="36"/>
                  </a:lnTo>
                  <a:lnTo>
                    <a:pt x="206" y="33"/>
                  </a:lnTo>
                  <a:lnTo>
                    <a:pt x="202" y="28"/>
                  </a:lnTo>
                  <a:lnTo>
                    <a:pt x="199" y="25"/>
                  </a:lnTo>
                  <a:lnTo>
                    <a:pt x="195" y="23"/>
                  </a:lnTo>
                  <a:lnTo>
                    <a:pt x="182" y="17"/>
                  </a:lnTo>
                  <a:lnTo>
                    <a:pt x="169" y="11"/>
                  </a:lnTo>
                  <a:lnTo>
                    <a:pt x="157" y="6"/>
                  </a:lnTo>
                  <a:lnTo>
                    <a:pt x="148" y="4"/>
                  </a:lnTo>
                  <a:lnTo>
                    <a:pt x="142" y="2"/>
                  </a:lnTo>
                  <a:lnTo>
                    <a:pt x="134" y="0"/>
                  </a:lnTo>
                  <a:lnTo>
                    <a:pt x="129" y="0"/>
                  </a:lnTo>
                  <a:lnTo>
                    <a:pt x="125" y="0"/>
                  </a:lnTo>
                  <a:lnTo>
                    <a:pt x="121" y="2"/>
                  </a:lnTo>
                  <a:lnTo>
                    <a:pt x="115" y="6"/>
                  </a:lnTo>
                  <a:lnTo>
                    <a:pt x="106" y="14"/>
                  </a:lnTo>
                  <a:lnTo>
                    <a:pt x="98" y="20"/>
                  </a:lnTo>
                  <a:lnTo>
                    <a:pt x="89" y="26"/>
                  </a:lnTo>
                  <a:lnTo>
                    <a:pt x="76" y="37"/>
                  </a:lnTo>
                  <a:lnTo>
                    <a:pt x="60" y="54"/>
                  </a:lnTo>
                  <a:lnTo>
                    <a:pt x="58" y="56"/>
                  </a:lnTo>
                  <a:lnTo>
                    <a:pt x="52" y="58"/>
                  </a:lnTo>
                  <a:lnTo>
                    <a:pt x="42" y="64"/>
                  </a:lnTo>
                  <a:lnTo>
                    <a:pt x="37" y="67"/>
                  </a:lnTo>
                  <a:lnTo>
                    <a:pt x="31" y="73"/>
                  </a:lnTo>
                  <a:lnTo>
                    <a:pt x="27" y="77"/>
                  </a:lnTo>
                  <a:lnTo>
                    <a:pt x="24" y="84"/>
                  </a:lnTo>
                  <a:lnTo>
                    <a:pt x="22" y="94"/>
                  </a:lnTo>
                  <a:lnTo>
                    <a:pt x="20" y="101"/>
                  </a:lnTo>
                  <a:lnTo>
                    <a:pt x="17" y="108"/>
                  </a:lnTo>
                  <a:lnTo>
                    <a:pt x="13" y="113"/>
                  </a:lnTo>
                  <a:lnTo>
                    <a:pt x="9" y="117"/>
                  </a:lnTo>
                  <a:lnTo>
                    <a:pt x="5" y="118"/>
                  </a:lnTo>
                  <a:lnTo>
                    <a:pt x="2" y="119"/>
                  </a:lnTo>
                  <a:lnTo>
                    <a:pt x="1" y="122"/>
                  </a:lnTo>
                  <a:lnTo>
                    <a:pt x="0" y="126"/>
                  </a:lnTo>
                  <a:lnTo>
                    <a:pt x="0" y="133"/>
                  </a:lnTo>
                  <a:lnTo>
                    <a:pt x="0" y="149"/>
                  </a:lnTo>
                  <a:lnTo>
                    <a:pt x="1" y="162"/>
                  </a:lnTo>
                  <a:lnTo>
                    <a:pt x="2" y="171"/>
                  </a:lnTo>
                  <a:lnTo>
                    <a:pt x="2" y="174"/>
                  </a:lnTo>
                  <a:lnTo>
                    <a:pt x="13" y="17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5" name="Google Shape;695;p18"/>
            <p:cNvSpPr/>
            <p:nvPr/>
          </p:nvSpPr>
          <p:spPr>
            <a:xfrm>
              <a:off x="7919009" y="3508919"/>
              <a:ext cx="15340" cy="16541"/>
            </a:xfrm>
            <a:custGeom>
              <a:rect b="b" l="l" r="r" t="t"/>
              <a:pathLst>
                <a:path extrusionOk="0" h="56" w="57">
                  <a:moveTo>
                    <a:pt x="18" y="28"/>
                  </a:moveTo>
                  <a:lnTo>
                    <a:pt x="15" y="32"/>
                  </a:lnTo>
                  <a:lnTo>
                    <a:pt x="6" y="38"/>
                  </a:lnTo>
                  <a:lnTo>
                    <a:pt x="3" y="42"/>
                  </a:lnTo>
                  <a:lnTo>
                    <a:pt x="0" y="45"/>
                  </a:lnTo>
                  <a:lnTo>
                    <a:pt x="0" y="47"/>
                  </a:lnTo>
                  <a:lnTo>
                    <a:pt x="0" y="48"/>
                  </a:lnTo>
                  <a:lnTo>
                    <a:pt x="1" y="49"/>
                  </a:lnTo>
                  <a:lnTo>
                    <a:pt x="2" y="50"/>
                  </a:lnTo>
                  <a:lnTo>
                    <a:pt x="11" y="54"/>
                  </a:lnTo>
                  <a:lnTo>
                    <a:pt x="19" y="56"/>
                  </a:lnTo>
                  <a:lnTo>
                    <a:pt x="27" y="56"/>
                  </a:lnTo>
                  <a:lnTo>
                    <a:pt x="29" y="56"/>
                  </a:lnTo>
                  <a:lnTo>
                    <a:pt x="55" y="39"/>
                  </a:lnTo>
                  <a:lnTo>
                    <a:pt x="55" y="37"/>
                  </a:lnTo>
                  <a:lnTo>
                    <a:pt x="57" y="31"/>
                  </a:lnTo>
                  <a:lnTo>
                    <a:pt x="57" y="26"/>
                  </a:lnTo>
                  <a:lnTo>
                    <a:pt x="57" y="22"/>
                  </a:lnTo>
                  <a:lnTo>
                    <a:pt x="56" y="16"/>
                  </a:lnTo>
                  <a:lnTo>
                    <a:pt x="55" y="12"/>
                  </a:lnTo>
                  <a:lnTo>
                    <a:pt x="49" y="3"/>
                  </a:lnTo>
                  <a:lnTo>
                    <a:pt x="49" y="1"/>
                  </a:lnTo>
                  <a:lnTo>
                    <a:pt x="47" y="1"/>
                  </a:lnTo>
                  <a:lnTo>
                    <a:pt x="44" y="0"/>
                  </a:lnTo>
                  <a:lnTo>
                    <a:pt x="42" y="0"/>
                  </a:lnTo>
                  <a:lnTo>
                    <a:pt x="39" y="0"/>
                  </a:lnTo>
                  <a:lnTo>
                    <a:pt x="37" y="2"/>
                  </a:lnTo>
                  <a:lnTo>
                    <a:pt x="35" y="4"/>
                  </a:lnTo>
                  <a:lnTo>
                    <a:pt x="34" y="6"/>
                  </a:lnTo>
                  <a:lnTo>
                    <a:pt x="35" y="5"/>
                  </a:lnTo>
                  <a:lnTo>
                    <a:pt x="34" y="5"/>
                  </a:lnTo>
                  <a:lnTo>
                    <a:pt x="29" y="12"/>
                  </a:lnTo>
                  <a:lnTo>
                    <a:pt x="21" y="27"/>
                  </a:lnTo>
                  <a:lnTo>
                    <a:pt x="18" y="2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6" name="Google Shape;696;p18"/>
            <p:cNvSpPr/>
            <p:nvPr/>
          </p:nvSpPr>
          <p:spPr>
            <a:xfrm>
              <a:off x="7966423" y="3588623"/>
              <a:ext cx="32074" cy="36092"/>
            </a:xfrm>
            <a:custGeom>
              <a:rect b="b" l="l" r="r" t="t"/>
              <a:pathLst>
                <a:path extrusionOk="0" h="120" w="117">
                  <a:moveTo>
                    <a:pt x="86" y="19"/>
                  </a:moveTo>
                  <a:lnTo>
                    <a:pt x="69" y="19"/>
                  </a:lnTo>
                  <a:lnTo>
                    <a:pt x="62" y="19"/>
                  </a:lnTo>
                  <a:lnTo>
                    <a:pt x="59" y="19"/>
                  </a:lnTo>
                  <a:lnTo>
                    <a:pt x="53" y="19"/>
                  </a:lnTo>
                  <a:lnTo>
                    <a:pt x="33" y="17"/>
                  </a:lnTo>
                  <a:lnTo>
                    <a:pt x="23" y="15"/>
                  </a:lnTo>
                  <a:lnTo>
                    <a:pt x="21" y="11"/>
                  </a:lnTo>
                  <a:lnTo>
                    <a:pt x="16" y="3"/>
                  </a:lnTo>
                  <a:lnTo>
                    <a:pt x="15" y="1"/>
                  </a:lnTo>
                  <a:lnTo>
                    <a:pt x="14" y="1"/>
                  </a:lnTo>
                  <a:lnTo>
                    <a:pt x="13" y="0"/>
                  </a:lnTo>
                  <a:lnTo>
                    <a:pt x="12" y="1"/>
                  </a:lnTo>
                  <a:lnTo>
                    <a:pt x="8" y="4"/>
                  </a:lnTo>
                  <a:lnTo>
                    <a:pt x="6" y="13"/>
                  </a:lnTo>
                  <a:lnTo>
                    <a:pt x="3" y="27"/>
                  </a:lnTo>
                  <a:lnTo>
                    <a:pt x="2" y="32"/>
                  </a:lnTo>
                  <a:lnTo>
                    <a:pt x="1" y="34"/>
                  </a:lnTo>
                  <a:lnTo>
                    <a:pt x="1" y="43"/>
                  </a:lnTo>
                  <a:lnTo>
                    <a:pt x="1" y="55"/>
                  </a:lnTo>
                  <a:lnTo>
                    <a:pt x="0" y="65"/>
                  </a:lnTo>
                  <a:lnTo>
                    <a:pt x="0" y="68"/>
                  </a:lnTo>
                  <a:lnTo>
                    <a:pt x="1" y="72"/>
                  </a:lnTo>
                  <a:lnTo>
                    <a:pt x="3" y="74"/>
                  </a:lnTo>
                  <a:lnTo>
                    <a:pt x="6" y="76"/>
                  </a:lnTo>
                  <a:lnTo>
                    <a:pt x="11" y="77"/>
                  </a:lnTo>
                  <a:lnTo>
                    <a:pt x="14" y="77"/>
                  </a:lnTo>
                  <a:lnTo>
                    <a:pt x="18" y="77"/>
                  </a:lnTo>
                  <a:lnTo>
                    <a:pt x="22" y="76"/>
                  </a:lnTo>
                  <a:lnTo>
                    <a:pt x="25" y="76"/>
                  </a:lnTo>
                  <a:lnTo>
                    <a:pt x="27" y="77"/>
                  </a:lnTo>
                  <a:lnTo>
                    <a:pt x="29" y="79"/>
                  </a:lnTo>
                  <a:lnTo>
                    <a:pt x="32" y="84"/>
                  </a:lnTo>
                  <a:lnTo>
                    <a:pt x="32" y="96"/>
                  </a:lnTo>
                  <a:lnTo>
                    <a:pt x="33" y="105"/>
                  </a:lnTo>
                  <a:lnTo>
                    <a:pt x="34" y="108"/>
                  </a:lnTo>
                  <a:lnTo>
                    <a:pt x="36" y="111"/>
                  </a:lnTo>
                  <a:lnTo>
                    <a:pt x="39" y="113"/>
                  </a:lnTo>
                  <a:lnTo>
                    <a:pt x="45" y="115"/>
                  </a:lnTo>
                  <a:lnTo>
                    <a:pt x="58" y="117"/>
                  </a:lnTo>
                  <a:lnTo>
                    <a:pt x="70" y="118"/>
                  </a:lnTo>
                  <a:lnTo>
                    <a:pt x="79" y="119"/>
                  </a:lnTo>
                  <a:lnTo>
                    <a:pt x="83" y="120"/>
                  </a:lnTo>
                  <a:lnTo>
                    <a:pt x="87" y="118"/>
                  </a:lnTo>
                  <a:lnTo>
                    <a:pt x="96" y="112"/>
                  </a:lnTo>
                  <a:lnTo>
                    <a:pt x="100" y="109"/>
                  </a:lnTo>
                  <a:lnTo>
                    <a:pt x="104" y="105"/>
                  </a:lnTo>
                  <a:lnTo>
                    <a:pt x="109" y="100"/>
                  </a:lnTo>
                  <a:lnTo>
                    <a:pt x="111" y="95"/>
                  </a:lnTo>
                  <a:lnTo>
                    <a:pt x="113" y="87"/>
                  </a:lnTo>
                  <a:lnTo>
                    <a:pt x="115" y="77"/>
                  </a:lnTo>
                  <a:lnTo>
                    <a:pt x="117" y="73"/>
                  </a:lnTo>
                  <a:lnTo>
                    <a:pt x="117" y="67"/>
                  </a:lnTo>
                  <a:lnTo>
                    <a:pt x="115" y="63"/>
                  </a:lnTo>
                  <a:lnTo>
                    <a:pt x="113" y="59"/>
                  </a:lnTo>
                  <a:lnTo>
                    <a:pt x="111" y="57"/>
                  </a:lnTo>
                  <a:lnTo>
                    <a:pt x="110" y="57"/>
                  </a:lnTo>
                  <a:lnTo>
                    <a:pt x="109" y="58"/>
                  </a:lnTo>
                  <a:lnTo>
                    <a:pt x="109" y="59"/>
                  </a:lnTo>
                  <a:lnTo>
                    <a:pt x="109" y="59"/>
                  </a:lnTo>
                  <a:lnTo>
                    <a:pt x="106" y="52"/>
                  </a:lnTo>
                  <a:lnTo>
                    <a:pt x="103" y="44"/>
                  </a:lnTo>
                  <a:lnTo>
                    <a:pt x="103" y="38"/>
                  </a:lnTo>
                  <a:lnTo>
                    <a:pt x="104" y="33"/>
                  </a:lnTo>
                  <a:lnTo>
                    <a:pt x="104" y="27"/>
                  </a:lnTo>
                  <a:lnTo>
                    <a:pt x="104" y="25"/>
                  </a:lnTo>
                  <a:lnTo>
                    <a:pt x="104" y="24"/>
                  </a:lnTo>
                  <a:lnTo>
                    <a:pt x="103" y="22"/>
                  </a:lnTo>
                  <a:lnTo>
                    <a:pt x="101" y="21"/>
                  </a:lnTo>
                  <a:lnTo>
                    <a:pt x="96" y="19"/>
                  </a:lnTo>
                  <a:lnTo>
                    <a:pt x="86" y="1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7" name="Google Shape;697;p18"/>
            <p:cNvSpPr/>
            <p:nvPr/>
          </p:nvSpPr>
          <p:spPr>
            <a:xfrm>
              <a:off x="8020808" y="3551027"/>
              <a:ext cx="90645" cy="69176"/>
            </a:xfrm>
            <a:custGeom>
              <a:rect b="b" l="l" r="r" t="t"/>
              <a:pathLst>
                <a:path extrusionOk="0" h="234" w="326">
                  <a:moveTo>
                    <a:pt x="53" y="136"/>
                  </a:moveTo>
                  <a:lnTo>
                    <a:pt x="51" y="133"/>
                  </a:lnTo>
                  <a:lnTo>
                    <a:pt x="45" y="129"/>
                  </a:lnTo>
                  <a:lnTo>
                    <a:pt x="38" y="125"/>
                  </a:lnTo>
                  <a:lnTo>
                    <a:pt x="31" y="122"/>
                  </a:lnTo>
                  <a:lnTo>
                    <a:pt x="25" y="122"/>
                  </a:lnTo>
                  <a:lnTo>
                    <a:pt x="20" y="122"/>
                  </a:lnTo>
                  <a:lnTo>
                    <a:pt x="18" y="122"/>
                  </a:lnTo>
                  <a:lnTo>
                    <a:pt x="15" y="124"/>
                  </a:lnTo>
                  <a:lnTo>
                    <a:pt x="14" y="126"/>
                  </a:lnTo>
                  <a:lnTo>
                    <a:pt x="12" y="128"/>
                  </a:lnTo>
                  <a:lnTo>
                    <a:pt x="10" y="129"/>
                  </a:lnTo>
                  <a:lnTo>
                    <a:pt x="10" y="129"/>
                  </a:lnTo>
                  <a:lnTo>
                    <a:pt x="9" y="128"/>
                  </a:lnTo>
                  <a:lnTo>
                    <a:pt x="9" y="126"/>
                  </a:lnTo>
                  <a:lnTo>
                    <a:pt x="9" y="126"/>
                  </a:lnTo>
                  <a:lnTo>
                    <a:pt x="7" y="136"/>
                  </a:lnTo>
                  <a:lnTo>
                    <a:pt x="3" y="154"/>
                  </a:lnTo>
                  <a:lnTo>
                    <a:pt x="1" y="170"/>
                  </a:lnTo>
                  <a:lnTo>
                    <a:pt x="1" y="183"/>
                  </a:lnTo>
                  <a:lnTo>
                    <a:pt x="1" y="194"/>
                  </a:lnTo>
                  <a:lnTo>
                    <a:pt x="0" y="203"/>
                  </a:lnTo>
                  <a:lnTo>
                    <a:pt x="1" y="214"/>
                  </a:lnTo>
                  <a:lnTo>
                    <a:pt x="2" y="220"/>
                  </a:lnTo>
                  <a:lnTo>
                    <a:pt x="6" y="223"/>
                  </a:lnTo>
                  <a:lnTo>
                    <a:pt x="8" y="224"/>
                  </a:lnTo>
                  <a:lnTo>
                    <a:pt x="10" y="226"/>
                  </a:lnTo>
                  <a:lnTo>
                    <a:pt x="13" y="226"/>
                  </a:lnTo>
                  <a:lnTo>
                    <a:pt x="18" y="226"/>
                  </a:lnTo>
                  <a:lnTo>
                    <a:pt x="31" y="226"/>
                  </a:lnTo>
                  <a:lnTo>
                    <a:pt x="42" y="225"/>
                  </a:lnTo>
                  <a:lnTo>
                    <a:pt x="50" y="223"/>
                  </a:lnTo>
                  <a:lnTo>
                    <a:pt x="56" y="221"/>
                  </a:lnTo>
                  <a:lnTo>
                    <a:pt x="59" y="220"/>
                  </a:lnTo>
                  <a:lnTo>
                    <a:pt x="61" y="216"/>
                  </a:lnTo>
                  <a:lnTo>
                    <a:pt x="63" y="212"/>
                  </a:lnTo>
                  <a:lnTo>
                    <a:pt x="64" y="207"/>
                  </a:lnTo>
                  <a:lnTo>
                    <a:pt x="66" y="200"/>
                  </a:lnTo>
                  <a:lnTo>
                    <a:pt x="66" y="196"/>
                  </a:lnTo>
                  <a:lnTo>
                    <a:pt x="83" y="194"/>
                  </a:lnTo>
                  <a:lnTo>
                    <a:pt x="110" y="194"/>
                  </a:lnTo>
                  <a:lnTo>
                    <a:pt x="117" y="200"/>
                  </a:lnTo>
                  <a:lnTo>
                    <a:pt x="125" y="213"/>
                  </a:lnTo>
                  <a:lnTo>
                    <a:pt x="125" y="215"/>
                  </a:lnTo>
                  <a:lnTo>
                    <a:pt x="124" y="216"/>
                  </a:lnTo>
                  <a:lnTo>
                    <a:pt x="121" y="216"/>
                  </a:lnTo>
                  <a:lnTo>
                    <a:pt x="119" y="216"/>
                  </a:lnTo>
                  <a:lnTo>
                    <a:pt x="119" y="216"/>
                  </a:lnTo>
                  <a:lnTo>
                    <a:pt x="127" y="221"/>
                  </a:lnTo>
                  <a:lnTo>
                    <a:pt x="133" y="225"/>
                  </a:lnTo>
                  <a:lnTo>
                    <a:pt x="136" y="227"/>
                  </a:lnTo>
                  <a:lnTo>
                    <a:pt x="137" y="228"/>
                  </a:lnTo>
                  <a:lnTo>
                    <a:pt x="137" y="230"/>
                  </a:lnTo>
                  <a:lnTo>
                    <a:pt x="138" y="231"/>
                  </a:lnTo>
                  <a:lnTo>
                    <a:pt x="147" y="232"/>
                  </a:lnTo>
                  <a:lnTo>
                    <a:pt x="159" y="234"/>
                  </a:lnTo>
                  <a:lnTo>
                    <a:pt x="167" y="234"/>
                  </a:lnTo>
                  <a:lnTo>
                    <a:pt x="170" y="233"/>
                  </a:lnTo>
                  <a:lnTo>
                    <a:pt x="172" y="232"/>
                  </a:lnTo>
                  <a:lnTo>
                    <a:pt x="175" y="230"/>
                  </a:lnTo>
                  <a:lnTo>
                    <a:pt x="177" y="226"/>
                  </a:lnTo>
                  <a:lnTo>
                    <a:pt x="180" y="218"/>
                  </a:lnTo>
                  <a:lnTo>
                    <a:pt x="181" y="207"/>
                  </a:lnTo>
                  <a:lnTo>
                    <a:pt x="182" y="198"/>
                  </a:lnTo>
                  <a:lnTo>
                    <a:pt x="182" y="194"/>
                  </a:lnTo>
                  <a:lnTo>
                    <a:pt x="199" y="194"/>
                  </a:lnTo>
                  <a:lnTo>
                    <a:pt x="205" y="194"/>
                  </a:lnTo>
                  <a:lnTo>
                    <a:pt x="221" y="194"/>
                  </a:lnTo>
                  <a:lnTo>
                    <a:pt x="223" y="193"/>
                  </a:lnTo>
                  <a:lnTo>
                    <a:pt x="224" y="192"/>
                  </a:lnTo>
                  <a:lnTo>
                    <a:pt x="224" y="191"/>
                  </a:lnTo>
                  <a:lnTo>
                    <a:pt x="224" y="189"/>
                  </a:lnTo>
                  <a:lnTo>
                    <a:pt x="224" y="188"/>
                  </a:lnTo>
                  <a:lnTo>
                    <a:pt x="225" y="185"/>
                  </a:lnTo>
                  <a:lnTo>
                    <a:pt x="230" y="184"/>
                  </a:lnTo>
                  <a:lnTo>
                    <a:pt x="237" y="183"/>
                  </a:lnTo>
                  <a:lnTo>
                    <a:pt x="253" y="180"/>
                  </a:lnTo>
                  <a:lnTo>
                    <a:pt x="265" y="178"/>
                  </a:lnTo>
                  <a:lnTo>
                    <a:pt x="268" y="177"/>
                  </a:lnTo>
                  <a:lnTo>
                    <a:pt x="272" y="177"/>
                  </a:lnTo>
                  <a:lnTo>
                    <a:pt x="274" y="178"/>
                  </a:lnTo>
                  <a:lnTo>
                    <a:pt x="275" y="180"/>
                  </a:lnTo>
                  <a:lnTo>
                    <a:pt x="278" y="193"/>
                  </a:lnTo>
                  <a:lnTo>
                    <a:pt x="278" y="199"/>
                  </a:lnTo>
                  <a:lnTo>
                    <a:pt x="311" y="202"/>
                  </a:lnTo>
                  <a:lnTo>
                    <a:pt x="313" y="200"/>
                  </a:lnTo>
                  <a:lnTo>
                    <a:pt x="317" y="193"/>
                  </a:lnTo>
                  <a:lnTo>
                    <a:pt x="320" y="184"/>
                  </a:lnTo>
                  <a:lnTo>
                    <a:pt x="322" y="178"/>
                  </a:lnTo>
                  <a:lnTo>
                    <a:pt x="321" y="171"/>
                  </a:lnTo>
                  <a:lnTo>
                    <a:pt x="320" y="163"/>
                  </a:lnTo>
                  <a:lnTo>
                    <a:pt x="320" y="159"/>
                  </a:lnTo>
                  <a:lnTo>
                    <a:pt x="320" y="156"/>
                  </a:lnTo>
                  <a:lnTo>
                    <a:pt x="320" y="151"/>
                  </a:lnTo>
                  <a:lnTo>
                    <a:pt x="322" y="147"/>
                  </a:lnTo>
                  <a:lnTo>
                    <a:pt x="325" y="137"/>
                  </a:lnTo>
                  <a:lnTo>
                    <a:pt x="326" y="127"/>
                  </a:lnTo>
                  <a:lnTo>
                    <a:pt x="326" y="118"/>
                  </a:lnTo>
                  <a:lnTo>
                    <a:pt x="325" y="114"/>
                  </a:lnTo>
                  <a:lnTo>
                    <a:pt x="321" y="109"/>
                  </a:lnTo>
                  <a:lnTo>
                    <a:pt x="313" y="98"/>
                  </a:lnTo>
                  <a:lnTo>
                    <a:pt x="306" y="92"/>
                  </a:lnTo>
                  <a:lnTo>
                    <a:pt x="298" y="85"/>
                  </a:lnTo>
                  <a:lnTo>
                    <a:pt x="290" y="78"/>
                  </a:lnTo>
                  <a:lnTo>
                    <a:pt x="281" y="73"/>
                  </a:lnTo>
                  <a:lnTo>
                    <a:pt x="265" y="63"/>
                  </a:lnTo>
                  <a:lnTo>
                    <a:pt x="254" y="55"/>
                  </a:lnTo>
                  <a:lnTo>
                    <a:pt x="247" y="50"/>
                  </a:lnTo>
                  <a:lnTo>
                    <a:pt x="245" y="48"/>
                  </a:lnTo>
                  <a:lnTo>
                    <a:pt x="244" y="44"/>
                  </a:lnTo>
                  <a:lnTo>
                    <a:pt x="241" y="36"/>
                  </a:lnTo>
                  <a:lnTo>
                    <a:pt x="239" y="31"/>
                  </a:lnTo>
                  <a:lnTo>
                    <a:pt x="234" y="26"/>
                  </a:lnTo>
                  <a:lnTo>
                    <a:pt x="228" y="22"/>
                  </a:lnTo>
                  <a:lnTo>
                    <a:pt x="221" y="18"/>
                  </a:lnTo>
                  <a:lnTo>
                    <a:pt x="205" y="12"/>
                  </a:lnTo>
                  <a:lnTo>
                    <a:pt x="192" y="8"/>
                  </a:lnTo>
                  <a:lnTo>
                    <a:pt x="183" y="5"/>
                  </a:lnTo>
                  <a:lnTo>
                    <a:pt x="179" y="4"/>
                  </a:lnTo>
                  <a:lnTo>
                    <a:pt x="175" y="5"/>
                  </a:lnTo>
                  <a:lnTo>
                    <a:pt x="158" y="10"/>
                  </a:lnTo>
                  <a:lnTo>
                    <a:pt x="146" y="12"/>
                  </a:lnTo>
                  <a:lnTo>
                    <a:pt x="136" y="13"/>
                  </a:lnTo>
                  <a:lnTo>
                    <a:pt x="129" y="13"/>
                  </a:lnTo>
                  <a:lnTo>
                    <a:pt x="127" y="12"/>
                  </a:lnTo>
                  <a:lnTo>
                    <a:pt x="124" y="10"/>
                  </a:lnTo>
                  <a:lnTo>
                    <a:pt x="117" y="4"/>
                  </a:lnTo>
                  <a:lnTo>
                    <a:pt x="112" y="2"/>
                  </a:lnTo>
                  <a:lnTo>
                    <a:pt x="107" y="1"/>
                  </a:lnTo>
                  <a:lnTo>
                    <a:pt x="104" y="0"/>
                  </a:lnTo>
                  <a:lnTo>
                    <a:pt x="99" y="1"/>
                  </a:lnTo>
                  <a:lnTo>
                    <a:pt x="87" y="12"/>
                  </a:lnTo>
                  <a:lnTo>
                    <a:pt x="81" y="18"/>
                  </a:lnTo>
                  <a:lnTo>
                    <a:pt x="77" y="41"/>
                  </a:lnTo>
                  <a:lnTo>
                    <a:pt x="76" y="57"/>
                  </a:lnTo>
                  <a:lnTo>
                    <a:pt x="75" y="67"/>
                  </a:lnTo>
                  <a:lnTo>
                    <a:pt x="75" y="71"/>
                  </a:lnTo>
                  <a:lnTo>
                    <a:pt x="77" y="74"/>
                  </a:lnTo>
                  <a:lnTo>
                    <a:pt x="81" y="87"/>
                  </a:lnTo>
                  <a:lnTo>
                    <a:pt x="82" y="97"/>
                  </a:lnTo>
                  <a:lnTo>
                    <a:pt x="81" y="114"/>
                  </a:lnTo>
                  <a:lnTo>
                    <a:pt x="82" y="120"/>
                  </a:lnTo>
                  <a:lnTo>
                    <a:pt x="84" y="125"/>
                  </a:lnTo>
                  <a:lnTo>
                    <a:pt x="88" y="128"/>
                  </a:lnTo>
                  <a:lnTo>
                    <a:pt x="91" y="130"/>
                  </a:lnTo>
                  <a:lnTo>
                    <a:pt x="93" y="131"/>
                  </a:lnTo>
                  <a:lnTo>
                    <a:pt x="92" y="131"/>
                  </a:lnTo>
                  <a:lnTo>
                    <a:pt x="88" y="132"/>
                  </a:lnTo>
                  <a:lnTo>
                    <a:pt x="81" y="133"/>
                  </a:lnTo>
                  <a:lnTo>
                    <a:pt x="56" y="136"/>
                  </a:lnTo>
                  <a:lnTo>
                    <a:pt x="53" y="13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8" name="Google Shape;698;p18"/>
            <p:cNvSpPr/>
            <p:nvPr/>
          </p:nvSpPr>
          <p:spPr>
            <a:xfrm>
              <a:off x="8121214" y="3582608"/>
              <a:ext cx="36258" cy="39100"/>
            </a:xfrm>
            <a:custGeom>
              <a:rect b="b" l="l" r="r" t="t"/>
              <a:pathLst>
                <a:path extrusionOk="0" h="129" w="132">
                  <a:moveTo>
                    <a:pt x="13" y="120"/>
                  </a:moveTo>
                  <a:lnTo>
                    <a:pt x="24" y="122"/>
                  </a:lnTo>
                  <a:lnTo>
                    <a:pt x="40" y="125"/>
                  </a:lnTo>
                  <a:lnTo>
                    <a:pt x="52" y="128"/>
                  </a:lnTo>
                  <a:lnTo>
                    <a:pt x="58" y="129"/>
                  </a:lnTo>
                  <a:lnTo>
                    <a:pt x="80" y="104"/>
                  </a:lnTo>
                  <a:lnTo>
                    <a:pt x="79" y="103"/>
                  </a:lnTo>
                  <a:lnTo>
                    <a:pt x="77" y="97"/>
                  </a:lnTo>
                  <a:lnTo>
                    <a:pt x="79" y="95"/>
                  </a:lnTo>
                  <a:lnTo>
                    <a:pt x="81" y="93"/>
                  </a:lnTo>
                  <a:lnTo>
                    <a:pt x="84" y="92"/>
                  </a:lnTo>
                  <a:lnTo>
                    <a:pt x="91" y="90"/>
                  </a:lnTo>
                  <a:lnTo>
                    <a:pt x="113" y="89"/>
                  </a:lnTo>
                  <a:lnTo>
                    <a:pt x="121" y="88"/>
                  </a:lnTo>
                  <a:lnTo>
                    <a:pt x="132" y="57"/>
                  </a:lnTo>
                  <a:lnTo>
                    <a:pt x="129" y="55"/>
                  </a:lnTo>
                  <a:lnTo>
                    <a:pt x="123" y="48"/>
                  </a:lnTo>
                  <a:lnTo>
                    <a:pt x="114" y="41"/>
                  </a:lnTo>
                  <a:lnTo>
                    <a:pt x="104" y="35"/>
                  </a:lnTo>
                  <a:lnTo>
                    <a:pt x="95" y="33"/>
                  </a:lnTo>
                  <a:lnTo>
                    <a:pt x="87" y="32"/>
                  </a:lnTo>
                  <a:lnTo>
                    <a:pt x="84" y="31"/>
                  </a:lnTo>
                  <a:lnTo>
                    <a:pt x="81" y="29"/>
                  </a:lnTo>
                  <a:lnTo>
                    <a:pt x="77" y="26"/>
                  </a:lnTo>
                  <a:lnTo>
                    <a:pt x="74" y="22"/>
                  </a:lnTo>
                  <a:lnTo>
                    <a:pt x="73" y="20"/>
                  </a:lnTo>
                  <a:lnTo>
                    <a:pt x="73" y="18"/>
                  </a:lnTo>
                  <a:lnTo>
                    <a:pt x="73" y="16"/>
                  </a:lnTo>
                  <a:lnTo>
                    <a:pt x="73" y="15"/>
                  </a:lnTo>
                  <a:lnTo>
                    <a:pt x="75" y="13"/>
                  </a:lnTo>
                  <a:lnTo>
                    <a:pt x="79" y="13"/>
                  </a:lnTo>
                  <a:lnTo>
                    <a:pt x="80" y="12"/>
                  </a:lnTo>
                  <a:lnTo>
                    <a:pt x="79" y="12"/>
                  </a:lnTo>
                  <a:lnTo>
                    <a:pt x="74" y="11"/>
                  </a:lnTo>
                  <a:lnTo>
                    <a:pt x="65" y="8"/>
                  </a:lnTo>
                  <a:lnTo>
                    <a:pt x="44" y="3"/>
                  </a:lnTo>
                  <a:lnTo>
                    <a:pt x="28" y="1"/>
                  </a:lnTo>
                  <a:lnTo>
                    <a:pt x="21" y="0"/>
                  </a:lnTo>
                  <a:lnTo>
                    <a:pt x="17" y="1"/>
                  </a:lnTo>
                  <a:lnTo>
                    <a:pt x="12" y="3"/>
                  </a:lnTo>
                  <a:lnTo>
                    <a:pt x="11" y="5"/>
                  </a:lnTo>
                  <a:lnTo>
                    <a:pt x="10" y="7"/>
                  </a:lnTo>
                  <a:lnTo>
                    <a:pt x="9" y="5"/>
                  </a:lnTo>
                  <a:lnTo>
                    <a:pt x="8" y="4"/>
                  </a:lnTo>
                  <a:lnTo>
                    <a:pt x="8" y="3"/>
                  </a:lnTo>
                  <a:lnTo>
                    <a:pt x="6" y="9"/>
                  </a:lnTo>
                  <a:lnTo>
                    <a:pt x="2" y="35"/>
                  </a:lnTo>
                  <a:lnTo>
                    <a:pt x="1" y="54"/>
                  </a:lnTo>
                  <a:lnTo>
                    <a:pt x="0" y="71"/>
                  </a:lnTo>
                  <a:lnTo>
                    <a:pt x="1" y="83"/>
                  </a:lnTo>
                  <a:lnTo>
                    <a:pt x="2" y="94"/>
                  </a:lnTo>
                  <a:lnTo>
                    <a:pt x="5" y="106"/>
                  </a:lnTo>
                  <a:lnTo>
                    <a:pt x="6" y="109"/>
                  </a:lnTo>
                  <a:lnTo>
                    <a:pt x="5" y="111"/>
                  </a:lnTo>
                  <a:lnTo>
                    <a:pt x="6" y="115"/>
                  </a:lnTo>
                  <a:lnTo>
                    <a:pt x="6" y="117"/>
                  </a:lnTo>
                  <a:lnTo>
                    <a:pt x="8" y="119"/>
                  </a:lnTo>
                  <a:lnTo>
                    <a:pt x="10" y="120"/>
                  </a:lnTo>
                  <a:lnTo>
                    <a:pt x="13" y="12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9" name="Google Shape;699;p18"/>
            <p:cNvSpPr/>
            <p:nvPr/>
          </p:nvSpPr>
          <p:spPr>
            <a:xfrm>
              <a:off x="10713631" y="4498444"/>
              <a:ext cx="186866" cy="371447"/>
            </a:xfrm>
            <a:custGeom>
              <a:rect b="b" l="l" r="r" t="t"/>
              <a:pathLst>
                <a:path extrusionOk="0" h="1233" w="669">
                  <a:moveTo>
                    <a:pt x="667" y="91"/>
                  </a:moveTo>
                  <a:lnTo>
                    <a:pt x="657" y="80"/>
                  </a:lnTo>
                  <a:lnTo>
                    <a:pt x="645" y="66"/>
                  </a:lnTo>
                  <a:lnTo>
                    <a:pt x="634" y="55"/>
                  </a:lnTo>
                  <a:lnTo>
                    <a:pt x="629" y="50"/>
                  </a:lnTo>
                  <a:lnTo>
                    <a:pt x="629" y="26"/>
                  </a:lnTo>
                  <a:lnTo>
                    <a:pt x="628" y="21"/>
                  </a:lnTo>
                  <a:lnTo>
                    <a:pt x="625" y="11"/>
                  </a:lnTo>
                  <a:lnTo>
                    <a:pt x="623" y="5"/>
                  </a:lnTo>
                  <a:lnTo>
                    <a:pt x="619" y="2"/>
                  </a:lnTo>
                  <a:lnTo>
                    <a:pt x="617" y="1"/>
                  </a:lnTo>
                  <a:lnTo>
                    <a:pt x="614" y="0"/>
                  </a:lnTo>
                  <a:lnTo>
                    <a:pt x="611" y="0"/>
                  </a:lnTo>
                  <a:lnTo>
                    <a:pt x="608" y="1"/>
                  </a:lnTo>
                  <a:lnTo>
                    <a:pt x="596" y="7"/>
                  </a:lnTo>
                  <a:lnTo>
                    <a:pt x="584" y="15"/>
                  </a:lnTo>
                  <a:lnTo>
                    <a:pt x="578" y="20"/>
                  </a:lnTo>
                  <a:lnTo>
                    <a:pt x="575" y="25"/>
                  </a:lnTo>
                  <a:lnTo>
                    <a:pt x="573" y="31"/>
                  </a:lnTo>
                  <a:lnTo>
                    <a:pt x="572" y="38"/>
                  </a:lnTo>
                  <a:lnTo>
                    <a:pt x="571" y="52"/>
                  </a:lnTo>
                  <a:lnTo>
                    <a:pt x="570" y="63"/>
                  </a:lnTo>
                  <a:lnTo>
                    <a:pt x="568" y="74"/>
                  </a:lnTo>
                  <a:lnTo>
                    <a:pt x="567" y="88"/>
                  </a:lnTo>
                  <a:lnTo>
                    <a:pt x="568" y="101"/>
                  </a:lnTo>
                  <a:lnTo>
                    <a:pt x="568" y="111"/>
                  </a:lnTo>
                  <a:lnTo>
                    <a:pt x="567" y="116"/>
                  </a:lnTo>
                  <a:lnTo>
                    <a:pt x="564" y="120"/>
                  </a:lnTo>
                  <a:lnTo>
                    <a:pt x="558" y="124"/>
                  </a:lnTo>
                  <a:lnTo>
                    <a:pt x="551" y="129"/>
                  </a:lnTo>
                  <a:lnTo>
                    <a:pt x="533" y="135"/>
                  </a:lnTo>
                  <a:lnTo>
                    <a:pt x="515" y="141"/>
                  </a:lnTo>
                  <a:lnTo>
                    <a:pt x="508" y="143"/>
                  </a:lnTo>
                  <a:lnTo>
                    <a:pt x="500" y="148"/>
                  </a:lnTo>
                  <a:lnTo>
                    <a:pt x="494" y="154"/>
                  </a:lnTo>
                  <a:lnTo>
                    <a:pt x="489" y="162"/>
                  </a:lnTo>
                  <a:lnTo>
                    <a:pt x="484" y="172"/>
                  </a:lnTo>
                  <a:lnTo>
                    <a:pt x="481" y="183"/>
                  </a:lnTo>
                  <a:lnTo>
                    <a:pt x="478" y="196"/>
                  </a:lnTo>
                  <a:lnTo>
                    <a:pt x="476" y="208"/>
                  </a:lnTo>
                  <a:lnTo>
                    <a:pt x="471" y="232"/>
                  </a:lnTo>
                  <a:lnTo>
                    <a:pt x="468" y="248"/>
                  </a:lnTo>
                  <a:lnTo>
                    <a:pt x="468" y="253"/>
                  </a:lnTo>
                  <a:lnTo>
                    <a:pt x="469" y="255"/>
                  </a:lnTo>
                  <a:lnTo>
                    <a:pt x="471" y="257"/>
                  </a:lnTo>
                  <a:lnTo>
                    <a:pt x="472" y="258"/>
                  </a:lnTo>
                  <a:lnTo>
                    <a:pt x="471" y="260"/>
                  </a:lnTo>
                  <a:lnTo>
                    <a:pt x="468" y="265"/>
                  </a:lnTo>
                  <a:lnTo>
                    <a:pt x="460" y="272"/>
                  </a:lnTo>
                  <a:lnTo>
                    <a:pt x="448" y="286"/>
                  </a:lnTo>
                  <a:lnTo>
                    <a:pt x="426" y="309"/>
                  </a:lnTo>
                  <a:lnTo>
                    <a:pt x="414" y="324"/>
                  </a:lnTo>
                  <a:lnTo>
                    <a:pt x="408" y="331"/>
                  </a:lnTo>
                  <a:lnTo>
                    <a:pt x="401" y="339"/>
                  </a:lnTo>
                  <a:lnTo>
                    <a:pt x="390" y="347"/>
                  </a:lnTo>
                  <a:lnTo>
                    <a:pt x="374" y="360"/>
                  </a:lnTo>
                  <a:lnTo>
                    <a:pt x="357" y="371"/>
                  </a:lnTo>
                  <a:lnTo>
                    <a:pt x="344" y="378"/>
                  </a:lnTo>
                  <a:lnTo>
                    <a:pt x="334" y="384"/>
                  </a:lnTo>
                  <a:lnTo>
                    <a:pt x="325" y="387"/>
                  </a:lnTo>
                  <a:lnTo>
                    <a:pt x="318" y="391"/>
                  </a:lnTo>
                  <a:lnTo>
                    <a:pt x="309" y="394"/>
                  </a:lnTo>
                  <a:lnTo>
                    <a:pt x="299" y="400"/>
                  </a:lnTo>
                  <a:lnTo>
                    <a:pt x="287" y="409"/>
                  </a:lnTo>
                  <a:lnTo>
                    <a:pt x="275" y="418"/>
                  </a:lnTo>
                  <a:lnTo>
                    <a:pt x="266" y="423"/>
                  </a:lnTo>
                  <a:lnTo>
                    <a:pt x="258" y="426"/>
                  </a:lnTo>
                  <a:lnTo>
                    <a:pt x="253" y="428"/>
                  </a:lnTo>
                  <a:lnTo>
                    <a:pt x="246" y="430"/>
                  </a:lnTo>
                  <a:lnTo>
                    <a:pt x="238" y="434"/>
                  </a:lnTo>
                  <a:lnTo>
                    <a:pt x="229" y="440"/>
                  </a:lnTo>
                  <a:lnTo>
                    <a:pt x="217" y="450"/>
                  </a:lnTo>
                  <a:lnTo>
                    <a:pt x="193" y="470"/>
                  </a:lnTo>
                  <a:lnTo>
                    <a:pt x="176" y="483"/>
                  </a:lnTo>
                  <a:lnTo>
                    <a:pt x="172" y="489"/>
                  </a:lnTo>
                  <a:lnTo>
                    <a:pt x="169" y="494"/>
                  </a:lnTo>
                  <a:lnTo>
                    <a:pt x="168" y="501"/>
                  </a:lnTo>
                  <a:lnTo>
                    <a:pt x="168" y="508"/>
                  </a:lnTo>
                  <a:lnTo>
                    <a:pt x="172" y="521"/>
                  </a:lnTo>
                  <a:lnTo>
                    <a:pt x="176" y="531"/>
                  </a:lnTo>
                  <a:lnTo>
                    <a:pt x="177" y="535"/>
                  </a:lnTo>
                  <a:lnTo>
                    <a:pt x="176" y="541"/>
                  </a:lnTo>
                  <a:lnTo>
                    <a:pt x="174" y="546"/>
                  </a:lnTo>
                  <a:lnTo>
                    <a:pt x="168" y="553"/>
                  </a:lnTo>
                  <a:lnTo>
                    <a:pt x="161" y="558"/>
                  </a:lnTo>
                  <a:lnTo>
                    <a:pt x="158" y="561"/>
                  </a:lnTo>
                  <a:lnTo>
                    <a:pt x="155" y="561"/>
                  </a:lnTo>
                  <a:lnTo>
                    <a:pt x="154" y="559"/>
                  </a:lnTo>
                  <a:lnTo>
                    <a:pt x="153" y="558"/>
                  </a:lnTo>
                  <a:lnTo>
                    <a:pt x="152" y="559"/>
                  </a:lnTo>
                  <a:lnTo>
                    <a:pt x="151" y="564"/>
                  </a:lnTo>
                  <a:lnTo>
                    <a:pt x="147" y="574"/>
                  </a:lnTo>
                  <a:lnTo>
                    <a:pt x="143" y="583"/>
                  </a:lnTo>
                  <a:lnTo>
                    <a:pt x="140" y="587"/>
                  </a:lnTo>
                  <a:lnTo>
                    <a:pt x="139" y="590"/>
                  </a:lnTo>
                  <a:lnTo>
                    <a:pt x="138" y="594"/>
                  </a:lnTo>
                  <a:lnTo>
                    <a:pt x="137" y="601"/>
                  </a:lnTo>
                  <a:lnTo>
                    <a:pt x="137" y="615"/>
                  </a:lnTo>
                  <a:lnTo>
                    <a:pt x="136" y="638"/>
                  </a:lnTo>
                  <a:lnTo>
                    <a:pt x="134" y="673"/>
                  </a:lnTo>
                  <a:lnTo>
                    <a:pt x="132" y="737"/>
                  </a:lnTo>
                  <a:lnTo>
                    <a:pt x="131" y="774"/>
                  </a:lnTo>
                  <a:lnTo>
                    <a:pt x="130" y="784"/>
                  </a:lnTo>
                  <a:lnTo>
                    <a:pt x="129" y="792"/>
                  </a:lnTo>
                  <a:lnTo>
                    <a:pt x="127" y="800"/>
                  </a:lnTo>
                  <a:lnTo>
                    <a:pt x="122" y="809"/>
                  </a:lnTo>
                  <a:lnTo>
                    <a:pt x="113" y="825"/>
                  </a:lnTo>
                  <a:lnTo>
                    <a:pt x="106" y="839"/>
                  </a:lnTo>
                  <a:lnTo>
                    <a:pt x="98" y="850"/>
                  </a:lnTo>
                  <a:lnTo>
                    <a:pt x="89" y="862"/>
                  </a:lnTo>
                  <a:lnTo>
                    <a:pt x="81" y="872"/>
                  </a:lnTo>
                  <a:lnTo>
                    <a:pt x="75" y="878"/>
                  </a:lnTo>
                  <a:lnTo>
                    <a:pt x="67" y="887"/>
                  </a:lnTo>
                  <a:lnTo>
                    <a:pt x="53" y="904"/>
                  </a:lnTo>
                  <a:lnTo>
                    <a:pt x="35" y="922"/>
                  </a:lnTo>
                  <a:lnTo>
                    <a:pt x="22" y="934"/>
                  </a:lnTo>
                  <a:lnTo>
                    <a:pt x="17" y="939"/>
                  </a:lnTo>
                  <a:lnTo>
                    <a:pt x="14" y="946"/>
                  </a:lnTo>
                  <a:lnTo>
                    <a:pt x="12" y="952"/>
                  </a:lnTo>
                  <a:lnTo>
                    <a:pt x="11" y="961"/>
                  </a:lnTo>
                  <a:lnTo>
                    <a:pt x="11" y="978"/>
                  </a:lnTo>
                  <a:lnTo>
                    <a:pt x="10" y="993"/>
                  </a:lnTo>
                  <a:lnTo>
                    <a:pt x="11" y="1001"/>
                  </a:lnTo>
                  <a:lnTo>
                    <a:pt x="11" y="1008"/>
                  </a:lnTo>
                  <a:lnTo>
                    <a:pt x="13" y="1015"/>
                  </a:lnTo>
                  <a:lnTo>
                    <a:pt x="15" y="1023"/>
                  </a:lnTo>
                  <a:lnTo>
                    <a:pt x="17" y="1030"/>
                  </a:lnTo>
                  <a:lnTo>
                    <a:pt x="20" y="1037"/>
                  </a:lnTo>
                  <a:lnTo>
                    <a:pt x="20" y="1043"/>
                  </a:lnTo>
                  <a:lnTo>
                    <a:pt x="20" y="1048"/>
                  </a:lnTo>
                  <a:lnTo>
                    <a:pt x="18" y="1054"/>
                  </a:lnTo>
                  <a:lnTo>
                    <a:pt x="16" y="1058"/>
                  </a:lnTo>
                  <a:lnTo>
                    <a:pt x="14" y="1064"/>
                  </a:lnTo>
                  <a:lnTo>
                    <a:pt x="11" y="1068"/>
                  </a:lnTo>
                  <a:lnTo>
                    <a:pt x="9" y="1074"/>
                  </a:lnTo>
                  <a:lnTo>
                    <a:pt x="9" y="1083"/>
                  </a:lnTo>
                  <a:lnTo>
                    <a:pt x="9" y="1094"/>
                  </a:lnTo>
                  <a:lnTo>
                    <a:pt x="10" y="1105"/>
                  </a:lnTo>
                  <a:lnTo>
                    <a:pt x="11" y="1118"/>
                  </a:lnTo>
                  <a:lnTo>
                    <a:pt x="12" y="1131"/>
                  </a:lnTo>
                  <a:lnTo>
                    <a:pt x="12" y="1143"/>
                  </a:lnTo>
                  <a:lnTo>
                    <a:pt x="11" y="1154"/>
                  </a:lnTo>
                  <a:lnTo>
                    <a:pt x="10" y="1159"/>
                  </a:lnTo>
                  <a:lnTo>
                    <a:pt x="9" y="1162"/>
                  </a:lnTo>
                  <a:lnTo>
                    <a:pt x="7" y="1164"/>
                  </a:lnTo>
                  <a:lnTo>
                    <a:pt x="6" y="1167"/>
                  </a:lnTo>
                  <a:lnTo>
                    <a:pt x="4" y="1167"/>
                  </a:lnTo>
                  <a:lnTo>
                    <a:pt x="1" y="1165"/>
                  </a:lnTo>
                  <a:lnTo>
                    <a:pt x="1" y="1165"/>
                  </a:lnTo>
                  <a:lnTo>
                    <a:pt x="0" y="1165"/>
                  </a:lnTo>
                  <a:lnTo>
                    <a:pt x="0" y="1167"/>
                  </a:lnTo>
                  <a:lnTo>
                    <a:pt x="0" y="1168"/>
                  </a:lnTo>
                  <a:lnTo>
                    <a:pt x="2" y="1173"/>
                  </a:lnTo>
                  <a:lnTo>
                    <a:pt x="7" y="1183"/>
                  </a:lnTo>
                  <a:lnTo>
                    <a:pt x="11" y="1195"/>
                  </a:lnTo>
                  <a:lnTo>
                    <a:pt x="12" y="1202"/>
                  </a:lnTo>
                  <a:lnTo>
                    <a:pt x="12" y="1206"/>
                  </a:lnTo>
                  <a:lnTo>
                    <a:pt x="11" y="1209"/>
                  </a:lnTo>
                  <a:lnTo>
                    <a:pt x="10" y="1210"/>
                  </a:lnTo>
                  <a:lnTo>
                    <a:pt x="11" y="1211"/>
                  </a:lnTo>
                  <a:lnTo>
                    <a:pt x="15" y="1214"/>
                  </a:lnTo>
                  <a:lnTo>
                    <a:pt x="23" y="1221"/>
                  </a:lnTo>
                  <a:lnTo>
                    <a:pt x="28" y="1224"/>
                  </a:lnTo>
                  <a:lnTo>
                    <a:pt x="35" y="1227"/>
                  </a:lnTo>
                  <a:lnTo>
                    <a:pt x="41" y="1230"/>
                  </a:lnTo>
                  <a:lnTo>
                    <a:pt x="47" y="1231"/>
                  </a:lnTo>
                  <a:lnTo>
                    <a:pt x="59" y="1232"/>
                  </a:lnTo>
                  <a:lnTo>
                    <a:pt x="71" y="1233"/>
                  </a:lnTo>
                  <a:lnTo>
                    <a:pt x="90" y="1231"/>
                  </a:lnTo>
                  <a:lnTo>
                    <a:pt x="98" y="1228"/>
                  </a:lnTo>
                  <a:lnTo>
                    <a:pt x="102" y="1225"/>
                  </a:lnTo>
                  <a:lnTo>
                    <a:pt x="113" y="1216"/>
                  </a:lnTo>
                  <a:lnTo>
                    <a:pt x="119" y="1211"/>
                  </a:lnTo>
                  <a:lnTo>
                    <a:pt x="126" y="1204"/>
                  </a:lnTo>
                  <a:lnTo>
                    <a:pt x="131" y="1199"/>
                  </a:lnTo>
                  <a:lnTo>
                    <a:pt x="134" y="1192"/>
                  </a:lnTo>
                  <a:lnTo>
                    <a:pt x="142" y="1178"/>
                  </a:lnTo>
                  <a:lnTo>
                    <a:pt x="143" y="1175"/>
                  </a:lnTo>
                  <a:lnTo>
                    <a:pt x="154" y="1172"/>
                  </a:lnTo>
                  <a:lnTo>
                    <a:pt x="182" y="1163"/>
                  </a:lnTo>
                  <a:lnTo>
                    <a:pt x="197" y="1158"/>
                  </a:lnTo>
                  <a:lnTo>
                    <a:pt x="212" y="1150"/>
                  </a:lnTo>
                  <a:lnTo>
                    <a:pt x="218" y="1146"/>
                  </a:lnTo>
                  <a:lnTo>
                    <a:pt x="224" y="1140"/>
                  </a:lnTo>
                  <a:lnTo>
                    <a:pt x="229" y="1136"/>
                  </a:lnTo>
                  <a:lnTo>
                    <a:pt x="234" y="1130"/>
                  </a:lnTo>
                  <a:lnTo>
                    <a:pt x="245" y="1109"/>
                  </a:lnTo>
                  <a:lnTo>
                    <a:pt x="266" y="1069"/>
                  </a:lnTo>
                  <a:lnTo>
                    <a:pt x="293" y="1019"/>
                  </a:lnTo>
                  <a:lnTo>
                    <a:pt x="323" y="960"/>
                  </a:lnTo>
                  <a:lnTo>
                    <a:pt x="355" y="902"/>
                  </a:lnTo>
                  <a:lnTo>
                    <a:pt x="384" y="846"/>
                  </a:lnTo>
                  <a:lnTo>
                    <a:pt x="407" y="801"/>
                  </a:lnTo>
                  <a:lnTo>
                    <a:pt x="423" y="771"/>
                  </a:lnTo>
                  <a:lnTo>
                    <a:pt x="436" y="746"/>
                  </a:lnTo>
                  <a:lnTo>
                    <a:pt x="449" y="714"/>
                  </a:lnTo>
                  <a:lnTo>
                    <a:pt x="466" y="676"/>
                  </a:lnTo>
                  <a:lnTo>
                    <a:pt x="481" y="637"/>
                  </a:lnTo>
                  <a:lnTo>
                    <a:pt x="496" y="599"/>
                  </a:lnTo>
                  <a:lnTo>
                    <a:pt x="509" y="566"/>
                  </a:lnTo>
                  <a:lnTo>
                    <a:pt x="520" y="540"/>
                  </a:lnTo>
                  <a:lnTo>
                    <a:pt x="526" y="524"/>
                  </a:lnTo>
                  <a:lnTo>
                    <a:pt x="533" y="504"/>
                  </a:lnTo>
                  <a:lnTo>
                    <a:pt x="537" y="482"/>
                  </a:lnTo>
                  <a:lnTo>
                    <a:pt x="541" y="472"/>
                  </a:lnTo>
                  <a:lnTo>
                    <a:pt x="545" y="463"/>
                  </a:lnTo>
                  <a:lnTo>
                    <a:pt x="547" y="459"/>
                  </a:lnTo>
                  <a:lnTo>
                    <a:pt x="551" y="456"/>
                  </a:lnTo>
                  <a:lnTo>
                    <a:pt x="555" y="452"/>
                  </a:lnTo>
                  <a:lnTo>
                    <a:pt x="560" y="450"/>
                  </a:lnTo>
                  <a:lnTo>
                    <a:pt x="567" y="446"/>
                  </a:lnTo>
                  <a:lnTo>
                    <a:pt x="575" y="441"/>
                  </a:lnTo>
                  <a:lnTo>
                    <a:pt x="581" y="437"/>
                  </a:lnTo>
                  <a:lnTo>
                    <a:pt x="585" y="432"/>
                  </a:lnTo>
                  <a:lnTo>
                    <a:pt x="589" y="428"/>
                  </a:lnTo>
                  <a:lnTo>
                    <a:pt x="592" y="423"/>
                  </a:lnTo>
                  <a:lnTo>
                    <a:pt x="595" y="416"/>
                  </a:lnTo>
                  <a:lnTo>
                    <a:pt x="596" y="409"/>
                  </a:lnTo>
                  <a:lnTo>
                    <a:pt x="599" y="393"/>
                  </a:lnTo>
                  <a:lnTo>
                    <a:pt x="602" y="376"/>
                  </a:lnTo>
                  <a:lnTo>
                    <a:pt x="604" y="364"/>
                  </a:lnTo>
                  <a:lnTo>
                    <a:pt x="605" y="360"/>
                  </a:lnTo>
                  <a:lnTo>
                    <a:pt x="613" y="354"/>
                  </a:lnTo>
                  <a:lnTo>
                    <a:pt x="634" y="339"/>
                  </a:lnTo>
                  <a:lnTo>
                    <a:pt x="639" y="333"/>
                  </a:lnTo>
                  <a:lnTo>
                    <a:pt x="646" y="326"/>
                  </a:lnTo>
                  <a:lnTo>
                    <a:pt x="651" y="319"/>
                  </a:lnTo>
                  <a:lnTo>
                    <a:pt x="656" y="312"/>
                  </a:lnTo>
                  <a:lnTo>
                    <a:pt x="663" y="299"/>
                  </a:lnTo>
                  <a:lnTo>
                    <a:pt x="667" y="293"/>
                  </a:lnTo>
                  <a:lnTo>
                    <a:pt x="667" y="288"/>
                  </a:lnTo>
                  <a:lnTo>
                    <a:pt x="666" y="275"/>
                  </a:lnTo>
                  <a:lnTo>
                    <a:pt x="664" y="257"/>
                  </a:lnTo>
                  <a:lnTo>
                    <a:pt x="662" y="240"/>
                  </a:lnTo>
                  <a:lnTo>
                    <a:pt x="659" y="223"/>
                  </a:lnTo>
                  <a:lnTo>
                    <a:pt x="657" y="204"/>
                  </a:lnTo>
                  <a:lnTo>
                    <a:pt x="655" y="188"/>
                  </a:lnTo>
                  <a:lnTo>
                    <a:pt x="653" y="183"/>
                  </a:lnTo>
                  <a:lnTo>
                    <a:pt x="662" y="129"/>
                  </a:lnTo>
                  <a:lnTo>
                    <a:pt x="664" y="124"/>
                  </a:lnTo>
                  <a:lnTo>
                    <a:pt x="668" y="115"/>
                  </a:lnTo>
                  <a:lnTo>
                    <a:pt x="669" y="109"/>
                  </a:lnTo>
                  <a:lnTo>
                    <a:pt x="669" y="102"/>
                  </a:lnTo>
                  <a:lnTo>
                    <a:pt x="669" y="97"/>
                  </a:lnTo>
                  <a:lnTo>
                    <a:pt x="667" y="91"/>
                  </a:lnTo>
                  <a:close/>
                </a:path>
              </a:pathLst>
            </a:custGeom>
            <a:solidFill>
              <a:srgbClr val="AAD67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0" name="Google Shape;700;p18"/>
            <p:cNvSpPr/>
            <p:nvPr/>
          </p:nvSpPr>
          <p:spPr>
            <a:xfrm>
              <a:off x="9234042" y="3351017"/>
              <a:ext cx="2319091" cy="1807611"/>
            </a:xfrm>
            <a:custGeom>
              <a:rect b="b" l="l" r="r" t="t"/>
              <a:pathLst>
                <a:path extrusionOk="0" h="6014" w="8314">
                  <a:moveTo>
                    <a:pt x="300" y="0"/>
                  </a:moveTo>
                  <a:lnTo>
                    <a:pt x="297" y="8"/>
                  </a:lnTo>
                  <a:lnTo>
                    <a:pt x="295" y="17"/>
                  </a:lnTo>
                  <a:lnTo>
                    <a:pt x="294" y="26"/>
                  </a:lnTo>
                  <a:lnTo>
                    <a:pt x="293" y="36"/>
                  </a:lnTo>
                  <a:lnTo>
                    <a:pt x="294" y="40"/>
                  </a:lnTo>
                  <a:lnTo>
                    <a:pt x="295" y="43"/>
                  </a:lnTo>
                  <a:lnTo>
                    <a:pt x="296" y="46"/>
                  </a:lnTo>
                  <a:lnTo>
                    <a:pt x="298" y="48"/>
                  </a:lnTo>
                  <a:lnTo>
                    <a:pt x="302" y="51"/>
                  </a:lnTo>
                  <a:lnTo>
                    <a:pt x="303" y="53"/>
                  </a:lnTo>
                  <a:lnTo>
                    <a:pt x="303" y="56"/>
                  </a:lnTo>
                  <a:lnTo>
                    <a:pt x="302" y="58"/>
                  </a:lnTo>
                  <a:lnTo>
                    <a:pt x="298" y="60"/>
                  </a:lnTo>
                  <a:lnTo>
                    <a:pt x="295" y="64"/>
                  </a:lnTo>
                  <a:lnTo>
                    <a:pt x="282" y="74"/>
                  </a:lnTo>
                  <a:lnTo>
                    <a:pt x="260" y="90"/>
                  </a:lnTo>
                  <a:lnTo>
                    <a:pt x="238" y="104"/>
                  </a:lnTo>
                  <a:lnTo>
                    <a:pt x="222" y="114"/>
                  </a:lnTo>
                  <a:lnTo>
                    <a:pt x="211" y="118"/>
                  </a:lnTo>
                  <a:lnTo>
                    <a:pt x="205" y="121"/>
                  </a:lnTo>
                  <a:lnTo>
                    <a:pt x="201" y="122"/>
                  </a:lnTo>
                  <a:lnTo>
                    <a:pt x="198" y="124"/>
                  </a:lnTo>
                  <a:lnTo>
                    <a:pt x="195" y="129"/>
                  </a:lnTo>
                  <a:lnTo>
                    <a:pt x="190" y="139"/>
                  </a:lnTo>
                  <a:lnTo>
                    <a:pt x="185" y="152"/>
                  </a:lnTo>
                  <a:lnTo>
                    <a:pt x="180" y="163"/>
                  </a:lnTo>
                  <a:lnTo>
                    <a:pt x="177" y="173"/>
                  </a:lnTo>
                  <a:lnTo>
                    <a:pt x="175" y="182"/>
                  </a:lnTo>
                  <a:lnTo>
                    <a:pt x="173" y="199"/>
                  </a:lnTo>
                  <a:lnTo>
                    <a:pt x="169" y="213"/>
                  </a:lnTo>
                  <a:lnTo>
                    <a:pt x="169" y="218"/>
                  </a:lnTo>
                  <a:lnTo>
                    <a:pt x="170" y="220"/>
                  </a:lnTo>
                  <a:lnTo>
                    <a:pt x="171" y="222"/>
                  </a:lnTo>
                  <a:lnTo>
                    <a:pt x="173" y="223"/>
                  </a:lnTo>
                  <a:lnTo>
                    <a:pt x="173" y="227"/>
                  </a:lnTo>
                  <a:lnTo>
                    <a:pt x="170" y="233"/>
                  </a:lnTo>
                  <a:lnTo>
                    <a:pt x="166" y="243"/>
                  </a:lnTo>
                  <a:lnTo>
                    <a:pt x="157" y="259"/>
                  </a:lnTo>
                  <a:lnTo>
                    <a:pt x="143" y="282"/>
                  </a:lnTo>
                  <a:lnTo>
                    <a:pt x="138" y="288"/>
                  </a:lnTo>
                  <a:lnTo>
                    <a:pt x="136" y="292"/>
                  </a:lnTo>
                  <a:lnTo>
                    <a:pt x="128" y="308"/>
                  </a:lnTo>
                  <a:lnTo>
                    <a:pt x="114" y="340"/>
                  </a:lnTo>
                  <a:lnTo>
                    <a:pt x="97" y="376"/>
                  </a:lnTo>
                  <a:lnTo>
                    <a:pt x="84" y="403"/>
                  </a:lnTo>
                  <a:lnTo>
                    <a:pt x="79" y="415"/>
                  </a:lnTo>
                  <a:lnTo>
                    <a:pt x="78" y="413"/>
                  </a:lnTo>
                  <a:lnTo>
                    <a:pt x="75" y="413"/>
                  </a:lnTo>
                  <a:lnTo>
                    <a:pt x="73" y="414"/>
                  </a:lnTo>
                  <a:lnTo>
                    <a:pt x="70" y="419"/>
                  </a:lnTo>
                  <a:lnTo>
                    <a:pt x="67" y="425"/>
                  </a:lnTo>
                  <a:lnTo>
                    <a:pt x="62" y="435"/>
                  </a:lnTo>
                  <a:lnTo>
                    <a:pt x="53" y="460"/>
                  </a:lnTo>
                  <a:lnTo>
                    <a:pt x="47" y="482"/>
                  </a:lnTo>
                  <a:lnTo>
                    <a:pt x="44" y="494"/>
                  </a:lnTo>
                  <a:lnTo>
                    <a:pt x="43" y="506"/>
                  </a:lnTo>
                  <a:lnTo>
                    <a:pt x="43" y="520"/>
                  </a:lnTo>
                  <a:lnTo>
                    <a:pt x="46" y="535"/>
                  </a:lnTo>
                  <a:lnTo>
                    <a:pt x="49" y="548"/>
                  </a:lnTo>
                  <a:lnTo>
                    <a:pt x="53" y="557"/>
                  </a:lnTo>
                  <a:lnTo>
                    <a:pt x="58" y="562"/>
                  </a:lnTo>
                  <a:lnTo>
                    <a:pt x="63" y="567"/>
                  </a:lnTo>
                  <a:lnTo>
                    <a:pt x="69" y="569"/>
                  </a:lnTo>
                  <a:lnTo>
                    <a:pt x="75" y="572"/>
                  </a:lnTo>
                  <a:lnTo>
                    <a:pt x="81" y="575"/>
                  </a:lnTo>
                  <a:lnTo>
                    <a:pt x="87" y="580"/>
                  </a:lnTo>
                  <a:lnTo>
                    <a:pt x="100" y="589"/>
                  </a:lnTo>
                  <a:lnTo>
                    <a:pt x="110" y="595"/>
                  </a:lnTo>
                  <a:lnTo>
                    <a:pt x="114" y="599"/>
                  </a:lnTo>
                  <a:lnTo>
                    <a:pt x="117" y="605"/>
                  </a:lnTo>
                  <a:lnTo>
                    <a:pt x="120" y="613"/>
                  </a:lnTo>
                  <a:lnTo>
                    <a:pt x="120" y="625"/>
                  </a:lnTo>
                  <a:lnTo>
                    <a:pt x="120" y="648"/>
                  </a:lnTo>
                  <a:lnTo>
                    <a:pt x="118" y="665"/>
                  </a:lnTo>
                  <a:lnTo>
                    <a:pt x="116" y="677"/>
                  </a:lnTo>
                  <a:lnTo>
                    <a:pt x="116" y="691"/>
                  </a:lnTo>
                  <a:lnTo>
                    <a:pt x="116" y="697"/>
                  </a:lnTo>
                  <a:lnTo>
                    <a:pt x="118" y="698"/>
                  </a:lnTo>
                  <a:lnTo>
                    <a:pt x="121" y="698"/>
                  </a:lnTo>
                  <a:lnTo>
                    <a:pt x="122" y="697"/>
                  </a:lnTo>
                  <a:lnTo>
                    <a:pt x="123" y="698"/>
                  </a:lnTo>
                  <a:lnTo>
                    <a:pt x="116" y="711"/>
                  </a:lnTo>
                  <a:lnTo>
                    <a:pt x="111" y="723"/>
                  </a:lnTo>
                  <a:lnTo>
                    <a:pt x="106" y="734"/>
                  </a:lnTo>
                  <a:lnTo>
                    <a:pt x="103" y="745"/>
                  </a:lnTo>
                  <a:lnTo>
                    <a:pt x="100" y="755"/>
                  </a:lnTo>
                  <a:lnTo>
                    <a:pt x="99" y="764"/>
                  </a:lnTo>
                  <a:lnTo>
                    <a:pt x="99" y="772"/>
                  </a:lnTo>
                  <a:lnTo>
                    <a:pt x="99" y="780"/>
                  </a:lnTo>
                  <a:lnTo>
                    <a:pt x="100" y="786"/>
                  </a:lnTo>
                  <a:lnTo>
                    <a:pt x="101" y="792"/>
                  </a:lnTo>
                  <a:lnTo>
                    <a:pt x="100" y="790"/>
                  </a:lnTo>
                  <a:lnTo>
                    <a:pt x="100" y="790"/>
                  </a:lnTo>
                  <a:lnTo>
                    <a:pt x="104" y="803"/>
                  </a:lnTo>
                  <a:lnTo>
                    <a:pt x="111" y="828"/>
                  </a:lnTo>
                  <a:lnTo>
                    <a:pt x="117" y="860"/>
                  </a:lnTo>
                  <a:lnTo>
                    <a:pt x="120" y="877"/>
                  </a:lnTo>
                  <a:lnTo>
                    <a:pt x="122" y="893"/>
                  </a:lnTo>
                  <a:lnTo>
                    <a:pt x="124" y="909"/>
                  </a:lnTo>
                  <a:lnTo>
                    <a:pt x="124" y="922"/>
                  </a:lnTo>
                  <a:lnTo>
                    <a:pt x="124" y="932"/>
                  </a:lnTo>
                  <a:lnTo>
                    <a:pt x="123" y="938"/>
                  </a:lnTo>
                  <a:lnTo>
                    <a:pt x="121" y="941"/>
                  </a:lnTo>
                  <a:lnTo>
                    <a:pt x="118" y="944"/>
                  </a:lnTo>
                  <a:lnTo>
                    <a:pt x="115" y="950"/>
                  </a:lnTo>
                  <a:lnTo>
                    <a:pt x="112" y="957"/>
                  </a:lnTo>
                  <a:lnTo>
                    <a:pt x="108" y="972"/>
                  </a:lnTo>
                  <a:lnTo>
                    <a:pt x="104" y="992"/>
                  </a:lnTo>
                  <a:lnTo>
                    <a:pt x="97" y="1026"/>
                  </a:lnTo>
                  <a:lnTo>
                    <a:pt x="96" y="1037"/>
                  </a:lnTo>
                  <a:lnTo>
                    <a:pt x="95" y="1042"/>
                  </a:lnTo>
                  <a:lnTo>
                    <a:pt x="91" y="1058"/>
                  </a:lnTo>
                  <a:lnTo>
                    <a:pt x="90" y="1069"/>
                  </a:lnTo>
                  <a:lnTo>
                    <a:pt x="89" y="1078"/>
                  </a:lnTo>
                  <a:lnTo>
                    <a:pt x="89" y="1084"/>
                  </a:lnTo>
                  <a:lnTo>
                    <a:pt x="90" y="1090"/>
                  </a:lnTo>
                  <a:lnTo>
                    <a:pt x="90" y="1097"/>
                  </a:lnTo>
                  <a:lnTo>
                    <a:pt x="89" y="1102"/>
                  </a:lnTo>
                  <a:lnTo>
                    <a:pt x="85" y="1110"/>
                  </a:lnTo>
                  <a:lnTo>
                    <a:pt x="79" y="1120"/>
                  </a:lnTo>
                  <a:lnTo>
                    <a:pt x="64" y="1140"/>
                  </a:lnTo>
                  <a:lnTo>
                    <a:pt x="53" y="1156"/>
                  </a:lnTo>
                  <a:lnTo>
                    <a:pt x="48" y="1162"/>
                  </a:lnTo>
                  <a:lnTo>
                    <a:pt x="43" y="1167"/>
                  </a:lnTo>
                  <a:lnTo>
                    <a:pt x="38" y="1171"/>
                  </a:lnTo>
                  <a:lnTo>
                    <a:pt x="33" y="1173"/>
                  </a:lnTo>
                  <a:lnTo>
                    <a:pt x="31" y="1174"/>
                  </a:lnTo>
                  <a:lnTo>
                    <a:pt x="30" y="1174"/>
                  </a:lnTo>
                  <a:lnTo>
                    <a:pt x="29" y="1173"/>
                  </a:lnTo>
                  <a:lnTo>
                    <a:pt x="28" y="1172"/>
                  </a:lnTo>
                  <a:lnTo>
                    <a:pt x="28" y="1168"/>
                  </a:lnTo>
                  <a:lnTo>
                    <a:pt x="28" y="1166"/>
                  </a:lnTo>
                  <a:lnTo>
                    <a:pt x="27" y="1164"/>
                  </a:lnTo>
                  <a:lnTo>
                    <a:pt x="27" y="1165"/>
                  </a:lnTo>
                  <a:lnTo>
                    <a:pt x="25" y="1169"/>
                  </a:lnTo>
                  <a:lnTo>
                    <a:pt x="21" y="1177"/>
                  </a:lnTo>
                  <a:lnTo>
                    <a:pt x="12" y="1198"/>
                  </a:lnTo>
                  <a:lnTo>
                    <a:pt x="6" y="1215"/>
                  </a:lnTo>
                  <a:lnTo>
                    <a:pt x="2" y="1227"/>
                  </a:lnTo>
                  <a:lnTo>
                    <a:pt x="0" y="1231"/>
                  </a:lnTo>
                  <a:lnTo>
                    <a:pt x="26" y="1251"/>
                  </a:lnTo>
                  <a:lnTo>
                    <a:pt x="27" y="1252"/>
                  </a:lnTo>
                  <a:lnTo>
                    <a:pt x="29" y="1254"/>
                  </a:lnTo>
                  <a:lnTo>
                    <a:pt x="31" y="1258"/>
                  </a:lnTo>
                  <a:lnTo>
                    <a:pt x="32" y="1262"/>
                  </a:lnTo>
                  <a:lnTo>
                    <a:pt x="33" y="1268"/>
                  </a:lnTo>
                  <a:lnTo>
                    <a:pt x="33" y="1276"/>
                  </a:lnTo>
                  <a:lnTo>
                    <a:pt x="37" y="1306"/>
                  </a:lnTo>
                  <a:lnTo>
                    <a:pt x="43" y="1350"/>
                  </a:lnTo>
                  <a:lnTo>
                    <a:pt x="51" y="1396"/>
                  </a:lnTo>
                  <a:lnTo>
                    <a:pt x="54" y="1429"/>
                  </a:lnTo>
                  <a:lnTo>
                    <a:pt x="54" y="1438"/>
                  </a:lnTo>
                  <a:lnTo>
                    <a:pt x="57" y="1447"/>
                  </a:lnTo>
                  <a:lnTo>
                    <a:pt x="59" y="1453"/>
                  </a:lnTo>
                  <a:lnTo>
                    <a:pt x="62" y="1460"/>
                  </a:lnTo>
                  <a:lnTo>
                    <a:pt x="65" y="1467"/>
                  </a:lnTo>
                  <a:lnTo>
                    <a:pt x="70" y="1476"/>
                  </a:lnTo>
                  <a:lnTo>
                    <a:pt x="74" y="1487"/>
                  </a:lnTo>
                  <a:lnTo>
                    <a:pt x="79" y="1503"/>
                  </a:lnTo>
                  <a:lnTo>
                    <a:pt x="83" y="1517"/>
                  </a:lnTo>
                  <a:lnTo>
                    <a:pt x="89" y="1528"/>
                  </a:lnTo>
                  <a:lnTo>
                    <a:pt x="94" y="1536"/>
                  </a:lnTo>
                  <a:lnTo>
                    <a:pt x="100" y="1543"/>
                  </a:lnTo>
                  <a:lnTo>
                    <a:pt x="106" y="1549"/>
                  </a:lnTo>
                  <a:lnTo>
                    <a:pt x="114" y="1558"/>
                  </a:lnTo>
                  <a:lnTo>
                    <a:pt x="123" y="1569"/>
                  </a:lnTo>
                  <a:lnTo>
                    <a:pt x="133" y="1586"/>
                  </a:lnTo>
                  <a:lnTo>
                    <a:pt x="143" y="1602"/>
                  </a:lnTo>
                  <a:lnTo>
                    <a:pt x="153" y="1615"/>
                  </a:lnTo>
                  <a:lnTo>
                    <a:pt x="160" y="1626"/>
                  </a:lnTo>
                  <a:lnTo>
                    <a:pt x="168" y="1634"/>
                  </a:lnTo>
                  <a:lnTo>
                    <a:pt x="178" y="1644"/>
                  </a:lnTo>
                  <a:lnTo>
                    <a:pt x="181" y="1647"/>
                  </a:lnTo>
                  <a:lnTo>
                    <a:pt x="227" y="1679"/>
                  </a:lnTo>
                  <a:lnTo>
                    <a:pt x="229" y="1681"/>
                  </a:lnTo>
                  <a:lnTo>
                    <a:pt x="232" y="1685"/>
                  </a:lnTo>
                  <a:lnTo>
                    <a:pt x="238" y="1694"/>
                  </a:lnTo>
                  <a:lnTo>
                    <a:pt x="243" y="1709"/>
                  </a:lnTo>
                  <a:lnTo>
                    <a:pt x="248" y="1718"/>
                  </a:lnTo>
                  <a:lnTo>
                    <a:pt x="251" y="1726"/>
                  </a:lnTo>
                  <a:lnTo>
                    <a:pt x="255" y="1734"/>
                  </a:lnTo>
                  <a:lnTo>
                    <a:pt x="261" y="1740"/>
                  </a:lnTo>
                  <a:lnTo>
                    <a:pt x="271" y="1752"/>
                  </a:lnTo>
                  <a:lnTo>
                    <a:pt x="281" y="1762"/>
                  </a:lnTo>
                  <a:lnTo>
                    <a:pt x="292" y="1773"/>
                  </a:lnTo>
                  <a:lnTo>
                    <a:pt x="293" y="1774"/>
                  </a:lnTo>
                  <a:lnTo>
                    <a:pt x="350" y="1824"/>
                  </a:lnTo>
                  <a:lnTo>
                    <a:pt x="356" y="1825"/>
                  </a:lnTo>
                  <a:lnTo>
                    <a:pt x="367" y="1832"/>
                  </a:lnTo>
                  <a:lnTo>
                    <a:pt x="374" y="1837"/>
                  </a:lnTo>
                  <a:lnTo>
                    <a:pt x="379" y="1845"/>
                  </a:lnTo>
                  <a:lnTo>
                    <a:pt x="381" y="1849"/>
                  </a:lnTo>
                  <a:lnTo>
                    <a:pt x="382" y="1856"/>
                  </a:lnTo>
                  <a:lnTo>
                    <a:pt x="383" y="1862"/>
                  </a:lnTo>
                  <a:lnTo>
                    <a:pt x="383" y="1869"/>
                  </a:lnTo>
                  <a:lnTo>
                    <a:pt x="382" y="1898"/>
                  </a:lnTo>
                  <a:lnTo>
                    <a:pt x="381" y="1922"/>
                  </a:lnTo>
                  <a:lnTo>
                    <a:pt x="382" y="1933"/>
                  </a:lnTo>
                  <a:lnTo>
                    <a:pt x="383" y="1943"/>
                  </a:lnTo>
                  <a:lnTo>
                    <a:pt x="387" y="1952"/>
                  </a:lnTo>
                  <a:lnTo>
                    <a:pt x="392" y="1960"/>
                  </a:lnTo>
                  <a:lnTo>
                    <a:pt x="407" y="1976"/>
                  </a:lnTo>
                  <a:lnTo>
                    <a:pt x="423" y="1991"/>
                  </a:lnTo>
                  <a:lnTo>
                    <a:pt x="436" y="2001"/>
                  </a:lnTo>
                  <a:lnTo>
                    <a:pt x="442" y="2005"/>
                  </a:lnTo>
                  <a:lnTo>
                    <a:pt x="442" y="2008"/>
                  </a:lnTo>
                  <a:lnTo>
                    <a:pt x="442" y="2017"/>
                  </a:lnTo>
                  <a:lnTo>
                    <a:pt x="443" y="2023"/>
                  </a:lnTo>
                  <a:lnTo>
                    <a:pt x="445" y="2028"/>
                  </a:lnTo>
                  <a:lnTo>
                    <a:pt x="448" y="2034"/>
                  </a:lnTo>
                  <a:lnTo>
                    <a:pt x="450" y="2038"/>
                  </a:lnTo>
                  <a:lnTo>
                    <a:pt x="457" y="2045"/>
                  </a:lnTo>
                  <a:lnTo>
                    <a:pt x="475" y="2055"/>
                  </a:lnTo>
                  <a:lnTo>
                    <a:pt x="497" y="2067"/>
                  </a:lnTo>
                  <a:lnTo>
                    <a:pt x="524" y="2080"/>
                  </a:lnTo>
                  <a:lnTo>
                    <a:pt x="550" y="2095"/>
                  </a:lnTo>
                  <a:lnTo>
                    <a:pt x="575" y="2108"/>
                  </a:lnTo>
                  <a:lnTo>
                    <a:pt x="594" y="2120"/>
                  </a:lnTo>
                  <a:lnTo>
                    <a:pt x="607" y="2129"/>
                  </a:lnTo>
                  <a:lnTo>
                    <a:pt x="619" y="2141"/>
                  </a:lnTo>
                  <a:lnTo>
                    <a:pt x="628" y="2150"/>
                  </a:lnTo>
                  <a:lnTo>
                    <a:pt x="635" y="2160"/>
                  </a:lnTo>
                  <a:lnTo>
                    <a:pt x="643" y="2174"/>
                  </a:lnTo>
                  <a:lnTo>
                    <a:pt x="654" y="2193"/>
                  </a:lnTo>
                  <a:lnTo>
                    <a:pt x="665" y="2210"/>
                  </a:lnTo>
                  <a:lnTo>
                    <a:pt x="673" y="2223"/>
                  </a:lnTo>
                  <a:lnTo>
                    <a:pt x="676" y="2228"/>
                  </a:lnTo>
                  <a:lnTo>
                    <a:pt x="682" y="2230"/>
                  </a:lnTo>
                  <a:lnTo>
                    <a:pt x="693" y="2238"/>
                  </a:lnTo>
                  <a:lnTo>
                    <a:pt x="706" y="2247"/>
                  </a:lnTo>
                  <a:lnTo>
                    <a:pt x="718" y="2257"/>
                  </a:lnTo>
                  <a:lnTo>
                    <a:pt x="728" y="2266"/>
                  </a:lnTo>
                  <a:lnTo>
                    <a:pt x="741" y="2276"/>
                  </a:lnTo>
                  <a:lnTo>
                    <a:pt x="755" y="2287"/>
                  </a:lnTo>
                  <a:lnTo>
                    <a:pt x="767" y="2298"/>
                  </a:lnTo>
                  <a:lnTo>
                    <a:pt x="774" y="2304"/>
                  </a:lnTo>
                  <a:lnTo>
                    <a:pt x="783" y="2311"/>
                  </a:lnTo>
                  <a:lnTo>
                    <a:pt x="792" y="2316"/>
                  </a:lnTo>
                  <a:lnTo>
                    <a:pt x="802" y="2323"/>
                  </a:lnTo>
                  <a:lnTo>
                    <a:pt x="819" y="2332"/>
                  </a:lnTo>
                  <a:lnTo>
                    <a:pt x="825" y="2335"/>
                  </a:lnTo>
                  <a:lnTo>
                    <a:pt x="830" y="2337"/>
                  </a:lnTo>
                  <a:lnTo>
                    <a:pt x="842" y="2343"/>
                  </a:lnTo>
                  <a:lnTo>
                    <a:pt x="850" y="2346"/>
                  </a:lnTo>
                  <a:lnTo>
                    <a:pt x="856" y="2351"/>
                  </a:lnTo>
                  <a:lnTo>
                    <a:pt x="862" y="2355"/>
                  </a:lnTo>
                  <a:lnTo>
                    <a:pt x="866" y="2359"/>
                  </a:lnTo>
                  <a:lnTo>
                    <a:pt x="873" y="2365"/>
                  </a:lnTo>
                  <a:lnTo>
                    <a:pt x="884" y="2372"/>
                  </a:lnTo>
                  <a:lnTo>
                    <a:pt x="899" y="2378"/>
                  </a:lnTo>
                  <a:lnTo>
                    <a:pt x="916" y="2384"/>
                  </a:lnTo>
                  <a:lnTo>
                    <a:pt x="933" y="2389"/>
                  </a:lnTo>
                  <a:lnTo>
                    <a:pt x="949" y="2393"/>
                  </a:lnTo>
                  <a:lnTo>
                    <a:pt x="956" y="2394"/>
                  </a:lnTo>
                  <a:lnTo>
                    <a:pt x="961" y="2394"/>
                  </a:lnTo>
                  <a:lnTo>
                    <a:pt x="965" y="2394"/>
                  </a:lnTo>
                  <a:lnTo>
                    <a:pt x="969" y="2393"/>
                  </a:lnTo>
                  <a:lnTo>
                    <a:pt x="990" y="2373"/>
                  </a:lnTo>
                  <a:lnTo>
                    <a:pt x="1002" y="2359"/>
                  </a:lnTo>
                  <a:lnTo>
                    <a:pt x="1005" y="2359"/>
                  </a:lnTo>
                  <a:lnTo>
                    <a:pt x="1015" y="2356"/>
                  </a:lnTo>
                  <a:lnTo>
                    <a:pt x="1028" y="2353"/>
                  </a:lnTo>
                  <a:lnTo>
                    <a:pt x="1043" y="2347"/>
                  </a:lnTo>
                  <a:lnTo>
                    <a:pt x="1048" y="2345"/>
                  </a:lnTo>
                  <a:lnTo>
                    <a:pt x="1049" y="2346"/>
                  </a:lnTo>
                  <a:lnTo>
                    <a:pt x="1048" y="2347"/>
                  </a:lnTo>
                  <a:lnTo>
                    <a:pt x="1046" y="2350"/>
                  </a:lnTo>
                  <a:lnTo>
                    <a:pt x="1046" y="2350"/>
                  </a:lnTo>
                  <a:lnTo>
                    <a:pt x="1064" y="2340"/>
                  </a:lnTo>
                  <a:lnTo>
                    <a:pt x="1089" y="2324"/>
                  </a:lnTo>
                  <a:lnTo>
                    <a:pt x="1106" y="2314"/>
                  </a:lnTo>
                  <a:lnTo>
                    <a:pt x="1118" y="2308"/>
                  </a:lnTo>
                  <a:lnTo>
                    <a:pt x="1130" y="2302"/>
                  </a:lnTo>
                  <a:lnTo>
                    <a:pt x="1142" y="2298"/>
                  </a:lnTo>
                  <a:lnTo>
                    <a:pt x="1154" y="2294"/>
                  </a:lnTo>
                  <a:lnTo>
                    <a:pt x="1163" y="2294"/>
                  </a:lnTo>
                  <a:lnTo>
                    <a:pt x="1166" y="2293"/>
                  </a:lnTo>
                  <a:lnTo>
                    <a:pt x="1183" y="2295"/>
                  </a:lnTo>
                  <a:lnTo>
                    <a:pt x="1221" y="2300"/>
                  </a:lnTo>
                  <a:lnTo>
                    <a:pt x="1269" y="2304"/>
                  </a:lnTo>
                  <a:lnTo>
                    <a:pt x="1316" y="2306"/>
                  </a:lnTo>
                  <a:lnTo>
                    <a:pt x="1350" y="2304"/>
                  </a:lnTo>
                  <a:lnTo>
                    <a:pt x="1374" y="2302"/>
                  </a:lnTo>
                  <a:lnTo>
                    <a:pt x="1383" y="2303"/>
                  </a:lnTo>
                  <a:lnTo>
                    <a:pt x="1391" y="2304"/>
                  </a:lnTo>
                  <a:lnTo>
                    <a:pt x="1394" y="2306"/>
                  </a:lnTo>
                  <a:lnTo>
                    <a:pt x="1396" y="2308"/>
                  </a:lnTo>
                  <a:lnTo>
                    <a:pt x="1399" y="2311"/>
                  </a:lnTo>
                  <a:lnTo>
                    <a:pt x="1402" y="2314"/>
                  </a:lnTo>
                  <a:lnTo>
                    <a:pt x="1406" y="2322"/>
                  </a:lnTo>
                  <a:lnTo>
                    <a:pt x="1412" y="2327"/>
                  </a:lnTo>
                  <a:lnTo>
                    <a:pt x="1417" y="2333"/>
                  </a:lnTo>
                  <a:lnTo>
                    <a:pt x="1423" y="2337"/>
                  </a:lnTo>
                  <a:lnTo>
                    <a:pt x="1433" y="2343"/>
                  </a:lnTo>
                  <a:lnTo>
                    <a:pt x="1443" y="2347"/>
                  </a:lnTo>
                  <a:lnTo>
                    <a:pt x="1454" y="2351"/>
                  </a:lnTo>
                  <a:lnTo>
                    <a:pt x="1466" y="2355"/>
                  </a:lnTo>
                  <a:lnTo>
                    <a:pt x="1472" y="2356"/>
                  </a:lnTo>
                  <a:lnTo>
                    <a:pt x="1479" y="2356"/>
                  </a:lnTo>
                  <a:lnTo>
                    <a:pt x="1486" y="2356"/>
                  </a:lnTo>
                  <a:lnTo>
                    <a:pt x="1492" y="2356"/>
                  </a:lnTo>
                  <a:lnTo>
                    <a:pt x="1504" y="2352"/>
                  </a:lnTo>
                  <a:lnTo>
                    <a:pt x="1517" y="2347"/>
                  </a:lnTo>
                  <a:lnTo>
                    <a:pt x="1522" y="2345"/>
                  </a:lnTo>
                  <a:lnTo>
                    <a:pt x="1528" y="2341"/>
                  </a:lnTo>
                  <a:lnTo>
                    <a:pt x="1533" y="2336"/>
                  </a:lnTo>
                  <a:lnTo>
                    <a:pt x="1538" y="2331"/>
                  </a:lnTo>
                  <a:lnTo>
                    <a:pt x="1540" y="2329"/>
                  </a:lnTo>
                  <a:lnTo>
                    <a:pt x="1540" y="2325"/>
                  </a:lnTo>
                  <a:lnTo>
                    <a:pt x="1540" y="2324"/>
                  </a:lnTo>
                  <a:lnTo>
                    <a:pt x="1539" y="2322"/>
                  </a:lnTo>
                  <a:lnTo>
                    <a:pt x="1536" y="2321"/>
                  </a:lnTo>
                  <a:lnTo>
                    <a:pt x="1533" y="2320"/>
                  </a:lnTo>
                  <a:lnTo>
                    <a:pt x="1532" y="2319"/>
                  </a:lnTo>
                  <a:lnTo>
                    <a:pt x="1531" y="2319"/>
                  </a:lnTo>
                  <a:lnTo>
                    <a:pt x="1532" y="2319"/>
                  </a:lnTo>
                  <a:lnTo>
                    <a:pt x="1532" y="2319"/>
                  </a:lnTo>
                  <a:lnTo>
                    <a:pt x="1539" y="2316"/>
                  </a:lnTo>
                  <a:lnTo>
                    <a:pt x="1550" y="2314"/>
                  </a:lnTo>
                  <a:lnTo>
                    <a:pt x="1574" y="2310"/>
                  </a:lnTo>
                  <a:lnTo>
                    <a:pt x="1587" y="2308"/>
                  </a:lnTo>
                  <a:lnTo>
                    <a:pt x="1597" y="2306"/>
                  </a:lnTo>
                  <a:lnTo>
                    <a:pt x="1612" y="2302"/>
                  </a:lnTo>
                  <a:lnTo>
                    <a:pt x="1635" y="2294"/>
                  </a:lnTo>
                  <a:lnTo>
                    <a:pt x="1662" y="2284"/>
                  </a:lnTo>
                  <a:lnTo>
                    <a:pt x="1676" y="2279"/>
                  </a:lnTo>
                  <a:lnTo>
                    <a:pt x="1689" y="2273"/>
                  </a:lnTo>
                  <a:lnTo>
                    <a:pt x="1699" y="2267"/>
                  </a:lnTo>
                  <a:lnTo>
                    <a:pt x="1707" y="2261"/>
                  </a:lnTo>
                  <a:lnTo>
                    <a:pt x="1713" y="2255"/>
                  </a:lnTo>
                  <a:lnTo>
                    <a:pt x="1721" y="2250"/>
                  </a:lnTo>
                  <a:lnTo>
                    <a:pt x="1730" y="2246"/>
                  </a:lnTo>
                  <a:lnTo>
                    <a:pt x="1737" y="2242"/>
                  </a:lnTo>
                  <a:lnTo>
                    <a:pt x="1751" y="2238"/>
                  </a:lnTo>
                  <a:lnTo>
                    <a:pt x="1756" y="2236"/>
                  </a:lnTo>
                  <a:lnTo>
                    <a:pt x="1763" y="2231"/>
                  </a:lnTo>
                  <a:lnTo>
                    <a:pt x="1779" y="2221"/>
                  </a:lnTo>
                  <a:lnTo>
                    <a:pt x="1801" y="2208"/>
                  </a:lnTo>
                  <a:lnTo>
                    <a:pt x="1822" y="2195"/>
                  </a:lnTo>
                  <a:lnTo>
                    <a:pt x="1831" y="2189"/>
                  </a:lnTo>
                  <a:lnTo>
                    <a:pt x="1840" y="2185"/>
                  </a:lnTo>
                  <a:lnTo>
                    <a:pt x="1849" y="2182"/>
                  </a:lnTo>
                  <a:lnTo>
                    <a:pt x="1859" y="2180"/>
                  </a:lnTo>
                  <a:lnTo>
                    <a:pt x="1881" y="2177"/>
                  </a:lnTo>
                  <a:lnTo>
                    <a:pt x="1909" y="2174"/>
                  </a:lnTo>
                  <a:lnTo>
                    <a:pt x="1935" y="2170"/>
                  </a:lnTo>
                  <a:lnTo>
                    <a:pt x="1955" y="2165"/>
                  </a:lnTo>
                  <a:lnTo>
                    <a:pt x="1963" y="2164"/>
                  </a:lnTo>
                  <a:lnTo>
                    <a:pt x="1972" y="2163"/>
                  </a:lnTo>
                  <a:lnTo>
                    <a:pt x="1981" y="2164"/>
                  </a:lnTo>
                  <a:lnTo>
                    <a:pt x="1991" y="2166"/>
                  </a:lnTo>
                  <a:lnTo>
                    <a:pt x="2004" y="2168"/>
                  </a:lnTo>
                  <a:lnTo>
                    <a:pt x="2020" y="2171"/>
                  </a:lnTo>
                  <a:lnTo>
                    <a:pt x="2038" y="2171"/>
                  </a:lnTo>
                  <a:lnTo>
                    <a:pt x="2057" y="2172"/>
                  </a:lnTo>
                  <a:lnTo>
                    <a:pt x="2091" y="2173"/>
                  </a:lnTo>
                  <a:lnTo>
                    <a:pt x="2111" y="2174"/>
                  </a:lnTo>
                  <a:lnTo>
                    <a:pt x="2125" y="2178"/>
                  </a:lnTo>
                  <a:lnTo>
                    <a:pt x="2144" y="2184"/>
                  </a:lnTo>
                  <a:lnTo>
                    <a:pt x="2162" y="2188"/>
                  </a:lnTo>
                  <a:lnTo>
                    <a:pt x="2168" y="2191"/>
                  </a:lnTo>
                  <a:lnTo>
                    <a:pt x="2170" y="2193"/>
                  </a:lnTo>
                  <a:lnTo>
                    <a:pt x="2175" y="2198"/>
                  </a:lnTo>
                  <a:lnTo>
                    <a:pt x="2177" y="2203"/>
                  </a:lnTo>
                  <a:lnTo>
                    <a:pt x="2179" y="2208"/>
                  </a:lnTo>
                  <a:lnTo>
                    <a:pt x="2180" y="2215"/>
                  </a:lnTo>
                  <a:lnTo>
                    <a:pt x="2180" y="2224"/>
                  </a:lnTo>
                  <a:lnTo>
                    <a:pt x="2181" y="2241"/>
                  </a:lnTo>
                  <a:lnTo>
                    <a:pt x="2185" y="2256"/>
                  </a:lnTo>
                  <a:lnTo>
                    <a:pt x="2188" y="2266"/>
                  </a:lnTo>
                  <a:lnTo>
                    <a:pt x="2189" y="2269"/>
                  </a:lnTo>
                  <a:lnTo>
                    <a:pt x="2191" y="2270"/>
                  </a:lnTo>
                  <a:lnTo>
                    <a:pt x="2198" y="2273"/>
                  </a:lnTo>
                  <a:lnTo>
                    <a:pt x="2201" y="2276"/>
                  </a:lnTo>
                  <a:lnTo>
                    <a:pt x="2205" y="2279"/>
                  </a:lnTo>
                  <a:lnTo>
                    <a:pt x="2208" y="2284"/>
                  </a:lnTo>
                  <a:lnTo>
                    <a:pt x="2209" y="2290"/>
                  </a:lnTo>
                  <a:lnTo>
                    <a:pt x="2212" y="2301"/>
                  </a:lnTo>
                  <a:lnTo>
                    <a:pt x="2216" y="2310"/>
                  </a:lnTo>
                  <a:lnTo>
                    <a:pt x="2217" y="2320"/>
                  </a:lnTo>
                  <a:lnTo>
                    <a:pt x="2218" y="2331"/>
                  </a:lnTo>
                  <a:lnTo>
                    <a:pt x="2218" y="2343"/>
                  </a:lnTo>
                  <a:lnTo>
                    <a:pt x="2218" y="2353"/>
                  </a:lnTo>
                  <a:lnTo>
                    <a:pt x="2220" y="2358"/>
                  </a:lnTo>
                  <a:lnTo>
                    <a:pt x="2223" y="2363"/>
                  </a:lnTo>
                  <a:lnTo>
                    <a:pt x="2228" y="2367"/>
                  </a:lnTo>
                  <a:lnTo>
                    <a:pt x="2234" y="2372"/>
                  </a:lnTo>
                  <a:lnTo>
                    <a:pt x="2249" y="2382"/>
                  </a:lnTo>
                  <a:lnTo>
                    <a:pt x="2264" y="2391"/>
                  </a:lnTo>
                  <a:lnTo>
                    <a:pt x="2272" y="2395"/>
                  </a:lnTo>
                  <a:lnTo>
                    <a:pt x="2281" y="2398"/>
                  </a:lnTo>
                  <a:lnTo>
                    <a:pt x="2290" y="2400"/>
                  </a:lnTo>
                  <a:lnTo>
                    <a:pt x="2301" y="2400"/>
                  </a:lnTo>
                  <a:lnTo>
                    <a:pt x="2327" y="2400"/>
                  </a:lnTo>
                  <a:lnTo>
                    <a:pt x="2358" y="2399"/>
                  </a:lnTo>
                  <a:lnTo>
                    <a:pt x="2374" y="2398"/>
                  </a:lnTo>
                  <a:lnTo>
                    <a:pt x="2388" y="2396"/>
                  </a:lnTo>
                  <a:lnTo>
                    <a:pt x="2399" y="2393"/>
                  </a:lnTo>
                  <a:lnTo>
                    <a:pt x="2408" y="2388"/>
                  </a:lnTo>
                  <a:lnTo>
                    <a:pt x="2411" y="2385"/>
                  </a:lnTo>
                  <a:lnTo>
                    <a:pt x="2413" y="2382"/>
                  </a:lnTo>
                  <a:lnTo>
                    <a:pt x="2412" y="2380"/>
                  </a:lnTo>
                  <a:lnTo>
                    <a:pt x="2411" y="2379"/>
                  </a:lnTo>
                  <a:lnTo>
                    <a:pt x="2411" y="2378"/>
                  </a:lnTo>
                  <a:lnTo>
                    <a:pt x="2424" y="2376"/>
                  </a:lnTo>
                  <a:lnTo>
                    <a:pt x="2434" y="2375"/>
                  </a:lnTo>
                  <a:lnTo>
                    <a:pt x="2443" y="2376"/>
                  </a:lnTo>
                  <a:lnTo>
                    <a:pt x="2450" y="2376"/>
                  </a:lnTo>
                  <a:lnTo>
                    <a:pt x="2456" y="2378"/>
                  </a:lnTo>
                  <a:lnTo>
                    <a:pt x="2463" y="2378"/>
                  </a:lnTo>
                  <a:lnTo>
                    <a:pt x="2467" y="2379"/>
                  </a:lnTo>
                  <a:lnTo>
                    <a:pt x="2473" y="2378"/>
                  </a:lnTo>
                  <a:lnTo>
                    <a:pt x="2477" y="2376"/>
                  </a:lnTo>
                  <a:lnTo>
                    <a:pt x="2488" y="2369"/>
                  </a:lnTo>
                  <a:lnTo>
                    <a:pt x="2490" y="2368"/>
                  </a:lnTo>
                  <a:lnTo>
                    <a:pt x="2494" y="2364"/>
                  </a:lnTo>
                  <a:lnTo>
                    <a:pt x="2504" y="2356"/>
                  </a:lnTo>
                  <a:lnTo>
                    <a:pt x="2510" y="2353"/>
                  </a:lnTo>
                  <a:lnTo>
                    <a:pt x="2517" y="2351"/>
                  </a:lnTo>
                  <a:lnTo>
                    <a:pt x="2522" y="2350"/>
                  </a:lnTo>
                  <a:lnTo>
                    <a:pt x="2525" y="2350"/>
                  </a:lnTo>
                  <a:lnTo>
                    <a:pt x="2528" y="2351"/>
                  </a:lnTo>
                  <a:lnTo>
                    <a:pt x="2531" y="2352"/>
                  </a:lnTo>
                  <a:lnTo>
                    <a:pt x="2544" y="2358"/>
                  </a:lnTo>
                  <a:lnTo>
                    <a:pt x="2554" y="2366"/>
                  </a:lnTo>
                  <a:lnTo>
                    <a:pt x="2558" y="2371"/>
                  </a:lnTo>
                  <a:lnTo>
                    <a:pt x="2561" y="2375"/>
                  </a:lnTo>
                  <a:lnTo>
                    <a:pt x="2564" y="2379"/>
                  </a:lnTo>
                  <a:lnTo>
                    <a:pt x="2564" y="2385"/>
                  </a:lnTo>
                  <a:lnTo>
                    <a:pt x="2564" y="2395"/>
                  </a:lnTo>
                  <a:lnTo>
                    <a:pt x="2564" y="2397"/>
                  </a:lnTo>
                  <a:lnTo>
                    <a:pt x="2569" y="2404"/>
                  </a:lnTo>
                  <a:lnTo>
                    <a:pt x="2581" y="2419"/>
                  </a:lnTo>
                  <a:lnTo>
                    <a:pt x="2589" y="2429"/>
                  </a:lnTo>
                  <a:lnTo>
                    <a:pt x="2597" y="2439"/>
                  </a:lnTo>
                  <a:lnTo>
                    <a:pt x="2605" y="2448"/>
                  </a:lnTo>
                  <a:lnTo>
                    <a:pt x="2613" y="2454"/>
                  </a:lnTo>
                  <a:lnTo>
                    <a:pt x="2621" y="2461"/>
                  </a:lnTo>
                  <a:lnTo>
                    <a:pt x="2626" y="2468"/>
                  </a:lnTo>
                  <a:lnTo>
                    <a:pt x="2632" y="2473"/>
                  </a:lnTo>
                  <a:lnTo>
                    <a:pt x="2635" y="2479"/>
                  </a:lnTo>
                  <a:lnTo>
                    <a:pt x="2641" y="2488"/>
                  </a:lnTo>
                  <a:lnTo>
                    <a:pt x="2642" y="2492"/>
                  </a:lnTo>
                  <a:lnTo>
                    <a:pt x="2643" y="2496"/>
                  </a:lnTo>
                  <a:lnTo>
                    <a:pt x="2644" y="2509"/>
                  </a:lnTo>
                  <a:lnTo>
                    <a:pt x="2644" y="2526"/>
                  </a:lnTo>
                  <a:lnTo>
                    <a:pt x="2642" y="2549"/>
                  </a:lnTo>
                  <a:lnTo>
                    <a:pt x="2640" y="2568"/>
                  </a:lnTo>
                  <a:lnTo>
                    <a:pt x="2639" y="2580"/>
                  </a:lnTo>
                  <a:lnTo>
                    <a:pt x="2639" y="2590"/>
                  </a:lnTo>
                  <a:lnTo>
                    <a:pt x="2639" y="2602"/>
                  </a:lnTo>
                  <a:lnTo>
                    <a:pt x="2637" y="2611"/>
                  </a:lnTo>
                  <a:lnTo>
                    <a:pt x="2634" y="2621"/>
                  </a:lnTo>
                  <a:lnTo>
                    <a:pt x="2630" y="2632"/>
                  </a:lnTo>
                  <a:lnTo>
                    <a:pt x="2624" y="2643"/>
                  </a:lnTo>
                  <a:lnTo>
                    <a:pt x="2612" y="2664"/>
                  </a:lnTo>
                  <a:lnTo>
                    <a:pt x="2601" y="2681"/>
                  </a:lnTo>
                  <a:lnTo>
                    <a:pt x="2592" y="2692"/>
                  </a:lnTo>
                  <a:lnTo>
                    <a:pt x="2586" y="2701"/>
                  </a:lnTo>
                  <a:lnTo>
                    <a:pt x="2583" y="2705"/>
                  </a:lnTo>
                  <a:lnTo>
                    <a:pt x="2583" y="2712"/>
                  </a:lnTo>
                  <a:lnTo>
                    <a:pt x="2586" y="2718"/>
                  </a:lnTo>
                  <a:lnTo>
                    <a:pt x="2589" y="2726"/>
                  </a:lnTo>
                  <a:lnTo>
                    <a:pt x="2592" y="2734"/>
                  </a:lnTo>
                  <a:lnTo>
                    <a:pt x="2593" y="2738"/>
                  </a:lnTo>
                  <a:lnTo>
                    <a:pt x="2592" y="2739"/>
                  </a:lnTo>
                  <a:lnTo>
                    <a:pt x="2592" y="2740"/>
                  </a:lnTo>
                  <a:lnTo>
                    <a:pt x="2592" y="2743"/>
                  </a:lnTo>
                  <a:lnTo>
                    <a:pt x="2601" y="2751"/>
                  </a:lnTo>
                  <a:lnTo>
                    <a:pt x="2608" y="2757"/>
                  </a:lnTo>
                  <a:lnTo>
                    <a:pt x="2613" y="2759"/>
                  </a:lnTo>
                  <a:lnTo>
                    <a:pt x="2618" y="2759"/>
                  </a:lnTo>
                  <a:lnTo>
                    <a:pt x="2621" y="2758"/>
                  </a:lnTo>
                  <a:lnTo>
                    <a:pt x="2622" y="2758"/>
                  </a:lnTo>
                  <a:lnTo>
                    <a:pt x="2623" y="2759"/>
                  </a:lnTo>
                  <a:lnTo>
                    <a:pt x="2623" y="2764"/>
                  </a:lnTo>
                  <a:lnTo>
                    <a:pt x="2622" y="2771"/>
                  </a:lnTo>
                  <a:lnTo>
                    <a:pt x="2618" y="2797"/>
                  </a:lnTo>
                  <a:lnTo>
                    <a:pt x="2618" y="2800"/>
                  </a:lnTo>
                  <a:lnTo>
                    <a:pt x="2603" y="2823"/>
                  </a:lnTo>
                  <a:lnTo>
                    <a:pt x="2593" y="2840"/>
                  </a:lnTo>
                  <a:lnTo>
                    <a:pt x="2590" y="2846"/>
                  </a:lnTo>
                  <a:lnTo>
                    <a:pt x="2587" y="2853"/>
                  </a:lnTo>
                  <a:lnTo>
                    <a:pt x="2586" y="2860"/>
                  </a:lnTo>
                  <a:lnTo>
                    <a:pt x="2584" y="2866"/>
                  </a:lnTo>
                  <a:lnTo>
                    <a:pt x="2584" y="2870"/>
                  </a:lnTo>
                  <a:lnTo>
                    <a:pt x="2586" y="2873"/>
                  </a:lnTo>
                  <a:lnTo>
                    <a:pt x="2588" y="2874"/>
                  </a:lnTo>
                  <a:lnTo>
                    <a:pt x="2590" y="2875"/>
                  </a:lnTo>
                  <a:lnTo>
                    <a:pt x="2594" y="2876"/>
                  </a:lnTo>
                  <a:lnTo>
                    <a:pt x="2599" y="2877"/>
                  </a:lnTo>
                  <a:lnTo>
                    <a:pt x="2600" y="2877"/>
                  </a:lnTo>
                  <a:lnTo>
                    <a:pt x="2601" y="2877"/>
                  </a:lnTo>
                  <a:lnTo>
                    <a:pt x="2601" y="2877"/>
                  </a:lnTo>
                  <a:lnTo>
                    <a:pt x="2600" y="2878"/>
                  </a:lnTo>
                  <a:lnTo>
                    <a:pt x="2596" y="2881"/>
                  </a:lnTo>
                  <a:lnTo>
                    <a:pt x="2584" y="2887"/>
                  </a:lnTo>
                  <a:lnTo>
                    <a:pt x="2564" y="2899"/>
                  </a:lnTo>
                  <a:lnTo>
                    <a:pt x="2552" y="2905"/>
                  </a:lnTo>
                  <a:lnTo>
                    <a:pt x="2548" y="2907"/>
                  </a:lnTo>
                  <a:lnTo>
                    <a:pt x="2548" y="2908"/>
                  </a:lnTo>
                  <a:lnTo>
                    <a:pt x="2548" y="2910"/>
                  </a:lnTo>
                  <a:lnTo>
                    <a:pt x="2548" y="2921"/>
                  </a:lnTo>
                  <a:lnTo>
                    <a:pt x="2548" y="2940"/>
                  </a:lnTo>
                  <a:lnTo>
                    <a:pt x="2548" y="2970"/>
                  </a:lnTo>
                  <a:lnTo>
                    <a:pt x="2548" y="2984"/>
                  </a:lnTo>
                  <a:lnTo>
                    <a:pt x="2550" y="2995"/>
                  </a:lnTo>
                  <a:lnTo>
                    <a:pt x="2554" y="3004"/>
                  </a:lnTo>
                  <a:lnTo>
                    <a:pt x="2558" y="3011"/>
                  </a:lnTo>
                  <a:lnTo>
                    <a:pt x="2568" y="3024"/>
                  </a:lnTo>
                  <a:lnTo>
                    <a:pt x="2580" y="3044"/>
                  </a:lnTo>
                  <a:lnTo>
                    <a:pt x="2586" y="3055"/>
                  </a:lnTo>
                  <a:lnTo>
                    <a:pt x="2590" y="3066"/>
                  </a:lnTo>
                  <a:lnTo>
                    <a:pt x="2592" y="3075"/>
                  </a:lnTo>
                  <a:lnTo>
                    <a:pt x="2593" y="3084"/>
                  </a:lnTo>
                  <a:lnTo>
                    <a:pt x="2597" y="3099"/>
                  </a:lnTo>
                  <a:lnTo>
                    <a:pt x="2601" y="3113"/>
                  </a:lnTo>
                  <a:lnTo>
                    <a:pt x="2603" y="3117"/>
                  </a:lnTo>
                  <a:lnTo>
                    <a:pt x="2605" y="3121"/>
                  </a:lnTo>
                  <a:lnTo>
                    <a:pt x="2609" y="3125"/>
                  </a:lnTo>
                  <a:lnTo>
                    <a:pt x="2612" y="3127"/>
                  </a:lnTo>
                  <a:lnTo>
                    <a:pt x="2621" y="3133"/>
                  </a:lnTo>
                  <a:lnTo>
                    <a:pt x="2631" y="3138"/>
                  </a:lnTo>
                  <a:lnTo>
                    <a:pt x="2641" y="3143"/>
                  </a:lnTo>
                  <a:lnTo>
                    <a:pt x="2651" y="3150"/>
                  </a:lnTo>
                  <a:lnTo>
                    <a:pt x="2660" y="3155"/>
                  </a:lnTo>
                  <a:lnTo>
                    <a:pt x="2667" y="3163"/>
                  </a:lnTo>
                  <a:lnTo>
                    <a:pt x="2676" y="3172"/>
                  </a:lnTo>
                  <a:lnTo>
                    <a:pt x="2688" y="3182"/>
                  </a:lnTo>
                  <a:lnTo>
                    <a:pt x="2704" y="3193"/>
                  </a:lnTo>
                  <a:lnTo>
                    <a:pt x="2720" y="3204"/>
                  </a:lnTo>
                  <a:lnTo>
                    <a:pt x="2749" y="3222"/>
                  </a:lnTo>
                  <a:lnTo>
                    <a:pt x="2762" y="3229"/>
                  </a:lnTo>
                  <a:lnTo>
                    <a:pt x="2766" y="3235"/>
                  </a:lnTo>
                  <a:lnTo>
                    <a:pt x="2776" y="3251"/>
                  </a:lnTo>
                  <a:lnTo>
                    <a:pt x="2781" y="3263"/>
                  </a:lnTo>
                  <a:lnTo>
                    <a:pt x="2787" y="3275"/>
                  </a:lnTo>
                  <a:lnTo>
                    <a:pt x="2791" y="3287"/>
                  </a:lnTo>
                  <a:lnTo>
                    <a:pt x="2794" y="3299"/>
                  </a:lnTo>
                  <a:lnTo>
                    <a:pt x="2801" y="3322"/>
                  </a:lnTo>
                  <a:lnTo>
                    <a:pt x="2806" y="3342"/>
                  </a:lnTo>
                  <a:lnTo>
                    <a:pt x="2810" y="3355"/>
                  </a:lnTo>
                  <a:lnTo>
                    <a:pt x="2811" y="3361"/>
                  </a:lnTo>
                  <a:lnTo>
                    <a:pt x="2836" y="3382"/>
                  </a:lnTo>
                  <a:lnTo>
                    <a:pt x="2840" y="3394"/>
                  </a:lnTo>
                  <a:lnTo>
                    <a:pt x="2848" y="3423"/>
                  </a:lnTo>
                  <a:lnTo>
                    <a:pt x="2853" y="3440"/>
                  </a:lnTo>
                  <a:lnTo>
                    <a:pt x="2857" y="3458"/>
                  </a:lnTo>
                  <a:lnTo>
                    <a:pt x="2859" y="3474"/>
                  </a:lnTo>
                  <a:lnTo>
                    <a:pt x="2861" y="3489"/>
                  </a:lnTo>
                  <a:lnTo>
                    <a:pt x="2859" y="3500"/>
                  </a:lnTo>
                  <a:lnTo>
                    <a:pt x="2857" y="3508"/>
                  </a:lnTo>
                  <a:lnTo>
                    <a:pt x="2854" y="3514"/>
                  </a:lnTo>
                  <a:lnTo>
                    <a:pt x="2852" y="3521"/>
                  </a:lnTo>
                  <a:lnTo>
                    <a:pt x="2850" y="3525"/>
                  </a:lnTo>
                  <a:lnTo>
                    <a:pt x="2851" y="3532"/>
                  </a:lnTo>
                  <a:lnTo>
                    <a:pt x="2854" y="3539"/>
                  </a:lnTo>
                  <a:lnTo>
                    <a:pt x="2861" y="3546"/>
                  </a:lnTo>
                  <a:lnTo>
                    <a:pt x="2873" y="3557"/>
                  </a:lnTo>
                  <a:lnTo>
                    <a:pt x="2878" y="3559"/>
                  </a:lnTo>
                  <a:lnTo>
                    <a:pt x="2879" y="3562"/>
                  </a:lnTo>
                  <a:lnTo>
                    <a:pt x="2886" y="3571"/>
                  </a:lnTo>
                  <a:lnTo>
                    <a:pt x="2889" y="3578"/>
                  </a:lnTo>
                  <a:lnTo>
                    <a:pt x="2892" y="3586"/>
                  </a:lnTo>
                  <a:lnTo>
                    <a:pt x="2894" y="3593"/>
                  </a:lnTo>
                  <a:lnTo>
                    <a:pt x="2894" y="3599"/>
                  </a:lnTo>
                  <a:lnTo>
                    <a:pt x="2894" y="3614"/>
                  </a:lnTo>
                  <a:lnTo>
                    <a:pt x="2894" y="3629"/>
                  </a:lnTo>
                  <a:lnTo>
                    <a:pt x="2895" y="3637"/>
                  </a:lnTo>
                  <a:lnTo>
                    <a:pt x="2897" y="3643"/>
                  </a:lnTo>
                  <a:lnTo>
                    <a:pt x="2901" y="3651"/>
                  </a:lnTo>
                  <a:lnTo>
                    <a:pt x="2906" y="3657"/>
                  </a:lnTo>
                  <a:lnTo>
                    <a:pt x="2915" y="3667"/>
                  </a:lnTo>
                  <a:lnTo>
                    <a:pt x="2918" y="3670"/>
                  </a:lnTo>
                  <a:lnTo>
                    <a:pt x="2924" y="3669"/>
                  </a:lnTo>
                  <a:lnTo>
                    <a:pt x="2936" y="3669"/>
                  </a:lnTo>
                  <a:lnTo>
                    <a:pt x="2942" y="3671"/>
                  </a:lnTo>
                  <a:lnTo>
                    <a:pt x="2948" y="3675"/>
                  </a:lnTo>
                  <a:lnTo>
                    <a:pt x="2950" y="3678"/>
                  </a:lnTo>
                  <a:lnTo>
                    <a:pt x="2952" y="3681"/>
                  </a:lnTo>
                  <a:lnTo>
                    <a:pt x="2954" y="3685"/>
                  </a:lnTo>
                  <a:lnTo>
                    <a:pt x="2956" y="3691"/>
                  </a:lnTo>
                  <a:lnTo>
                    <a:pt x="2960" y="3709"/>
                  </a:lnTo>
                  <a:lnTo>
                    <a:pt x="2963" y="3720"/>
                  </a:lnTo>
                  <a:lnTo>
                    <a:pt x="2963" y="3725"/>
                  </a:lnTo>
                  <a:lnTo>
                    <a:pt x="2963" y="3729"/>
                  </a:lnTo>
                  <a:lnTo>
                    <a:pt x="2960" y="3734"/>
                  </a:lnTo>
                  <a:lnTo>
                    <a:pt x="2956" y="3739"/>
                  </a:lnTo>
                  <a:lnTo>
                    <a:pt x="2952" y="3743"/>
                  </a:lnTo>
                  <a:lnTo>
                    <a:pt x="2950" y="3744"/>
                  </a:lnTo>
                  <a:lnTo>
                    <a:pt x="2947" y="3744"/>
                  </a:lnTo>
                  <a:lnTo>
                    <a:pt x="2943" y="3743"/>
                  </a:lnTo>
                  <a:lnTo>
                    <a:pt x="2939" y="3741"/>
                  </a:lnTo>
                  <a:lnTo>
                    <a:pt x="2933" y="3738"/>
                  </a:lnTo>
                  <a:lnTo>
                    <a:pt x="2931" y="3738"/>
                  </a:lnTo>
                  <a:lnTo>
                    <a:pt x="2928" y="3738"/>
                  </a:lnTo>
                  <a:lnTo>
                    <a:pt x="2926" y="3739"/>
                  </a:lnTo>
                  <a:lnTo>
                    <a:pt x="2924" y="3742"/>
                  </a:lnTo>
                  <a:lnTo>
                    <a:pt x="2921" y="3746"/>
                  </a:lnTo>
                  <a:lnTo>
                    <a:pt x="2919" y="3752"/>
                  </a:lnTo>
                  <a:lnTo>
                    <a:pt x="2917" y="3759"/>
                  </a:lnTo>
                  <a:lnTo>
                    <a:pt x="2915" y="3768"/>
                  </a:lnTo>
                  <a:lnTo>
                    <a:pt x="2907" y="3802"/>
                  </a:lnTo>
                  <a:lnTo>
                    <a:pt x="2904" y="3819"/>
                  </a:lnTo>
                  <a:lnTo>
                    <a:pt x="2903" y="3826"/>
                  </a:lnTo>
                  <a:lnTo>
                    <a:pt x="2901" y="3827"/>
                  </a:lnTo>
                  <a:lnTo>
                    <a:pt x="2935" y="3888"/>
                  </a:lnTo>
                  <a:lnTo>
                    <a:pt x="2941" y="3896"/>
                  </a:lnTo>
                  <a:lnTo>
                    <a:pt x="2953" y="3915"/>
                  </a:lnTo>
                  <a:lnTo>
                    <a:pt x="2960" y="3927"/>
                  </a:lnTo>
                  <a:lnTo>
                    <a:pt x="2967" y="3938"/>
                  </a:lnTo>
                  <a:lnTo>
                    <a:pt x="2970" y="3949"/>
                  </a:lnTo>
                  <a:lnTo>
                    <a:pt x="2972" y="3958"/>
                  </a:lnTo>
                  <a:lnTo>
                    <a:pt x="2971" y="3976"/>
                  </a:lnTo>
                  <a:lnTo>
                    <a:pt x="2970" y="3997"/>
                  </a:lnTo>
                  <a:lnTo>
                    <a:pt x="2970" y="4017"/>
                  </a:lnTo>
                  <a:lnTo>
                    <a:pt x="2972" y="4032"/>
                  </a:lnTo>
                  <a:lnTo>
                    <a:pt x="2974" y="4037"/>
                  </a:lnTo>
                  <a:lnTo>
                    <a:pt x="2977" y="4040"/>
                  </a:lnTo>
                  <a:lnTo>
                    <a:pt x="2979" y="4041"/>
                  </a:lnTo>
                  <a:lnTo>
                    <a:pt x="2981" y="4043"/>
                  </a:lnTo>
                  <a:lnTo>
                    <a:pt x="2982" y="4047"/>
                  </a:lnTo>
                  <a:lnTo>
                    <a:pt x="2983" y="4054"/>
                  </a:lnTo>
                  <a:lnTo>
                    <a:pt x="2982" y="4065"/>
                  </a:lnTo>
                  <a:lnTo>
                    <a:pt x="2980" y="4082"/>
                  </a:lnTo>
                  <a:lnTo>
                    <a:pt x="2978" y="4092"/>
                  </a:lnTo>
                  <a:lnTo>
                    <a:pt x="2974" y="4099"/>
                  </a:lnTo>
                  <a:lnTo>
                    <a:pt x="2971" y="4107"/>
                  </a:lnTo>
                  <a:lnTo>
                    <a:pt x="2965" y="4114"/>
                  </a:lnTo>
                  <a:lnTo>
                    <a:pt x="2960" y="4119"/>
                  </a:lnTo>
                  <a:lnTo>
                    <a:pt x="2954" y="4125"/>
                  </a:lnTo>
                  <a:lnTo>
                    <a:pt x="2948" y="4128"/>
                  </a:lnTo>
                  <a:lnTo>
                    <a:pt x="2941" y="4132"/>
                  </a:lnTo>
                  <a:lnTo>
                    <a:pt x="2929" y="4138"/>
                  </a:lnTo>
                  <a:lnTo>
                    <a:pt x="2918" y="4143"/>
                  </a:lnTo>
                  <a:lnTo>
                    <a:pt x="2914" y="4146"/>
                  </a:lnTo>
                  <a:lnTo>
                    <a:pt x="2910" y="4148"/>
                  </a:lnTo>
                  <a:lnTo>
                    <a:pt x="2907" y="4150"/>
                  </a:lnTo>
                  <a:lnTo>
                    <a:pt x="2906" y="4152"/>
                  </a:lnTo>
                  <a:lnTo>
                    <a:pt x="2903" y="4161"/>
                  </a:lnTo>
                  <a:lnTo>
                    <a:pt x="2895" y="4180"/>
                  </a:lnTo>
                  <a:lnTo>
                    <a:pt x="2885" y="4203"/>
                  </a:lnTo>
                  <a:lnTo>
                    <a:pt x="2874" y="4231"/>
                  </a:lnTo>
                  <a:lnTo>
                    <a:pt x="2863" y="4259"/>
                  </a:lnTo>
                  <a:lnTo>
                    <a:pt x="2852" y="4287"/>
                  </a:lnTo>
                  <a:lnTo>
                    <a:pt x="2842" y="4311"/>
                  </a:lnTo>
                  <a:lnTo>
                    <a:pt x="2836" y="4329"/>
                  </a:lnTo>
                  <a:lnTo>
                    <a:pt x="2827" y="4351"/>
                  </a:lnTo>
                  <a:lnTo>
                    <a:pt x="2820" y="4366"/>
                  </a:lnTo>
                  <a:lnTo>
                    <a:pt x="2810" y="4384"/>
                  </a:lnTo>
                  <a:lnTo>
                    <a:pt x="2794" y="4412"/>
                  </a:lnTo>
                  <a:lnTo>
                    <a:pt x="2790" y="4419"/>
                  </a:lnTo>
                  <a:lnTo>
                    <a:pt x="2785" y="4425"/>
                  </a:lnTo>
                  <a:lnTo>
                    <a:pt x="2780" y="4430"/>
                  </a:lnTo>
                  <a:lnTo>
                    <a:pt x="2774" y="4434"/>
                  </a:lnTo>
                  <a:lnTo>
                    <a:pt x="2764" y="4438"/>
                  </a:lnTo>
                  <a:lnTo>
                    <a:pt x="2756" y="4442"/>
                  </a:lnTo>
                  <a:lnTo>
                    <a:pt x="2748" y="4444"/>
                  </a:lnTo>
                  <a:lnTo>
                    <a:pt x="2742" y="4447"/>
                  </a:lnTo>
                  <a:lnTo>
                    <a:pt x="2741" y="4450"/>
                  </a:lnTo>
                  <a:lnTo>
                    <a:pt x="2740" y="4454"/>
                  </a:lnTo>
                  <a:lnTo>
                    <a:pt x="2740" y="4458"/>
                  </a:lnTo>
                  <a:lnTo>
                    <a:pt x="2741" y="4465"/>
                  </a:lnTo>
                  <a:lnTo>
                    <a:pt x="2746" y="4488"/>
                  </a:lnTo>
                  <a:lnTo>
                    <a:pt x="2747" y="4503"/>
                  </a:lnTo>
                  <a:lnTo>
                    <a:pt x="2748" y="4519"/>
                  </a:lnTo>
                  <a:lnTo>
                    <a:pt x="2749" y="4539"/>
                  </a:lnTo>
                  <a:lnTo>
                    <a:pt x="2751" y="4554"/>
                  </a:lnTo>
                  <a:lnTo>
                    <a:pt x="2752" y="4573"/>
                  </a:lnTo>
                  <a:lnTo>
                    <a:pt x="2752" y="4595"/>
                  </a:lnTo>
                  <a:lnTo>
                    <a:pt x="2753" y="4619"/>
                  </a:lnTo>
                  <a:lnTo>
                    <a:pt x="2755" y="4644"/>
                  </a:lnTo>
                  <a:lnTo>
                    <a:pt x="2756" y="4667"/>
                  </a:lnTo>
                  <a:lnTo>
                    <a:pt x="2757" y="4689"/>
                  </a:lnTo>
                  <a:lnTo>
                    <a:pt x="2758" y="4708"/>
                  </a:lnTo>
                  <a:lnTo>
                    <a:pt x="2759" y="4716"/>
                  </a:lnTo>
                  <a:lnTo>
                    <a:pt x="2760" y="4724"/>
                  </a:lnTo>
                  <a:lnTo>
                    <a:pt x="2762" y="4731"/>
                  </a:lnTo>
                  <a:lnTo>
                    <a:pt x="2764" y="4739"/>
                  </a:lnTo>
                  <a:lnTo>
                    <a:pt x="2771" y="4751"/>
                  </a:lnTo>
                  <a:lnTo>
                    <a:pt x="2778" y="4763"/>
                  </a:lnTo>
                  <a:lnTo>
                    <a:pt x="2785" y="4775"/>
                  </a:lnTo>
                  <a:lnTo>
                    <a:pt x="2793" y="4787"/>
                  </a:lnTo>
                  <a:lnTo>
                    <a:pt x="2801" y="4800"/>
                  </a:lnTo>
                  <a:lnTo>
                    <a:pt x="2808" y="4815"/>
                  </a:lnTo>
                  <a:lnTo>
                    <a:pt x="2814" y="4830"/>
                  </a:lnTo>
                  <a:lnTo>
                    <a:pt x="2821" y="4842"/>
                  </a:lnTo>
                  <a:lnTo>
                    <a:pt x="2829" y="4853"/>
                  </a:lnTo>
                  <a:lnTo>
                    <a:pt x="2836" y="4863"/>
                  </a:lnTo>
                  <a:lnTo>
                    <a:pt x="2850" y="4879"/>
                  </a:lnTo>
                  <a:lnTo>
                    <a:pt x="2856" y="4890"/>
                  </a:lnTo>
                  <a:lnTo>
                    <a:pt x="2866" y="4909"/>
                  </a:lnTo>
                  <a:lnTo>
                    <a:pt x="2884" y="4941"/>
                  </a:lnTo>
                  <a:lnTo>
                    <a:pt x="2906" y="4979"/>
                  </a:lnTo>
                  <a:lnTo>
                    <a:pt x="2927" y="5017"/>
                  </a:lnTo>
                  <a:lnTo>
                    <a:pt x="2936" y="5031"/>
                  </a:lnTo>
                  <a:lnTo>
                    <a:pt x="2943" y="5042"/>
                  </a:lnTo>
                  <a:lnTo>
                    <a:pt x="2950" y="5050"/>
                  </a:lnTo>
                  <a:lnTo>
                    <a:pt x="2957" y="5056"/>
                  </a:lnTo>
                  <a:lnTo>
                    <a:pt x="2961" y="5063"/>
                  </a:lnTo>
                  <a:lnTo>
                    <a:pt x="2964" y="5072"/>
                  </a:lnTo>
                  <a:lnTo>
                    <a:pt x="2968" y="5083"/>
                  </a:lnTo>
                  <a:lnTo>
                    <a:pt x="2968" y="5099"/>
                  </a:lnTo>
                  <a:lnTo>
                    <a:pt x="2967" y="5134"/>
                  </a:lnTo>
                  <a:lnTo>
                    <a:pt x="2963" y="5162"/>
                  </a:lnTo>
                  <a:lnTo>
                    <a:pt x="2961" y="5187"/>
                  </a:lnTo>
                  <a:lnTo>
                    <a:pt x="2960" y="5207"/>
                  </a:lnTo>
                  <a:lnTo>
                    <a:pt x="2960" y="5217"/>
                  </a:lnTo>
                  <a:lnTo>
                    <a:pt x="2962" y="5229"/>
                  </a:lnTo>
                  <a:lnTo>
                    <a:pt x="2964" y="5242"/>
                  </a:lnTo>
                  <a:lnTo>
                    <a:pt x="2968" y="5255"/>
                  </a:lnTo>
                  <a:lnTo>
                    <a:pt x="2973" y="5276"/>
                  </a:lnTo>
                  <a:lnTo>
                    <a:pt x="2977" y="5285"/>
                  </a:lnTo>
                  <a:lnTo>
                    <a:pt x="2977" y="5292"/>
                  </a:lnTo>
                  <a:lnTo>
                    <a:pt x="2980" y="5309"/>
                  </a:lnTo>
                  <a:lnTo>
                    <a:pt x="2983" y="5335"/>
                  </a:lnTo>
                  <a:lnTo>
                    <a:pt x="2989" y="5366"/>
                  </a:lnTo>
                  <a:lnTo>
                    <a:pt x="2994" y="5396"/>
                  </a:lnTo>
                  <a:lnTo>
                    <a:pt x="3001" y="5427"/>
                  </a:lnTo>
                  <a:lnTo>
                    <a:pt x="3006" y="5453"/>
                  </a:lnTo>
                  <a:lnTo>
                    <a:pt x="3013" y="5470"/>
                  </a:lnTo>
                  <a:lnTo>
                    <a:pt x="3020" y="5483"/>
                  </a:lnTo>
                  <a:lnTo>
                    <a:pt x="3028" y="5497"/>
                  </a:lnTo>
                  <a:lnTo>
                    <a:pt x="3037" y="5510"/>
                  </a:lnTo>
                  <a:lnTo>
                    <a:pt x="3047" y="5523"/>
                  </a:lnTo>
                  <a:lnTo>
                    <a:pt x="3058" y="5536"/>
                  </a:lnTo>
                  <a:lnTo>
                    <a:pt x="3069" y="5547"/>
                  </a:lnTo>
                  <a:lnTo>
                    <a:pt x="3080" y="5554"/>
                  </a:lnTo>
                  <a:lnTo>
                    <a:pt x="3091" y="5561"/>
                  </a:lnTo>
                  <a:lnTo>
                    <a:pt x="3097" y="5562"/>
                  </a:lnTo>
                  <a:lnTo>
                    <a:pt x="3100" y="5563"/>
                  </a:lnTo>
                  <a:lnTo>
                    <a:pt x="3105" y="5562"/>
                  </a:lnTo>
                  <a:lnTo>
                    <a:pt x="3107" y="5561"/>
                  </a:lnTo>
                  <a:lnTo>
                    <a:pt x="3111" y="5558"/>
                  </a:lnTo>
                  <a:lnTo>
                    <a:pt x="3113" y="5553"/>
                  </a:lnTo>
                  <a:lnTo>
                    <a:pt x="3115" y="5551"/>
                  </a:lnTo>
                  <a:lnTo>
                    <a:pt x="3116" y="5551"/>
                  </a:lnTo>
                  <a:lnTo>
                    <a:pt x="3116" y="5551"/>
                  </a:lnTo>
                  <a:lnTo>
                    <a:pt x="3117" y="5552"/>
                  </a:lnTo>
                  <a:lnTo>
                    <a:pt x="3118" y="5559"/>
                  </a:lnTo>
                  <a:lnTo>
                    <a:pt x="3120" y="5573"/>
                  </a:lnTo>
                  <a:lnTo>
                    <a:pt x="3125" y="5600"/>
                  </a:lnTo>
                  <a:lnTo>
                    <a:pt x="3127" y="5613"/>
                  </a:lnTo>
                  <a:lnTo>
                    <a:pt x="3129" y="5625"/>
                  </a:lnTo>
                  <a:lnTo>
                    <a:pt x="3132" y="5647"/>
                  </a:lnTo>
                  <a:lnTo>
                    <a:pt x="3136" y="5661"/>
                  </a:lnTo>
                  <a:lnTo>
                    <a:pt x="3140" y="5672"/>
                  </a:lnTo>
                  <a:lnTo>
                    <a:pt x="3143" y="5681"/>
                  </a:lnTo>
                  <a:lnTo>
                    <a:pt x="3148" y="5688"/>
                  </a:lnTo>
                  <a:lnTo>
                    <a:pt x="3159" y="5700"/>
                  </a:lnTo>
                  <a:lnTo>
                    <a:pt x="3170" y="5713"/>
                  </a:lnTo>
                  <a:lnTo>
                    <a:pt x="3180" y="5727"/>
                  </a:lnTo>
                  <a:lnTo>
                    <a:pt x="3187" y="5739"/>
                  </a:lnTo>
                  <a:lnTo>
                    <a:pt x="3193" y="5751"/>
                  </a:lnTo>
                  <a:lnTo>
                    <a:pt x="3199" y="5766"/>
                  </a:lnTo>
                  <a:lnTo>
                    <a:pt x="3203" y="5775"/>
                  </a:lnTo>
                  <a:lnTo>
                    <a:pt x="3207" y="5782"/>
                  </a:lnTo>
                  <a:lnTo>
                    <a:pt x="3213" y="5788"/>
                  </a:lnTo>
                  <a:lnTo>
                    <a:pt x="3217" y="5793"/>
                  </a:lnTo>
                  <a:lnTo>
                    <a:pt x="3221" y="5798"/>
                  </a:lnTo>
                  <a:lnTo>
                    <a:pt x="3223" y="5804"/>
                  </a:lnTo>
                  <a:lnTo>
                    <a:pt x="3222" y="5806"/>
                  </a:lnTo>
                  <a:lnTo>
                    <a:pt x="3221" y="5809"/>
                  </a:lnTo>
                  <a:lnTo>
                    <a:pt x="3218" y="5813"/>
                  </a:lnTo>
                  <a:lnTo>
                    <a:pt x="3215" y="5816"/>
                  </a:lnTo>
                  <a:lnTo>
                    <a:pt x="3207" y="5824"/>
                  </a:lnTo>
                  <a:lnTo>
                    <a:pt x="3200" y="5829"/>
                  </a:lnTo>
                  <a:lnTo>
                    <a:pt x="3192" y="5834"/>
                  </a:lnTo>
                  <a:lnTo>
                    <a:pt x="3185" y="5838"/>
                  </a:lnTo>
                  <a:lnTo>
                    <a:pt x="3179" y="5841"/>
                  </a:lnTo>
                  <a:lnTo>
                    <a:pt x="3174" y="5845"/>
                  </a:lnTo>
                  <a:lnTo>
                    <a:pt x="3171" y="5849"/>
                  </a:lnTo>
                  <a:lnTo>
                    <a:pt x="3170" y="5854"/>
                  </a:lnTo>
                  <a:lnTo>
                    <a:pt x="3170" y="5856"/>
                  </a:lnTo>
                  <a:lnTo>
                    <a:pt x="3169" y="5856"/>
                  </a:lnTo>
                  <a:lnTo>
                    <a:pt x="3168" y="5857"/>
                  </a:lnTo>
                  <a:lnTo>
                    <a:pt x="3166" y="5857"/>
                  </a:lnTo>
                  <a:lnTo>
                    <a:pt x="3164" y="5855"/>
                  </a:lnTo>
                  <a:lnTo>
                    <a:pt x="3162" y="5854"/>
                  </a:lnTo>
                  <a:lnTo>
                    <a:pt x="3161" y="5854"/>
                  </a:lnTo>
                  <a:lnTo>
                    <a:pt x="3170" y="5866"/>
                  </a:lnTo>
                  <a:lnTo>
                    <a:pt x="3187" y="5891"/>
                  </a:lnTo>
                  <a:lnTo>
                    <a:pt x="3191" y="5894"/>
                  </a:lnTo>
                  <a:lnTo>
                    <a:pt x="3196" y="5895"/>
                  </a:lnTo>
                  <a:lnTo>
                    <a:pt x="3207" y="5899"/>
                  </a:lnTo>
                  <a:lnTo>
                    <a:pt x="3213" y="5902"/>
                  </a:lnTo>
                  <a:lnTo>
                    <a:pt x="3216" y="5906"/>
                  </a:lnTo>
                  <a:lnTo>
                    <a:pt x="3217" y="5910"/>
                  </a:lnTo>
                  <a:lnTo>
                    <a:pt x="3217" y="5912"/>
                  </a:lnTo>
                  <a:lnTo>
                    <a:pt x="3217" y="5915"/>
                  </a:lnTo>
                  <a:lnTo>
                    <a:pt x="3215" y="5920"/>
                  </a:lnTo>
                  <a:lnTo>
                    <a:pt x="3210" y="5929"/>
                  </a:lnTo>
                  <a:lnTo>
                    <a:pt x="3208" y="5930"/>
                  </a:lnTo>
                  <a:lnTo>
                    <a:pt x="3208" y="5931"/>
                  </a:lnTo>
                  <a:lnTo>
                    <a:pt x="3203" y="5940"/>
                  </a:lnTo>
                  <a:lnTo>
                    <a:pt x="3194" y="5956"/>
                  </a:lnTo>
                  <a:lnTo>
                    <a:pt x="3187" y="5973"/>
                  </a:lnTo>
                  <a:lnTo>
                    <a:pt x="3184" y="5985"/>
                  </a:lnTo>
                  <a:lnTo>
                    <a:pt x="3182" y="5989"/>
                  </a:lnTo>
                  <a:lnTo>
                    <a:pt x="3183" y="5990"/>
                  </a:lnTo>
                  <a:lnTo>
                    <a:pt x="3185" y="5994"/>
                  </a:lnTo>
                  <a:lnTo>
                    <a:pt x="3189" y="5998"/>
                  </a:lnTo>
                  <a:lnTo>
                    <a:pt x="3196" y="6004"/>
                  </a:lnTo>
                  <a:lnTo>
                    <a:pt x="3202" y="6005"/>
                  </a:lnTo>
                  <a:lnTo>
                    <a:pt x="3207" y="6007"/>
                  </a:lnTo>
                  <a:lnTo>
                    <a:pt x="3215" y="6008"/>
                  </a:lnTo>
                  <a:lnTo>
                    <a:pt x="3224" y="6008"/>
                  </a:lnTo>
                  <a:lnTo>
                    <a:pt x="3234" y="6008"/>
                  </a:lnTo>
                  <a:lnTo>
                    <a:pt x="3245" y="6007"/>
                  </a:lnTo>
                  <a:lnTo>
                    <a:pt x="3258" y="6005"/>
                  </a:lnTo>
                  <a:lnTo>
                    <a:pt x="3273" y="6001"/>
                  </a:lnTo>
                  <a:lnTo>
                    <a:pt x="3275" y="6004"/>
                  </a:lnTo>
                  <a:lnTo>
                    <a:pt x="3284" y="6008"/>
                  </a:lnTo>
                  <a:lnTo>
                    <a:pt x="3289" y="6010"/>
                  </a:lnTo>
                  <a:lnTo>
                    <a:pt x="3297" y="6012"/>
                  </a:lnTo>
                  <a:lnTo>
                    <a:pt x="3307" y="6014"/>
                  </a:lnTo>
                  <a:lnTo>
                    <a:pt x="3318" y="6014"/>
                  </a:lnTo>
                  <a:lnTo>
                    <a:pt x="3330" y="6014"/>
                  </a:lnTo>
                  <a:lnTo>
                    <a:pt x="3341" y="6012"/>
                  </a:lnTo>
                  <a:lnTo>
                    <a:pt x="3351" y="6009"/>
                  </a:lnTo>
                  <a:lnTo>
                    <a:pt x="3360" y="6007"/>
                  </a:lnTo>
                  <a:lnTo>
                    <a:pt x="3375" y="6000"/>
                  </a:lnTo>
                  <a:lnTo>
                    <a:pt x="3388" y="5994"/>
                  </a:lnTo>
                  <a:lnTo>
                    <a:pt x="3402" y="5985"/>
                  </a:lnTo>
                  <a:lnTo>
                    <a:pt x="3416" y="5976"/>
                  </a:lnTo>
                  <a:lnTo>
                    <a:pt x="3424" y="5972"/>
                  </a:lnTo>
                  <a:lnTo>
                    <a:pt x="3430" y="5968"/>
                  </a:lnTo>
                  <a:lnTo>
                    <a:pt x="3437" y="5965"/>
                  </a:lnTo>
                  <a:lnTo>
                    <a:pt x="3441" y="5964"/>
                  </a:lnTo>
                  <a:lnTo>
                    <a:pt x="3451" y="5966"/>
                  </a:lnTo>
                  <a:lnTo>
                    <a:pt x="3464" y="5969"/>
                  </a:lnTo>
                  <a:lnTo>
                    <a:pt x="3471" y="5969"/>
                  </a:lnTo>
                  <a:lnTo>
                    <a:pt x="3480" y="5969"/>
                  </a:lnTo>
                  <a:lnTo>
                    <a:pt x="3491" y="5968"/>
                  </a:lnTo>
                  <a:lnTo>
                    <a:pt x="3503" y="5964"/>
                  </a:lnTo>
                  <a:lnTo>
                    <a:pt x="3525" y="5957"/>
                  </a:lnTo>
                  <a:lnTo>
                    <a:pt x="3536" y="5954"/>
                  </a:lnTo>
                  <a:lnTo>
                    <a:pt x="3540" y="5953"/>
                  </a:lnTo>
                  <a:lnTo>
                    <a:pt x="3541" y="5952"/>
                  </a:lnTo>
                  <a:lnTo>
                    <a:pt x="3548" y="5947"/>
                  </a:lnTo>
                  <a:lnTo>
                    <a:pt x="3566" y="5935"/>
                  </a:lnTo>
                  <a:lnTo>
                    <a:pt x="3578" y="5929"/>
                  </a:lnTo>
                  <a:lnTo>
                    <a:pt x="3592" y="5923"/>
                  </a:lnTo>
                  <a:lnTo>
                    <a:pt x="3605" y="5918"/>
                  </a:lnTo>
                  <a:lnTo>
                    <a:pt x="3619" y="5915"/>
                  </a:lnTo>
                  <a:lnTo>
                    <a:pt x="3645" y="5911"/>
                  </a:lnTo>
                  <a:lnTo>
                    <a:pt x="3668" y="5905"/>
                  </a:lnTo>
                  <a:lnTo>
                    <a:pt x="3686" y="5901"/>
                  </a:lnTo>
                  <a:lnTo>
                    <a:pt x="3698" y="5899"/>
                  </a:lnTo>
                  <a:lnTo>
                    <a:pt x="3701" y="5900"/>
                  </a:lnTo>
                  <a:lnTo>
                    <a:pt x="3704" y="5902"/>
                  </a:lnTo>
                  <a:lnTo>
                    <a:pt x="3707" y="5906"/>
                  </a:lnTo>
                  <a:lnTo>
                    <a:pt x="3709" y="5911"/>
                  </a:lnTo>
                  <a:lnTo>
                    <a:pt x="3712" y="5914"/>
                  </a:lnTo>
                  <a:lnTo>
                    <a:pt x="3716" y="5918"/>
                  </a:lnTo>
                  <a:lnTo>
                    <a:pt x="3719" y="5919"/>
                  </a:lnTo>
                  <a:lnTo>
                    <a:pt x="3722" y="5920"/>
                  </a:lnTo>
                  <a:lnTo>
                    <a:pt x="3726" y="5920"/>
                  </a:lnTo>
                  <a:lnTo>
                    <a:pt x="3730" y="5920"/>
                  </a:lnTo>
                  <a:lnTo>
                    <a:pt x="3751" y="5914"/>
                  </a:lnTo>
                  <a:lnTo>
                    <a:pt x="3773" y="5908"/>
                  </a:lnTo>
                  <a:lnTo>
                    <a:pt x="3789" y="5901"/>
                  </a:lnTo>
                  <a:lnTo>
                    <a:pt x="3796" y="5899"/>
                  </a:lnTo>
                  <a:lnTo>
                    <a:pt x="3800" y="5895"/>
                  </a:lnTo>
                  <a:lnTo>
                    <a:pt x="3813" y="5890"/>
                  </a:lnTo>
                  <a:lnTo>
                    <a:pt x="3826" y="5883"/>
                  </a:lnTo>
                  <a:lnTo>
                    <a:pt x="3838" y="5878"/>
                  </a:lnTo>
                  <a:lnTo>
                    <a:pt x="3849" y="5874"/>
                  </a:lnTo>
                  <a:lnTo>
                    <a:pt x="3862" y="5870"/>
                  </a:lnTo>
                  <a:lnTo>
                    <a:pt x="3876" y="5867"/>
                  </a:lnTo>
                  <a:lnTo>
                    <a:pt x="3887" y="5866"/>
                  </a:lnTo>
                  <a:lnTo>
                    <a:pt x="3903" y="5866"/>
                  </a:lnTo>
                  <a:lnTo>
                    <a:pt x="3930" y="5862"/>
                  </a:lnTo>
                  <a:lnTo>
                    <a:pt x="3943" y="5860"/>
                  </a:lnTo>
                  <a:lnTo>
                    <a:pt x="3956" y="5856"/>
                  </a:lnTo>
                  <a:lnTo>
                    <a:pt x="3963" y="5852"/>
                  </a:lnTo>
                  <a:lnTo>
                    <a:pt x="3968" y="5849"/>
                  </a:lnTo>
                  <a:lnTo>
                    <a:pt x="3974" y="5846"/>
                  </a:lnTo>
                  <a:lnTo>
                    <a:pt x="3977" y="5841"/>
                  </a:lnTo>
                  <a:lnTo>
                    <a:pt x="3996" y="5821"/>
                  </a:lnTo>
                  <a:lnTo>
                    <a:pt x="4031" y="5787"/>
                  </a:lnTo>
                  <a:lnTo>
                    <a:pt x="4079" y="5741"/>
                  </a:lnTo>
                  <a:lnTo>
                    <a:pt x="4133" y="5690"/>
                  </a:lnTo>
                  <a:lnTo>
                    <a:pt x="4186" y="5638"/>
                  </a:lnTo>
                  <a:lnTo>
                    <a:pt x="4234" y="5592"/>
                  </a:lnTo>
                  <a:lnTo>
                    <a:pt x="4271" y="5557"/>
                  </a:lnTo>
                  <a:lnTo>
                    <a:pt x="4291" y="5537"/>
                  </a:lnTo>
                  <a:lnTo>
                    <a:pt x="4298" y="5526"/>
                  </a:lnTo>
                  <a:lnTo>
                    <a:pt x="4305" y="5517"/>
                  </a:lnTo>
                  <a:lnTo>
                    <a:pt x="4310" y="5508"/>
                  </a:lnTo>
                  <a:lnTo>
                    <a:pt x="4314" y="5500"/>
                  </a:lnTo>
                  <a:lnTo>
                    <a:pt x="4318" y="5491"/>
                  </a:lnTo>
                  <a:lnTo>
                    <a:pt x="4324" y="5481"/>
                  </a:lnTo>
                  <a:lnTo>
                    <a:pt x="4331" y="5470"/>
                  </a:lnTo>
                  <a:lnTo>
                    <a:pt x="4340" y="5458"/>
                  </a:lnTo>
                  <a:lnTo>
                    <a:pt x="4351" y="5445"/>
                  </a:lnTo>
                  <a:lnTo>
                    <a:pt x="4361" y="5435"/>
                  </a:lnTo>
                  <a:lnTo>
                    <a:pt x="4371" y="5425"/>
                  </a:lnTo>
                  <a:lnTo>
                    <a:pt x="4381" y="5417"/>
                  </a:lnTo>
                  <a:lnTo>
                    <a:pt x="4390" y="5409"/>
                  </a:lnTo>
                  <a:lnTo>
                    <a:pt x="4398" y="5401"/>
                  </a:lnTo>
                  <a:lnTo>
                    <a:pt x="4404" y="5391"/>
                  </a:lnTo>
                  <a:lnTo>
                    <a:pt x="4410" y="5380"/>
                  </a:lnTo>
                  <a:lnTo>
                    <a:pt x="4416" y="5369"/>
                  </a:lnTo>
                  <a:lnTo>
                    <a:pt x="4421" y="5360"/>
                  </a:lnTo>
                  <a:lnTo>
                    <a:pt x="4427" y="5352"/>
                  </a:lnTo>
                  <a:lnTo>
                    <a:pt x="4432" y="5346"/>
                  </a:lnTo>
                  <a:lnTo>
                    <a:pt x="4438" y="5338"/>
                  </a:lnTo>
                  <a:lnTo>
                    <a:pt x="4442" y="5330"/>
                  </a:lnTo>
                  <a:lnTo>
                    <a:pt x="4445" y="5319"/>
                  </a:lnTo>
                  <a:lnTo>
                    <a:pt x="4448" y="5305"/>
                  </a:lnTo>
                  <a:lnTo>
                    <a:pt x="4451" y="5272"/>
                  </a:lnTo>
                  <a:lnTo>
                    <a:pt x="4455" y="5236"/>
                  </a:lnTo>
                  <a:lnTo>
                    <a:pt x="4459" y="5209"/>
                  </a:lnTo>
                  <a:lnTo>
                    <a:pt x="4460" y="5198"/>
                  </a:lnTo>
                  <a:lnTo>
                    <a:pt x="4465" y="5196"/>
                  </a:lnTo>
                  <a:lnTo>
                    <a:pt x="4477" y="5190"/>
                  </a:lnTo>
                  <a:lnTo>
                    <a:pt x="4495" y="5179"/>
                  </a:lnTo>
                  <a:lnTo>
                    <a:pt x="4514" y="5166"/>
                  </a:lnTo>
                  <a:lnTo>
                    <a:pt x="4525" y="5157"/>
                  </a:lnTo>
                  <a:lnTo>
                    <a:pt x="4538" y="5148"/>
                  </a:lnTo>
                  <a:lnTo>
                    <a:pt x="4554" y="5138"/>
                  </a:lnTo>
                  <a:lnTo>
                    <a:pt x="4570" y="5129"/>
                  </a:lnTo>
                  <a:lnTo>
                    <a:pt x="4600" y="5112"/>
                  </a:lnTo>
                  <a:lnTo>
                    <a:pt x="4621" y="5099"/>
                  </a:lnTo>
                  <a:lnTo>
                    <a:pt x="4633" y="5090"/>
                  </a:lnTo>
                  <a:lnTo>
                    <a:pt x="4647" y="5079"/>
                  </a:lnTo>
                  <a:lnTo>
                    <a:pt x="4663" y="5069"/>
                  </a:lnTo>
                  <a:lnTo>
                    <a:pt x="4678" y="5059"/>
                  </a:lnTo>
                  <a:lnTo>
                    <a:pt x="4694" y="5048"/>
                  </a:lnTo>
                  <a:lnTo>
                    <a:pt x="4709" y="5037"/>
                  </a:lnTo>
                  <a:lnTo>
                    <a:pt x="4716" y="5029"/>
                  </a:lnTo>
                  <a:lnTo>
                    <a:pt x="4721" y="5022"/>
                  </a:lnTo>
                  <a:lnTo>
                    <a:pt x="4725" y="5013"/>
                  </a:lnTo>
                  <a:lnTo>
                    <a:pt x="4728" y="5005"/>
                  </a:lnTo>
                  <a:lnTo>
                    <a:pt x="4730" y="4985"/>
                  </a:lnTo>
                  <a:lnTo>
                    <a:pt x="4732" y="4964"/>
                  </a:lnTo>
                  <a:lnTo>
                    <a:pt x="4734" y="4954"/>
                  </a:lnTo>
                  <a:lnTo>
                    <a:pt x="4735" y="4944"/>
                  </a:lnTo>
                  <a:lnTo>
                    <a:pt x="4737" y="4935"/>
                  </a:lnTo>
                  <a:lnTo>
                    <a:pt x="4740" y="4926"/>
                  </a:lnTo>
                  <a:lnTo>
                    <a:pt x="4748" y="4911"/>
                  </a:lnTo>
                  <a:lnTo>
                    <a:pt x="4758" y="4896"/>
                  </a:lnTo>
                  <a:lnTo>
                    <a:pt x="4767" y="4883"/>
                  </a:lnTo>
                  <a:lnTo>
                    <a:pt x="4773" y="4873"/>
                  </a:lnTo>
                  <a:lnTo>
                    <a:pt x="4777" y="4863"/>
                  </a:lnTo>
                  <a:lnTo>
                    <a:pt x="4779" y="4853"/>
                  </a:lnTo>
                  <a:lnTo>
                    <a:pt x="4780" y="4849"/>
                  </a:lnTo>
                  <a:lnTo>
                    <a:pt x="4779" y="4843"/>
                  </a:lnTo>
                  <a:lnTo>
                    <a:pt x="4777" y="4838"/>
                  </a:lnTo>
                  <a:lnTo>
                    <a:pt x="4773" y="4831"/>
                  </a:lnTo>
                  <a:lnTo>
                    <a:pt x="4763" y="4820"/>
                  </a:lnTo>
                  <a:lnTo>
                    <a:pt x="4756" y="4811"/>
                  </a:lnTo>
                  <a:lnTo>
                    <a:pt x="4752" y="4807"/>
                  </a:lnTo>
                  <a:lnTo>
                    <a:pt x="4750" y="4804"/>
                  </a:lnTo>
                  <a:lnTo>
                    <a:pt x="4749" y="4799"/>
                  </a:lnTo>
                  <a:lnTo>
                    <a:pt x="4748" y="4795"/>
                  </a:lnTo>
                  <a:lnTo>
                    <a:pt x="4748" y="4774"/>
                  </a:lnTo>
                  <a:lnTo>
                    <a:pt x="4748" y="4762"/>
                  </a:lnTo>
                  <a:lnTo>
                    <a:pt x="4744" y="4759"/>
                  </a:lnTo>
                  <a:lnTo>
                    <a:pt x="4731" y="4754"/>
                  </a:lnTo>
                  <a:lnTo>
                    <a:pt x="4726" y="4750"/>
                  </a:lnTo>
                  <a:lnTo>
                    <a:pt x="4720" y="4746"/>
                  </a:lnTo>
                  <a:lnTo>
                    <a:pt x="4717" y="4742"/>
                  </a:lnTo>
                  <a:lnTo>
                    <a:pt x="4715" y="4736"/>
                  </a:lnTo>
                  <a:lnTo>
                    <a:pt x="4717" y="4721"/>
                  </a:lnTo>
                  <a:lnTo>
                    <a:pt x="4719" y="4699"/>
                  </a:lnTo>
                  <a:lnTo>
                    <a:pt x="4723" y="4680"/>
                  </a:lnTo>
                  <a:lnTo>
                    <a:pt x="4724" y="4671"/>
                  </a:lnTo>
                  <a:lnTo>
                    <a:pt x="4734" y="4659"/>
                  </a:lnTo>
                  <a:lnTo>
                    <a:pt x="4761" y="4628"/>
                  </a:lnTo>
                  <a:lnTo>
                    <a:pt x="4780" y="4608"/>
                  </a:lnTo>
                  <a:lnTo>
                    <a:pt x="4800" y="4587"/>
                  </a:lnTo>
                  <a:lnTo>
                    <a:pt x="4821" y="4566"/>
                  </a:lnTo>
                  <a:lnTo>
                    <a:pt x="4843" y="4548"/>
                  </a:lnTo>
                  <a:lnTo>
                    <a:pt x="4879" y="4514"/>
                  </a:lnTo>
                  <a:lnTo>
                    <a:pt x="4906" y="4489"/>
                  </a:lnTo>
                  <a:lnTo>
                    <a:pt x="4919" y="4477"/>
                  </a:lnTo>
                  <a:lnTo>
                    <a:pt x="4932" y="4466"/>
                  </a:lnTo>
                  <a:lnTo>
                    <a:pt x="4948" y="4454"/>
                  </a:lnTo>
                  <a:lnTo>
                    <a:pt x="4967" y="4440"/>
                  </a:lnTo>
                  <a:lnTo>
                    <a:pt x="4993" y="4422"/>
                  </a:lnTo>
                  <a:lnTo>
                    <a:pt x="5001" y="4417"/>
                  </a:lnTo>
                  <a:lnTo>
                    <a:pt x="5005" y="4414"/>
                  </a:lnTo>
                  <a:lnTo>
                    <a:pt x="5021" y="4403"/>
                  </a:lnTo>
                  <a:lnTo>
                    <a:pt x="5034" y="4394"/>
                  </a:lnTo>
                  <a:lnTo>
                    <a:pt x="5051" y="4386"/>
                  </a:lnTo>
                  <a:lnTo>
                    <a:pt x="5067" y="4380"/>
                  </a:lnTo>
                  <a:lnTo>
                    <a:pt x="5084" y="4373"/>
                  </a:lnTo>
                  <a:lnTo>
                    <a:pt x="5111" y="4364"/>
                  </a:lnTo>
                  <a:lnTo>
                    <a:pt x="5123" y="4362"/>
                  </a:lnTo>
                  <a:lnTo>
                    <a:pt x="5134" y="4347"/>
                  </a:lnTo>
                  <a:lnTo>
                    <a:pt x="5160" y="4310"/>
                  </a:lnTo>
                  <a:lnTo>
                    <a:pt x="5191" y="4268"/>
                  </a:lnTo>
                  <a:lnTo>
                    <a:pt x="5218" y="4234"/>
                  </a:lnTo>
                  <a:lnTo>
                    <a:pt x="5229" y="4222"/>
                  </a:lnTo>
                  <a:lnTo>
                    <a:pt x="5239" y="4209"/>
                  </a:lnTo>
                  <a:lnTo>
                    <a:pt x="5250" y="4194"/>
                  </a:lnTo>
                  <a:lnTo>
                    <a:pt x="5259" y="4181"/>
                  </a:lnTo>
                  <a:lnTo>
                    <a:pt x="5268" y="4167"/>
                  </a:lnTo>
                  <a:lnTo>
                    <a:pt x="5275" y="4153"/>
                  </a:lnTo>
                  <a:lnTo>
                    <a:pt x="5277" y="4147"/>
                  </a:lnTo>
                  <a:lnTo>
                    <a:pt x="5278" y="4140"/>
                  </a:lnTo>
                  <a:lnTo>
                    <a:pt x="5279" y="4134"/>
                  </a:lnTo>
                  <a:lnTo>
                    <a:pt x="5280" y="4127"/>
                  </a:lnTo>
                  <a:lnTo>
                    <a:pt x="5279" y="4115"/>
                  </a:lnTo>
                  <a:lnTo>
                    <a:pt x="5277" y="4103"/>
                  </a:lnTo>
                  <a:lnTo>
                    <a:pt x="5274" y="4092"/>
                  </a:lnTo>
                  <a:lnTo>
                    <a:pt x="5271" y="4081"/>
                  </a:lnTo>
                  <a:lnTo>
                    <a:pt x="5269" y="4070"/>
                  </a:lnTo>
                  <a:lnTo>
                    <a:pt x="5268" y="4058"/>
                  </a:lnTo>
                  <a:lnTo>
                    <a:pt x="5268" y="4053"/>
                  </a:lnTo>
                  <a:lnTo>
                    <a:pt x="5268" y="4047"/>
                  </a:lnTo>
                  <a:lnTo>
                    <a:pt x="5269" y="4042"/>
                  </a:lnTo>
                  <a:lnTo>
                    <a:pt x="5271" y="4036"/>
                  </a:lnTo>
                  <a:lnTo>
                    <a:pt x="5276" y="4020"/>
                  </a:lnTo>
                  <a:lnTo>
                    <a:pt x="5280" y="3994"/>
                  </a:lnTo>
                  <a:lnTo>
                    <a:pt x="5285" y="3962"/>
                  </a:lnTo>
                  <a:lnTo>
                    <a:pt x="5289" y="3929"/>
                  </a:lnTo>
                  <a:lnTo>
                    <a:pt x="5292" y="3895"/>
                  </a:lnTo>
                  <a:lnTo>
                    <a:pt x="5296" y="3865"/>
                  </a:lnTo>
                  <a:lnTo>
                    <a:pt x="5299" y="3843"/>
                  </a:lnTo>
                  <a:lnTo>
                    <a:pt x="5300" y="3830"/>
                  </a:lnTo>
                  <a:lnTo>
                    <a:pt x="5311" y="3813"/>
                  </a:lnTo>
                  <a:lnTo>
                    <a:pt x="5328" y="3790"/>
                  </a:lnTo>
                  <a:lnTo>
                    <a:pt x="5332" y="3784"/>
                  </a:lnTo>
                  <a:lnTo>
                    <a:pt x="5334" y="3778"/>
                  </a:lnTo>
                  <a:lnTo>
                    <a:pt x="5337" y="3771"/>
                  </a:lnTo>
                  <a:lnTo>
                    <a:pt x="5338" y="3766"/>
                  </a:lnTo>
                  <a:lnTo>
                    <a:pt x="5337" y="3759"/>
                  </a:lnTo>
                  <a:lnTo>
                    <a:pt x="5335" y="3754"/>
                  </a:lnTo>
                  <a:lnTo>
                    <a:pt x="5331" y="3748"/>
                  </a:lnTo>
                  <a:lnTo>
                    <a:pt x="5326" y="3744"/>
                  </a:lnTo>
                  <a:lnTo>
                    <a:pt x="5311" y="3735"/>
                  </a:lnTo>
                  <a:lnTo>
                    <a:pt x="5299" y="3725"/>
                  </a:lnTo>
                  <a:lnTo>
                    <a:pt x="5288" y="3715"/>
                  </a:lnTo>
                  <a:lnTo>
                    <a:pt x="5278" y="3705"/>
                  </a:lnTo>
                  <a:lnTo>
                    <a:pt x="5270" y="3693"/>
                  </a:lnTo>
                  <a:lnTo>
                    <a:pt x="5265" y="3681"/>
                  </a:lnTo>
                  <a:lnTo>
                    <a:pt x="5263" y="3674"/>
                  </a:lnTo>
                  <a:lnTo>
                    <a:pt x="5260" y="3668"/>
                  </a:lnTo>
                  <a:lnTo>
                    <a:pt x="5259" y="3661"/>
                  </a:lnTo>
                  <a:lnTo>
                    <a:pt x="5259" y="3653"/>
                  </a:lnTo>
                  <a:lnTo>
                    <a:pt x="5259" y="3638"/>
                  </a:lnTo>
                  <a:lnTo>
                    <a:pt x="5257" y="3622"/>
                  </a:lnTo>
                  <a:lnTo>
                    <a:pt x="5255" y="3608"/>
                  </a:lnTo>
                  <a:lnTo>
                    <a:pt x="5253" y="3595"/>
                  </a:lnTo>
                  <a:lnTo>
                    <a:pt x="5248" y="3573"/>
                  </a:lnTo>
                  <a:lnTo>
                    <a:pt x="5247" y="3558"/>
                  </a:lnTo>
                  <a:lnTo>
                    <a:pt x="5248" y="3545"/>
                  </a:lnTo>
                  <a:lnTo>
                    <a:pt x="5252" y="3530"/>
                  </a:lnTo>
                  <a:lnTo>
                    <a:pt x="5254" y="3515"/>
                  </a:lnTo>
                  <a:lnTo>
                    <a:pt x="5255" y="3509"/>
                  </a:lnTo>
                  <a:lnTo>
                    <a:pt x="5258" y="3502"/>
                  </a:lnTo>
                  <a:lnTo>
                    <a:pt x="5266" y="3487"/>
                  </a:lnTo>
                  <a:lnTo>
                    <a:pt x="5269" y="3478"/>
                  </a:lnTo>
                  <a:lnTo>
                    <a:pt x="5273" y="3469"/>
                  </a:lnTo>
                  <a:lnTo>
                    <a:pt x="5275" y="3461"/>
                  </a:lnTo>
                  <a:lnTo>
                    <a:pt x="5276" y="3456"/>
                  </a:lnTo>
                  <a:lnTo>
                    <a:pt x="5275" y="3441"/>
                  </a:lnTo>
                  <a:lnTo>
                    <a:pt x="5271" y="3423"/>
                  </a:lnTo>
                  <a:lnTo>
                    <a:pt x="5269" y="3405"/>
                  </a:lnTo>
                  <a:lnTo>
                    <a:pt x="5267" y="3398"/>
                  </a:lnTo>
                  <a:lnTo>
                    <a:pt x="5270" y="3395"/>
                  </a:lnTo>
                  <a:lnTo>
                    <a:pt x="5278" y="3388"/>
                  </a:lnTo>
                  <a:lnTo>
                    <a:pt x="5281" y="3384"/>
                  </a:lnTo>
                  <a:lnTo>
                    <a:pt x="5285" y="3378"/>
                  </a:lnTo>
                  <a:lnTo>
                    <a:pt x="5287" y="3374"/>
                  </a:lnTo>
                  <a:lnTo>
                    <a:pt x="5288" y="3368"/>
                  </a:lnTo>
                  <a:lnTo>
                    <a:pt x="5287" y="3364"/>
                  </a:lnTo>
                  <a:lnTo>
                    <a:pt x="5285" y="3357"/>
                  </a:lnTo>
                  <a:lnTo>
                    <a:pt x="5280" y="3352"/>
                  </a:lnTo>
                  <a:lnTo>
                    <a:pt x="5276" y="3345"/>
                  </a:lnTo>
                  <a:lnTo>
                    <a:pt x="5267" y="3336"/>
                  </a:lnTo>
                  <a:lnTo>
                    <a:pt x="5264" y="3332"/>
                  </a:lnTo>
                  <a:lnTo>
                    <a:pt x="5259" y="3328"/>
                  </a:lnTo>
                  <a:lnTo>
                    <a:pt x="5253" y="3318"/>
                  </a:lnTo>
                  <a:lnTo>
                    <a:pt x="5249" y="3312"/>
                  </a:lnTo>
                  <a:lnTo>
                    <a:pt x="5248" y="3306"/>
                  </a:lnTo>
                  <a:lnTo>
                    <a:pt x="5247" y="3303"/>
                  </a:lnTo>
                  <a:lnTo>
                    <a:pt x="5248" y="3300"/>
                  </a:lnTo>
                  <a:lnTo>
                    <a:pt x="5249" y="3298"/>
                  </a:lnTo>
                  <a:lnTo>
                    <a:pt x="5252" y="3295"/>
                  </a:lnTo>
                  <a:lnTo>
                    <a:pt x="5263" y="3286"/>
                  </a:lnTo>
                  <a:lnTo>
                    <a:pt x="5276" y="3278"/>
                  </a:lnTo>
                  <a:lnTo>
                    <a:pt x="5288" y="3272"/>
                  </a:lnTo>
                  <a:lnTo>
                    <a:pt x="5292" y="3270"/>
                  </a:lnTo>
                  <a:lnTo>
                    <a:pt x="5298" y="3259"/>
                  </a:lnTo>
                  <a:lnTo>
                    <a:pt x="5302" y="3247"/>
                  </a:lnTo>
                  <a:lnTo>
                    <a:pt x="5305" y="3233"/>
                  </a:lnTo>
                  <a:lnTo>
                    <a:pt x="5307" y="3219"/>
                  </a:lnTo>
                  <a:lnTo>
                    <a:pt x="5309" y="3197"/>
                  </a:lnTo>
                  <a:lnTo>
                    <a:pt x="5309" y="3187"/>
                  </a:lnTo>
                  <a:lnTo>
                    <a:pt x="5317" y="3147"/>
                  </a:lnTo>
                  <a:lnTo>
                    <a:pt x="5321" y="3138"/>
                  </a:lnTo>
                  <a:lnTo>
                    <a:pt x="5333" y="3113"/>
                  </a:lnTo>
                  <a:lnTo>
                    <a:pt x="5351" y="3078"/>
                  </a:lnTo>
                  <a:lnTo>
                    <a:pt x="5375" y="3036"/>
                  </a:lnTo>
                  <a:lnTo>
                    <a:pt x="5387" y="3014"/>
                  </a:lnTo>
                  <a:lnTo>
                    <a:pt x="5402" y="2992"/>
                  </a:lnTo>
                  <a:lnTo>
                    <a:pt x="5416" y="2970"/>
                  </a:lnTo>
                  <a:lnTo>
                    <a:pt x="5432" y="2948"/>
                  </a:lnTo>
                  <a:lnTo>
                    <a:pt x="5447" y="2929"/>
                  </a:lnTo>
                  <a:lnTo>
                    <a:pt x="5462" y="2910"/>
                  </a:lnTo>
                  <a:lnTo>
                    <a:pt x="5479" y="2895"/>
                  </a:lnTo>
                  <a:lnTo>
                    <a:pt x="5495" y="2883"/>
                  </a:lnTo>
                  <a:lnTo>
                    <a:pt x="5502" y="2877"/>
                  </a:lnTo>
                  <a:lnTo>
                    <a:pt x="5510" y="2870"/>
                  </a:lnTo>
                  <a:lnTo>
                    <a:pt x="5519" y="2862"/>
                  </a:lnTo>
                  <a:lnTo>
                    <a:pt x="5527" y="2853"/>
                  </a:lnTo>
                  <a:lnTo>
                    <a:pt x="5544" y="2833"/>
                  </a:lnTo>
                  <a:lnTo>
                    <a:pt x="5562" y="2810"/>
                  </a:lnTo>
                  <a:lnTo>
                    <a:pt x="5580" y="2786"/>
                  </a:lnTo>
                  <a:lnTo>
                    <a:pt x="5597" y="2759"/>
                  </a:lnTo>
                  <a:lnTo>
                    <a:pt x="5615" y="2732"/>
                  </a:lnTo>
                  <a:lnTo>
                    <a:pt x="5633" y="2704"/>
                  </a:lnTo>
                  <a:lnTo>
                    <a:pt x="5667" y="2649"/>
                  </a:lnTo>
                  <a:lnTo>
                    <a:pt x="5699" y="2600"/>
                  </a:lnTo>
                  <a:lnTo>
                    <a:pt x="5713" y="2579"/>
                  </a:lnTo>
                  <a:lnTo>
                    <a:pt x="5726" y="2562"/>
                  </a:lnTo>
                  <a:lnTo>
                    <a:pt x="5739" y="2547"/>
                  </a:lnTo>
                  <a:lnTo>
                    <a:pt x="5750" y="2537"/>
                  </a:lnTo>
                  <a:lnTo>
                    <a:pt x="5788" y="2509"/>
                  </a:lnTo>
                  <a:lnTo>
                    <a:pt x="5827" y="2483"/>
                  </a:lnTo>
                  <a:lnTo>
                    <a:pt x="5846" y="2469"/>
                  </a:lnTo>
                  <a:lnTo>
                    <a:pt x="5866" y="2453"/>
                  </a:lnTo>
                  <a:lnTo>
                    <a:pt x="5885" y="2435"/>
                  </a:lnTo>
                  <a:lnTo>
                    <a:pt x="5906" y="2414"/>
                  </a:lnTo>
                  <a:lnTo>
                    <a:pt x="5916" y="2401"/>
                  </a:lnTo>
                  <a:lnTo>
                    <a:pt x="5926" y="2389"/>
                  </a:lnTo>
                  <a:lnTo>
                    <a:pt x="5936" y="2377"/>
                  </a:lnTo>
                  <a:lnTo>
                    <a:pt x="5944" y="2365"/>
                  </a:lnTo>
                  <a:lnTo>
                    <a:pt x="5959" y="2341"/>
                  </a:lnTo>
                  <a:lnTo>
                    <a:pt x="5972" y="2318"/>
                  </a:lnTo>
                  <a:lnTo>
                    <a:pt x="5987" y="2283"/>
                  </a:lnTo>
                  <a:lnTo>
                    <a:pt x="5993" y="2269"/>
                  </a:lnTo>
                  <a:lnTo>
                    <a:pt x="5998" y="2259"/>
                  </a:lnTo>
                  <a:lnTo>
                    <a:pt x="6010" y="2230"/>
                  </a:lnTo>
                  <a:lnTo>
                    <a:pt x="6029" y="2191"/>
                  </a:lnTo>
                  <a:lnTo>
                    <a:pt x="6051" y="2143"/>
                  </a:lnTo>
                  <a:lnTo>
                    <a:pt x="6075" y="2093"/>
                  </a:lnTo>
                  <a:lnTo>
                    <a:pt x="6098" y="2048"/>
                  </a:lnTo>
                  <a:lnTo>
                    <a:pt x="6116" y="2012"/>
                  </a:lnTo>
                  <a:lnTo>
                    <a:pt x="6128" y="1989"/>
                  </a:lnTo>
                  <a:lnTo>
                    <a:pt x="6151" y="1957"/>
                  </a:lnTo>
                  <a:lnTo>
                    <a:pt x="6175" y="1918"/>
                  </a:lnTo>
                  <a:lnTo>
                    <a:pt x="6197" y="1881"/>
                  </a:lnTo>
                  <a:lnTo>
                    <a:pt x="6211" y="1853"/>
                  </a:lnTo>
                  <a:lnTo>
                    <a:pt x="6223" y="1823"/>
                  </a:lnTo>
                  <a:lnTo>
                    <a:pt x="6238" y="1783"/>
                  </a:lnTo>
                  <a:lnTo>
                    <a:pt x="6251" y="1745"/>
                  </a:lnTo>
                  <a:lnTo>
                    <a:pt x="6261" y="1717"/>
                  </a:lnTo>
                  <a:lnTo>
                    <a:pt x="6262" y="1713"/>
                  </a:lnTo>
                  <a:lnTo>
                    <a:pt x="6262" y="1708"/>
                  </a:lnTo>
                  <a:lnTo>
                    <a:pt x="6262" y="1704"/>
                  </a:lnTo>
                  <a:lnTo>
                    <a:pt x="6262" y="1699"/>
                  </a:lnTo>
                  <a:lnTo>
                    <a:pt x="6259" y="1692"/>
                  </a:lnTo>
                  <a:lnTo>
                    <a:pt x="6255" y="1684"/>
                  </a:lnTo>
                  <a:lnTo>
                    <a:pt x="6252" y="1676"/>
                  </a:lnTo>
                  <a:lnTo>
                    <a:pt x="6248" y="1670"/>
                  </a:lnTo>
                  <a:lnTo>
                    <a:pt x="6245" y="1664"/>
                  </a:lnTo>
                  <a:lnTo>
                    <a:pt x="6244" y="1660"/>
                  </a:lnTo>
                  <a:lnTo>
                    <a:pt x="6244" y="1650"/>
                  </a:lnTo>
                  <a:lnTo>
                    <a:pt x="6245" y="1640"/>
                  </a:lnTo>
                  <a:lnTo>
                    <a:pt x="6248" y="1634"/>
                  </a:lnTo>
                  <a:lnTo>
                    <a:pt x="6250" y="1630"/>
                  </a:lnTo>
                  <a:lnTo>
                    <a:pt x="6252" y="1625"/>
                  </a:lnTo>
                  <a:lnTo>
                    <a:pt x="6257" y="1622"/>
                  </a:lnTo>
                  <a:lnTo>
                    <a:pt x="6261" y="1619"/>
                  </a:lnTo>
                  <a:lnTo>
                    <a:pt x="6264" y="1613"/>
                  </a:lnTo>
                  <a:lnTo>
                    <a:pt x="6266" y="1607"/>
                  </a:lnTo>
                  <a:lnTo>
                    <a:pt x="6268" y="1601"/>
                  </a:lnTo>
                  <a:lnTo>
                    <a:pt x="6269" y="1590"/>
                  </a:lnTo>
                  <a:lnTo>
                    <a:pt x="6269" y="1586"/>
                  </a:lnTo>
                  <a:lnTo>
                    <a:pt x="6249" y="1572"/>
                  </a:lnTo>
                  <a:lnTo>
                    <a:pt x="6249" y="1519"/>
                  </a:lnTo>
                  <a:lnTo>
                    <a:pt x="6240" y="1474"/>
                  </a:lnTo>
                  <a:lnTo>
                    <a:pt x="6238" y="1470"/>
                  </a:lnTo>
                  <a:lnTo>
                    <a:pt x="6229" y="1462"/>
                  </a:lnTo>
                  <a:lnTo>
                    <a:pt x="6227" y="1460"/>
                  </a:lnTo>
                  <a:lnTo>
                    <a:pt x="6223" y="1460"/>
                  </a:lnTo>
                  <a:lnTo>
                    <a:pt x="6221" y="1460"/>
                  </a:lnTo>
                  <a:lnTo>
                    <a:pt x="6218" y="1460"/>
                  </a:lnTo>
                  <a:lnTo>
                    <a:pt x="6215" y="1462"/>
                  </a:lnTo>
                  <a:lnTo>
                    <a:pt x="6210" y="1464"/>
                  </a:lnTo>
                  <a:lnTo>
                    <a:pt x="6207" y="1469"/>
                  </a:lnTo>
                  <a:lnTo>
                    <a:pt x="6204" y="1474"/>
                  </a:lnTo>
                  <a:lnTo>
                    <a:pt x="6195" y="1485"/>
                  </a:lnTo>
                  <a:lnTo>
                    <a:pt x="6186" y="1495"/>
                  </a:lnTo>
                  <a:lnTo>
                    <a:pt x="6177" y="1504"/>
                  </a:lnTo>
                  <a:lnTo>
                    <a:pt x="6168" y="1511"/>
                  </a:lnTo>
                  <a:lnTo>
                    <a:pt x="6155" y="1520"/>
                  </a:lnTo>
                  <a:lnTo>
                    <a:pt x="6149" y="1524"/>
                  </a:lnTo>
                  <a:lnTo>
                    <a:pt x="6144" y="1525"/>
                  </a:lnTo>
                  <a:lnTo>
                    <a:pt x="6128" y="1527"/>
                  </a:lnTo>
                  <a:lnTo>
                    <a:pt x="6106" y="1530"/>
                  </a:lnTo>
                  <a:lnTo>
                    <a:pt x="6080" y="1532"/>
                  </a:lnTo>
                  <a:lnTo>
                    <a:pt x="6053" y="1532"/>
                  </a:lnTo>
                  <a:lnTo>
                    <a:pt x="6029" y="1534"/>
                  </a:lnTo>
                  <a:lnTo>
                    <a:pt x="6018" y="1536"/>
                  </a:lnTo>
                  <a:lnTo>
                    <a:pt x="6008" y="1538"/>
                  </a:lnTo>
                  <a:lnTo>
                    <a:pt x="5998" y="1543"/>
                  </a:lnTo>
                  <a:lnTo>
                    <a:pt x="5989" y="1548"/>
                  </a:lnTo>
                  <a:lnTo>
                    <a:pt x="5968" y="1561"/>
                  </a:lnTo>
                  <a:lnTo>
                    <a:pt x="5948" y="1572"/>
                  </a:lnTo>
                  <a:lnTo>
                    <a:pt x="5933" y="1581"/>
                  </a:lnTo>
                  <a:lnTo>
                    <a:pt x="5927" y="1586"/>
                  </a:lnTo>
                  <a:lnTo>
                    <a:pt x="5923" y="1584"/>
                  </a:lnTo>
                  <a:lnTo>
                    <a:pt x="5914" y="1582"/>
                  </a:lnTo>
                  <a:lnTo>
                    <a:pt x="5908" y="1581"/>
                  </a:lnTo>
                  <a:lnTo>
                    <a:pt x="5901" y="1581"/>
                  </a:lnTo>
                  <a:lnTo>
                    <a:pt x="5893" y="1582"/>
                  </a:lnTo>
                  <a:lnTo>
                    <a:pt x="5885" y="1586"/>
                  </a:lnTo>
                  <a:lnTo>
                    <a:pt x="5868" y="1593"/>
                  </a:lnTo>
                  <a:lnTo>
                    <a:pt x="5849" y="1602"/>
                  </a:lnTo>
                  <a:lnTo>
                    <a:pt x="5835" y="1611"/>
                  </a:lnTo>
                  <a:lnTo>
                    <a:pt x="5828" y="1614"/>
                  </a:lnTo>
                  <a:lnTo>
                    <a:pt x="5774" y="1634"/>
                  </a:lnTo>
                  <a:lnTo>
                    <a:pt x="5761" y="1635"/>
                  </a:lnTo>
                  <a:lnTo>
                    <a:pt x="5731" y="1634"/>
                  </a:lnTo>
                  <a:lnTo>
                    <a:pt x="5715" y="1633"/>
                  </a:lnTo>
                  <a:lnTo>
                    <a:pt x="5701" y="1631"/>
                  </a:lnTo>
                  <a:lnTo>
                    <a:pt x="5696" y="1630"/>
                  </a:lnTo>
                  <a:lnTo>
                    <a:pt x="5692" y="1628"/>
                  </a:lnTo>
                  <a:lnTo>
                    <a:pt x="5689" y="1625"/>
                  </a:lnTo>
                  <a:lnTo>
                    <a:pt x="5688" y="1622"/>
                  </a:lnTo>
                  <a:lnTo>
                    <a:pt x="5687" y="1604"/>
                  </a:lnTo>
                  <a:lnTo>
                    <a:pt x="5682" y="1579"/>
                  </a:lnTo>
                  <a:lnTo>
                    <a:pt x="5680" y="1567"/>
                  </a:lnTo>
                  <a:lnTo>
                    <a:pt x="5678" y="1556"/>
                  </a:lnTo>
                  <a:lnTo>
                    <a:pt x="5675" y="1546"/>
                  </a:lnTo>
                  <a:lnTo>
                    <a:pt x="5671" y="1540"/>
                  </a:lnTo>
                  <a:lnTo>
                    <a:pt x="5662" y="1533"/>
                  </a:lnTo>
                  <a:lnTo>
                    <a:pt x="5650" y="1525"/>
                  </a:lnTo>
                  <a:lnTo>
                    <a:pt x="5648" y="1524"/>
                  </a:lnTo>
                  <a:lnTo>
                    <a:pt x="5646" y="1522"/>
                  </a:lnTo>
                  <a:lnTo>
                    <a:pt x="5645" y="1518"/>
                  </a:lnTo>
                  <a:lnTo>
                    <a:pt x="5645" y="1515"/>
                  </a:lnTo>
                  <a:lnTo>
                    <a:pt x="5645" y="1512"/>
                  </a:lnTo>
                  <a:lnTo>
                    <a:pt x="5646" y="1508"/>
                  </a:lnTo>
                  <a:lnTo>
                    <a:pt x="5648" y="1504"/>
                  </a:lnTo>
                  <a:lnTo>
                    <a:pt x="5651" y="1498"/>
                  </a:lnTo>
                  <a:lnTo>
                    <a:pt x="5658" y="1486"/>
                  </a:lnTo>
                  <a:lnTo>
                    <a:pt x="5663" y="1472"/>
                  </a:lnTo>
                  <a:lnTo>
                    <a:pt x="5669" y="1458"/>
                  </a:lnTo>
                  <a:lnTo>
                    <a:pt x="5673" y="1442"/>
                  </a:lnTo>
                  <a:lnTo>
                    <a:pt x="5677" y="1428"/>
                  </a:lnTo>
                  <a:lnTo>
                    <a:pt x="5681" y="1417"/>
                  </a:lnTo>
                  <a:lnTo>
                    <a:pt x="5683" y="1411"/>
                  </a:lnTo>
                  <a:lnTo>
                    <a:pt x="5687" y="1408"/>
                  </a:lnTo>
                  <a:lnTo>
                    <a:pt x="5689" y="1406"/>
                  </a:lnTo>
                  <a:lnTo>
                    <a:pt x="5692" y="1403"/>
                  </a:lnTo>
                  <a:lnTo>
                    <a:pt x="5705" y="1399"/>
                  </a:lnTo>
                  <a:lnTo>
                    <a:pt x="5721" y="1395"/>
                  </a:lnTo>
                  <a:lnTo>
                    <a:pt x="5729" y="1391"/>
                  </a:lnTo>
                  <a:lnTo>
                    <a:pt x="5736" y="1389"/>
                  </a:lnTo>
                  <a:lnTo>
                    <a:pt x="5743" y="1388"/>
                  </a:lnTo>
                  <a:lnTo>
                    <a:pt x="5750" y="1387"/>
                  </a:lnTo>
                  <a:lnTo>
                    <a:pt x="5763" y="1388"/>
                  </a:lnTo>
                  <a:lnTo>
                    <a:pt x="5777" y="1389"/>
                  </a:lnTo>
                  <a:lnTo>
                    <a:pt x="5792" y="1389"/>
                  </a:lnTo>
                  <a:lnTo>
                    <a:pt x="5807" y="1387"/>
                  </a:lnTo>
                  <a:lnTo>
                    <a:pt x="5811" y="1386"/>
                  </a:lnTo>
                  <a:lnTo>
                    <a:pt x="5816" y="1384"/>
                  </a:lnTo>
                  <a:lnTo>
                    <a:pt x="5820" y="1381"/>
                  </a:lnTo>
                  <a:lnTo>
                    <a:pt x="5825" y="1377"/>
                  </a:lnTo>
                  <a:lnTo>
                    <a:pt x="5834" y="1368"/>
                  </a:lnTo>
                  <a:lnTo>
                    <a:pt x="5843" y="1359"/>
                  </a:lnTo>
                  <a:lnTo>
                    <a:pt x="5852" y="1349"/>
                  </a:lnTo>
                  <a:lnTo>
                    <a:pt x="5861" y="1342"/>
                  </a:lnTo>
                  <a:lnTo>
                    <a:pt x="5868" y="1336"/>
                  </a:lnTo>
                  <a:lnTo>
                    <a:pt x="5873" y="1334"/>
                  </a:lnTo>
                  <a:lnTo>
                    <a:pt x="5884" y="1333"/>
                  </a:lnTo>
                  <a:lnTo>
                    <a:pt x="5900" y="1329"/>
                  </a:lnTo>
                  <a:lnTo>
                    <a:pt x="5919" y="1327"/>
                  </a:lnTo>
                  <a:lnTo>
                    <a:pt x="5940" y="1325"/>
                  </a:lnTo>
                  <a:lnTo>
                    <a:pt x="5962" y="1325"/>
                  </a:lnTo>
                  <a:lnTo>
                    <a:pt x="5983" y="1323"/>
                  </a:lnTo>
                  <a:lnTo>
                    <a:pt x="6000" y="1321"/>
                  </a:lnTo>
                  <a:lnTo>
                    <a:pt x="6014" y="1317"/>
                  </a:lnTo>
                  <a:lnTo>
                    <a:pt x="6026" y="1311"/>
                  </a:lnTo>
                  <a:lnTo>
                    <a:pt x="6041" y="1302"/>
                  </a:lnTo>
                  <a:lnTo>
                    <a:pt x="6053" y="1292"/>
                  </a:lnTo>
                  <a:lnTo>
                    <a:pt x="6059" y="1289"/>
                  </a:lnTo>
                  <a:lnTo>
                    <a:pt x="6096" y="1264"/>
                  </a:lnTo>
                  <a:lnTo>
                    <a:pt x="6101" y="1254"/>
                  </a:lnTo>
                  <a:lnTo>
                    <a:pt x="6115" y="1235"/>
                  </a:lnTo>
                  <a:lnTo>
                    <a:pt x="6120" y="1229"/>
                  </a:lnTo>
                  <a:lnTo>
                    <a:pt x="6126" y="1224"/>
                  </a:lnTo>
                  <a:lnTo>
                    <a:pt x="6133" y="1218"/>
                  </a:lnTo>
                  <a:lnTo>
                    <a:pt x="6139" y="1214"/>
                  </a:lnTo>
                  <a:lnTo>
                    <a:pt x="6147" y="1209"/>
                  </a:lnTo>
                  <a:lnTo>
                    <a:pt x="6155" y="1206"/>
                  </a:lnTo>
                  <a:lnTo>
                    <a:pt x="6165" y="1204"/>
                  </a:lnTo>
                  <a:lnTo>
                    <a:pt x="6174" y="1201"/>
                  </a:lnTo>
                  <a:lnTo>
                    <a:pt x="6184" y="1200"/>
                  </a:lnTo>
                  <a:lnTo>
                    <a:pt x="6194" y="1199"/>
                  </a:lnTo>
                  <a:lnTo>
                    <a:pt x="6204" y="1196"/>
                  </a:lnTo>
                  <a:lnTo>
                    <a:pt x="6212" y="1193"/>
                  </a:lnTo>
                  <a:lnTo>
                    <a:pt x="6221" y="1189"/>
                  </a:lnTo>
                  <a:lnTo>
                    <a:pt x="6229" y="1185"/>
                  </a:lnTo>
                  <a:lnTo>
                    <a:pt x="6238" y="1179"/>
                  </a:lnTo>
                  <a:lnTo>
                    <a:pt x="6245" y="1174"/>
                  </a:lnTo>
                  <a:lnTo>
                    <a:pt x="6260" y="1161"/>
                  </a:lnTo>
                  <a:lnTo>
                    <a:pt x="6274" y="1146"/>
                  </a:lnTo>
                  <a:lnTo>
                    <a:pt x="6286" y="1130"/>
                  </a:lnTo>
                  <a:lnTo>
                    <a:pt x="6297" y="1112"/>
                  </a:lnTo>
                  <a:lnTo>
                    <a:pt x="6306" y="1094"/>
                  </a:lnTo>
                  <a:lnTo>
                    <a:pt x="6312" y="1080"/>
                  </a:lnTo>
                  <a:lnTo>
                    <a:pt x="6315" y="1067"/>
                  </a:lnTo>
                  <a:lnTo>
                    <a:pt x="6317" y="1057"/>
                  </a:lnTo>
                  <a:lnTo>
                    <a:pt x="6321" y="1046"/>
                  </a:lnTo>
                  <a:lnTo>
                    <a:pt x="6325" y="1037"/>
                  </a:lnTo>
                  <a:lnTo>
                    <a:pt x="6327" y="1031"/>
                  </a:lnTo>
                  <a:lnTo>
                    <a:pt x="6332" y="1027"/>
                  </a:lnTo>
                  <a:lnTo>
                    <a:pt x="6337" y="1021"/>
                  </a:lnTo>
                  <a:lnTo>
                    <a:pt x="6343" y="1017"/>
                  </a:lnTo>
                  <a:lnTo>
                    <a:pt x="6365" y="998"/>
                  </a:lnTo>
                  <a:lnTo>
                    <a:pt x="6379" y="986"/>
                  </a:lnTo>
                  <a:lnTo>
                    <a:pt x="6385" y="981"/>
                  </a:lnTo>
                  <a:lnTo>
                    <a:pt x="6390" y="976"/>
                  </a:lnTo>
                  <a:lnTo>
                    <a:pt x="6397" y="972"/>
                  </a:lnTo>
                  <a:lnTo>
                    <a:pt x="6405" y="967"/>
                  </a:lnTo>
                  <a:lnTo>
                    <a:pt x="6420" y="957"/>
                  </a:lnTo>
                  <a:lnTo>
                    <a:pt x="6432" y="949"/>
                  </a:lnTo>
                  <a:lnTo>
                    <a:pt x="6438" y="945"/>
                  </a:lnTo>
                  <a:lnTo>
                    <a:pt x="6443" y="943"/>
                  </a:lnTo>
                  <a:lnTo>
                    <a:pt x="6450" y="942"/>
                  </a:lnTo>
                  <a:lnTo>
                    <a:pt x="6459" y="942"/>
                  </a:lnTo>
                  <a:lnTo>
                    <a:pt x="6462" y="943"/>
                  </a:lnTo>
                  <a:lnTo>
                    <a:pt x="6465" y="944"/>
                  </a:lnTo>
                  <a:lnTo>
                    <a:pt x="6466" y="945"/>
                  </a:lnTo>
                  <a:lnTo>
                    <a:pt x="6466" y="948"/>
                  </a:lnTo>
                  <a:lnTo>
                    <a:pt x="6465" y="950"/>
                  </a:lnTo>
                  <a:lnTo>
                    <a:pt x="6463" y="952"/>
                  </a:lnTo>
                  <a:lnTo>
                    <a:pt x="6462" y="953"/>
                  </a:lnTo>
                  <a:lnTo>
                    <a:pt x="6462" y="953"/>
                  </a:lnTo>
                  <a:lnTo>
                    <a:pt x="6462" y="954"/>
                  </a:lnTo>
                  <a:lnTo>
                    <a:pt x="6464" y="953"/>
                  </a:lnTo>
                  <a:lnTo>
                    <a:pt x="6471" y="951"/>
                  </a:lnTo>
                  <a:lnTo>
                    <a:pt x="6483" y="946"/>
                  </a:lnTo>
                  <a:lnTo>
                    <a:pt x="6498" y="940"/>
                  </a:lnTo>
                  <a:lnTo>
                    <a:pt x="6509" y="933"/>
                  </a:lnTo>
                  <a:lnTo>
                    <a:pt x="6517" y="928"/>
                  </a:lnTo>
                  <a:lnTo>
                    <a:pt x="6523" y="921"/>
                  </a:lnTo>
                  <a:lnTo>
                    <a:pt x="6529" y="910"/>
                  </a:lnTo>
                  <a:lnTo>
                    <a:pt x="6537" y="901"/>
                  </a:lnTo>
                  <a:lnTo>
                    <a:pt x="6548" y="892"/>
                  </a:lnTo>
                  <a:lnTo>
                    <a:pt x="6562" y="879"/>
                  </a:lnTo>
                  <a:lnTo>
                    <a:pt x="6573" y="869"/>
                  </a:lnTo>
                  <a:lnTo>
                    <a:pt x="6578" y="864"/>
                  </a:lnTo>
                  <a:lnTo>
                    <a:pt x="6582" y="860"/>
                  </a:lnTo>
                  <a:lnTo>
                    <a:pt x="6592" y="851"/>
                  </a:lnTo>
                  <a:lnTo>
                    <a:pt x="6604" y="838"/>
                  </a:lnTo>
                  <a:lnTo>
                    <a:pt x="6615" y="823"/>
                  </a:lnTo>
                  <a:lnTo>
                    <a:pt x="6625" y="805"/>
                  </a:lnTo>
                  <a:lnTo>
                    <a:pt x="6636" y="786"/>
                  </a:lnTo>
                  <a:lnTo>
                    <a:pt x="6644" y="771"/>
                  </a:lnTo>
                  <a:lnTo>
                    <a:pt x="6649" y="765"/>
                  </a:lnTo>
                  <a:lnTo>
                    <a:pt x="6654" y="761"/>
                  </a:lnTo>
                  <a:lnTo>
                    <a:pt x="6668" y="749"/>
                  </a:lnTo>
                  <a:lnTo>
                    <a:pt x="6676" y="739"/>
                  </a:lnTo>
                  <a:lnTo>
                    <a:pt x="6683" y="729"/>
                  </a:lnTo>
                  <a:lnTo>
                    <a:pt x="6686" y="723"/>
                  </a:lnTo>
                  <a:lnTo>
                    <a:pt x="6687" y="717"/>
                  </a:lnTo>
                  <a:lnTo>
                    <a:pt x="6689" y="710"/>
                  </a:lnTo>
                  <a:lnTo>
                    <a:pt x="6689" y="704"/>
                  </a:lnTo>
                  <a:lnTo>
                    <a:pt x="6687" y="679"/>
                  </a:lnTo>
                  <a:lnTo>
                    <a:pt x="6685" y="659"/>
                  </a:lnTo>
                  <a:lnTo>
                    <a:pt x="6684" y="653"/>
                  </a:lnTo>
                  <a:lnTo>
                    <a:pt x="6684" y="646"/>
                  </a:lnTo>
                  <a:lnTo>
                    <a:pt x="6685" y="644"/>
                  </a:lnTo>
                  <a:lnTo>
                    <a:pt x="6686" y="642"/>
                  </a:lnTo>
                  <a:lnTo>
                    <a:pt x="6687" y="640"/>
                  </a:lnTo>
                  <a:lnTo>
                    <a:pt x="6689" y="637"/>
                  </a:lnTo>
                  <a:lnTo>
                    <a:pt x="6710" y="626"/>
                  </a:lnTo>
                  <a:lnTo>
                    <a:pt x="6723" y="621"/>
                  </a:lnTo>
                  <a:lnTo>
                    <a:pt x="6725" y="620"/>
                  </a:lnTo>
                  <a:lnTo>
                    <a:pt x="6731" y="615"/>
                  </a:lnTo>
                  <a:lnTo>
                    <a:pt x="6735" y="613"/>
                  </a:lnTo>
                  <a:lnTo>
                    <a:pt x="6738" y="609"/>
                  </a:lnTo>
                  <a:lnTo>
                    <a:pt x="6741" y="605"/>
                  </a:lnTo>
                  <a:lnTo>
                    <a:pt x="6742" y="601"/>
                  </a:lnTo>
                  <a:lnTo>
                    <a:pt x="6745" y="589"/>
                  </a:lnTo>
                  <a:lnTo>
                    <a:pt x="6744" y="573"/>
                  </a:lnTo>
                  <a:lnTo>
                    <a:pt x="6745" y="566"/>
                  </a:lnTo>
                  <a:lnTo>
                    <a:pt x="6746" y="557"/>
                  </a:lnTo>
                  <a:lnTo>
                    <a:pt x="6748" y="550"/>
                  </a:lnTo>
                  <a:lnTo>
                    <a:pt x="6751" y="542"/>
                  </a:lnTo>
                  <a:lnTo>
                    <a:pt x="6761" y="527"/>
                  </a:lnTo>
                  <a:lnTo>
                    <a:pt x="6770" y="508"/>
                  </a:lnTo>
                  <a:lnTo>
                    <a:pt x="6778" y="492"/>
                  </a:lnTo>
                  <a:lnTo>
                    <a:pt x="6780" y="485"/>
                  </a:lnTo>
                  <a:lnTo>
                    <a:pt x="6759" y="419"/>
                  </a:lnTo>
                  <a:lnTo>
                    <a:pt x="6755" y="411"/>
                  </a:lnTo>
                  <a:lnTo>
                    <a:pt x="6742" y="393"/>
                  </a:lnTo>
                  <a:lnTo>
                    <a:pt x="6730" y="372"/>
                  </a:lnTo>
                  <a:lnTo>
                    <a:pt x="6723" y="358"/>
                  </a:lnTo>
                  <a:lnTo>
                    <a:pt x="6714" y="341"/>
                  </a:lnTo>
                  <a:lnTo>
                    <a:pt x="6698" y="319"/>
                  </a:lnTo>
                  <a:lnTo>
                    <a:pt x="6684" y="301"/>
                  </a:lnTo>
                  <a:lnTo>
                    <a:pt x="6677" y="292"/>
                  </a:lnTo>
                  <a:lnTo>
                    <a:pt x="6615" y="280"/>
                  </a:lnTo>
                  <a:lnTo>
                    <a:pt x="6554" y="238"/>
                  </a:lnTo>
                  <a:lnTo>
                    <a:pt x="6545" y="228"/>
                  </a:lnTo>
                  <a:lnTo>
                    <a:pt x="6526" y="203"/>
                  </a:lnTo>
                  <a:lnTo>
                    <a:pt x="6517" y="188"/>
                  </a:lnTo>
                  <a:lnTo>
                    <a:pt x="6509" y="171"/>
                  </a:lnTo>
                  <a:lnTo>
                    <a:pt x="6507" y="164"/>
                  </a:lnTo>
                  <a:lnTo>
                    <a:pt x="6506" y="157"/>
                  </a:lnTo>
                  <a:lnTo>
                    <a:pt x="6506" y="149"/>
                  </a:lnTo>
                  <a:lnTo>
                    <a:pt x="6508" y="143"/>
                  </a:lnTo>
                  <a:lnTo>
                    <a:pt x="6519" y="114"/>
                  </a:lnTo>
                  <a:lnTo>
                    <a:pt x="6520" y="111"/>
                  </a:lnTo>
                  <a:lnTo>
                    <a:pt x="6518" y="106"/>
                  </a:lnTo>
                  <a:lnTo>
                    <a:pt x="6512" y="96"/>
                  </a:lnTo>
                  <a:lnTo>
                    <a:pt x="6508" y="93"/>
                  </a:lnTo>
                  <a:lnTo>
                    <a:pt x="6503" y="90"/>
                  </a:lnTo>
                  <a:lnTo>
                    <a:pt x="6501" y="89"/>
                  </a:lnTo>
                  <a:lnTo>
                    <a:pt x="6497" y="89"/>
                  </a:lnTo>
                  <a:lnTo>
                    <a:pt x="6495" y="89"/>
                  </a:lnTo>
                  <a:lnTo>
                    <a:pt x="6492" y="90"/>
                  </a:lnTo>
                  <a:lnTo>
                    <a:pt x="6486" y="92"/>
                  </a:lnTo>
                  <a:lnTo>
                    <a:pt x="6481" y="92"/>
                  </a:lnTo>
                  <a:lnTo>
                    <a:pt x="6476" y="91"/>
                  </a:lnTo>
                  <a:lnTo>
                    <a:pt x="6472" y="91"/>
                  </a:lnTo>
                  <a:lnTo>
                    <a:pt x="6467" y="91"/>
                  </a:lnTo>
                  <a:lnTo>
                    <a:pt x="6463" y="94"/>
                  </a:lnTo>
                  <a:lnTo>
                    <a:pt x="6459" y="100"/>
                  </a:lnTo>
                  <a:lnTo>
                    <a:pt x="6454" y="111"/>
                  </a:lnTo>
                  <a:lnTo>
                    <a:pt x="6445" y="132"/>
                  </a:lnTo>
                  <a:lnTo>
                    <a:pt x="6437" y="148"/>
                  </a:lnTo>
                  <a:lnTo>
                    <a:pt x="6433" y="155"/>
                  </a:lnTo>
                  <a:lnTo>
                    <a:pt x="6430" y="161"/>
                  </a:lnTo>
                  <a:lnTo>
                    <a:pt x="6428" y="169"/>
                  </a:lnTo>
                  <a:lnTo>
                    <a:pt x="6426" y="176"/>
                  </a:lnTo>
                  <a:lnTo>
                    <a:pt x="6423" y="189"/>
                  </a:lnTo>
                  <a:lnTo>
                    <a:pt x="6420" y="198"/>
                  </a:lnTo>
                  <a:lnTo>
                    <a:pt x="6417" y="201"/>
                  </a:lnTo>
                  <a:lnTo>
                    <a:pt x="6411" y="206"/>
                  </a:lnTo>
                  <a:lnTo>
                    <a:pt x="6403" y="209"/>
                  </a:lnTo>
                  <a:lnTo>
                    <a:pt x="6392" y="213"/>
                  </a:lnTo>
                  <a:lnTo>
                    <a:pt x="6376" y="220"/>
                  </a:lnTo>
                  <a:lnTo>
                    <a:pt x="6367" y="223"/>
                  </a:lnTo>
                  <a:lnTo>
                    <a:pt x="6358" y="222"/>
                  </a:lnTo>
                  <a:lnTo>
                    <a:pt x="6339" y="218"/>
                  </a:lnTo>
                  <a:lnTo>
                    <a:pt x="6325" y="214"/>
                  </a:lnTo>
                  <a:lnTo>
                    <a:pt x="6310" y="213"/>
                  </a:lnTo>
                  <a:lnTo>
                    <a:pt x="6294" y="212"/>
                  </a:lnTo>
                  <a:lnTo>
                    <a:pt x="6280" y="212"/>
                  </a:lnTo>
                  <a:lnTo>
                    <a:pt x="6258" y="212"/>
                  </a:lnTo>
                  <a:lnTo>
                    <a:pt x="6249" y="213"/>
                  </a:lnTo>
                  <a:lnTo>
                    <a:pt x="6247" y="218"/>
                  </a:lnTo>
                  <a:lnTo>
                    <a:pt x="6242" y="227"/>
                  </a:lnTo>
                  <a:lnTo>
                    <a:pt x="6240" y="230"/>
                  </a:lnTo>
                  <a:lnTo>
                    <a:pt x="6237" y="231"/>
                  </a:lnTo>
                  <a:lnTo>
                    <a:pt x="6234" y="230"/>
                  </a:lnTo>
                  <a:lnTo>
                    <a:pt x="6232" y="228"/>
                  </a:lnTo>
                  <a:lnTo>
                    <a:pt x="6230" y="226"/>
                  </a:lnTo>
                  <a:lnTo>
                    <a:pt x="6228" y="221"/>
                  </a:lnTo>
                  <a:lnTo>
                    <a:pt x="6222" y="212"/>
                  </a:lnTo>
                  <a:lnTo>
                    <a:pt x="6216" y="205"/>
                  </a:lnTo>
                  <a:lnTo>
                    <a:pt x="6209" y="198"/>
                  </a:lnTo>
                  <a:lnTo>
                    <a:pt x="6202" y="190"/>
                  </a:lnTo>
                  <a:lnTo>
                    <a:pt x="6198" y="184"/>
                  </a:lnTo>
                  <a:lnTo>
                    <a:pt x="6195" y="176"/>
                  </a:lnTo>
                  <a:lnTo>
                    <a:pt x="6195" y="173"/>
                  </a:lnTo>
                  <a:lnTo>
                    <a:pt x="6195" y="168"/>
                  </a:lnTo>
                  <a:lnTo>
                    <a:pt x="6197" y="164"/>
                  </a:lnTo>
                  <a:lnTo>
                    <a:pt x="6199" y="159"/>
                  </a:lnTo>
                  <a:lnTo>
                    <a:pt x="6205" y="150"/>
                  </a:lnTo>
                  <a:lnTo>
                    <a:pt x="6208" y="142"/>
                  </a:lnTo>
                  <a:lnTo>
                    <a:pt x="6211" y="134"/>
                  </a:lnTo>
                  <a:lnTo>
                    <a:pt x="6213" y="126"/>
                  </a:lnTo>
                  <a:lnTo>
                    <a:pt x="6216" y="113"/>
                  </a:lnTo>
                  <a:lnTo>
                    <a:pt x="6216" y="102"/>
                  </a:lnTo>
                  <a:lnTo>
                    <a:pt x="6212" y="89"/>
                  </a:lnTo>
                  <a:lnTo>
                    <a:pt x="6207" y="71"/>
                  </a:lnTo>
                  <a:lnTo>
                    <a:pt x="6201" y="56"/>
                  </a:lnTo>
                  <a:lnTo>
                    <a:pt x="6199" y="49"/>
                  </a:lnTo>
                  <a:lnTo>
                    <a:pt x="6170" y="49"/>
                  </a:lnTo>
                  <a:lnTo>
                    <a:pt x="6144" y="50"/>
                  </a:lnTo>
                  <a:lnTo>
                    <a:pt x="6124" y="52"/>
                  </a:lnTo>
                  <a:lnTo>
                    <a:pt x="6116" y="52"/>
                  </a:lnTo>
                  <a:lnTo>
                    <a:pt x="6115" y="48"/>
                  </a:lnTo>
                  <a:lnTo>
                    <a:pt x="6112" y="33"/>
                  </a:lnTo>
                  <a:lnTo>
                    <a:pt x="6107" y="17"/>
                  </a:lnTo>
                  <a:lnTo>
                    <a:pt x="6105" y="0"/>
                  </a:lnTo>
                  <a:lnTo>
                    <a:pt x="5060" y="0"/>
                  </a:lnTo>
                  <a:lnTo>
                    <a:pt x="5098" y="51"/>
                  </a:lnTo>
                  <a:lnTo>
                    <a:pt x="5108" y="67"/>
                  </a:lnTo>
                  <a:lnTo>
                    <a:pt x="5119" y="89"/>
                  </a:lnTo>
                  <a:lnTo>
                    <a:pt x="5130" y="109"/>
                  </a:lnTo>
                  <a:lnTo>
                    <a:pt x="5134" y="117"/>
                  </a:lnTo>
                  <a:lnTo>
                    <a:pt x="5136" y="123"/>
                  </a:lnTo>
                  <a:lnTo>
                    <a:pt x="5139" y="138"/>
                  </a:lnTo>
                  <a:lnTo>
                    <a:pt x="5141" y="155"/>
                  </a:lnTo>
                  <a:lnTo>
                    <a:pt x="5142" y="169"/>
                  </a:lnTo>
                  <a:lnTo>
                    <a:pt x="5143" y="173"/>
                  </a:lnTo>
                  <a:lnTo>
                    <a:pt x="5144" y="175"/>
                  </a:lnTo>
                  <a:lnTo>
                    <a:pt x="5148" y="178"/>
                  </a:lnTo>
                  <a:lnTo>
                    <a:pt x="5151" y="181"/>
                  </a:lnTo>
                  <a:lnTo>
                    <a:pt x="5159" y="188"/>
                  </a:lnTo>
                  <a:lnTo>
                    <a:pt x="5169" y="195"/>
                  </a:lnTo>
                  <a:lnTo>
                    <a:pt x="5186" y="206"/>
                  </a:lnTo>
                  <a:lnTo>
                    <a:pt x="5194" y="210"/>
                  </a:lnTo>
                  <a:lnTo>
                    <a:pt x="5236" y="263"/>
                  </a:lnTo>
                  <a:lnTo>
                    <a:pt x="5241" y="271"/>
                  </a:lnTo>
                  <a:lnTo>
                    <a:pt x="5252" y="290"/>
                  </a:lnTo>
                  <a:lnTo>
                    <a:pt x="5263" y="311"/>
                  </a:lnTo>
                  <a:lnTo>
                    <a:pt x="5269" y="323"/>
                  </a:lnTo>
                  <a:lnTo>
                    <a:pt x="5273" y="335"/>
                  </a:lnTo>
                  <a:lnTo>
                    <a:pt x="5277" y="355"/>
                  </a:lnTo>
                  <a:lnTo>
                    <a:pt x="5281" y="376"/>
                  </a:lnTo>
                  <a:lnTo>
                    <a:pt x="5282" y="392"/>
                  </a:lnTo>
                  <a:lnTo>
                    <a:pt x="5282" y="404"/>
                  </a:lnTo>
                  <a:lnTo>
                    <a:pt x="5282" y="419"/>
                  </a:lnTo>
                  <a:lnTo>
                    <a:pt x="5281" y="434"/>
                  </a:lnTo>
                  <a:lnTo>
                    <a:pt x="5280" y="452"/>
                  </a:lnTo>
                  <a:lnTo>
                    <a:pt x="5279" y="460"/>
                  </a:lnTo>
                  <a:lnTo>
                    <a:pt x="5279" y="465"/>
                  </a:lnTo>
                  <a:lnTo>
                    <a:pt x="5280" y="470"/>
                  </a:lnTo>
                  <a:lnTo>
                    <a:pt x="5281" y="473"/>
                  </a:lnTo>
                  <a:lnTo>
                    <a:pt x="5282" y="475"/>
                  </a:lnTo>
                  <a:lnTo>
                    <a:pt x="5285" y="478"/>
                  </a:lnTo>
                  <a:lnTo>
                    <a:pt x="5285" y="484"/>
                  </a:lnTo>
                  <a:lnTo>
                    <a:pt x="5286" y="490"/>
                  </a:lnTo>
                  <a:lnTo>
                    <a:pt x="5286" y="496"/>
                  </a:lnTo>
                  <a:lnTo>
                    <a:pt x="5288" y="503"/>
                  </a:lnTo>
                  <a:lnTo>
                    <a:pt x="5291" y="509"/>
                  </a:lnTo>
                  <a:lnTo>
                    <a:pt x="5296" y="518"/>
                  </a:lnTo>
                  <a:lnTo>
                    <a:pt x="5307" y="538"/>
                  </a:lnTo>
                  <a:lnTo>
                    <a:pt x="5320" y="558"/>
                  </a:lnTo>
                  <a:lnTo>
                    <a:pt x="5343" y="593"/>
                  </a:lnTo>
                  <a:lnTo>
                    <a:pt x="5354" y="609"/>
                  </a:lnTo>
                  <a:lnTo>
                    <a:pt x="5359" y="612"/>
                  </a:lnTo>
                  <a:lnTo>
                    <a:pt x="5371" y="620"/>
                  </a:lnTo>
                  <a:lnTo>
                    <a:pt x="5384" y="628"/>
                  </a:lnTo>
                  <a:lnTo>
                    <a:pt x="5395" y="634"/>
                  </a:lnTo>
                  <a:lnTo>
                    <a:pt x="5400" y="635"/>
                  </a:lnTo>
                  <a:lnTo>
                    <a:pt x="5404" y="640"/>
                  </a:lnTo>
                  <a:lnTo>
                    <a:pt x="5407" y="644"/>
                  </a:lnTo>
                  <a:lnTo>
                    <a:pt x="5412" y="651"/>
                  </a:lnTo>
                  <a:lnTo>
                    <a:pt x="5422" y="664"/>
                  </a:lnTo>
                  <a:lnTo>
                    <a:pt x="5430" y="677"/>
                  </a:lnTo>
                  <a:lnTo>
                    <a:pt x="5444" y="690"/>
                  </a:lnTo>
                  <a:lnTo>
                    <a:pt x="5458" y="704"/>
                  </a:lnTo>
                  <a:lnTo>
                    <a:pt x="5471" y="715"/>
                  </a:lnTo>
                  <a:lnTo>
                    <a:pt x="5480" y="721"/>
                  </a:lnTo>
                  <a:lnTo>
                    <a:pt x="5482" y="725"/>
                  </a:lnTo>
                  <a:lnTo>
                    <a:pt x="5483" y="730"/>
                  </a:lnTo>
                  <a:lnTo>
                    <a:pt x="5483" y="737"/>
                  </a:lnTo>
                  <a:lnTo>
                    <a:pt x="5482" y="744"/>
                  </a:lnTo>
                  <a:lnTo>
                    <a:pt x="5479" y="764"/>
                  </a:lnTo>
                  <a:lnTo>
                    <a:pt x="5475" y="784"/>
                  </a:lnTo>
                  <a:lnTo>
                    <a:pt x="5475" y="790"/>
                  </a:lnTo>
                  <a:lnTo>
                    <a:pt x="5475" y="795"/>
                  </a:lnTo>
                  <a:lnTo>
                    <a:pt x="5476" y="801"/>
                  </a:lnTo>
                  <a:lnTo>
                    <a:pt x="5478" y="806"/>
                  </a:lnTo>
                  <a:lnTo>
                    <a:pt x="5483" y="816"/>
                  </a:lnTo>
                  <a:lnTo>
                    <a:pt x="5490" y="826"/>
                  </a:lnTo>
                  <a:lnTo>
                    <a:pt x="5503" y="843"/>
                  </a:lnTo>
                  <a:lnTo>
                    <a:pt x="5511" y="853"/>
                  </a:lnTo>
                  <a:lnTo>
                    <a:pt x="5517" y="864"/>
                  </a:lnTo>
                  <a:lnTo>
                    <a:pt x="5530" y="881"/>
                  </a:lnTo>
                  <a:lnTo>
                    <a:pt x="5545" y="902"/>
                  </a:lnTo>
                  <a:lnTo>
                    <a:pt x="5563" y="922"/>
                  </a:lnTo>
                  <a:lnTo>
                    <a:pt x="5570" y="930"/>
                  </a:lnTo>
                  <a:lnTo>
                    <a:pt x="5572" y="936"/>
                  </a:lnTo>
                  <a:lnTo>
                    <a:pt x="5572" y="942"/>
                  </a:lnTo>
                  <a:lnTo>
                    <a:pt x="5570" y="945"/>
                  </a:lnTo>
                  <a:lnTo>
                    <a:pt x="5563" y="952"/>
                  </a:lnTo>
                  <a:lnTo>
                    <a:pt x="5557" y="957"/>
                  </a:lnTo>
                  <a:lnTo>
                    <a:pt x="5556" y="965"/>
                  </a:lnTo>
                  <a:lnTo>
                    <a:pt x="5559" y="974"/>
                  </a:lnTo>
                  <a:lnTo>
                    <a:pt x="5561" y="984"/>
                  </a:lnTo>
                  <a:lnTo>
                    <a:pt x="5563" y="993"/>
                  </a:lnTo>
                  <a:lnTo>
                    <a:pt x="5565" y="997"/>
                  </a:lnTo>
                  <a:lnTo>
                    <a:pt x="5567" y="999"/>
                  </a:lnTo>
                  <a:lnTo>
                    <a:pt x="5572" y="1001"/>
                  </a:lnTo>
                  <a:lnTo>
                    <a:pt x="5576" y="1002"/>
                  </a:lnTo>
                  <a:lnTo>
                    <a:pt x="5585" y="1003"/>
                  </a:lnTo>
                  <a:lnTo>
                    <a:pt x="5593" y="1004"/>
                  </a:lnTo>
                  <a:lnTo>
                    <a:pt x="5596" y="1007"/>
                  </a:lnTo>
                  <a:lnTo>
                    <a:pt x="5599" y="1012"/>
                  </a:lnTo>
                  <a:lnTo>
                    <a:pt x="5602" y="1019"/>
                  </a:lnTo>
                  <a:lnTo>
                    <a:pt x="5605" y="1028"/>
                  </a:lnTo>
                  <a:lnTo>
                    <a:pt x="5609" y="1046"/>
                  </a:lnTo>
                  <a:lnTo>
                    <a:pt x="5613" y="1062"/>
                  </a:lnTo>
                  <a:lnTo>
                    <a:pt x="5614" y="1076"/>
                  </a:lnTo>
                  <a:lnTo>
                    <a:pt x="5613" y="1091"/>
                  </a:lnTo>
                  <a:lnTo>
                    <a:pt x="5609" y="1108"/>
                  </a:lnTo>
                  <a:lnTo>
                    <a:pt x="5604" y="1122"/>
                  </a:lnTo>
                  <a:lnTo>
                    <a:pt x="5599" y="1134"/>
                  </a:lnTo>
                  <a:lnTo>
                    <a:pt x="5597" y="1143"/>
                  </a:lnTo>
                  <a:lnTo>
                    <a:pt x="5596" y="1150"/>
                  </a:lnTo>
                  <a:lnTo>
                    <a:pt x="5596" y="1155"/>
                  </a:lnTo>
                  <a:lnTo>
                    <a:pt x="5599" y="1165"/>
                  </a:lnTo>
                  <a:lnTo>
                    <a:pt x="5606" y="1179"/>
                  </a:lnTo>
                  <a:lnTo>
                    <a:pt x="5615" y="1195"/>
                  </a:lnTo>
                  <a:lnTo>
                    <a:pt x="5620" y="1207"/>
                  </a:lnTo>
                  <a:lnTo>
                    <a:pt x="5625" y="1221"/>
                  </a:lnTo>
                  <a:lnTo>
                    <a:pt x="5628" y="1241"/>
                  </a:lnTo>
                  <a:lnTo>
                    <a:pt x="5630" y="1261"/>
                  </a:lnTo>
                  <a:lnTo>
                    <a:pt x="5631" y="1279"/>
                  </a:lnTo>
                  <a:lnTo>
                    <a:pt x="5631" y="1285"/>
                  </a:lnTo>
                  <a:lnTo>
                    <a:pt x="5630" y="1290"/>
                  </a:lnTo>
                  <a:lnTo>
                    <a:pt x="5629" y="1293"/>
                  </a:lnTo>
                  <a:lnTo>
                    <a:pt x="5628" y="1296"/>
                  </a:lnTo>
                  <a:lnTo>
                    <a:pt x="5624" y="1305"/>
                  </a:lnTo>
                  <a:lnTo>
                    <a:pt x="5618" y="1320"/>
                  </a:lnTo>
                  <a:lnTo>
                    <a:pt x="5618" y="1320"/>
                  </a:lnTo>
                  <a:lnTo>
                    <a:pt x="5616" y="1325"/>
                  </a:lnTo>
                  <a:lnTo>
                    <a:pt x="5615" y="1328"/>
                  </a:lnTo>
                  <a:lnTo>
                    <a:pt x="5613" y="1331"/>
                  </a:lnTo>
                  <a:lnTo>
                    <a:pt x="5610" y="1332"/>
                  </a:lnTo>
                  <a:lnTo>
                    <a:pt x="5606" y="1333"/>
                  </a:lnTo>
                  <a:lnTo>
                    <a:pt x="5602" y="1332"/>
                  </a:lnTo>
                  <a:lnTo>
                    <a:pt x="5596" y="1329"/>
                  </a:lnTo>
                  <a:lnTo>
                    <a:pt x="5589" y="1326"/>
                  </a:lnTo>
                  <a:lnTo>
                    <a:pt x="5584" y="1324"/>
                  </a:lnTo>
                  <a:lnTo>
                    <a:pt x="5576" y="1323"/>
                  </a:lnTo>
                  <a:lnTo>
                    <a:pt x="5573" y="1323"/>
                  </a:lnTo>
                  <a:lnTo>
                    <a:pt x="5570" y="1322"/>
                  </a:lnTo>
                  <a:lnTo>
                    <a:pt x="5566" y="1320"/>
                  </a:lnTo>
                  <a:lnTo>
                    <a:pt x="5563" y="1317"/>
                  </a:lnTo>
                  <a:lnTo>
                    <a:pt x="5557" y="1312"/>
                  </a:lnTo>
                  <a:lnTo>
                    <a:pt x="5553" y="1305"/>
                  </a:lnTo>
                  <a:lnTo>
                    <a:pt x="5546" y="1293"/>
                  </a:lnTo>
                  <a:lnTo>
                    <a:pt x="5544" y="1288"/>
                  </a:lnTo>
                  <a:lnTo>
                    <a:pt x="5535" y="1281"/>
                  </a:lnTo>
                  <a:lnTo>
                    <a:pt x="5517" y="1265"/>
                  </a:lnTo>
                  <a:lnTo>
                    <a:pt x="5506" y="1256"/>
                  </a:lnTo>
                  <a:lnTo>
                    <a:pt x="5496" y="1246"/>
                  </a:lnTo>
                  <a:lnTo>
                    <a:pt x="5488" y="1236"/>
                  </a:lnTo>
                  <a:lnTo>
                    <a:pt x="5483" y="1227"/>
                  </a:lnTo>
                  <a:lnTo>
                    <a:pt x="5479" y="1215"/>
                  </a:lnTo>
                  <a:lnTo>
                    <a:pt x="5477" y="1210"/>
                  </a:lnTo>
                  <a:lnTo>
                    <a:pt x="5474" y="1206"/>
                  </a:lnTo>
                  <a:lnTo>
                    <a:pt x="5469" y="1199"/>
                  </a:lnTo>
                  <a:lnTo>
                    <a:pt x="5467" y="1195"/>
                  </a:lnTo>
                  <a:lnTo>
                    <a:pt x="5464" y="1190"/>
                  </a:lnTo>
                  <a:lnTo>
                    <a:pt x="5460" y="1188"/>
                  </a:lnTo>
                  <a:lnTo>
                    <a:pt x="5457" y="1186"/>
                  </a:lnTo>
                  <a:lnTo>
                    <a:pt x="5449" y="1183"/>
                  </a:lnTo>
                  <a:lnTo>
                    <a:pt x="5439" y="1180"/>
                  </a:lnTo>
                  <a:lnTo>
                    <a:pt x="5433" y="1178"/>
                  </a:lnTo>
                  <a:lnTo>
                    <a:pt x="5427" y="1176"/>
                  </a:lnTo>
                  <a:lnTo>
                    <a:pt x="5423" y="1173"/>
                  </a:lnTo>
                  <a:lnTo>
                    <a:pt x="5417" y="1169"/>
                  </a:lnTo>
                  <a:lnTo>
                    <a:pt x="5414" y="1165"/>
                  </a:lnTo>
                  <a:lnTo>
                    <a:pt x="5411" y="1159"/>
                  </a:lnTo>
                  <a:lnTo>
                    <a:pt x="5407" y="1155"/>
                  </a:lnTo>
                  <a:lnTo>
                    <a:pt x="5406" y="1150"/>
                  </a:lnTo>
                  <a:lnTo>
                    <a:pt x="5404" y="1142"/>
                  </a:lnTo>
                  <a:lnTo>
                    <a:pt x="5401" y="1135"/>
                  </a:lnTo>
                  <a:lnTo>
                    <a:pt x="5398" y="1129"/>
                  </a:lnTo>
                  <a:lnTo>
                    <a:pt x="5398" y="1116"/>
                  </a:lnTo>
                  <a:lnTo>
                    <a:pt x="5397" y="1106"/>
                  </a:lnTo>
                  <a:lnTo>
                    <a:pt x="5396" y="1102"/>
                  </a:lnTo>
                  <a:lnTo>
                    <a:pt x="5393" y="1099"/>
                  </a:lnTo>
                  <a:lnTo>
                    <a:pt x="5390" y="1095"/>
                  </a:lnTo>
                  <a:lnTo>
                    <a:pt x="5386" y="1092"/>
                  </a:lnTo>
                  <a:lnTo>
                    <a:pt x="5382" y="1090"/>
                  </a:lnTo>
                  <a:lnTo>
                    <a:pt x="5376" y="1089"/>
                  </a:lnTo>
                  <a:lnTo>
                    <a:pt x="5370" y="1087"/>
                  </a:lnTo>
                  <a:lnTo>
                    <a:pt x="5358" y="1084"/>
                  </a:lnTo>
                  <a:lnTo>
                    <a:pt x="5349" y="1081"/>
                  </a:lnTo>
                  <a:lnTo>
                    <a:pt x="5343" y="1076"/>
                  </a:lnTo>
                  <a:lnTo>
                    <a:pt x="5339" y="1068"/>
                  </a:lnTo>
                  <a:lnTo>
                    <a:pt x="5335" y="1062"/>
                  </a:lnTo>
                  <a:lnTo>
                    <a:pt x="5334" y="1059"/>
                  </a:lnTo>
                  <a:lnTo>
                    <a:pt x="5334" y="1055"/>
                  </a:lnTo>
                  <a:lnTo>
                    <a:pt x="5333" y="1041"/>
                  </a:lnTo>
                  <a:lnTo>
                    <a:pt x="5331" y="1026"/>
                  </a:lnTo>
                  <a:lnTo>
                    <a:pt x="5329" y="1009"/>
                  </a:lnTo>
                  <a:lnTo>
                    <a:pt x="5328" y="1004"/>
                  </a:lnTo>
                  <a:lnTo>
                    <a:pt x="5326" y="998"/>
                  </a:lnTo>
                  <a:lnTo>
                    <a:pt x="5322" y="995"/>
                  </a:lnTo>
                  <a:lnTo>
                    <a:pt x="5318" y="992"/>
                  </a:lnTo>
                  <a:lnTo>
                    <a:pt x="5315" y="988"/>
                  </a:lnTo>
                  <a:lnTo>
                    <a:pt x="5311" y="985"/>
                  </a:lnTo>
                  <a:lnTo>
                    <a:pt x="5309" y="981"/>
                  </a:lnTo>
                  <a:lnTo>
                    <a:pt x="5308" y="974"/>
                  </a:lnTo>
                  <a:lnTo>
                    <a:pt x="5305" y="952"/>
                  </a:lnTo>
                  <a:lnTo>
                    <a:pt x="5299" y="921"/>
                  </a:lnTo>
                  <a:lnTo>
                    <a:pt x="5296" y="895"/>
                  </a:lnTo>
                  <a:lnTo>
                    <a:pt x="5294" y="883"/>
                  </a:lnTo>
                  <a:lnTo>
                    <a:pt x="5286" y="878"/>
                  </a:lnTo>
                  <a:lnTo>
                    <a:pt x="5268" y="867"/>
                  </a:lnTo>
                  <a:lnTo>
                    <a:pt x="5258" y="859"/>
                  </a:lnTo>
                  <a:lnTo>
                    <a:pt x="5248" y="853"/>
                  </a:lnTo>
                  <a:lnTo>
                    <a:pt x="5241" y="845"/>
                  </a:lnTo>
                  <a:lnTo>
                    <a:pt x="5236" y="839"/>
                  </a:lnTo>
                  <a:lnTo>
                    <a:pt x="5232" y="835"/>
                  </a:lnTo>
                  <a:lnTo>
                    <a:pt x="5224" y="829"/>
                  </a:lnTo>
                  <a:lnTo>
                    <a:pt x="5215" y="824"/>
                  </a:lnTo>
                  <a:lnTo>
                    <a:pt x="5205" y="819"/>
                  </a:lnTo>
                  <a:lnTo>
                    <a:pt x="5184" y="810"/>
                  </a:lnTo>
                  <a:lnTo>
                    <a:pt x="5168" y="801"/>
                  </a:lnTo>
                  <a:lnTo>
                    <a:pt x="5162" y="796"/>
                  </a:lnTo>
                  <a:lnTo>
                    <a:pt x="5158" y="792"/>
                  </a:lnTo>
                  <a:lnTo>
                    <a:pt x="5154" y="787"/>
                  </a:lnTo>
                  <a:lnTo>
                    <a:pt x="5152" y="782"/>
                  </a:lnTo>
                  <a:lnTo>
                    <a:pt x="5150" y="775"/>
                  </a:lnTo>
                  <a:lnTo>
                    <a:pt x="5150" y="770"/>
                  </a:lnTo>
                  <a:lnTo>
                    <a:pt x="5150" y="762"/>
                  </a:lnTo>
                  <a:lnTo>
                    <a:pt x="5151" y="754"/>
                  </a:lnTo>
                  <a:lnTo>
                    <a:pt x="5152" y="740"/>
                  </a:lnTo>
                  <a:lnTo>
                    <a:pt x="5154" y="717"/>
                  </a:lnTo>
                  <a:lnTo>
                    <a:pt x="5158" y="687"/>
                  </a:lnTo>
                  <a:lnTo>
                    <a:pt x="5161" y="654"/>
                  </a:lnTo>
                  <a:lnTo>
                    <a:pt x="5164" y="621"/>
                  </a:lnTo>
                  <a:lnTo>
                    <a:pt x="5168" y="591"/>
                  </a:lnTo>
                  <a:lnTo>
                    <a:pt x="5171" y="568"/>
                  </a:lnTo>
                  <a:lnTo>
                    <a:pt x="5173" y="553"/>
                  </a:lnTo>
                  <a:lnTo>
                    <a:pt x="5174" y="547"/>
                  </a:lnTo>
                  <a:lnTo>
                    <a:pt x="5173" y="540"/>
                  </a:lnTo>
                  <a:lnTo>
                    <a:pt x="5171" y="537"/>
                  </a:lnTo>
                  <a:lnTo>
                    <a:pt x="5168" y="534"/>
                  </a:lnTo>
                  <a:lnTo>
                    <a:pt x="5162" y="530"/>
                  </a:lnTo>
                  <a:lnTo>
                    <a:pt x="5159" y="529"/>
                  </a:lnTo>
                  <a:lnTo>
                    <a:pt x="5152" y="524"/>
                  </a:lnTo>
                  <a:lnTo>
                    <a:pt x="5134" y="511"/>
                  </a:lnTo>
                  <a:lnTo>
                    <a:pt x="5125" y="504"/>
                  </a:lnTo>
                  <a:lnTo>
                    <a:pt x="5116" y="496"/>
                  </a:lnTo>
                  <a:lnTo>
                    <a:pt x="5109" y="488"/>
                  </a:lnTo>
                  <a:lnTo>
                    <a:pt x="5104" y="483"/>
                  </a:lnTo>
                  <a:lnTo>
                    <a:pt x="5101" y="477"/>
                  </a:lnTo>
                  <a:lnTo>
                    <a:pt x="5101" y="472"/>
                  </a:lnTo>
                  <a:lnTo>
                    <a:pt x="5101" y="466"/>
                  </a:lnTo>
                  <a:lnTo>
                    <a:pt x="5102" y="460"/>
                  </a:lnTo>
                  <a:lnTo>
                    <a:pt x="5104" y="449"/>
                  </a:lnTo>
                  <a:lnTo>
                    <a:pt x="5104" y="435"/>
                  </a:lnTo>
                  <a:lnTo>
                    <a:pt x="5102" y="430"/>
                  </a:lnTo>
                  <a:lnTo>
                    <a:pt x="5100" y="425"/>
                  </a:lnTo>
                  <a:lnTo>
                    <a:pt x="5096" y="421"/>
                  </a:lnTo>
                  <a:lnTo>
                    <a:pt x="5093" y="418"/>
                  </a:lnTo>
                  <a:lnTo>
                    <a:pt x="5088" y="413"/>
                  </a:lnTo>
                  <a:lnTo>
                    <a:pt x="5084" y="409"/>
                  </a:lnTo>
                  <a:lnTo>
                    <a:pt x="5080" y="403"/>
                  </a:lnTo>
                  <a:lnTo>
                    <a:pt x="5077" y="398"/>
                  </a:lnTo>
                  <a:lnTo>
                    <a:pt x="5072" y="389"/>
                  </a:lnTo>
                  <a:lnTo>
                    <a:pt x="5063" y="377"/>
                  </a:lnTo>
                  <a:lnTo>
                    <a:pt x="5052" y="364"/>
                  </a:lnTo>
                  <a:lnTo>
                    <a:pt x="5040" y="350"/>
                  </a:lnTo>
                  <a:lnTo>
                    <a:pt x="5015" y="322"/>
                  </a:lnTo>
                  <a:lnTo>
                    <a:pt x="4996" y="298"/>
                  </a:lnTo>
                  <a:lnTo>
                    <a:pt x="4988" y="285"/>
                  </a:lnTo>
                  <a:lnTo>
                    <a:pt x="4983" y="280"/>
                  </a:lnTo>
                  <a:lnTo>
                    <a:pt x="4981" y="275"/>
                  </a:lnTo>
                  <a:lnTo>
                    <a:pt x="4978" y="269"/>
                  </a:lnTo>
                  <a:lnTo>
                    <a:pt x="4977" y="263"/>
                  </a:lnTo>
                  <a:lnTo>
                    <a:pt x="4975" y="260"/>
                  </a:lnTo>
                  <a:lnTo>
                    <a:pt x="4975" y="256"/>
                  </a:lnTo>
                  <a:lnTo>
                    <a:pt x="4975" y="254"/>
                  </a:lnTo>
                  <a:lnTo>
                    <a:pt x="4978" y="249"/>
                  </a:lnTo>
                  <a:lnTo>
                    <a:pt x="4980" y="243"/>
                  </a:lnTo>
                  <a:lnTo>
                    <a:pt x="4982" y="235"/>
                  </a:lnTo>
                  <a:lnTo>
                    <a:pt x="4984" y="224"/>
                  </a:lnTo>
                  <a:lnTo>
                    <a:pt x="4984" y="213"/>
                  </a:lnTo>
                  <a:lnTo>
                    <a:pt x="4983" y="205"/>
                  </a:lnTo>
                  <a:lnTo>
                    <a:pt x="4980" y="199"/>
                  </a:lnTo>
                  <a:lnTo>
                    <a:pt x="4975" y="192"/>
                  </a:lnTo>
                  <a:lnTo>
                    <a:pt x="4968" y="181"/>
                  </a:lnTo>
                  <a:lnTo>
                    <a:pt x="4959" y="167"/>
                  </a:lnTo>
                  <a:lnTo>
                    <a:pt x="4948" y="145"/>
                  </a:lnTo>
                  <a:lnTo>
                    <a:pt x="4936" y="118"/>
                  </a:lnTo>
                  <a:lnTo>
                    <a:pt x="4924" y="92"/>
                  </a:lnTo>
                  <a:lnTo>
                    <a:pt x="4915" y="71"/>
                  </a:lnTo>
                  <a:lnTo>
                    <a:pt x="4910" y="62"/>
                  </a:lnTo>
                  <a:lnTo>
                    <a:pt x="4905" y="54"/>
                  </a:lnTo>
                  <a:lnTo>
                    <a:pt x="4899" y="48"/>
                  </a:lnTo>
                  <a:lnTo>
                    <a:pt x="4894" y="40"/>
                  </a:lnTo>
                  <a:lnTo>
                    <a:pt x="4887" y="32"/>
                  </a:lnTo>
                  <a:lnTo>
                    <a:pt x="4880" y="24"/>
                  </a:lnTo>
                  <a:lnTo>
                    <a:pt x="4874" y="12"/>
                  </a:lnTo>
                  <a:lnTo>
                    <a:pt x="4868" y="0"/>
                  </a:lnTo>
                  <a:lnTo>
                    <a:pt x="300" y="0"/>
                  </a:lnTo>
                  <a:close/>
                  <a:moveTo>
                    <a:pt x="6364" y="0"/>
                  </a:moveTo>
                  <a:lnTo>
                    <a:pt x="6372" y="6"/>
                  </a:lnTo>
                  <a:lnTo>
                    <a:pt x="6380" y="7"/>
                  </a:lnTo>
                  <a:lnTo>
                    <a:pt x="6396" y="8"/>
                  </a:lnTo>
                  <a:lnTo>
                    <a:pt x="6411" y="9"/>
                  </a:lnTo>
                  <a:lnTo>
                    <a:pt x="6420" y="9"/>
                  </a:lnTo>
                  <a:lnTo>
                    <a:pt x="6430" y="8"/>
                  </a:lnTo>
                  <a:lnTo>
                    <a:pt x="6440" y="5"/>
                  </a:lnTo>
                  <a:lnTo>
                    <a:pt x="6452" y="0"/>
                  </a:lnTo>
                  <a:lnTo>
                    <a:pt x="6364" y="0"/>
                  </a:lnTo>
                  <a:close/>
                  <a:moveTo>
                    <a:pt x="6614" y="0"/>
                  </a:moveTo>
                  <a:lnTo>
                    <a:pt x="6615" y="10"/>
                  </a:lnTo>
                  <a:lnTo>
                    <a:pt x="6615" y="20"/>
                  </a:lnTo>
                  <a:lnTo>
                    <a:pt x="6615" y="32"/>
                  </a:lnTo>
                  <a:lnTo>
                    <a:pt x="6617" y="43"/>
                  </a:lnTo>
                  <a:lnTo>
                    <a:pt x="6618" y="50"/>
                  </a:lnTo>
                  <a:lnTo>
                    <a:pt x="6619" y="56"/>
                  </a:lnTo>
                  <a:lnTo>
                    <a:pt x="6621" y="60"/>
                  </a:lnTo>
                  <a:lnTo>
                    <a:pt x="6623" y="65"/>
                  </a:lnTo>
                  <a:lnTo>
                    <a:pt x="6631" y="72"/>
                  </a:lnTo>
                  <a:lnTo>
                    <a:pt x="6644" y="81"/>
                  </a:lnTo>
                  <a:lnTo>
                    <a:pt x="6661" y="93"/>
                  </a:lnTo>
                  <a:lnTo>
                    <a:pt x="6681" y="104"/>
                  </a:lnTo>
                  <a:lnTo>
                    <a:pt x="6715" y="126"/>
                  </a:lnTo>
                  <a:lnTo>
                    <a:pt x="6730" y="135"/>
                  </a:lnTo>
                  <a:lnTo>
                    <a:pt x="6804" y="159"/>
                  </a:lnTo>
                  <a:lnTo>
                    <a:pt x="6812" y="160"/>
                  </a:lnTo>
                  <a:lnTo>
                    <a:pt x="6830" y="161"/>
                  </a:lnTo>
                  <a:lnTo>
                    <a:pt x="6840" y="164"/>
                  </a:lnTo>
                  <a:lnTo>
                    <a:pt x="6850" y="167"/>
                  </a:lnTo>
                  <a:lnTo>
                    <a:pt x="6860" y="170"/>
                  </a:lnTo>
                  <a:lnTo>
                    <a:pt x="6866" y="176"/>
                  </a:lnTo>
                  <a:lnTo>
                    <a:pt x="6874" y="182"/>
                  </a:lnTo>
                  <a:lnTo>
                    <a:pt x="6883" y="187"/>
                  </a:lnTo>
                  <a:lnTo>
                    <a:pt x="6893" y="191"/>
                  </a:lnTo>
                  <a:lnTo>
                    <a:pt x="6903" y="195"/>
                  </a:lnTo>
                  <a:lnTo>
                    <a:pt x="6914" y="197"/>
                  </a:lnTo>
                  <a:lnTo>
                    <a:pt x="6922" y="198"/>
                  </a:lnTo>
                  <a:lnTo>
                    <a:pt x="6930" y="198"/>
                  </a:lnTo>
                  <a:lnTo>
                    <a:pt x="6937" y="197"/>
                  </a:lnTo>
                  <a:lnTo>
                    <a:pt x="6948" y="194"/>
                  </a:lnTo>
                  <a:lnTo>
                    <a:pt x="6961" y="190"/>
                  </a:lnTo>
                  <a:lnTo>
                    <a:pt x="6974" y="188"/>
                  </a:lnTo>
                  <a:lnTo>
                    <a:pt x="6987" y="185"/>
                  </a:lnTo>
                  <a:lnTo>
                    <a:pt x="7000" y="181"/>
                  </a:lnTo>
                  <a:lnTo>
                    <a:pt x="7020" y="179"/>
                  </a:lnTo>
                  <a:lnTo>
                    <a:pt x="7036" y="177"/>
                  </a:lnTo>
                  <a:lnTo>
                    <a:pt x="7044" y="176"/>
                  </a:lnTo>
                  <a:lnTo>
                    <a:pt x="7056" y="171"/>
                  </a:lnTo>
                  <a:lnTo>
                    <a:pt x="7085" y="163"/>
                  </a:lnTo>
                  <a:lnTo>
                    <a:pt x="7093" y="160"/>
                  </a:lnTo>
                  <a:lnTo>
                    <a:pt x="7101" y="159"/>
                  </a:lnTo>
                  <a:lnTo>
                    <a:pt x="7110" y="159"/>
                  </a:lnTo>
                  <a:lnTo>
                    <a:pt x="7119" y="160"/>
                  </a:lnTo>
                  <a:lnTo>
                    <a:pt x="7127" y="163"/>
                  </a:lnTo>
                  <a:lnTo>
                    <a:pt x="7135" y="166"/>
                  </a:lnTo>
                  <a:lnTo>
                    <a:pt x="7141" y="170"/>
                  </a:lnTo>
                  <a:lnTo>
                    <a:pt x="7147" y="176"/>
                  </a:lnTo>
                  <a:lnTo>
                    <a:pt x="7157" y="190"/>
                  </a:lnTo>
                  <a:lnTo>
                    <a:pt x="7165" y="203"/>
                  </a:lnTo>
                  <a:lnTo>
                    <a:pt x="7173" y="216"/>
                  </a:lnTo>
                  <a:lnTo>
                    <a:pt x="7180" y="228"/>
                  </a:lnTo>
                  <a:lnTo>
                    <a:pt x="7191" y="249"/>
                  </a:lnTo>
                  <a:lnTo>
                    <a:pt x="7201" y="266"/>
                  </a:lnTo>
                  <a:lnTo>
                    <a:pt x="7203" y="271"/>
                  </a:lnTo>
                  <a:lnTo>
                    <a:pt x="7206" y="273"/>
                  </a:lnTo>
                  <a:lnTo>
                    <a:pt x="7210" y="276"/>
                  </a:lnTo>
                  <a:lnTo>
                    <a:pt x="7213" y="279"/>
                  </a:lnTo>
                  <a:lnTo>
                    <a:pt x="7222" y="282"/>
                  </a:lnTo>
                  <a:lnTo>
                    <a:pt x="7229" y="285"/>
                  </a:lnTo>
                  <a:lnTo>
                    <a:pt x="7237" y="287"/>
                  </a:lnTo>
                  <a:lnTo>
                    <a:pt x="7244" y="291"/>
                  </a:lnTo>
                  <a:lnTo>
                    <a:pt x="7246" y="293"/>
                  </a:lnTo>
                  <a:lnTo>
                    <a:pt x="7248" y="294"/>
                  </a:lnTo>
                  <a:lnTo>
                    <a:pt x="7249" y="297"/>
                  </a:lnTo>
                  <a:lnTo>
                    <a:pt x="7249" y="299"/>
                  </a:lnTo>
                  <a:lnTo>
                    <a:pt x="7249" y="314"/>
                  </a:lnTo>
                  <a:lnTo>
                    <a:pt x="7249" y="316"/>
                  </a:lnTo>
                  <a:lnTo>
                    <a:pt x="7263" y="361"/>
                  </a:lnTo>
                  <a:lnTo>
                    <a:pt x="7277" y="387"/>
                  </a:lnTo>
                  <a:lnTo>
                    <a:pt x="7279" y="390"/>
                  </a:lnTo>
                  <a:lnTo>
                    <a:pt x="7281" y="394"/>
                  </a:lnTo>
                  <a:lnTo>
                    <a:pt x="7288" y="404"/>
                  </a:lnTo>
                  <a:lnTo>
                    <a:pt x="7290" y="410"/>
                  </a:lnTo>
                  <a:lnTo>
                    <a:pt x="7292" y="417"/>
                  </a:lnTo>
                  <a:lnTo>
                    <a:pt x="7292" y="422"/>
                  </a:lnTo>
                  <a:lnTo>
                    <a:pt x="7291" y="428"/>
                  </a:lnTo>
                  <a:lnTo>
                    <a:pt x="7284" y="439"/>
                  </a:lnTo>
                  <a:lnTo>
                    <a:pt x="7276" y="451"/>
                  </a:lnTo>
                  <a:lnTo>
                    <a:pt x="7269" y="461"/>
                  </a:lnTo>
                  <a:lnTo>
                    <a:pt x="7266" y="465"/>
                  </a:lnTo>
                  <a:lnTo>
                    <a:pt x="7266" y="494"/>
                  </a:lnTo>
                  <a:lnTo>
                    <a:pt x="7269" y="496"/>
                  </a:lnTo>
                  <a:lnTo>
                    <a:pt x="7277" y="502"/>
                  </a:lnTo>
                  <a:lnTo>
                    <a:pt x="7280" y="506"/>
                  </a:lnTo>
                  <a:lnTo>
                    <a:pt x="7284" y="510"/>
                  </a:lnTo>
                  <a:lnTo>
                    <a:pt x="7286" y="516"/>
                  </a:lnTo>
                  <a:lnTo>
                    <a:pt x="7287" y="522"/>
                  </a:lnTo>
                  <a:lnTo>
                    <a:pt x="7288" y="528"/>
                  </a:lnTo>
                  <a:lnTo>
                    <a:pt x="7291" y="532"/>
                  </a:lnTo>
                  <a:lnTo>
                    <a:pt x="7296" y="537"/>
                  </a:lnTo>
                  <a:lnTo>
                    <a:pt x="7301" y="541"/>
                  </a:lnTo>
                  <a:lnTo>
                    <a:pt x="7307" y="546"/>
                  </a:lnTo>
                  <a:lnTo>
                    <a:pt x="7311" y="551"/>
                  </a:lnTo>
                  <a:lnTo>
                    <a:pt x="7313" y="553"/>
                  </a:lnTo>
                  <a:lnTo>
                    <a:pt x="7315" y="557"/>
                  </a:lnTo>
                  <a:lnTo>
                    <a:pt x="7316" y="560"/>
                  </a:lnTo>
                  <a:lnTo>
                    <a:pt x="7316" y="563"/>
                  </a:lnTo>
                  <a:lnTo>
                    <a:pt x="7316" y="571"/>
                  </a:lnTo>
                  <a:lnTo>
                    <a:pt x="7318" y="578"/>
                  </a:lnTo>
                  <a:lnTo>
                    <a:pt x="7319" y="584"/>
                  </a:lnTo>
                  <a:lnTo>
                    <a:pt x="7322" y="590"/>
                  </a:lnTo>
                  <a:lnTo>
                    <a:pt x="7327" y="595"/>
                  </a:lnTo>
                  <a:lnTo>
                    <a:pt x="7331" y="601"/>
                  </a:lnTo>
                  <a:lnTo>
                    <a:pt x="7338" y="606"/>
                  </a:lnTo>
                  <a:lnTo>
                    <a:pt x="7344" y="613"/>
                  </a:lnTo>
                  <a:lnTo>
                    <a:pt x="7361" y="625"/>
                  </a:lnTo>
                  <a:lnTo>
                    <a:pt x="7377" y="637"/>
                  </a:lnTo>
                  <a:lnTo>
                    <a:pt x="7385" y="642"/>
                  </a:lnTo>
                  <a:lnTo>
                    <a:pt x="7393" y="645"/>
                  </a:lnTo>
                  <a:lnTo>
                    <a:pt x="7400" y="646"/>
                  </a:lnTo>
                  <a:lnTo>
                    <a:pt x="7406" y="646"/>
                  </a:lnTo>
                  <a:lnTo>
                    <a:pt x="7413" y="644"/>
                  </a:lnTo>
                  <a:lnTo>
                    <a:pt x="7419" y="641"/>
                  </a:lnTo>
                  <a:lnTo>
                    <a:pt x="7427" y="636"/>
                  </a:lnTo>
                  <a:lnTo>
                    <a:pt x="7434" y="632"/>
                  </a:lnTo>
                  <a:lnTo>
                    <a:pt x="7444" y="624"/>
                  </a:lnTo>
                  <a:lnTo>
                    <a:pt x="7448" y="621"/>
                  </a:lnTo>
                  <a:lnTo>
                    <a:pt x="7449" y="615"/>
                  </a:lnTo>
                  <a:lnTo>
                    <a:pt x="7454" y="602"/>
                  </a:lnTo>
                  <a:lnTo>
                    <a:pt x="7456" y="594"/>
                  </a:lnTo>
                  <a:lnTo>
                    <a:pt x="7460" y="587"/>
                  </a:lnTo>
                  <a:lnTo>
                    <a:pt x="7464" y="580"/>
                  </a:lnTo>
                  <a:lnTo>
                    <a:pt x="7468" y="575"/>
                  </a:lnTo>
                  <a:lnTo>
                    <a:pt x="7472" y="573"/>
                  </a:lnTo>
                  <a:lnTo>
                    <a:pt x="7476" y="573"/>
                  </a:lnTo>
                  <a:lnTo>
                    <a:pt x="7478" y="574"/>
                  </a:lnTo>
                  <a:lnTo>
                    <a:pt x="7479" y="578"/>
                  </a:lnTo>
                  <a:lnTo>
                    <a:pt x="7480" y="589"/>
                  </a:lnTo>
                  <a:lnTo>
                    <a:pt x="7480" y="604"/>
                  </a:lnTo>
                  <a:lnTo>
                    <a:pt x="7480" y="621"/>
                  </a:lnTo>
                  <a:lnTo>
                    <a:pt x="7480" y="632"/>
                  </a:lnTo>
                  <a:lnTo>
                    <a:pt x="7480" y="641"/>
                  </a:lnTo>
                  <a:lnTo>
                    <a:pt x="7480" y="649"/>
                  </a:lnTo>
                  <a:lnTo>
                    <a:pt x="7483" y="669"/>
                  </a:lnTo>
                  <a:lnTo>
                    <a:pt x="7489" y="700"/>
                  </a:lnTo>
                  <a:lnTo>
                    <a:pt x="7495" y="728"/>
                  </a:lnTo>
                  <a:lnTo>
                    <a:pt x="7497" y="741"/>
                  </a:lnTo>
                  <a:lnTo>
                    <a:pt x="7493" y="835"/>
                  </a:lnTo>
                  <a:lnTo>
                    <a:pt x="7493" y="842"/>
                  </a:lnTo>
                  <a:lnTo>
                    <a:pt x="7497" y="858"/>
                  </a:lnTo>
                  <a:lnTo>
                    <a:pt x="7500" y="882"/>
                  </a:lnTo>
                  <a:lnTo>
                    <a:pt x="7504" y="911"/>
                  </a:lnTo>
                  <a:lnTo>
                    <a:pt x="7510" y="942"/>
                  </a:lnTo>
                  <a:lnTo>
                    <a:pt x="7516" y="973"/>
                  </a:lnTo>
                  <a:lnTo>
                    <a:pt x="7521" y="999"/>
                  </a:lnTo>
                  <a:lnTo>
                    <a:pt x="7525" y="1020"/>
                  </a:lnTo>
                  <a:lnTo>
                    <a:pt x="7533" y="1039"/>
                  </a:lnTo>
                  <a:lnTo>
                    <a:pt x="7543" y="1061"/>
                  </a:lnTo>
                  <a:lnTo>
                    <a:pt x="7555" y="1083"/>
                  </a:lnTo>
                  <a:lnTo>
                    <a:pt x="7567" y="1106"/>
                  </a:lnTo>
                  <a:lnTo>
                    <a:pt x="7580" y="1127"/>
                  </a:lnTo>
                  <a:lnTo>
                    <a:pt x="7591" y="1147"/>
                  </a:lnTo>
                  <a:lnTo>
                    <a:pt x="7594" y="1155"/>
                  </a:lnTo>
                  <a:lnTo>
                    <a:pt x="7597" y="1163"/>
                  </a:lnTo>
                  <a:lnTo>
                    <a:pt x="7599" y="1168"/>
                  </a:lnTo>
                  <a:lnTo>
                    <a:pt x="7601" y="1173"/>
                  </a:lnTo>
                  <a:lnTo>
                    <a:pt x="7601" y="1180"/>
                  </a:lnTo>
                  <a:lnTo>
                    <a:pt x="7602" y="1187"/>
                  </a:lnTo>
                  <a:lnTo>
                    <a:pt x="7604" y="1194"/>
                  </a:lnTo>
                  <a:lnTo>
                    <a:pt x="7607" y="1200"/>
                  </a:lnTo>
                  <a:lnTo>
                    <a:pt x="7613" y="1215"/>
                  </a:lnTo>
                  <a:lnTo>
                    <a:pt x="7617" y="1231"/>
                  </a:lnTo>
                  <a:lnTo>
                    <a:pt x="7617" y="1244"/>
                  </a:lnTo>
                  <a:lnTo>
                    <a:pt x="7617" y="1267"/>
                  </a:lnTo>
                  <a:lnTo>
                    <a:pt x="7617" y="1293"/>
                  </a:lnTo>
                  <a:lnTo>
                    <a:pt x="7617" y="1323"/>
                  </a:lnTo>
                  <a:lnTo>
                    <a:pt x="7617" y="1353"/>
                  </a:lnTo>
                  <a:lnTo>
                    <a:pt x="7619" y="1380"/>
                  </a:lnTo>
                  <a:lnTo>
                    <a:pt x="7620" y="1392"/>
                  </a:lnTo>
                  <a:lnTo>
                    <a:pt x="7623" y="1403"/>
                  </a:lnTo>
                  <a:lnTo>
                    <a:pt x="7626" y="1413"/>
                  </a:lnTo>
                  <a:lnTo>
                    <a:pt x="7629" y="1420"/>
                  </a:lnTo>
                  <a:lnTo>
                    <a:pt x="7636" y="1430"/>
                  </a:lnTo>
                  <a:lnTo>
                    <a:pt x="7643" y="1437"/>
                  </a:lnTo>
                  <a:lnTo>
                    <a:pt x="7647" y="1440"/>
                  </a:lnTo>
                  <a:lnTo>
                    <a:pt x="7651" y="1443"/>
                  </a:lnTo>
                  <a:lnTo>
                    <a:pt x="7655" y="1447"/>
                  </a:lnTo>
                  <a:lnTo>
                    <a:pt x="7658" y="1453"/>
                  </a:lnTo>
                  <a:lnTo>
                    <a:pt x="7660" y="1463"/>
                  </a:lnTo>
                  <a:lnTo>
                    <a:pt x="7662" y="1479"/>
                  </a:lnTo>
                  <a:lnTo>
                    <a:pt x="7665" y="1511"/>
                  </a:lnTo>
                  <a:lnTo>
                    <a:pt x="7666" y="1534"/>
                  </a:lnTo>
                  <a:lnTo>
                    <a:pt x="7666" y="1551"/>
                  </a:lnTo>
                  <a:lnTo>
                    <a:pt x="7666" y="1565"/>
                  </a:lnTo>
                  <a:lnTo>
                    <a:pt x="7668" y="1576"/>
                  </a:lnTo>
                  <a:lnTo>
                    <a:pt x="7670" y="1584"/>
                  </a:lnTo>
                  <a:lnTo>
                    <a:pt x="7671" y="1590"/>
                  </a:lnTo>
                  <a:lnTo>
                    <a:pt x="7673" y="1597"/>
                  </a:lnTo>
                  <a:lnTo>
                    <a:pt x="7675" y="1604"/>
                  </a:lnTo>
                  <a:lnTo>
                    <a:pt x="7675" y="1614"/>
                  </a:lnTo>
                  <a:lnTo>
                    <a:pt x="7675" y="1641"/>
                  </a:lnTo>
                  <a:lnTo>
                    <a:pt x="7675" y="1671"/>
                  </a:lnTo>
                  <a:lnTo>
                    <a:pt x="7675" y="1695"/>
                  </a:lnTo>
                  <a:lnTo>
                    <a:pt x="7675" y="1705"/>
                  </a:lnTo>
                  <a:lnTo>
                    <a:pt x="7672" y="1709"/>
                  </a:lnTo>
                  <a:lnTo>
                    <a:pt x="7669" y="1720"/>
                  </a:lnTo>
                  <a:lnTo>
                    <a:pt x="7669" y="1726"/>
                  </a:lnTo>
                  <a:lnTo>
                    <a:pt x="7671" y="1730"/>
                  </a:lnTo>
                  <a:lnTo>
                    <a:pt x="7672" y="1732"/>
                  </a:lnTo>
                  <a:lnTo>
                    <a:pt x="7676" y="1734"/>
                  </a:lnTo>
                  <a:lnTo>
                    <a:pt x="7678" y="1734"/>
                  </a:lnTo>
                  <a:lnTo>
                    <a:pt x="7682" y="1734"/>
                  </a:lnTo>
                  <a:lnTo>
                    <a:pt x="7698" y="1730"/>
                  </a:lnTo>
                  <a:lnTo>
                    <a:pt x="7707" y="1727"/>
                  </a:lnTo>
                  <a:lnTo>
                    <a:pt x="7710" y="1725"/>
                  </a:lnTo>
                  <a:lnTo>
                    <a:pt x="7712" y="1720"/>
                  </a:lnTo>
                  <a:lnTo>
                    <a:pt x="7714" y="1716"/>
                  </a:lnTo>
                  <a:lnTo>
                    <a:pt x="7715" y="1709"/>
                  </a:lnTo>
                  <a:lnTo>
                    <a:pt x="7718" y="1702"/>
                  </a:lnTo>
                  <a:lnTo>
                    <a:pt x="7722" y="1695"/>
                  </a:lnTo>
                  <a:lnTo>
                    <a:pt x="7726" y="1688"/>
                  </a:lnTo>
                  <a:lnTo>
                    <a:pt x="7732" y="1682"/>
                  </a:lnTo>
                  <a:lnTo>
                    <a:pt x="7737" y="1675"/>
                  </a:lnTo>
                  <a:lnTo>
                    <a:pt x="7742" y="1667"/>
                  </a:lnTo>
                  <a:lnTo>
                    <a:pt x="7746" y="1660"/>
                  </a:lnTo>
                  <a:lnTo>
                    <a:pt x="7749" y="1651"/>
                  </a:lnTo>
                  <a:lnTo>
                    <a:pt x="7751" y="1634"/>
                  </a:lnTo>
                  <a:lnTo>
                    <a:pt x="7751" y="1620"/>
                  </a:lnTo>
                  <a:lnTo>
                    <a:pt x="7752" y="1613"/>
                  </a:lnTo>
                  <a:lnTo>
                    <a:pt x="7753" y="1605"/>
                  </a:lnTo>
                  <a:lnTo>
                    <a:pt x="7754" y="1598"/>
                  </a:lnTo>
                  <a:lnTo>
                    <a:pt x="7756" y="1589"/>
                  </a:lnTo>
                  <a:lnTo>
                    <a:pt x="7764" y="1571"/>
                  </a:lnTo>
                  <a:lnTo>
                    <a:pt x="7772" y="1556"/>
                  </a:lnTo>
                  <a:lnTo>
                    <a:pt x="7778" y="1543"/>
                  </a:lnTo>
                  <a:lnTo>
                    <a:pt x="7786" y="1532"/>
                  </a:lnTo>
                  <a:lnTo>
                    <a:pt x="7794" y="1522"/>
                  </a:lnTo>
                  <a:lnTo>
                    <a:pt x="7805" y="1508"/>
                  </a:lnTo>
                  <a:lnTo>
                    <a:pt x="7810" y="1499"/>
                  </a:lnTo>
                  <a:lnTo>
                    <a:pt x="7815" y="1490"/>
                  </a:lnTo>
                  <a:lnTo>
                    <a:pt x="7817" y="1479"/>
                  </a:lnTo>
                  <a:lnTo>
                    <a:pt x="7818" y="1465"/>
                  </a:lnTo>
                  <a:lnTo>
                    <a:pt x="7818" y="1443"/>
                  </a:lnTo>
                  <a:lnTo>
                    <a:pt x="7818" y="1427"/>
                  </a:lnTo>
                  <a:lnTo>
                    <a:pt x="7818" y="1416"/>
                  </a:lnTo>
                  <a:lnTo>
                    <a:pt x="7818" y="1403"/>
                  </a:lnTo>
                  <a:lnTo>
                    <a:pt x="7817" y="1390"/>
                  </a:lnTo>
                  <a:lnTo>
                    <a:pt x="7815" y="1375"/>
                  </a:lnTo>
                  <a:lnTo>
                    <a:pt x="7815" y="1366"/>
                  </a:lnTo>
                  <a:lnTo>
                    <a:pt x="7817" y="1356"/>
                  </a:lnTo>
                  <a:lnTo>
                    <a:pt x="7820" y="1346"/>
                  </a:lnTo>
                  <a:lnTo>
                    <a:pt x="7827" y="1334"/>
                  </a:lnTo>
                  <a:lnTo>
                    <a:pt x="7834" y="1321"/>
                  </a:lnTo>
                  <a:lnTo>
                    <a:pt x="7839" y="1306"/>
                  </a:lnTo>
                  <a:lnTo>
                    <a:pt x="7842" y="1291"/>
                  </a:lnTo>
                  <a:lnTo>
                    <a:pt x="7845" y="1275"/>
                  </a:lnTo>
                  <a:lnTo>
                    <a:pt x="7847" y="1246"/>
                  </a:lnTo>
                  <a:lnTo>
                    <a:pt x="7848" y="1222"/>
                  </a:lnTo>
                  <a:lnTo>
                    <a:pt x="7846" y="1212"/>
                  </a:lnTo>
                  <a:lnTo>
                    <a:pt x="7842" y="1200"/>
                  </a:lnTo>
                  <a:lnTo>
                    <a:pt x="7838" y="1187"/>
                  </a:lnTo>
                  <a:lnTo>
                    <a:pt x="7832" y="1173"/>
                  </a:lnTo>
                  <a:lnTo>
                    <a:pt x="7829" y="1159"/>
                  </a:lnTo>
                  <a:lnTo>
                    <a:pt x="7827" y="1146"/>
                  </a:lnTo>
                  <a:lnTo>
                    <a:pt x="7826" y="1140"/>
                  </a:lnTo>
                  <a:lnTo>
                    <a:pt x="7827" y="1134"/>
                  </a:lnTo>
                  <a:lnTo>
                    <a:pt x="7828" y="1129"/>
                  </a:lnTo>
                  <a:lnTo>
                    <a:pt x="7831" y="1124"/>
                  </a:lnTo>
                  <a:lnTo>
                    <a:pt x="7842" y="1104"/>
                  </a:lnTo>
                  <a:lnTo>
                    <a:pt x="7853" y="1082"/>
                  </a:lnTo>
                  <a:lnTo>
                    <a:pt x="7865" y="1061"/>
                  </a:lnTo>
                  <a:lnTo>
                    <a:pt x="7877" y="1041"/>
                  </a:lnTo>
                  <a:lnTo>
                    <a:pt x="7882" y="1030"/>
                  </a:lnTo>
                  <a:lnTo>
                    <a:pt x="7889" y="1016"/>
                  </a:lnTo>
                  <a:lnTo>
                    <a:pt x="7895" y="999"/>
                  </a:lnTo>
                  <a:lnTo>
                    <a:pt x="7902" y="982"/>
                  </a:lnTo>
                  <a:lnTo>
                    <a:pt x="7913" y="950"/>
                  </a:lnTo>
                  <a:lnTo>
                    <a:pt x="7922" y="925"/>
                  </a:lnTo>
                  <a:lnTo>
                    <a:pt x="7931" y="902"/>
                  </a:lnTo>
                  <a:lnTo>
                    <a:pt x="7943" y="871"/>
                  </a:lnTo>
                  <a:lnTo>
                    <a:pt x="7954" y="843"/>
                  </a:lnTo>
                  <a:lnTo>
                    <a:pt x="7958" y="832"/>
                  </a:lnTo>
                  <a:lnTo>
                    <a:pt x="7966" y="815"/>
                  </a:lnTo>
                  <a:lnTo>
                    <a:pt x="7982" y="778"/>
                  </a:lnTo>
                  <a:lnTo>
                    <a:pt x="7989" y="754"/>
                  </a:lnTo>
                  <a:lnTo>
                    <a:pt x="7997" y="732"/>
                  </a:lnTo>
                  <a:lnTo>
                    <a:pt x="8000" y="721"/>
                  </a:lnTo>
                  <a:lnTo>
                    <a:pt x="8003" y="711"/>
                  </a:lnTo>
                  <a:lnTo>
                    <a:pt x="8004" y="702"/>
                  </a:lnTo>
                  <a:lnTo>
                    <a:pt x="8004" y="695"/>
                  </a:lnTo>
                  <a:lnTo>
                    <a:pt x="8003" y="666"/>
                  </a:lnTo>
                  <a:lnTo>
                    <a:pt x="8000" y="636"/>
                  </a:lnTo>
                  <a:lnTo>
                    <a:pt x="7997" y="614"/>
                  </a:lnTo>
                  <a:lnTo>
                    <a:pt x="7996" y="604"/>
                  </a:lnTo>
                  <a:lnTo>
                    <a:pt x="7997" y="599"/>
                  </a:lnTo>
                  <a:lnTo>
                    <a:pt x="8001" y="587"/>
                  </a:lnTo>
                  <a:lnTo>
                    <a:pt x="8005" y="579"/>
                  </a:lnTo>
                  <a:lnTo>
                    <a:pt x="8008" y="573"/>
                  </a:lnTo>
                  <a:lnTo>
                    <a:pt x="8010" y="571"/>
                  </a:lnTo>
                  <a:lnTo>
                    <a:pt x="8012" y="569"/>
                  </a:lnTo>
                  <a:lnTo>
                    <a:pt x="8015" y="568"/>
                  </a:lnTo>
                  <a:lnTo>
                    <a:pt x="8017" y="568"/>
                  </a:lnTo>
                  <a:lnTo>
                    <a:pt x="8025" y="571"/>
                  </a:lnTo>
                  <a:lnTo>
                    <a:pt x="8032" y="577"/>
                  </a:lnTo>
                  <a:lnTo>
                    <a:pt x="8037" y="579"/>
                  </a:lnTo>
                  <a:lnTo>
                    <a:pt x="8042" y="578"/>
                  </a:lnTo>
                  <a:lnTo>
                    <a:pt x="8049" y="574"/>
                  </a:lnTo>
                  <a:lnTo>
                    <a:pt x="8058" y="568"/>
                  </a:lnTo>
                  <a:lnTo>
                    <a:pt x="8079" y="546"/>
                  </a:lnTo>
                  <a:lnTo>
                    <a:pt x="8082" y="542"/>
                  </a:lnTo>
                  <a:lnTo>
                    <a:pt x="8084" y="537"/>
                  </a:lnTo>
                  <a:lnTo>
                    <a:pt x="8089" y="527"/>
                  </a:lnTo>
                  <a:lnTo>
                    <a:pt x="8092" y="521"/>
                  </a:lnTo>
                  <a:lnTo>
                    <a:pt x="8096" y="518"/>
                  </a:lnTo>
                  <a:lnTo>
                    <a:pt x="8099" y="518"/>
                  </a:lnTo>
                  <a:lnTo>
                    <a:pt x="8101" y="518"/>
                  </a:lnTo>
                  <a:lnTo>
                    <a:pt x="8104" y="520"/>
                  </a:lnTo>
                  <a:lnTo>
                    <a:pt x="8107" y="522"/>
                  </a:lnTo>
                  <a:lnTo>
                    <a:pt x="8113" y="530"/>
                  </a:lnTo>
                  <a:lnTo>
                    <a:pt x="8119" y="539"/>
                  </a:lnTo>
                  <a:lnTo>
                    <a:pt x="8123" y="550"/>
                  </a:lnTo>
                  <a:lnTo>
                    <a:pt x="8127" y="563"/>
                  </a:lnTo>
                  <a:lnTo>
                    <a:pt x="8131" y="575"/>
                  </a:lnTo>
                  <a:lnTo>
                    <a:pt x="8132" y="589"/>
                  </a:lnTo>
                  <a:lnTo>
                    <a:pt x="8133" y="601"/>
                  </a:lnTo>
                  <a:lnTo>
                    <a:pt x="8132" y="613"/>
                  </a:lnTo>
                  <a:lnTo>
                    <a:pt x="8130" y="632"/>
                  </a:lnTo>
                  <a:lnTo>
                    <a:pt x="8128" y="647"/>
                  </a:lnTo>
                  <a:lnTo>
                    <a:pt x="8127" y="660"/>
                  </a:lnTo>
                  <a:lnTo>
                    <a:pt x="8127" y="675"/>
                  </a:lnTo>
                  <a:lnTo>
                    <a:pt x="8128" y="681"/>
                  </a:lnTo>
                  <a:lnTo>
                    <a:pt x="8128" y="687"/>
                  </a:lnTo>
                  <a:lnTo>
                    <a:pt x="8130" y="693"/>
                  </a:lnTo>
                  <a:lnTo>
                    <a:pt x="8133" y="699"/>
                  </a:lnTo>
                  <a:lnTo>
                    <a:pt x="8139" y="718"/>
                  </a:lnTo>
                  <a:lnTo>
                    <a:pt x="8153" y="749"/>
                  </a:lnTo>
                  <a:lnTo>
                    <a:pt x="8168" y="790"/>
                  </a:lnTo>
                  <a:lnTo>
                    <a:pt x="8183" y="827"/>
                  </a:lnTo>
                  <a:lnTo>
                    <a:pt x="8189" y="845"/>
                  </a:lnTo>
                  <a:lnTo>
                    <a:pt x="8194" y="860"/>
                  </a:lnTo>
                  <a:lnTo>
                    <a:pt x="8197" y="874"/>
                  </a:lnTo>
                  <a:lnTo>
                    <a:pt x="8198" y="885"/>
                  </a:lnTo>
                  <a:lnTo>
                    <a:pt x="8198" y="898"/>
                  </a:lnTo>
                  <a:lnTo>
                    <a:pt x="8198" y="907"/>
                  </a:lnTo>
                  <a:lnTo>
                    <a:pt x="8199" y="920"/>
                  </a:lnTo>
                  <a:lnTo>
                    <a:pt x="8201" y="946"/>
                  </a:lnTo>
                  <a:lnTo>
                    <a:pt x="8205" y="975"/>
                  </a:lnTo>
                  <a:lnTo>
                    <a:pt x="8206" y="989"/>
                  </a:lnTo>
                  <a:lnTo>
                    <a:pt x="8206" y="995"/>
                  </a:lnTo>
                  <a:lnTo>
                    <a:pt x="8206" y="996"/>
                  </a:lnTo>
                  <a:lnTo>
                    <a:pt x="8234" y="1020"/>
                  </a:lnTo>
                  <a:lnTo>
                    <a:pt x="8251" y="1087"/>
                  </a:lnTo>
                  <a:lnTo>
                    <a:pt x="8251" y="1090"/>
                  </a:lnTo>
                  <a:lnTo>
                    <a:pt x="8249" y="1098"/>
                  </a:lnTo>
                  <a:lnTo>
                    <a:pt x="8247" y="1109"/>
                  </a:lnTo>
                  <a:lnTo>
                    <a:pt x="8243" y="1124"/>
                  </a:lnTo>
                  <a:lnTo>
                    <a:pt x="8242" y="1141"/>
                  </a:lnTo>
                  <a:lnTo>
                    <a:pt x="8244" y="1173"/>
                  </a:lnTo>
                  <a:lnTo>
                    <a:pt x="8247" y="1214"/>
                  </a:lnTo>
                  <a:lnTo>
                    <a:pt x="8250" y="1259"/>
                  </a:lnTo>
                  <a:lnTo>
                    <a:pt x="8253" y="1304"/>
                  </a:lnTo>
                  <a:lnTo>
                    <a:pt x="8257" y="1342"/>
                  </a:lnTo>
                  <a:lnTo>
                    <a:pt x="8259" y="1369"/>
                  </a:lnTo>
                  <a:lnTo>
                    <a:pt x="8260" y="1379"/>
                  </a:lnTo>
                  <a:lnTo>
                    <a:pt x="8259" y="1380"/>
                  </a:lnTo>
                  <a:lnTo>
                    <a:pt x="8255" y="1387"/>
                  </a:lnTo>
                  <a:lnTo>
                    <a:pt x="8254" y="1396"/>
                  </a:lnTo>
                  <a:lnTo>
                    <a:pt x="8252" y="1407"/>
                  </a:lnTo>
                  <a:lnTo>
                    <a:pt x="8252" y="1423"/>
                  </a:lnTo>
                  <a:lnTo>
                    <a:pt x="8251" y="1445"/>
                  </a:lnTo>
                  <a:lnTo>
                    <a:pt x="8252" y="1494"/>
                  </a:lnTo>
                  <a:lnTo>
                    <a:pt x="8253" y="1536"/>
                  </a:lnTo>
                  <a:lnTo>
                    <a:pt x="8254" y="1566"/>
                  </a:lnTo>
                  <a:lnTo>
                    <a:pt x="8255" y="1577"/>
                  </a:lnTo>
                  <a:lnTo>
                    <a:pt x="8263" y="1626"/>
                  </a:lnTo>
                  <a:lnTo>
                    <a:pt x="8265" y="1619"/>
                  </a:lnTo>
                  <a:lnTo>
                    <a:pt x="8269" y="1597"/>
                  </a:lnTo>
                  <a:lnTo>
                    <a:pt x="8274" y="1560"/>
                  </a:lnTo>
                  <a:lnTo>
                    <a:pt x="8281" y="1509"/>
                  </a:lnTo>
                  <a:lnTo>
                    <a:pt x="8287" y="1445"/>
                  </a:lnTo>
                  <a:lnTo>
                    <a:pt x="8295" y="1368"/>
                  </a:lnTo>
                  <a:lnTo>
                    <a:pt x="8302" y="1279"/>
                  </a:lnTo>
                  <a:lnTo>
                    <a:pt x="8307" y="1178"/>
                  </a:lnTo>
                  <a:lnTo>
                    <a:pt x="8310" y="1123"/>
                  </a:lnTo>
                  <a:lnTo>
                    <a:pt x="8312" y="1066"/>
                  </a:lnTo>
                  <a:lnTo>
                    <a:pt x="8313" y="1005"/>
                  </a:lnTo>
                  <a:lnTo>
                    <a:pt x="8314" y="942"/>
                  </a:lnTo>
                  <a:lnTo>
                    <a:pt x="8314" y="877"/>
                  </a:lnTo>
                  <a:lnTo>
                    <a:pt x="8313" y="808"/>
                  </a:lnTo>
                  <a:lnTo>
                    <a:pt x="8312" y="738"/>
                  </a:lnTo>
                  <a:lnTo>
                    <a:pt x="8308" y="665"/>
                  </a:lnTo>
                  <a:lnTo>
                    <a:pt x="8305" y="590"/>
                  </a:lnTo>
                  <a:lnTo>
                    <a:pt x="8301" y="511"/>
                  </a:lnTo>
                  <a:lnTo>
                    <a:pt x="8295" y="432"/>
                  </a:lnTo>
                  <a:lnTo>
                    <a:pt x="8289" y="349"/>
                  </a:lnTo>
                  <a:lnTo>
                    <a:pt x="8281" y="265"/>
                  </a:lnTo>
                  <a:lnTo>
                    <a:pt x="8271" y="179"/>
                  </a:lnTo>
                  <a:lnTo>
                    <a:pt x="8261" y="91"/>
                  </a:lnTo>
                  <a:lnTo>
                    <a:pt x="8249" y="0"/>
                  </a:lnTo>
                  <a:lnTo>
                    <a:pt x="6614" y="0"/>
                  </a:lnTo>
                  <a:close/>
                  <a:moveTo>
                    <a:pt x="1920" y="1556"/>
                  </a:moveTo>
                  <a:lnTo>
                    <a:pt x="1920" y="1556"/>
                  </a:lnTo>
                  <a:lnTo>
                    <a:pt x="1914" y="1587"/>
                  </a:lnTo>
                  <a:lnTo>
                    <a:pt x="1910" y="1587"/>
                  </a:lnTo>
                  <a:lnTo>
                    <a:pt x="1901" y="1587"/>
                  </a:lnTo>
                  <a:lnTo>
                    <a:pt x="1889" y="1587"/>
                  </a:lnTo>
                  <a:lnTo>
                    <a:pt x="1879" y="1587"/>
                  </a:lnTo>
                  <a:lnTo>
                    <a:pt x="1869" y="1589"/>
                  </a:lnTo>
                  <a:lnTo>
                    <a:pt x="1858" y="1593"/>
                  </a:lnTo>
                  <a:lnTo>
                    <a:pt x="1849" y="1598"/>
                  </a:lnTo>
                  <a:lnTo>
                    <a:pt x="1846" y="1600"/>
                  </a:lnTo>
                  <a:lnTo>
                    <a:pt x="1840" y="1600"/>
                  </a:lnTo>
                  <a:lnTo>
                    <a:pt x="1828" y="1600"/>
                  </a:lnTo>
                  <a:lnTo>
                    <a:pt x="1813" y="1600"/>
                  </a:lnTo>
                  <a:lnTo>
                    <a:pt x="1801" y="1600"/>
                  </a:lnTo>
                  <a:lnTo>
                    <a:pt x="1798" y="1601"/>
                  </a:lnTo>
                  <a:lnTo>
                    <a:pt x="1795" y="1603"/>
                  </a:lnTo>
                  <a:lnTo>
                    <a:pt x="1793" y="1605"/>
                  </a:lnTo>
                  <a:lnTo>
                    <a:pt x="1790" y="1609"/>
                  </a:lnTo>
                  <a:lnTo>
                    <a:pt x="1788" y="1614"/>
                  </a:lnTo>
                  <a:lnTo>
                    <a:pt x="1788" y="1617"/>
                  </a:lnTo>
                  <a:lnTo>
                    <a:pt x="1779" y="1642"/>
                  </a:lnTo>
                  <a:lnTo>
                    <a:pt x="1776" y="1642"/>
                  </a:lnTo>
                  <a:lnTo>
                    <a:pt x="1768" y="1643"/>
                  </a:lnTo>
                  <a:lnTo>
                    <a:pt x="1756" y="1644"/>
                  </a:lnTo>
                  <a:lnTo>
                    <a:pt x="1744" y="1644"/>
                  </a:lnTo>
                  <a:lnTo>
                    <a:pt x="1735" y="1644"/>
                  </a:lnTo>
                  <a:lnTo>
                    <a:pt x="1731" y="1643"/>
                  </a:lnTo>
                  <a:lnTo>
                    <a:pt x="1726" y="1642"/>
                  </a:lnTo>
                  <a:lnTo>
                    <a:pt x="1719" y="1642"/>
                  </a:lnTo>
                  <a:lnTo>
                    <a:pt x="1715" y="1641"/>
                  </a:lnTo>
                  <a:lnTo>
                    <a:pt x="1713" y="1640"/>
                  </a:lnTo>
                  <a:lnTo>
                    <a:pt x="1712" y="1637"/>
                  </a:lnTo>
                  <a:lnTo>
                    <a:pt x="1712" y="1634"/>
                  </a:lnTo>
                  <a:lnTo>
                    <a:pt x="1715" y="1630"/>
                  </a:lnTo>
                  <a:lnTo>
                    <a:pt x="1716" y="1628"/>
                  </a:lnTo>
                  <a:lnTo>
                    <a:pt x="1715" y="1624"/>
                  </a:lnTo>
                  <a:lnTo>
                    <a:pt x="1713" y="1617"/>
                  </a:lnTo>
                  <a:lnTo>
                    <a:pt x="1712" y="1611"/>
                  </a:lnTo>
                  <a:lnTo>
                    <a:pt x="1710" y="1605"/>
                  </a:lnTo>
                  <a:lnTo>
                    <a:pt x="1707" y="1600"/>
                  </a:lnTo>
                  <a:lnTo>
                    <a:pt x="1702" y="1594"/>
                  </a:lnTo>
                  <a:lnTo>
                    <a:pt x="1700" y="1591"/>
                  </a:lnTo>
                  <a:lnTo>
                    <a:pt x="1698" y="1589"/>
                  </a:lnTo>
                  <a:lnTo>
                    <a:pt x="1697" y="1589"/>
                  </a:lnTo>
                  <a:lnTo>
                    <a:pt x="1694" y="1590"/>
                  </a:lnTo>
                  <a:lnTo>
                    <a:pt x="1692" y="1592"/>
                  </a:lnTo>
                  <a:lnTo>
                    <a:pt x="1687" y="1594"/>
                  </a:lnTo>
                  <a:lnTo>
                    <a:pt x="1680" y="1596"/>
                  </a:lnTo>
                  <a:lnTo>
                    <a:pt x="1670" y="1598"/>
                  </a:lnTo>
                  <a:lnTo>
                    <a:pt x="1665" y="1598"/>
                  </a:lnTo>
                  <a:lnTo>
                    <a:pt x="1660" y="1599"/>
                  </a:lnTo>
                  <a:lnTo>
                    <a:pt x="1658" y="1601"/>
                  </a:lnTo>
                  <a:lnTo>
                    <a:pt x="1657" y="1602"/>
                  </a:lnTo>
                  <a:lnTo>
                    <a:pt x="1657" y="1604"/>
                  </a:lnTo>
                  <a:lnTo>
                    <a:pt x="1657" y="1605"/>
                  </a:lnTo>
                  <a:lnTo>
                    <a:pt x="1658" y="1608"/>
                  </a:lnTo>
                  <a:lnTo>
                    <a:pt x="1660" y="1610"/>
                  </a:lnTo>
                  <a:lnTo>
                    <a:pt x="1670" y="1617"/>
                  </a:lnTo>
                  <a:lnTo>
                    <a:pt x="1676" y="1620"/>
                  </a:lnTo>
                  <a:lnTo>
                    <a:pt x="1674" y="1623"/>
                  </a:lnTo>
                  <a:lnTo>
                    <a:pt x="1671" y="1632"/>
                  </a:lnTo>
                  <a:lnTo>
                    <a:pt x="1667" y="1642"/>
                  </a:lnTo>
                  <a:lnTo>
                    <a:pt x="1661" y="1650"/>
                  </a:lnTo>
                  <a:lnTo>
                    <a:pt x="1659" y="1652"/>
                  </a:lnTo>
                  <a:lnTo>
                    <a:pt x="1656" y="1653"/>
                  </a:lnTo>
                  <a:lnTo>
                    <a:pt x="1653" y="1654"/>
                  </a:lnTo>
                  <a:lnTo>
                    <a:pt x="1650" y="1653"/>
                  </a:lnTo>
                  <a:lnTo>
                    <a:pt x="1642" y="1650"/>
                  </a:lnTo>
                  <a:lnTo>
                    <a:pt x="1631" y="1644"/>
                  </a:lnTo>
                  <a:lnTo>
                    <a:pt x="1623" y="1641"/>
                  </a:lnTo>
                  <a:lnTo>
                    <a:pt x="1623" y="1641"/>
                  </a:lnTo>
                  <a:lnTo>
                    <a:pt x="1624" y="1641"/>
                  </a:lnTo>
                  <a:lnTo>
                    <a:pt x="1625" y="1641"/>
                  </a:lnTo>
                  <a:lnTo>
                    <a:pt x="1625" y="1640"/>
                  </a:lnTo>
                  <a:lnTo>
                    <a:pt x="1623" y="1639"/>
                  </a:lnTo>
                  <a:lnTo>
                    <a:pt x="1619" y="1637"/>
                  </a:lnTo>
                  <a:lnTo>
                    <a:pt x="1616" y="1636"/>
                  </a:lnTo>
                  <a:lnTo>
                    <a:pt x="1612" y="1635"/>
                  </a:lnTo>
                  <a:lnTo>
                    <a:pt x="1607" y="1635"/>
                  </a:lnTo>
                  <a:lnTo>
                    <a:pt x="1598" y="1635"/>
                  </a:lnTo>
                  <a:lnTo>
                    <a:pt x="1589" y="1636"/>
                  </a:lnTo>
                  <a:lnTo>
                    <a:pt x="1582" y="1636"/>
                  </a:lnTo>
                  <a:lnTo>
                    <a:pt x="1574" y="1639"/>
                  </a:lnTo>
                  <a:lnTo>
                    <a:pt x="1564" y="1642"/>
                  </a:lnTo>
                  <a:lnTo>
                    <a:pt x="1552" y="1644"/>
                  </a:lnTo>
                  <a:lnTo>
                    <a:pt x="1538" y="1645"/>
                  </a:lnTo>
                  <a:lnTo>
                    <a:pt x="1523" y="1646"/>
                  </a:lnTo>
                  <a:lnTo>
                    <a:pt x="1504" y="1645"/>
                  </a:lnTo>
                  <a:lnTo>
                    <a:pt x="1477" y="1644"/>
                  </a:lnTo>
                  <a:lnTo>
                    <a:pt x="1455" y="1642"/>
                  </a:lnTo>
                  <a:lnTo>
                    <a:pt x="1446" y="1640"/>
                  </a:lnTo>
                  <a:lnTo>
                    <a:pt x="1444" y="1637"/>
                  </a:lnTo>
                  <a:lnTo>
                    <a:pt x="1436" y="1636"/>
                  </a:lnTo>
                  <a:lnTo>
                    <a:pt x="1430" y="1635"/>
                  </a:lnTo>
                  <a:lnTo>
                    <a:pt x="1426" y="1636"/>
                  </a:lnTo>
                  <a:lnTo>
                    <a:pt x="1422" y="1637"/>
                  </a:lnTo>
                  <a:lnTo>
                    <a:pt x="1418" y="1640"/>
                  </a:lnTo>
                  <a:lnTo>
                    <a:pt x="1411" y="1646"/>
                  </a:lnTo>
                  <a:lnTo>
                    <a:pt x="1401" y="1653"/>
                  </a:lnTo>
                  <a:lnTo>
                    <a:pt x="1396" y="1655"/>
                  </a:lnTo>
                  <a:lnTo>
                    <a:pt x="1393" y="1656"/>
                  </a:lnTo>
                  <a:lnTo>
                    <a:pt x="1393" y="1656"/>
                  </a:lnTo>
                  <a:lnTo>
                    <a:pt x="1394" y="1657"/>
                  </a:lnTo>
                  <a:lnTo>
                    <a:pt x="1395" y="1658"/>
                  </a:lnTo>
                  <a:lnTo>
                    <a:pt x="1397" y="1660"/>
                  </a:lnTo>
                  <a:lnTo>
                    <a:pt x="1398" y="1662"/>
                  </a:lnTo>
                  <a:lnTo>
                    <a:pt x="1397" y="1666"/>
                  </a:lnTo>
                  <a:lnTo>
                    <a:pt x="1396" y="1676"/>
                  </a:lnTo>
                  <a:lnTo>
                    <a:pt x="1396" y="1686"/>
                  </a:lnTo>
                  <a:lnTo>
                    <a:pt x="1397" y="1696"/>
                  </a:lnTo>
                  <a:lnTo>
                    <a:pt x="1397" y="1705"/>
                  </a:lnTo>
                  <a:lnTo>
                    <a:pt x="1398" y="1713"/>
                  </a:lnTo>
                  <a:lnTo>
                    <a:pt x="1401" y="1722"/>
                  </a:lnTo>
                  <a:lnTo>
                    <a:pt x="1402" y="1729"/>
                  </a:lnTo>
                  <a:lnTo>
                    <a:pt x="1403" y="1735"/>
                  </a:lnTo>
                  <a:lnTo>
                    <a:pt x="1402" y="1742"/>
                  </a:lnTo>
                  <a:lnTo>
                    <a:pt x="1401" y="1751"/>
                  </a:lnTo>
                  <a:lnTo>
                    <a:pt x="1398" y="1762"/>
                  </a:lnTo>
                  <a:lnTo>
                    <a:pt x="1397" y="1762"/>
                  </a:lnTo>
                  <a:lnTo>
                    <a:pt x="1397" y="1762"/>
                  </a:lnTo>
                  <a:lnTo>
                    <a:pt x="1395" y="1768"/>
                  </a:lnTo>
                  <a:lnTo>
                    <a:pt x="1394" y="1770"/>
                  </a:lnTo>
                  <a:lnTo>
                    <a:pt x="1392" y="1772"/>
                  </a:lnTo>
                  <a:lnTo>
                    <a:pt x="1391" y="1773"/>
                  </a:lnTo>
                  <a:lnTo>
                    <a:pt x="1388" y="1773"/>
                  </a:lnTo>
                  <a:lnTo>
                    <a:pt x="1385" y="1772"/>
                  </a:lnTo>
                  <a:lnTo>
                    <a:pt x="1381" y="1770"/>
                  </a:lnTo>
                  <a:lnTo>
                    <a:pt x="1376" y="1766"/>
                  </a:lnTo>
                  <a:lnTo>
                    <a:pt x="1373" y="1761"/>
                  </a:lnTo>
                  <a:lnTo>
                    <a:pt x="1371" y="1756"/>
                  </a:lnTo>
                  <a:lnTo>
                    <a:pt x="1371" y="1751"/>
                  </a:lnTo>
                  <a:lnTo>
                    <a:pt x="1370" y="1748"/>
                  </a:lnTo>
                  <a:lnTo>
                    <a:pt x="1370" y="1747"/>
                  </a:lnTo>
                  <a:lnTo>
                    <a:pt x="1369" y="1747"/>
                  </a:lnTo>
                  <a:lnTo>
                    <a:pt x="1367" y="1747"/>
                  </a:lnTo>
                  <a:lnTo>
                    <a:pt x="1364" y="1747"/>
                  </a:lnTo>
                  <a:lnTo>
                    <a:pt x="1360" y="1748"/>
                  </a:lnTo>
                  <a:lnTo>
                    <a:pt x="1353" y="1747"/>
                  </a:lnTo>
                  <a:lnTo>
                    <a:pt x="1345" y="1746"/>
                  </a:lnTo>
                  <a:lnTo>
                    <a:pt x="1338" y="1745"/>
                  </a:lnTo>
                  <a:lnTo>
                    <a:pt x="1332" y="1745"/>
                  </a:lnTo>
                  <a:lnTo>
                    <a:pt x="1330" y="1746"/>
                  </a:lnTo>
                  <a:lnTo>
                    <a:pt x="1328" y="1747"/>
                  </a:lnTo>
                  <a:lnTo>
                    <a:pt x="1327" y="1749"/>
                  </a:lnTo>
                  <a:lnTo>
                    <a:pt x="1324" y="1751"/>
                  </a:lnTo>
                  <a:lnTo>
                    <a:pt x="1322" y="1752"/>
                  </a:lnTo>
                  <a:lnTo>
                    <a:pt x="1318" y="1755"/>
                  </a:lnTo>
                  <a:lnTo>
                    <a:pt x="1313" y="1756"/>
                  </a:lnTo>
                  <a:lnTo>
                    <a:pt x="1310" y="1759"/>
                  </a:lnTo>
                  <a:lnTo>
                    <a:pt x="1307" y="1762"/>
                  </a:lnTo>
                  <a:lnTo>
                    <a:pt x="1305" y="1766"/>
                  </a:lnTo>
                  <a:lnTo>
                    <a:pt x="1302" y="1773"/>
                  </a:lnTo>
                  <a:lnTo>
                    <a:pt x="1301" y="1777"/>
                  </a:lnTo>
                  <a:lnTo>
                    <a:pt x="1301" y="1779"/>
                  </a:lnTo>
                  <a:lnTo>
                    <a:pt x="1299" y="1784"/>
                  </a:lnTo>
                  <a:lnTo>
                    <a:pt x="1295" y="1793"/>
                  </a:lnTo>
                  <a:lnTo>
                    <a:pt x="1288" y="1803"/>
                  </a:lnTo>
                  <a:lnTo>
                    <a:pt x="1284" y="1807"/>
                  </a:lnTo>
                  <a:lnTo>
                    <a:pt x="1279" y="1810"/>
                  </a:lnTo>
                  <a:lnTo>
                    <a:pt x="1276" y="1810"/>
                  </a:lnTo>
                  <a:lnTo>
                    <a:pt x="1271" y="1809"/>
                  </a:lnTo>
                  <a:lnTo>
                    <a:pt x="1265" y="1804"/>
                  </a:lnTo>
                  <a:lnTo>
                    <a:pt x="1257" y="1801"/>
                  </a:lnTo>
                  <a:lnTo>
                    <a:pt x="1250" y="1800"/>
                  </a:lnTo>
                  <a:lnTo>
                    <a:pt x="1242" y="1800"/>
                  </a:lnTo>
                  <a:lnTo>
                    <a:pt x="1231" y="1799"/>
                  </a:lnTo>
                  <a:lnTo>
                    <a:pt x="1219" y="1798"/>
                  </a:lnTo>
                  <a:lnTo>
                    <a:pt x="1214" y="1796"/>
                  </a:lnTo>
                  <a:lnTo>
                    <a:pt x="1211" y="1793"/>
                  </a:lnTo>
                  <a:lnTo>
                    <a:pt x="1208" y="1789"/>
                  </a:lnTo>
                  <a:lnTo>
                    <a:pt x="1206" y="1784"/>
                  </a:lnTo>
                  <a:lnTo>
                    <a:pt x="1205" y="1774"/>
                  </a:lnTo>
                  <a:lnTo>
                    <a:pt x="1203" y="1766"/>
                  </a:lnTo>
                  <a:lnTo>
                    <a:pt x="1200" y="1761"/>
                  </a:lnTo>
                  <a:lnTo>
                    <a:pt x="1196" y="1758"/>
                  </a:lnTo>
                  <a:lnTo>
                    <a:pt x="1193" y="1756"/>
                  </a:lnTo>
                  <a:lnTo>
                    <a:pt x="1190" y="1755"/>
                  </a:lnTo>
                  <a:lnTo>
                    <a:pt x="1183" y="1752"/>
                  </a:lnTo>
                  <a:lnTo>
                    <a:pt x="1181" y="1751"/>
                  </a:lnTo>
                  <a:lnTo>
                    <a:pt x="1181" y="1749"/>
                  </a:lnTo>
                  <a:lnTo>
                    <a:pt x="1181" y="1741"/>
                  </a:lnTo>
                  <a:lnTo>
                    <a:pt x="1181" y="1731"/>
                  </a:lnTo>
                  <a:lnTo>
                    <a:pt x="1178" y="1721"/>
                  </a:lnTo>
                  <a:lnTo>
                    <a:pt x="1175" y="1717"/>
                  </a:lnTo>
                  <a:lnTo>
                    <a:pt x="1173" y="1714"/>
                  </a:lnTo>
                  <a:lnTo>
                    <a:pt x="1170" y="1710"/>
                  </a:lnTo>
                  <a:lnTo>
                    <a:pt x="1165" y="1708"/>
                  </a:lnTo>
                  <a:lnTo>
                    <a:pt x="1157" y="1703"/>
                  </a:lnTo>
                  <a:lnTo>
                    <a:pt x="1144" y="1694"/>
                  </a:lnTo>
                  <a:lnTo>
                    <a:pt x="1142" y="1690"/>
                  </a:lnTo>
                  <a:lnTo>
                    <a:pt x="1140" y="1688"/>
                  </a:lnTo>
                  <a:lnTo>
                    <a:pt x="1139" y="1685"/>
                  </a:lnTo>
                  <a:lnTo>
                    <a:pt x="1139" y="1683"/>
                  </a:lnTo>
                  <a:lnTo>
                    <a:pt x="1140" y="1677"/>
                  </a:lnTo>
                  <a:lnTo>
                    <a:pt x="1142" y="1671"/>
                  </a:lnTo>
                  <a:lnTo>
                    <a:pt x="1147" y="1664"/>
                  </a:lnTo>
                  <a:lnTo>
                    <a:pt x="1151" y="1656"/>
                  </a:lnTo>
                  <a:lnTo>
                    <a:pt x="1155" y="1647"/>
                  </a:lnTo>
                  <a:lnTo>
                    <a:pt x="1159" y="1636"/>
                  </a:lnTo>
                  <a:lnTo>
                    <a:pt x="1162" y="1622"/>
                  </a:lnTo>
                  <a:lnTo>
                    <a:pt x="1163" y="1622"/>
                  </a:lnTo>
                  <a:lnTo>
                    <a:pt x="1163" y="1625"/>
                  </a:lnTo>
                  <a:lnTo>
                    <a:pt x="1163" y="1628"/>
                  </a:lnTo>
                  <a:lnTo>
                    <a:pt x="1164" y="1629"/>
                  </a:lnTo>
                  <a:lnTo>
                    <a:pt x="1164" y="1629"/>
                  </a:lnTo>
                  <a:lnTo>
                    <a:pt x="1165" y="1629"/>
                  </a:lnTo>
                  <a:lnTo>
                    <a:pt x="1166" y="1628"/>
                  </a:lnTo>
                  <a:lnTo>
                    <a:pt x="1172" y="1623"/>
                  </a:lnTo>
                  <a:lnTo>
                    <a:pt x="1176" y="1619"/>
                  </a:lnTo>
                  <a:lnTo>
                    <a:pt x="1180" y="1614"/>
                  </a:lnTo>
                  <a:lnTo>
                    <a:pt x="1183" y="1605"/>
                  </a:lnTo>
                  <a:lnTo>
                    <a:pt x="1185" y="1598"/>
                  </a:lnTo>
                  <a:lnTo>
                    <a:pt x="1185" y="1593"/>
                  </a:lnTo>
                  <a:lnTo>
                    <a:pt x="1184" y="1590"/>
                  </a:lnTo>
                  <a:lnTo>
                    <a:pt x="1183" y="1583"/>
                  </a:lnTo>
                  <a:lnTo>
                    <a:pt x="1183" y="1580"/>
                  </a:lnTo>
                  <a:lnTo>
                    <a:pt x="1184" y="1577"/>
                  </a:lnTo>
                  <a:lnTo>
                    <a:pt x="1185" y="1573"/>
                  </a:lnTo>
                  <a:lnTo>
                    <a:pt x="1189" y="1570"/>
                  </a:lnTo>
                  <a:lnTo>
                    <a:pt x="1192" y="1567"/>
                  </a:lnTo>
                  <a:lnTo>
                    <a:pt x="1197" y="1564"/>
                  </a:lnTo>
                  <a:lnTo>
                    <a:pt x="1204" y="1560"/>
                  </a:lnTo>
                  <a:lnTo>
                    <a:pt x="1214" y="1556"/>
                  </a:lnTo>
                  <a:lnTo>
                    <a:pt x="1231" y="1549"/>
                  </a:lnTo>
                  <a:lnTo>
                    <a:pt x="1236" y="1548"/>
                  </a:lnTo>
                  <a:lnTo>
                    <a:pt x="1237" y="1545"/>
                  </a:lnTo>
                  <a:lnTo>
                    <a:pt x="1239" y="1538"/>
                  </a:lnTo>
                  <a:lnTo>
                    <a:pt x="1246" y="1525"/>
                  </a:lnTo>
                  <a:lnTo>
                    <a:pt x="1257" y="1507"/>
                  </a:lnTo>
                  <a:lnTo>
                    <a:pt x="1266" y="1494"/>
                  </a:lnTo>
                  <a:lnTo>
                    <a:pt x="1267" y="1494"/>
                  </a:lnTo>
                  <a:lnTo>
                    <a:pt x="1267" y="1495"/>
                  </a:lnTo>
                  <a:lnTo>
                    <a:pt x="1267" y="1496"/>
                  </a:lnTo>
                  <a:lnTo>
                    <a:pt x="1269" y="1495"/>
                  </a:lnTo>
                  <a:lnTo>
                    <a:pt x="1274" y="1491"/>
                  </a:lnTo>
                  <a:lnTo>
                    <a:pt x="1281" y="1483"/>
                  </a:lnTo>
                  <a:lnTo>
                    <a:pt x="1281" y="1482"/>
                  </a:lnTo>
                  <a:lnTo>
                    <a:pt x="1280" y="1482"/>
                  </a:lnTo>
                  <a:lnTo>
                    <a:pt x="1279" y="1480"/>
                  </a:lnTo>
                  <a:lnTo>
                    <a:pt x="1278" y="1476"/>
                  </a:lnTo>
                  <a:lnTo>
                    <a:pt x="1279" y="1471"/>
                  </a:lnTo>
                  <a:lnTo>
                    <a:pt x="1281" y="1461"/>
                  </a:lnTo>
                  <a:lnTo>
                    <a:pt x="1281" y="1455"/>
                  </a:lnTo>
                  <a:lnTo>
                    <a:pt x="1280" y="1450"/>
                  </a:lnTo>
                  <a:lnTo>
                    <a:pt x="1279" y="1441"/>
                  </a:lnTo>
                  <a:lnTo>
                    <a:pt x="1280" y="1431"/>
                  </a:lnTo>
                  <a:lnTo>
                    <a:pt x="1281" y="1426"/>
                  </a:lnTo>
                  <a:lnTo>
                    <a:pt x="1285" y="1418"/>
                  </a:lnTo>
                  <a:lnTo>
                    <a:pt x="1288" y="1406"/>
                  </a:lnTo>
                  <a:lnTo>
                    <a:pt x="1289" y="1399"/>
                  </a:lnTo>
                  <a:lnTo>
                    <a:pt x="1290" y="1396"/>
                  </a:lnTo>
                  <a:lnTo>
                    <a:pt x="1291" y="1395"/>
                  </a:lnTo>
                  <a:lnTo>
                    <a:pt x="1292" y="1395"/>
                  </a:lnTo>
                  <a:lnTo>
                    <a:pt x="1293" y="1396"/>
                  </a:lnTo>
                  <a:lnTo>
                    <a:pt x="1296" y="1396"/>
                  </a:lnTo>
                  <a:lnTo>
                    <a:pt x="1299" y="1394"/>
                  </a:lnTo>
                  <a:lnTo>
                    <a:pt x="1305" y="1389"/>
                  </a:lnTo>
                  <a:lnTo>
                    <a:pt x="1309" y="1384"/>
                  </a:lnTo>
                  <a:lnTo>
                    <a:pt x="1311" y="1381"/>
                  </a:lnTo>
                  <a:lnTo>
                    <a:pt x="1312" y="1382"/>
                  </a:lnTo>
                  <a:lnTo>
                    <a:pt x="1312" y="1384"/>
                  </a:lnTo>
                  <a:lnTo>
                    <a:pt x="1312" y="1387"/>
                  </a:lnTo>
                  <a:lnTo>
                    <a:pt x="1312" y="1390"/>
                  </a:lnTo>
                  <a:lnTo>
                    <a:pt x="1314" y="1394"/>
                  </a:lnTo>
                  <a:lnTo>
                    <a:pt x="1318" y="1397"/>
                  </a:lnTo>
                  <a:lnTo>
                    <a:pt x="1328" y="1403"/>
                  </a:lnTo>
                  <a:lnTo>
                    <a:pt x="1337" y="1408"/>
                  </a:lnTo>
                  <a:lnTo>
                    <a:pt x="1341" y="1410"/>
                  </a:lnTo>
                  <a:lnTo>
                    <a:pt x="1345" y="1411"/>
                  </a:lnTo>
                  <a:lnTo>
                    <a:pt x="1350" y="1411"/>
                  </a:lnTo>
                  <a:lnTo>
                    <a:pt x="1354" y="1411"/>
                  </a:lnTo>
                  <a:lnTo>
                    <a:pt x="1358" y="1409"/>
                  </a:lnTo>
                  <a:lnTo>
                    <a:pt x="1361" y="1407"/>
                  </a:lnTo>
                  <a:lnTo>
                    <a:pt x="1364" y="1402"/>
                  </a:lnTo>
                  <a:lnTo>
                    <a:pt x="1369" y="1398"/>
                  </a:lnTo>
                  <a:lnTo>
                    <a:pt x="1381" y="1385"/>
                  </a:lnTo>
                  <a:lnTo>
                    <a:pt x="1401" y="1367"/>
                  </a:lnTo>
                  <a:lnTo>
                    <a:pt x="1417" y="1354"/>
                  </a:lnTo>
                  <a:lnTo>
                    <a:pt x="1423" y="1349"/>
                  </a:lnTo>
                  <a:lnTo>
                    <a:pt x="1424" y="1347"/>
                  </a:lnTo>
                  <a:lnTo>
                    <a:pt x="1428" y="1336"/>
                  </a:lnTo>
                  <a:lnTo>
                    <a:pt x="1435" y="1324"/>
                  </a:lnTo>
                  <a:lnTo>
                    <a:pt x="1439" y="1316"/>
                  </a:lnTo>
                  <a:lnTo>
                    <a:pt x="1444" y="1310"/>
                  </a:lnTo>
                  <a:lnTo>
                    <a:pt x="1450" y="1299"/>
                  </a:lnTo>
                  <a:lnTo>
                    <a:pt x="1454" y="1293"/>
                  </a:lnTo>
                  <a:lnTo>
                    <a:pt x="1458" y="1290"/>
                  </a:lnTo>
                  <a:lnTo>
                    <a:pt x="1462" y="1289"/>
                  </a:lnTo>
                  <a:lnTo>
                    <a:pt x="1466" y="1290"/>
                  </a:lnTo>
                  <a:lnTo>
                    <a:pt x="1473" y="1292"/>
                  </a:lnTo>
                  <a:lnTo>
                    <a:pt x="1480" y="1293"/>
                  </a:lnTo>
                  <a:lnTo>
                    <a:pt x="1487" y="1290"/>
                  </a:lnTo>
                  <a:lnTo>
                    <a:pt x="1494" y="1285"/>
                  </a:lnTo>
                  <a:lnTo>
                    <a:pt x="1502" y="1279"/>
                  </a:lnTo>
                  <a:lnTo>
                    <a:pt x="1510" y="1268"/>
                  </a:lnTo>
                  <a:lnTo>
                    <a:pt x="1514" y="1263"/>
                  </a:lnTo>
                  <a:lnTo>
                    <a:pt x="1517" y="1261"/>
                  </a:lnTo>
                  <a:lnTo>
                    <a:pt x="1520" y="1260"/>
                  </a:lnTo>
                  <a:lnTo>
                    <a:pt x="1523" y="1260"/>
                  </a:lnTo>
                  <a:lnTo>
                    <a:pt x="1526" y="1261"/>
                  </a:lnTo>
                  <a:lnTo>
                    <a:pt x="1531" y="1262"/>
                  </a:lnTo>
                  <a:lnTo>
                    <a:pt x="1536" y="1263"/>
                  </a:lnTo>
                  <a:lnTo>
                    <a:pt x="1543" y="1262"/>
                  </a:lnTo>
                  <a:lnTo>
                    <a:pt x="1551" y="1261"/>
                  </a:lnTo>
                  <a:lnTo>
                    <a:pt x="1556" y="1260"/>
                  </a:lnTo>
                  <a:lnTo>
                    <a:pt x="1561" y="1259"/>
                  </a:lnTo>
                  <a:lnTo>
                    <a:pt x="1564" y="1257"/>
                  </a:lnTo>
                  <a:lnTo>
                    <a:pt x="1568" y="1251"/>
                  </a:lnTo>
                  <a:lnTo>
                    <a:pt x="1574" y="1243"/>
                  </a:lnTo>
                  <a:lnTo>
                    <a:pt x="1581" y="1233"/>
                  </a:lnTo>
                  <a:lnTo>
                    <a:pt x="1591" y="1226"/>
                  </a:lnTo>
                  <a:lnTo>
                    <a:pt x="1602" y="1215"/>
                  </a:lnTo>
                  <a:lnTo>
                    <a:pt x="1615" y="1199"/>
                  </a:lnTo>
                  <a:lnTo>
                    <a:pt x="1618" y="1195"/>
                  </a:lnTo>
                  <a:lnTo>
                    <a:pt x="1621" y="1191"/>
                  </a:lnTo>
                  <a:lnTo>
                    <a:pt x="1625" y="1189"/>
                  </a:lnTo>
                  <a:lnTo>
                    <a:pt x="1629" y="1187"/>
                  </a:lnTo>
                  <a:lnTo>
                    <a:pt x="1636" y="1186"/>
                  </a:lnTo>
                  <a:lnTo>
                    <a:pt x="1642" y="1185"/>
                  </a:lnTo>
                  <a:lnTo>
                    <a:pt x="1650" y="1186"/>
                  </a:lnTo>
                  <a:lnTo>
                    <a:pt x="1658" y="1186"/>
                  </a:lnTo>
                  <a:lnTo>
                    <a:pt x="1667" y="1187"/>
                  </a:lnTo>
                  <a:lnTo>
                    <a:pt x="1676" y="1186"/>
                  </a:lnTo>
                  <a:lnTo>
                    <a:pt x="1683" y="1185"/>
                  </a:lnTo>
                  <a:lnTo>
                    <a:pt x="1689" y="1186"/>
                  </a:lnTo>
                  <a:lnTo>
                    <a:pt x="1693" y="1188"/>
                  </a:lnTo>
                  <a:lnTo>
                    <a:pt x="1695" y="1191"/>
                  </a:lnTo>
                  <a:lnTo>
                    <a:pt x="1698" y="1198"/>
                  </a:lnTo>
                  <a:lnTo>
                    <a:pt x="1698" y="1201"/>
                  </a:lnTo>
                  <a:lnTo>
                    <a:pt x="1698" y="1210"/>
                  </a:lnTo>
                  <a:lnTo>
                    <a:pt x="1698" y="1229"/>
                  </a:lnTo>
                  <a:lnTo>
                    <a:pt x="1698" y="1251"/>
                  </a:lnTo>
                  <a:lnTo>
                    <a:pt x="1698" y="1268"/>
                  </a:lnTo>
                  <a:lnTo>
                    <a:pt x="1698" y="1275"/>
                  </a:lnTo>
                  <a:lnTo>
                    <a:pt x="1699" y="1275"/>
                  </a:lnTo>
                  <a:lnTo>
                    <a:pt x="1700" y="1275"/>
                  </a:lnTo>
                  <a:lnTo>
                    <a:pt x="1702" y="1276"/>
                  </a:lnTo>
                  <a:lnTo>
                    <a:pt x="1704" y="1278"/>
                  </a:lnTo>
                  <a:lnTo>
                    <a:pt x="1708" y="1282"/>
                  </a:lnTo>
                  <a:lnTo>
                    <a:pt x="1714" y="1291"/>
                  </a:lnTo>
                  <a:lnTo>
                    <a:pt x="1718" y="1300"/>
                  </a:lnTo>
                  <a:lnTo>
                    <a:pt x="1719" y="1304"/>
                  </a:lnTo>
                  <a:lnTo>
                    <a:pt x="1719" y="1306"/>
                  </a:lnTo>
                  <a:lnTo>
                    <a:pt x="1744" y="1350"/>
                  </a:lnTo>
                  <a:lnTo>
                    <a:pt x="1747" y="1352"/>
                  </a:lnTo>
                  <a:lnTo>
                    <a:pt x="1774" y="1361"/>
                  </a:lnTo>
                  <a:lnTo>
                    <a:pt x="1784" y="1366"/>
                  </a:lnTo>
                  <a:lnTo>
                    <a:pt x="1789" y="1370"/>
                  </a:lnTo>
                  <a:lnTo>
                    <a:pt x="1792" y="1375"/>
                  </a:lnTo>
                  <a:lnTo>
                    <a:pt x="1793" y="1379"/>
                  </a:lnTo>
                  <a:lnTo>
                    <a:pt x="1790" y="1386"/>
                  </a:lnTo>
                  <a:lnTo>
                    <a:pt x="1788" y="1389"/>
                  </a:lnTo>
                  <a:lnTo>
                    <a:pt x="1788" y="1394"/>
                  </a:lnTo>
                  <a:lnTo>
                    <a:pt x="1788" y="1406"/>
                  </a:lnTo>
                  <a:lnTo>
                    <a:pt x="1788" y="1419"/>
                  </a:lnTo>
                  <a:lnTo>
                    <a:pt x="1788" y="1430"/>
                  </a:lnTo>
                  <a:lnTo>
                    <a:pt x="1788" y="1434"/>
                  </a:lnTo>
                  <a:lnTo>
                    <a:pt x="1789" y="1438"/>
                  </a:lnTo>
                  <a:lnTo>
                    <a:pt x="1792" y="1441"/>
                  </a:lnTo>
                  <a:lnTo>
                    <a:pt x="1795" y="1444"/>
                  </a:lnTo>
                  <a:lnTo>
                    <a:pt x="1800" y="1449"/>
                  </a:lnTo>
                  <a:lnTo>
                    <a:pt x="1807" y="1452"/>
                  </a:lnTo>
                  <a:lnTo>
                    <a:pt x="1815" y="1456"/>
                  </a:lnTo>
                  <a:lnTo>
                    <a:pt x="1824" y="1464"/>
                  </a:lnTo>
                  <a:lnTo>
                    <a:pt x="1831" y="1471"/>
                  </a:lnTo>
                  <a:lnTo>
                    <a:pt x="1835" y="1474"/>
                  </a:lnTo>
                  <a:lnTo>
                    <a:pt x="1839" y="1473"/>
                  </a:lnTo>
                  <a:lnTo>
                    <a:pt x="1851" y="1473"/>
                  </a:lnTo>
                  <a:lnTo>
                    <a:pt x="1868" y="1473"/>
                  </a:lnTo>
                  <a:lnTo>
                    <a:pt x="1890" y="1474"/>
                  </a:lnTo>
                  <a:lnTo>
                    <a:pt x="1899" y="1475"/>
                  </a:lnTo>
                  <a:lnTo>
                    <a:pt x="1902" y="1475"/>
                  </a:lnTo>
                  <a:lnTo>
                    <a:pt x="1903" y="1475"/>
                  </a:lnTo>
                  <a:lnTo>
                    <a:pt x="1902" y="1476"/>
                  </a:lnTo>
                  <a:lnTo>
                    <a:pt x="1900" y="1477"/>
                  </a:lnTo>
                  <a:lnTo>
                    <a:pt x="1898" y="1479"/>
                  </a:lnTo>
                  <a:lnTo>
                    <a:pt x="1896" y="1480"/>
                  </a:lnTo>
                  <a:lnTo>
                    <a:pt x="1896" y="1482"/>
                  </a:lnTo>
                  <a:lnTo>
                    <a:pt x="1896" y="1483"/>
                  </a:lnTo>
                  <a:lnTo>
                    <a:pt x="1898" y="1485"/>
                  </a:lnTo>
                  <a:lnTo>
                    <a:pt x="1910" y="1502"/>
                  </a:lnTo>
                  <a:lnTo>
                    <a:pt x="1920" y="1517"/>
                  </a:lnTo>
                  <a:lnTo>
                    <a:pt x="1921" y="1523"/>
                  </a:lnTo>
                  <a:lnTo>
                    <a:pt x="1922" y="1528"/>
                  </a:lnTo>
                  <a:lnTo>
                    <a:pt x="1922" y="1535"/>
                  </a:lnTo>
                  <a:lnTo>
                    <a:pt x="1922" y="1541"/>
                  </a:lnTo>
                  <a:lnTo>
                    <a:pt x="1921" y="1551"/>
                  </a:lnTo>
                  <a:lnTo>
                    <a:pt x="1920" y="1556"/>
                  </a:lnTo>
                  <a:close/>
                  <a:moveTo>
                    <a:pt x="4852" y="2875"/>
                  </a:moveTo>
                  <a:lnTo>
                    <a:pt x="4852" y="2875"/>
                  </a:lnTo>
                  <a:lnTo>
                    <a:pt x="4843" y="2884"/>
                  </a:lnTo>
                  <a:lnTo>
                    <a:pt x="4833" y="2896"/>
                  </a:lnTo>
                  <a:lnTo>
                    <a:pt x="4821" y="2907"/>
                  </a:lnTo>
                  <a:lnTo>
                    <a:pt x="4810" y="2918"/>
                  </a:lnTo>
                  <a:lnTo>
                    <a:pt x="4805" y="2924"/>
                  </a:lnTo>
                  <a:lnTo>
                    <a:pt x="4802" y="2929"/>
                  </a:lnTo>
                  <a:lnTo>
                    <a:pt x="4800" y="2935"/>
                  </a:lnTo>
                  <a:lnTo>
                    <a:pt x="4798" y="2940"/>
                  </a:lnTo>
                  <a:lnTo>
                    <a:pt x="4795" y="2949"/>
                  </a:lnTo>
                  <a:lnTo>
                    <a:pt x="4793" y="2957"/>
                  </a:lnTo>
                  <a:lnTo>
                    <a:pt x="4791" y="2966"/>
                  </a:lnTo>
                  <a:lnTo>
                    <a:pt x="4788" y="2978"/>
                  </a:lnTo>
                  <a:lnTo>
                    <a:pt x="4786" y="2991"/>
                  </a:lnTo>
                  <a:lnTo>
                    <a:pt x="4782" y="3001"/>
                  </a:lnTo>
                  <a:lnTo>
                    <a:pt x="4781" y="3005"/>
                  </a:lnTo>
                  <a:lnTo>
                    <a:pt x="4780" y="3007"/>
                  </a:lnTo>
                  <a:lnTo>
                    <a:pt x="4778" y="3011"/>
                  </a:lnTo>
                  <a:lnTo>
                    <a:pt x="4776" y="3013"/>
                  </a:lnTo>
                  <a:lnTo>
                    <a:pt x="4769" y="3016"/>
                  </a:lnTo>
                  <a:lnTo>
                    <a:pt x="4763" y="3021"/>
                  </a:lnTo>
                  <a:lnTo>
                    <a:pt x="4760" y="3022"/>
                  </a:lnTo>
                  <a:lnTo>
                    <a:pt x="4757" y="3023"/>
                  </a:lnTo>
                  <a:lnTo>
                    <a:pt x="4753" y="3024"/>
                  </a:lnTo>
                  <a:lnTo>
                    <a:pt x="4750" y="3024"/>
                  </a:lnTo>
                  <a:lnTo>
                    <a:pt x="4747" y="3023"/>
                  </a:lnTo>
                  <a:lnTo>
                    <a:pt x="4742" y="3021"/>
                  </a:lnTo>
                  <a:lnTo>
                    <a:pt x="4738" y="3019"/>
                  </a:lnTo>
                  <a:lnTo>
                    <a:pt x="4734" y="3015"/>
                  </a:lnTo>
                  <a:lnTo>
                    <a:pt x="4727" y="3010"/>
                  </a:lnTo>
                  <a:lnTo>
                    <a:pt x="4728" y="3010"/>
                  </a:lnTo>
                  <a:lnTo>
                    <a:pt x="4730" y="3010"/>
                  </a:lnTo>
                  <a:lnTo>
                    <a:pt x="4732" y="3010"/>
                  </a:lnTo>
                  <a:lnTo>
                    <a:pt x="4735" y="3009"/>
                  </a:lnTo>
                  <a:lnTo>
                    <a:pt x="4736" y="3006"/>
                  </a:lnTo>
                  <a:lnTo>
                    <a:pt x="4736" y="3003"/>
                  </a:lnTo>
                  <a:lnTo>
                    <a:pt x="4735" y="3001"/>
                  </a:lnTo>
                  <a:lnTo>
                    <a:pt x="4731" y="2999"/>
                  </a:lnTo>
                  <a:lnTo>
                    <a:pt x="4728" y="2996"/>
                  </a:lnTo>
                  <a:lnTo>
                    <a:pt x="4719" y="2993"/>
                  </a:lnTo>
                  <a:lnTo>
                    <a:pt x="4712" y="2993"/>
                  </a:lnTo>
                  <a:lnTo>
                    <a:pt x="4707" y="2994"/>
                  </a:lnTo>
                  <a:lnTo>
                    <a:pt x="4704" y="2996"/>
                  </a:lnTo>
                  <a:lnTo>
                    <a:pt x="4699" y="3001"/>
                  </a:lnTo>
                  <a:lnTo>
                    <a:pt x="4694" y="3005"/>
                  </a:lnTo>
                  <a:lnTo>
                    <a:pt x="4687" y="3014"/>
                  </a:lnTo>
                  <a:lnTo>
                    <a:pt x="4684" y="3017"/>
                  </a:lnTo>
                  <a:lnTo>
                    <a:pt x="4678" y="3021"/>
                  </a:lnTo>
                  <a:lnTo>
                    <a:pt x="4675" y="3023"/>
                  </a:lnTo>
                  <a:lnTo>
                    <a:pt x="4672" y="3024"/>
                  </a:lnTo>
                  <a:lnTo>
                    <a:pt x="4668" y="3024"/>
                  </a:lnTo>
                  <a:lnTo>
                    <a:pt x="4666" y="3023"/>
                  </a:lnTo>
                  <a:lnTo>
                    <a:pt x="4664" y="3020"/>
                  </a:lnTo>
                  <a:lnTo>
                    <a:pt x="4663" y="3017"/>
                  </a:lnTo>
                  <a:lnTo>
                    <a:pt x="4662" y="3013"/>
                  </a:lnTo>
                  <a:lnTo>
                    <a:pt x="4661" y="3005"/>
                  </a:lnTo>
                  <a:lnTo>
                    <a:pt x="4660" y="2996"/>
                  </a:lnTo>
                  <a:lnTo>
                    <a:pt x="4661" y="2990"/>
                  </a:lnTo>
                  <a:lnTo>
                    <a:pt x="4662" y="2984"/>
                  </a:lnTo>
                  <a:lnTo>
                    <a:pt x="4666" y="2970"/>
                  </a:lnTo>
                  <a:lnTo>
                    <a:pt x="4673" y="2955"/>
                  </a:lnTo>
                  <a:lnTo>
                    <a:pt x="4675" y="2951"/>
                  </a:lnTo>
                  <a:lnTo>
                    <a:pt x="4677" y="2949"/>
                  </a:lnTo>
                  <a:lnTo>
                    <a:pt x="4679" y="2948"/>
                  </a:lnTo>
                  <a:lnTo>
                    <a:pt x="4682" y="2948"/>
                  </a:lnTo>
                  <a:lnTo>
                    <a:pt x="4685" y="2948"/>
                  </a:lnTo>
                  <a:lnTo>
                    <a:pt x="4686" y="2949"/>
                  </a:lnTo>
                  <a:lnTo>
                    <a:pt x="4692" y="2939"/>
                  </a:lnTo>
                  <a:lnTo>
                    <a:pt x="4703" y="2916"/>
                  </a:lnTo>
                  <a:lnTo>
                    <a:pt x="4707" y="2906"/>
                  </a:lnTo>
                  <a:lnTo>
                    <a:pt x="4709" y="2899"/>
                  </a:lnTo>
                  <a:lnTo>
                    <a:pt x="4708" y="2892"/>
                  </a:lnTo>
                  <a:lnTo>
                    <a:pt x="4708" y="2881"/>
                  </a:lnTo>
                  <a:lnTo>
                    <a:pt x="4707" y="2874"/>
                  </a:lnTo>
                  <a:lnTo>
                    <a:pt x="4705" y="2870"/>
                  </a:lnTo>
                  <a:lnTo>
                    <a:pt x="4702" y="2865"/>
                  </a:lnTo>
                  <a:lnTo>
                    <a:pt x="4697" y="2863"/>
                  </a:lnTo>
                  <a:lnTo>
                    <a:pt x="4689" y="2862"/>
                  </a:lnTo>
                  <a:lnTo>
                    <a:pt x="4686" y="2861"/>
                  </a:lnTo>
                  <a:lnTo>
                    <a:pt x="4686" y="2860"/>
                  </a:lnTo>
                  <a:lnTo>
                    <a:pt x="4686" y="2847"/>
                  </a:lnTo>
                  <a:lnTo>
                    <a:pt x="4687" y="2843"/>
                  </a:lnTo>
                  <a:lnTo>
                    <a:pt x="4689" y="2840"/>
                  </a:lnTo>
                  <a:lnTo>
                    <a:pt x="4692" y="2837"/>
                  </a:lnTo>
                  <a:lnTo>
                    <a:pt x="4695" y="2836"/>
                  </a:lnTo>
                  <a:lnTo>
                    <a:pt x="4700" y="2836"/>
                  </a:lnTo>
                  <a:lnTo>
                    <a:pt x="4703" y="2836"/>
                  </a:lnTo>
                  <a:lnTo>
                    <a:pt x="4707" y="2828"/>
                  </a:lnTo>
                  <a:lnTo>
                    <a:pt x="4714" y="2811"/>
                  </a:lnTo>
                  <a:lnTo>
                    <a:pt x="4715" y="2808"/>
                  </a:lnTo>
                  <a:lnTo>
                    <a:pt x="4717" y="2805"/>
                  </a:lnTo>
                  <a:lnTo>
                    <a:pt x="4719" y="2804"/>
                  </a:lnTo>
                  <a:lnTo>
                    <a:pt x="4721" y="2804"/>
                  </a:lnTo>
                  <a:lnTo>
                    <a:pt x="4727" y="2803"/>
                  </a:lnTo>
                  <a:lnTo>
                    <a:pt x="4734" y="2800"/>
                  </a:lnTo>
                  <a:lnTo>
                    <a:pt x="4741" y="2798"/>
                  </a:lnTo>
                  <a:lnTo>
                    <a:pt x="4750" y="2796"/>
                  </a:lnTo>
                  <a:lnTo>
                    <a:pt x="4762" y="2792"/>
                  </a:lnTo>
                  <a:lnTo>
                    <a:pt x="4774" y="2789"/>
                  </a:lnTo>
                  <a:lnTo>
                    <a:pt x="4784" y="2786"/>
                  </a:lnTo>
                  <a:lnTo>
                    <a:pt x="4791" y="2781"/>
                  </a:lnTo>
                  <a:lnTo>
                    <a:pt x="4797" y="2773"/>
                  </a:lnTo>
                  <a:lnTo>
                    <a:pt x="4804" y="2759"/>
                  </a:lnTo>
                  <a:lnTo>
                    <a:pt x="4809" y="2752"/>
                  </a:lnTo>
                  <a:lnTo>
                    <a:pt x="4813" y="2748"/>
                  </a:lnTo>
                  <a:lnTo>
                    <a:pt x="4816" y="2747"/>
                  </a:lnTo>
                  <a:lnTo>
                    <a:pt x="4820" y="2747"/>
                  </a:lnTo>
                  <a:lnTo>
                    <a:pt x="4827" y="2751"/>
                  </a:lnTo>
                  <a:lnTo>
                    <a:pt x="4837" y="2754"/>
                  </a:lnTo>
                  <a:lnTo>
                    <a:pt x="4844" y="2755"/>
                  </a:lnTo>
                  <a:lnTo>
                    <a:pt x="4850" y="2757"/>
                  </a:lnTo>
                  <a:lnTo>
                    <a:pt x="4854" y="2759"/>
                  </a:lnTo>
                  <a:lnTo>
                    <a:pt x="4858" y="2762"/>
                  </a:lnTo>
                  <a:lnTo>
                    <a:pt x="4865" y="2768"/>
                  </a:lnTo>
                  <a:lnTo>
                    <a:pt x="4868" y="2770"/>
                  </a:lnTo>
                  <a:lnTo>
                    <a:pt x="4868" y="2779"/>
                  </a:lnTo>
                  <a:lnTo>
                    <a:pt x="4868" y="2796"/>
                  </a:lnTo>
                  <a:lnTo>
                    <a:pt x="4868" y="2804"/>
                  </a:lnTo>
                  <a:lnTo>
                    <a:pt x="4869" y="2814"/>
                  </a:lnTo>
                  <a:lnTo>
                    <a:pt x="4871" y="2825"/>
                  </a:lnTo>
                  <a:lnTo>
                    <a:pt x="4871" y="2836"/>
                  </a:lnTo>
                  <a:lnTo>
                    <a:pt x="4871" y="2841"/>
                  </a:lnTo>
                  <a:lnTo>
                    <a:pt x="4868" y="2846"/>
                  </a:lnTo>
                  <a:lnTo>
                    <a:pt x="4866" y="2852"/>
                  </a:lnTo>
                  <a:lnTo>
                    <a:pt x="4864" y="2856"/>
                  </a:lnTo>
                  <a:lnTo>
                    <a:pt x="4857" y="2866"/>
                  </a:lnTo>
                  <a:lnTo>
                    <a:pt x="4852" y="2875"/>
                  </a:lnTo>
                  <a:close/>
                </a:path>
              </a:pathLst>
            </a:custGeom>
            <a:solidFill>
              <a:srgbClr val="AAD67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1" name="Google Shape;701;p18"/>
            <p:cNvSpPr/>
            <p:nvPr/>
          </p:nvSpPr>
          <p:spPr>
            <a:xfrm>
              <a:off x="7112975" y="2932951"/>
              <a:ext cx="4801340" cy="806056"/>
            </a:xfrm>
            <a:custGeom>
              <a:rect b="b" l="l" r="r" t="t"/>
              <a:pathLst>
                <a:path extrusionOk="0" h="2680" w="17215">
                  <a:moveTo>
                    <a:pt x="17215" y="1340"/>
                  </a:moveTo>
                  <a:lnTo>
                    <a:pt x="17204" y="1409"/>
                  </a:lnTo>
                  <a:lnTo>
                    <a:pt x="17170" y="1477"/>
                  </a:lnTo>
                  <a:lnTo>
                    <a:pt x="17115" y="1544"/>
                  </a:lnTo>
                  <a:lnTo>
                    <a:pt x="17040" y="1610"/>
                  </a:lnTo>
                  <a:lnTo>
                    <a:pt x="16944" y="1675"/>
                  </a:lnTo>
                  <a:lnTo>
                    <a:pt x="16827" y="1738"/>
                  </a:lnTo>
                  <a:lnTo>
                    <a:pt x="16692" y="1801"/>
                  </a:lnTo>
                  <a:lnTo>
                    <a:pt x="16538" y="1862"/>
                  </a:lnTo>
                  <a:lnTo>
                    <a:pt x="16365" y="1922"/>
                  </a:lnTo>
                  <a:lnTo>
                    <a:pt x="16175" y="1979"/>
                  </a:lnTo>
                  <a:lnTo>
                    <a:pt x="15969" y="2035"/>
                  </a:lnTo>
                  <a:lnTo>
                    <a:pt x="15745" y="2089"/>
                  </a:lnTo>
                  <a:lnTo>
                    <a:pt x="15505" y="2142"/>
                  </a:lnTo>
                  <a:lnTo>
                    <a:pt x="15249" y="2192"/>
                  </a:lnTo>
                  <a:lnTo>
                    <a:pt x="14978" y="2241"/>
                  </a:lnTo>
                  <a:lnTo>
                    <a:pt x="14693" y="2288"/>
                  </a:lnTo>
                  <a:lnTo>
                    <a:pt x="14394" y="2332"/>
                  </a:lnTo>
                  <a:lnTo>
                    <a:pt x="14083" y="2374"/>
                  </a:lnTo>
                  <a:lnTo>
                    <a:pt x="13757" y="2414"/>
                  </a:lnTo>
                  <a:lnTo>
                    <a:pt x="13420" y="2452"/>
                  </a:lnTo>
                  <a:lnTo>
                    <a:pt x="13070" y="2486"/>
                  </a:lnTo>
                  <a:lnTo>
                    <a:pt x="12710" y="2519"/>
                  </a:lnTo>
                  <a:lnTo>
                    <a:pt x="12339" y="2549"/>
                  </a:lnTo>
                  <a:lnTo>
                    <a:pt x="11958" y="2575"/>
                  </a:lnTo>
                  <a:lnTo>
                    <a:pt x="11567" y="2599"/>
                  </a:lnTo>
                  <a:lnTo>
                    <a:pt x="11167" y="2620"/>
                  </a:lnTo>
                  <a:lnTo>
                    <a:pt x="10758" y="2638"/>
                  </a:lnTo>
                  <a:lnTo>
                    <a:pt x="10342" y="2654"/>
                  </a:lnTo>
                  <a:lnTo>
                    <a:pt x="9918" y="2665"/>
                  </a:lnTo>
                  <a:lnTo>
                    <a:pt x="9487" y="2673"/>
                  </a:lnTo>
                  <a:lnTo>
                    <a:pt x="9050" y="2679"/>
                  </a:lnTo>
                  <a:lnTo>
                    <a:pt x="8607" y="2680"/>
                  </a:lnTo>
                  <a:lnTo>
                    <a:pt x="8164" y="2679"/>
                  </a:lnTo>
                  <a:lnTo>
                    <a:pt x="7727" y="2673"/>
                  </a:lnTo>
                  <a:lnTo>
                    <a:pt x="7296" y="2665"/>
                  </a:lnTo>
                  <a:lnTo>
                    <a:pt x="6872" y="2654"/>
                  </a:lnTo>
                  <a:lnTo>
                    <a:pt x="6456" y="2638"/>
                  </a:lnTo>
                  <a:lnTo>
                    <a:pt x="6047" y="2620"/>
                  </a:lnTo>
                  <a:lnTo>
                    <a:pt x="5647" y="2599"/>
                  </a:lnTo>
                  <a:lnTo>
                    <a:pt x="5256" y="2575"/>
                  </a:lnTo>
                  <a:lnTo>
                    <a:pt x="4875" y="2549"/>
                  </a:lnTo>
                  <a:lnTo>
                    <a:pt x="4504" y="2519"/>
                  </a:lnTo>
                  <a:lnTo>
                    <a:pt x="4143" y="2486"/>
                  </a:lnTo>
                  <a:lnTo>
                    <a:pt x="3794" y="2452"/>
                  </a:lnTo>
                  <a:lnTo>
                    <a:pt x="3457" y="2414"/>
                  </a:lnTo>
                  <a:lnTo>
                    <a:pt x="3132" y="2374"/>
                  </a:lnTo>
                  <a:lnTo>
                    <a:pt x="2819" y="2332"/>
                  </a:lnTo>
                  <a:lnTo>
                    <a:pt x="2521" y="2288"/>
                  </a:lnTo>
                  <a:lnTo>
                    <a:pt x="2236" y="2241"/>
                  </a:lnTo>
                  <a:lnTo>
                    <a:pt x="1965" y="2192"/>
                  </a:lnTo>
                  <a:lnTo>
                    <a:pt x="1709" y="2142"/>
                  </a:lnTo>
                  <a:lnTo>
                    <a:pt x="1470" y="2089"/>
                  </a:lnTo>
                  <a:lnTo>
                    <a:pt x="1245" y="2035"/>
                  </a:lnTo>
                  <a:lnTo>
                    <a:pt x="1039" y="1979"/>
                  </a:lnTo>
                  <a:lnTo>
                    <a:pt x="848" y="1922"/>
                  </a:lnTo>
                  <a:lnTo>
                    <a:pt x="676" y="1862"/>
                  </a:lnTo>
                  <a:lnTo>
                    <a:pt x="522" y="1801"/>
                  </a:lnTo>
                  <a:lnTo>
                    <a:pt x="386" y="1738"/>
                  </a:lnTo>
                  <a:lnTo>
                    <a:pt x="270" y="1675"/>
                  </a:lnTo>
                  <a:lnTo>
                    <a:pt x="174" y="1610"/>
                  </a:lnTo>
                  <a:lnTo>
                    <a:pt x="99" y="1544"/>
                  </a:lnTo>
                  <a:lnTo>
                    <a:pt x="44" y="1477"/>
                  </a:lnTo>
                  <a:lnTo>
                    <a:pt x="11" y="1409"/>
                  </a:lnTo>
                  <a:lnTo>
                    <a:pt x="0" y="1340"/>
                  </a:lnTo>
                  <a:lnTo>
                    <a:pt x="11" y="1271"/>
                  </a:lnTo>
                  <a:lnTo>
                    <a:pt x="44" y="1203"/>
                  </a:lnTo>
                  <a:lnTo>
                    <a:pt x="99" y="1136"/>
                  </a:lnTo>
                  <a:lnTo>
                    <a:pt x="174" y="1070"/>
                  </a:lnTo>
                  <a:lnTo>
                    <a:pt x="270" y="1005"/>
                  </a:lnTo>
                  <a:lnTo>
                    <a:pt x="386" y="941"/>
                  </a:lnTo>
                  <a:lnTo>
                    <a:pt x="522" y="879"/>
                  </a:lnTo>
                  <a:lnTo>
                    <a:pt x="676" y="819"/>
                  </a:lnTo>
                  <a:lnTo>
                    <a:pt x="848" y="759"/>
                  </a:lnTo>
                  <a:lnTo>
                    <a:pt x="1039" y="702"/>
                  </a:lnTo>
                  <a:lnTo>
                    <a:pt x="1245" y="645"/>
                  </a:lnTo>
                  <a:lnTo>
                    <a:pt x="1470" y="590"/>
                  </a:lnTo>
                  <a:lnTo>
                    <a:pt x="1709" y="538"/>
                  </a:lnTo>
                  <a:lnTo>
                    <a:pt x="1965" y="488"/>
                  </a:lnTo>
                  <a:lnTo>
                    <a:pt x="2236" y="439"/>
                  </a:lnTo>
                  <a:lnTo>
                    <a:pt x="2521" y="393"/>
                  </a:lnTo>
                  <a:lnTo>
                    <a:pt x="2819" y="348"/>
                  </a:lnTo>
                  <a:lnTo>
                    <a:pt x="3132" y="307"/>
                  </a:lnTo>
                  <a:lnTo>
                    <a:pt x="3457" y="266"/>
                  </a:lnTo>
                  <a:lnTo>
                    <a:pt x="3794" y="229"/>
                  </a:lnTo>
                  <a:lnTo>
                    <a:pt x="4143" y="194"/>
                  </a:lnTo>
                  <a:lnTo>
                    <a:pt x="4504" y="162"/>
                  </a:lnTo>
                  <a:lnTo>
                    <a:pt x="4875" y="132"/>
                  </a:lnTo>
                  <a:lnTo>
                    <a:pt x="5256" y="106"/>
                  </a:lnTo>
                  <a:lnTo>
                    <a:pt x="5647" y="81"/>
                  </a:lnTo>
                  <a:lnTo>
                    <a:pt x="6047" y="60"/>
                  </a:lnTo>
                  <a:lnTo>
                    <a:pt x="6456" y="43"/>
                  </a:lnTo>
                  <a:lnTo>
                    <a:pt x="6872" y="27"/>
                  </a:lnTo>
                  <a:lnTo>
                    <a:pt x="7296" y="15"/>
                  </a:lnTo>
                  <a:lnTo>
                    <a:pt x="7727" y="7"/>
                  </a:lnTo>
                  <a:lnTo>
                    <a:pt x="8164" y="2"/>
                  </a:lnTo>
                  <a:lnTo>
                    <a:pt x="8607" y="0"/>
                  </a:lnTo>
                  <a:lnTo>
                    <a:pt x="9050" y="2"/>
                  </a:lnTo>
                  <a:lnTo>
                    <a:pt x="9487" y="7"/>
                  </a:lnTo>
                  <a:lnTo>
                    <a:pt x="9918" y="15"/>
                  </a:lnTo>
                  <a:lnTo>
                    <a:pt x="10342" y="27"/>
                  </a:lnTo>
                  <a:lnTo>
                    <a:pt x="10758" y="43"/>
                  </a:lnTo>
                  <a:lnTo>
                    <a:pt x="11167" y="60"/>
                  </a:lnTo>
                  <a:lnTo>
                    <a:pt x="11567" y="81"/>
                  </a:lnTo>
                  <a:lnTo>
                    <a:pt x="11958" y="106"/>
                  </a:lnTo>
                  <a:lnTo>
                    <a:pt x="12339" y="132"/>
                  </a:lnTo>
                  <a:lnTo>
                    <a:pt x="12710" y="162"/>
                  </a:lnTo>
                  <a:lnTo>
                    <a:pt x="13070" y="194"/>
                  </a:lnTo>
                  <a:lnTo>
                    <a:pt x="13420" y="229"/>
                  </a:lnTo>
                  <a:lnTo>
                    <a:pt x="13757" y="266"/>
                  </a:lnTo>
                  <a:lnTo>
                    <a:pt x="14083" y="307"/>
                  </a:lnTo>
                  <a:lnTo>
                    <a:pt x="14394" y="348"/>
                  </a:lnTo>
                  <a:lnTo>
                    <a:pt x="14693" y="393"/>
                  </a:lnTo>
                  <a:lnTo>
                    <a:pt x="14978" y="439"/>
                  </a:lnTo>
                  <a:lnTo>
                    <a:pt x="15249" y="488"/>
                  </a:lnTo>
                  <a:lnTo>
                    <a:pt x="15505" y="538"/>
                  </a:lnTo>
                  <a:lnTo>
                    <a:pt x="15745" y="590"/>
                  </a:lnTo>
                  <a:lnTo>
                    <a:pt x="15969" y="645"/>
                  </a:lnTo>
                  <a:lnTo>
                    <a:pt x="16175" y="702"/>
                  </a:lnTo>
                  <a:lnTo>
                    <a:pt x="16365" y="759"/>
                  </a:lnTo>
                  <a:lnTo>
                    <a:pt x="16538" y="819"/>
                  </a:lnTo>
                  <a:lnTo>
                    <a:pt x="16692" y="879"/>
                  </a:lnTo>
                  <a:lnTo>
                    <a:pt x="16827" y="941"/>
                  </a:lnTo>
                  <a:lnTo>
                    <a:pt x="16944" y="1005"/>
                  </a:lnTo>
                  <a:lnTo>
                    <a:pt x="17040" y="1070"/>
                  </a:lnTo>
                  <a:lnTo>
                    <a:pt x="17115" y="1136"/>
                  </a:lnTo>
                  <a:lnTo>
                    <a:pt x="17170" y="1203"/>
                  </a:lnTo>
                  <a:lnTo>
                    <a:pt x="17204" y="1271"/>
                  </a:lnTo>
                  <a:lnTo>
                    <a:pt x="17215" y="1340"/>
                  </a:lnTo>
                  <a:close/>
                </a:path>
              </a:pathLst>
            </a:custGeom>
            <a:gradFill>
              <a:gsLst>
                <a:gs pos="0">
                  <a:schemeClr val="accent1"/>
                </a:gs>
                <a:gs pos="10000">
                  <a:schemeClr val="accent1"/>
                </a:gs>
                <a:gs pos="100000">
                  <a:srgbClr val="033637"/>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2" name="Google Shape;702;p18"/>
            <p:cNvSpPr/>
            <p:nvPr/>
          </p:nvSpPr>
          <p:spPr>
            <a:xfrm>
              <a:off x="7270556" y="889237"/>
              <a:ext cx="4507095" cy="2305380"/>
            </a:xfrm>
            <a:custGeom>
              <a:rect b="b" l="l" r="r" t="t"/>
              <a:pathLst>
                <a:path extrusionOk="0" h="7664" w="16162">
                  <a:moveTo>
                    <a:pt x="16162" y="7664"/>
                  </a:moveTo>
                  <a:lnTo>
                    <a:pt x="12731" y="3898"/>
                  </a:lnTo>
                  <a:lnTo>
                    <a:pt x="11845" y="4954"/>
                  </a:lnTo>
                  <a:lnTo>
                    <a:pt x="8607" y="0"/>
                  </a:lnTo>
                  <a:lnTo>
                    <a:pt x="6254" y="3382"/>
                  </a:lnTo>
                  <a:lnTo>
                    <a:pt x="5120" y="2542"/>
                  </a:lnTo>
                  <a:lnTo>
                    <a:pt x="3016" y="5958"/>
                  </a:lnTo>
                  <a:lnTo>
                    <a:pt x="0" y="7664"/>
                  </a:lnTo>
                  <a:lnTo>
                    <a:pt x="16162" y="7664"/>
                  </a:lnTo>
                  <a:close/>
                </a:path>
              </a:pathLst>
            </a:custGeom>
            <a:solidFill>
              <a:srgbClr val="00A16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3" name="Google Shape;703;p18"/>
            <p:cNvSpPr/>
            <p:nvPr/>
          </p:nvSpPr>
          <p:spPr>
            <a:xfrm>
              <a:off x="8232776" y="3459292"/>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4" name="Google Shape;704;p18"/>
            <p:cNvSpPr/>
            <p:nvPr/>
          </p:nvSpPr>
          <p:spPr>
            <a:xfrm>
              <a:off x="7231509" y="2905881"/>
              <a:ext cx="4546142" cy="296255"/>
            </a:xfrm>
            <a:custGeom>
              <a:rect b="b" l="l" r="r" t="t"/>
              <a:pathLst>
                <a:path extrusionOk="0" h="988" w="16301">
                  <a:moveTo>
                    <a:pt x="0" y="988"/>
                  </a:moveTo>
                  <a:lnTo>
                    <a:pt x="8119" y="0"/>
                  </a:lnTo>
                  <a:lnTo>
                    <a:pt x="7876" y="383"/>
                  </a:lnTo>
                  <a:lnTo>
                    <a:pt x="9454" y="636"/>
                  </a:lnTo>
                  <a:lnTo>
                    <a:pt x="16301" y="960"/>
                  </a:lnTo>
                  <a:lnTo>
                    <a:pt x="0" y="988"/>
                  </a:lnTo>
                  <a:close/>
                </a:path>
              </a:pathLst>
            </a:custGeom>
            <a:solidFill>
              <a:srgbClr val="00703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5" name="Google Shape;705;p18"/>
            <p:cNvSpPr/>
            <p:nvPr/>
          </p:nvSpPr>
          <p:spPr>
            <a:xfrm>
              <a:off x="9670528" y="889237"/>
              <a:ext cx="2107124" cy="2306884"/>
            </a:xfrm>
            <a:custGeom>
              <a:rect b="b" l="l" r="r" t="t"/>
              <a:pathLst>
                <a:path extrusionOk="0" h="7673" w="7555">
                  <a:moveTo>
                    <a:pt x="0" y="0"/>
                  </a:moveTo>
                  <a:lnTo>
                    <a:pt x="685" y="2373"/>
                  </a:lnTo>
                  <a:lnTo>
                    <a:pt x="1369" y="4748"/>
                  </a:lnTo>
                  <a:lnTo>
                    <a:pt x="2001" y="3582"/>
                  </a:lnTo>
                  <a:lnTo>
                    <a:pt x="2706" y="7673"/>
                  </a:lnTo>
                  <a:lnTo>
                    <a:pt x="7555" y="7664"/>
                  </a:lnTo>
                  <a:lnTo>
                    <a:pt x="4124" y="3898"/>
                  </a:lnTo>
                  <a:lnTo>
                    <a:pt x="3238" y="4954"/>
                  </a:lnTo>
                  <a:lnTo>
                    <a:pt x="0" y="0"/>
                  </a:lnTo>
                  <a:close/>
                </a:path>
              </a:pathLst>
            </a:custGeom>
            <a:solidFill>
              <a:srgbClr val="00875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6" name="Google Shape;706;p18"/>
            <p:cNvSpPr/>
            <p:nvPr/>
          </p:nvSpPr>
          <p:spPr>
            <a:xfrm>
              <a:off x="10766623" y="2059222"/>
              <a:ext cx="1011029" cy="1135396"/>
            </a:xfrm>
            <a:custGeom>
              <a:rect b="b" l="l" r="r" t="t"/>
              <a:pathLst>
                <a:path extrusionOk="0" h="3772" w="3625">
                  <a:moveTo>
                    <a:pt x="194" y="0"/>
                  </a:moveTo>
                  <a:lnTo>
                    <a:pt x="3625" y="3772"/>
                  </a:lnTo>
                  <a:lnTo>
                    <a:pt x="629" y="1194"/>
                  </a:lnTo>
                  <a:lnTo>
                    <a:pt x="0" y="1414"/>
                  </a:lnTo>
                  <a:lnTo>
                    <a:pt x="194" y="0"/>
                  </a:lnTo>
                  <a:close/>
                </a:path>
              </a:pathLst>
            </a:custGeom>
            <a:solidFill>
              <a:srgbClr val="00703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7" name="Google Shape;707;p18"/>
            <p:cNvSpPr/>
            <p:nvPr/>
          </p:nvSpPr>
          <p:spPr>
            <a:xfrm>
              <a:off x="7231509" y="889237"/>
              <a:ext cx="2439020" cy="2312900"/>
            </a:xfrm>
            <a:custGeom>
              <a:rect b="b" l="l" r="r" t="t"/>
              <a:pathLst>
                <a:path extrusionOk="0" h="7692" w="8746">
                  <a:moveTo>
                    <a:pt x="6285" y="5148"/>
                  </a:moveTo>
                  <a:lnTo>
                    <a:pt x="8746" y="0"/>
                  </a:lnTo>
                  <a:lnTo>
                    <a:pt x="6393" y="3382"/>
                  </a:lnTo>
                  <a:lnTo>
                    <a:pt x="5262" y="2551"/>
                  </a:lnTo>
                  <a:lnTo>
                    <a:pt x="3159" y="5951"/>
                  </a:lnTo>
                  <a:lnTo>
                    <a:pt x="0" y="7692"/>
                  </a:lnTo>
                  <a:lnTo>
                    <a:pt x="4029" y="6174"/>
                  </a:lnTo>
                  <a:lnTo>
                    <a:pt x="5826" y="3501"/>
                  </a:lnTo>
                  <a:lnTo>
                    <a:pt x="6285" y="5148"/>
                  </a:lnTo>
                  <a:close/>
                </a:path>
              </a:pathLst>
            </a:custGeom>
            <a:solidFill>
              <a:srgbClr val="11B5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p18"/>
            <p:cNvSpPr/>
            <p:nvPr/>
          </p:nvSpPr>
          <p:spPr>
            <a:xfrm>
              <a:off x="9330265" y="887734"/>
              <a:ext cx="755831" cy="691764"/>
            </a:xfrm>
            <a:custGeom>
              <a:rect b="b" l="l" r="r" t="t"/>
              <a:pathLst>
                <a:path extrusionOk="0" h="2304" w="2710">
                  <a:moveTo>
                    <a:pt x="0" y="1760"/>
                  </a:moveTo>
                  <a:lnTo>
                    <a:pt x="1221" y="0"/>
                  </a:lnTo>
                  <a:lnTo>
                    <a:pt x="2710" y="2281"/>
                  </a:lnTo>
                  <a:lnTo>
                    <a:pt x="1525" y="1572"/>
                  </a:lnTo>
                  <a:lnTo>
                    <a:pt x="1276" y="2304"/>
                  </a:lnTo>
                  <a:lnTo>
                    <a:pt x="639" y="1600"/>
                  </a:lnTo>
                  <a:lnTo>
                    <a:pt x="0" y="1760"/>
                  </a:lnTo>
                  <a:close/>
                </a:path>
              </a:pathLst>
            </a:custGeom>
            <a:solidFill>
              <a:srgbClr val="CFE4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9" name="Google Shape;709;p18"/>
            <p:cNvSpPr/>
            <p:nvPr/>
          </p:nvSpPr>
          <p:spPr>
            <a:xfrm>
              <a:off x="9670528" y="887734"/>
              <a:ext cx="415568" cy="691764"/>
            </a:xfrm>
            <a:custGeom>
              <a:rect b="b" l="l" r="r" t="t"/>
              <a:pathLst>
                <a:path extrusionOk="0" h="2304" w="1489">
                  <a:moveTo>
                    <a:pt x="55" y="2304"/>
                  </a:moveTo>
                  <a:lnTo>
                    <a:pt x="0" y="0"/>
                  </a:lnTo>
                  <a:lnTo>
                    <a:pt x="1489" y="2281"/>
                  </a:lnTo>
                  <a:lnTo>
                    <a:pt x="304" y="1572"/>
                  </a:lnTo>
                  <a:lnTo>
                    <a:pt x="55" y="2304"/>
                  </a:lnTo>
                  <a:close/>
                </a:path>
              </a:pathLst>
            </a:custGeom>
            <a:solidFill>
              <a:srgbClr val="A0CF6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0" name="Google Shape;710;p18"/>
            <p:cNvSpPr/>
            <p:nvPr/>
          </p:nvSpPr>
          <p:spPr>
            <a:xfrm>
              <a:off x="8433586" y="1653186"/>
              <a:ext cx="581516" cy="488746"/>
            </a:xfrm>
            <a:custGeom>
              <a:rect b="b" l="l" r="r" t="t"/>
              <a:pathLst>
                <a:path extrusionOk="0" h="1626" w="2085">
                  <a:moveTo>
                    <a:pt x="2085" y="840"/>
                  </a:moveTo>
                  <a:lnTo>
                    <a:pt x="951" y="0"/>
                  </a:lnTo>
                  <a:lnTo>
                    <a:pt x="0" y="1544"/>
                  </a:lnTo>
                  <a:lnTo>
                    <a:pt x="563" y="1003"/>
                  </a:lnTo>
                  <a:lnTo>
                    <a:pt x="840" y="1626"/>
                  </a:lnTo>
                  <a:lnTo>
                    <a:pt x="1393" y="678"/>
                  </a:lnTo>
                  <a:lnTo>
                    <a:pt x="2085" y="840"/>
                  </a:lnTo>
                  <a:close/>
                </a:path>
              </a:pathLst>
            </a:custGeom>
            <a:solidFill>
              <a:srgbClr val="CFE4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1" name="Google Shape;711;p18"/>
            <p:cNvSpPr/>
            <p:nvPr/>
          </p:nvSpPr>
          <p:spPr>
            <a:xfrm>
              <a:off x="8667866" y="1653186"/>
              <a:ext cx="347237" cy="488746"/>
            </a:xfrm>
            <a:custGeom>
              <a:rect b="b" l="l" r="r" t="t"/>
              <a:pathLst>
                <a:path extrusionOk="0" h="1626" w="1245">
                  <a:moveTo>
                    <a:pt x="0" y="1626"/>
                  </a:moveTo>
                  <a:lnTo>
                    <a:pt x="111" y="0"/>
                  </a:lnTo>
                  <a:lnTo>
                    <a:pt x="1245" y="840"/>
                  </a:lnTo>
                  <a:lnTo>
                    <a:pt x="553" y="678"/>
                  </a:lnTo>
                  <a:lnTo>
                    <a:pt x="0" y="1626"/>
                  </a:lnTo>
                  <a:close/>
                </a:path>
              </a:pathLst>
            </a:custGeom>
            <a:solidFill>
              <a:srgbClr val="A0CF6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2" name="Google Shape;712;p18"/>
            <p:cNvSpPr/>
            <p:nvPr/>
          </p:nvSpPr>
          <p:spPr>
            <a:xfrm>
              <a:off x="10574178" y="2059222"/>
              <a:ext cx="626141" cy="449646"/>
            </a:xfrm>
            <a:custGeom>
              <a:rect b="b" l="l" r="r" t="t"/>
              <a:pathLst>
                <a:path extrusionOk="0" h="1494" w="2247">
                  <a:moveTo>
                    <a:pt x="0" y="1062"/>
                  </a:moveTo>
                  <a:lnTo>
                    <a:pt x="886" y="0"/>
                  </a:lnTo>
                  <a:lnTo>
                    <a:pt x="2247" y="1494"/>
                  </a:lnTo>
                  <a:lnTo>
                    <a:pt x="1052" y="846"/>
                  </a:lnTo>
                  <a:lnTo>
                    <a:pt x="692" y="1414"/>
                  </a:lnTo>
                  <a:lnTo>
                    <a:pt x="526" y="900"/>
                  </a:lnTo>
                  <a:lnTo>
                    <a:pt x="0" y="1062"/>
                  </a:lnTo>
                  <a:close/>
                </a:path>
              </a:pathLst>
            </a:custGeom>
            <a:solidFill>
              <a:srgbClr val="CFE4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3" name="Google Shape;713;p18"/>
            <p:cNvSpPr/>
            <p:nvPr/>
          </p:nvSpPr>
          <p:spPr>
            <a:xfrm>
              <a:off x="10766623" y="2059222"/>
              <a:ext cx="433697" cy="449646"/>
            </a:xfrm>
            <a:custGeom>
              <a:rect b="b" l="l" r="r" t="t"/>
              <a:pathLst>
                <a:path extrusionOk="0" h="1494" w="1555">
                  <a:moveTo>
                    <a:pt x="0" y="1414"/>
                  </a:moveTo>
                  <a:lnTo>
                    <a:pt x="194" y="0"/>
                  </a:lnTo>
                  <a:lnTo>
                    <a:pt x="1555" y="1494"/>
                  </a:lnTo>
                  <a:lnTo>
                    <a:pt x="360" y="846"/>
                  </a:lnTo>
                  <a:lnTo>
                    <a:pt x="0" y="1414"/>
                  </a:lnTo>
                  <a:close/>
                </a:path>
              </a:pathLst>
            </a:custGeom>
            <a:solidFill>
              <a:srgbClr val="A0CF6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4" name="Google Shape;714;p18"/>
            <p:cNvSpPr/>
            <p:nvPr/>
          </p:nvSpPr>
          <p:spPr>
            <a:xfrm>
              <a:off x="8045909" y="1368961"/>
              <a:ext cx="135269" cy="461677"/>
            </a:xfrm>
            <a:custGeom>
              <a:rect b="b" l="l" r="r" t="t"/>
              <a:pathLst>
                <a:path extrusionOk="0" h="1537" w="485">
                  <a:moveTo>
                    <a:pt x="0" y="0"/>
                  </a:moveTo>
                  <a:lnTo>
                    <a:pt x="469" y="1537"/>
                  </a:lnTo>
                  <a:lnTo>
                    <a:pt x="471" y="1525"/>
                  </a:lnTo>
                  <a:lnTo>
                    <a:pt x="474" y="1493"/>
                  </a:lnTo>
                  <a:lnTo>
                    <a:pt x="479" y="1442"/>
                  </a:lnTo>
                  <a:lnTo>
                    <a:pt x="483" y="1373"/>
                  </a:lnTo>
                  <a:lnTo>
                    <a:pt x="484" y="1333"/>
                  </a:lnTo>
                  <a:lnTo>
                    <a:pt x="485" y="1290"/>
                  </a:lnTo>
                  <a:lnTo>
                    <a:pt x="485" y="1244"/>
                  </a:lnTo>
                  <a:lnTo>
                    <a:pt x="484" y="1194"/>
                  </a:lnTo>
                  <a:lnTo>
                    <a:pt x="482" y="1142"/>
                  </a:lnTo>
                  <a:lnTo>
                    <a:pt x="479" y="1088"/>
                  </a:lnTo>
                  <a:lnTo>
                    <a:pt x="473" y="1032"/>
                  </a:lnTo>
                  <a:lnTo>
                    <a:pt x="467" y="973"/>
                  </a:lnTo>
                  <a:lnTo>
                    <a:pt x="459" y="914"/>
                  </a:lnTo>
                  <a:lnTo>
                    <a:pt x="448" y="852"/>
                  </a:lnTo>
                  <a:lnTo>
                    <a:pt x="436" y="789"/>
                  </a:lnTo>
                  <a:lnTo>
                    <a:pt x="421" y="726"/>
                  </a:lnTo>
                  <a:lnTo>
                    <a:pt x="404" y="662"/>
                  </a:lnTo>
                  <a:lnTo>
                    <a:pt x="384" y="598"/>
                  </a:lnTo>
                  <a:lnTo>
                    <a:pt x="361" y="534"/>
                  </a:lnTo>
                  <a:lnTo>
                    <a:pt x="335" y="471"/>
                  </a:lnTo>
                  <a:lnTo>
                    <a:pt x="305" y="407"/>
                  </a:lnTo>
                  <a:lnTo>
                    <a:pt x="273" y="344"/>
                  </a:lnTo>
                  <a:lnTo>
                    <a:pt x="237" y="284"/>
                  </a:lnTo>
                  <a:lnTo>
                    <a:pt x="198" y="223"/>
                  </a:lnTo>
                  <a:lnTo>
                    <a:pt x="154" y="164"/>
                  </a:lnTo>
                  <a:lnTo>
                    <a:pt x="107" y="107"/>
                  </a:lnTo>
                  <a:lnTo>
                    <a:pt x="55" y="53"/>
                  </a:lnTo>
                  <a:lnTo>
                    <a:pt x="0"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5" name="Google Shape;715;p18"/>
            <p:cNvSpPr/>
            <p:nvPr/>
          </p:nvSpPr>
          <p:spPr>
            <a:xfrm>
              <a:off x="8034753" y="1368961"/>
              <a:ext cx="142241" cy="461677"/>
            </a:xfrm>
            <a:custGeom>
              <a:rect b="b" l="l" r="r" t="t"/>
              <a:pathLst>
                <a:path extrusionOk="0" h="1537" w="509">
                  <a:moveTo>
                    <a:pt x="40" y="0"/>
                  </a:moveTo>
                  <a:lnTo>
                    <a:pt x="509" y="1537"/>
                  </a:lnTo>
                  <a:lnTo>
                    <a:pt x="502" y="1529"/>
                  </a:lnTo>
                  <a:lnTo>
                    <a:pt x="480" y="1503"/>
                  </a:lnTo>
                  <a:lnTo>
                    <a:pt x="448" y="1464"/>
                  </a:lnTo>
                  <a:lnTo>
                    <a:pt x="406" y="1410"/>
                  </a:lnTo>
                  <a:lnTo>
                    <a:pt x="383" y="1378"/>
                  </a:lnTo>
                  <a:lnTo>
                    <a:pt x="358" y="1341"/>
                  </a:lnTo>
                  <a:lnTo>
                    <a:pt x="332" y="1304"/>
                  </a:lnTo>
                  <a:lnTo>
                    <a:pt x="306" y="1262"/>
                  </a:lnTo>
                  <a:lnTo>
                    <a:pt x="278" y="1217"/>
                  </a:lnTo>
                  <a:lnTo>
                    <a:pt x="251" y="1170"/>
                  </a:lnTo>
                  <a:lnTo>
                    <a:pt x="223" y="1120"/>
                  </a:lnTo>
                  <a:lnTo>
                    <a:pt x="195" y="1068"/>
                  </a:lnTo>
                  <a:lnTo>
                    <a:pt x="169" y="1014"/>
                  </a:lnTo>
                  <a:lnTo>
                    <a:pt x="143" y="957"/>
                  </a:lnTo>
                  <a:lnTo>
                    <a:pt x="119" y="898"/>
                  </a:lnTo>
                  <a:lnTo>
                    <a:pt x="96" y="838"/>
                  </a:lnTo>
                  <a:lnTo>
                    <a:pt x="75" y="776"/>
                  </a:lnTo>
                  <a:lnTo>
                    <a:pt x="55" y="711"/>
                  </a:lnTo>
                  <a:lnTo>
                    <a:pt x="38" y="646"/>
                  </a:lnTo>
                  <a:lnTo>
                    <a:pt x="24" y="578"/>
                  </a:lnTo>
                  <a:lnTo>
                    <a:pt x="13" y="509"/>
                  </a:lnTo>
                  <a:lnTo>
                    <a:pt x="5" y="439"/>
                  </a:lnTo>
                  <a:lnTo>
                    <a:pt x="0" y="367"/>
                  </a:lnTo>
                  <a:lnTo>
                    <a:pt x="0" y="296"/>
                  </a:lnTo>
                  <a:lnTo>
                    <a:pt x="2" y="223"/>
                  </a:lnTo>
                  <a:lnTo>
                    <a:pt x="10" y="149"/>
                  </a:lnTo>
                  <a:lnTo>
                    <a:pt x="22" y="75"/>
                  </a:lnTo>
                  <a:lnTo>
                    <a:pt x="4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6" name="Google Shape;716;p18"/>
            <p:cNvSpPr/>
            <p:nvPr/>
          </p:nvSpPr>
          <p:spPr>
            <a:xfrm>
              <a:off x="7870200" y="1814096"/>
              <a:ext cx="308190" cy="350393"/>
            </a:xfrm>
            <a:custGeom>
              <a:rect b="b" l="l" r="r" t="t"/>
              <a:pathLst>
                <a:path extrusionOk="0" h="1167" w="1106">
                  <a:moveTo>
                    <a:pt x="0" y="1167"/>
                  </a:moveTo>
                  <a:lnTo>
                    <a:pt x="1106" y="0"/>
                  </a:lnTo>
                  <a:lnTo>
                    <a:pt x="1102" y="10"/>
                  </a:lnTo>
                  <a:lnTo>
                    <a:pt x="1091" y="41"/>
                  </a:lnTo>
                  <a:lnTo>
                    <a:pt x="1073" y="90"/>
                  </a:lnTo>
                  <a:lnTo>
                    <a:pt x="1046" y="153"/>
                  </a:lnTo>
                  <a:lnTo>
                    <a:pt x="1029" y="189"/>
                  </a:lnTo>
                  <a:lnTo>
                    <a:pt x="1011" y="228"/>
                  </a:lnTo>
                  <a:lnTo>
                    <a:pt x="990" y="270"/>
                  </a:lnTo>
                  <a:lnTo>
                    <a:pt x="967" y="313"/>
                  </a:lnTo>
                  <a:lnTo>
                    <a:pt x="942" y="359"/>
                  </a:lnTo>
                  <a:lnTo>
                    <a:pt x="915" y="405"/>
                  </a:lnTo>
                  <a:lnTo>
                    <a:pt x="885" y="454"/>
                  </a:lnTo>
                  <a:lnTo>
                    <a:pt x="853" y="504"/>
                  </a:lnTo>
                  <a:lnTo>
                    <a:pt x="819" y="553"/>
                  </a:lnTo>
                  <a:lnTo>
                    <a:pt x="782" y="604"/>
                  </a:lnTo>
                  <a:lnTo>
                    <a:pt x="742" y="654"/>
                  </a:lnTo>
                  <a:lnTo>
                    <a:pt x="701" y="705"/>
                  </a:lnTo>
                  <a:lnTo>
                    <a:pt x="657" y="753"/>
                  </a:lnTo>
                  <a:lnTo>
                    <a:pt x="611" y="802"/>
                  </a:lnTo>
                  <a:lnTo>
                    <a:pt x="562" y="849"/>
                  </a:lnTo>
                  <a:lnTo>
                    <a:pt x="510" y="895"/>
                  </a:lnTo>
                  <a:lnTo>
                    <a:pt x="456" y="939"/>
                  </a:lnTo>
                  <a:lnTo>
                    <a:pt x="399" y="981"/>
                  </a:lnTo>
                  <a:lnTo>
                    <a:pt x="339" y="1019"/>
                  </a:lnTo>
                  <a:lnTo>
                    <a:pt x="277" y="1056"/>
                  </a:lnTo>
                  <a:lnTo>
                    <a:pt x="212" y="1089"/>
                  </a:lnTo>
                  <a:lnTo>
                    <a:pt x="145" y="1119"/>
                  </a:lnTo>
                  <a:lnTo>
                    <a:pt x="74" y="1145"/>
                  </a:lnTo>
                  <a:lnTo>
                    <a:pt x="0" y="116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7" name="Google Shape;717;p18"/>
            <p:cNvSpPr/>
            <p:nvPr/>
          </p:nvSpPr>
          <p:spPr>
            <a:xfrm>
              <a:off x="7870200" y="1814096"/>
              <a:ext cx="308190" cy="350393"/>
            </a:xfrm>
            <a:custGeom>
              <a:rect b="b" l="l" r="r" t="t"/>
              <a:pathLst>
                <a:path extrusionOk="0" h="1167" w="1106">
                  <a:moveTo>
                    <a:pt x="0" y="1167"/>
                  </a:moveTo>
                  <a:lnTo>
                    <a:pt x="1106" y="0"/>
                  </a:lnTo>
                  <a:lnTo>
                    <a:pt x="1096" y="5"/>
                  </a:lnTo>
                  <a:lnTo>
                    <a:pt x="1065" y="17"/>
                  </a:lnTo>
                  <a:lnTo>
                    <a:pt x="1018" y="38"/>
                  </a:lnTo>
                  <a:lnTo>
                    <a:pt x="957" y="69"/>
                  </a:lnTo>
                  <a:lnTo>
                    <a:pt x="921" y="86"/>
                  </a:lnTo>
                  <a:lnTo>
                    <a:pt x="884" y="107"/>
                  </a:lnTo>
                  <a:lnTo>
                    <a:pt x="843" y="131"/>
                  </a:lnTo>
                  <a:lnTo>
                    <a:pt x="801" y="156"/>
                  </a:lnTo>
                  <a:lnTo>
                    <a:pt x="757" y="184"/>
                  </a:lnTo>
                  <a:lnTo>
                    <a:pt x="710" y="213"/>
                  </a:lnTo>
                  <a:lnTo>
                    <a:pt x="664" y="245"/>
                  </a:lnTo>
                  <a:lnTo>
                    <a:pt x="616" y="280"/>
                  </a:lnTo>
                  <a:lnTo>
                    <a:pt x="569" y="317"/>
                  </a:lnTo>
                  <a:lnTo>
                    <a:pt x="520" y="356"/>
                  </a:lnTo>
                  <a:lnTo>
                    <a:pt x="472" y="398"/>
                  </a:lnTo>
                  <a:lnTo>
                    <a:pt x="424" y="442"/>
                  </a:lnTo>
                  <a:lnTo>
                    <a:pt x="378" y="488"/>
                  </a:lnTo>
                  <a:lnTo>
                    <a:pt x="331" y="538"/>
                  </a:lnTo>
                  <a:lnTo>
                    <a:pt x="287" y="589"/>
                  </a:lnTo>
                  <a:lnTo>
                    <a:pt x="244" y="643"/>
                  </a:lnTo>
                  <a:lnTo>
                    <a:pt x="203" y="699"/>
                  </a:lnTo>
                  <a:lnTo>
                    <a:pt x="165" y="759"/>
                  </a:lnTo>
                  <a:lnTo>
                    <a:pt x="129" y="821"/>
                  </a:lnTo>
                  <a:lnTo>
                    <a:pt x="96" y="885"/>
                  </a:lnTo>
                  <a:lnTo>
                    <a:pt x="66" y="951"/>
                  </a:lnTo>
                  <a:lnTo>
                    <a:pt x="40" y="1020"/>
                  </a:lnTo>
                  <a:lnTo>
                    <a:pt x="18" y="1092"/>
                  </a:lnTo>
                  <a:lnTo>
                    <a:pt x="0" y="11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p18"/>
            <p:cNvSpPr/>
            <p:nvPr/>
          </p:nvSpPr>
          <p:spPr>
            <a:xfrm>
              <a:off x="8170023" y="1806577"/>
              <a:ext cx="436486" cy="123315"/>
            </a:xfrm>
            <a:custGeom>
              <a:rect b="b" l="l" r="r" t="t"/>
              <a:pathLst>
                <a:path extrusionOk="0" h="413" w="1562">
                  <a:moveTo>
                    <a:pt x="1562" y="413"/>
                  </a:moveTo>
                  <a:lnTo>
                    <a:pt x="0" y="36"/>
                  </a:lnTo>
                  <a:lnTo>
                    <a:pt x="11" y="34"/>
                  </a:lnTo>
                  <a:lnTo>
                    <a:pt x="43" y="28"/>
                  </a:lnTo>
                  <a:lnTo>
                    <a:pt x="94" y="21"/>
                  </a:lnTo>
                  <a:lnTo>
                    <a:pt x="162" y="13"/>
                  </a:lnTo>
                  <a:lnTo>
                    <a:pt x="201" y="9"/>
                  </a:lnTo>
                  <a:lnTo>
                    <a:pt x="245" y="5"/>
                  </a:lnTo>
                  <a:lnTo>
                    <a:pt x="291" y="3"/>
                  </a:lnTo>
                  <a:lnTo>
                    <a:pt x="340" y="1"/>
                  </a:lnTo>
                  <a:lnTo>
                    <a:pt x="392" y="0"/>
                  </a:lnTo>
                  <a:lnTo>
                    <a:pt x="447" y="0"/>
                  </a:lnTo>
                  <a:lnTo>
                    <a:pt x="503" y="2"/>
                  </a:lnTo>
                  <a:lnTo>
                    <a:pt x="562" y="5"/>
                  </a:lnTo>
                  <a:lnTo>
                    <a:pt x="623" y="10"/>
                  </a:lnTo>
                  <a:lnTo>
                    <a:pt x="684" y="16"/>
                  </a:lnTo>
                  <a:lnTo>
                    <a:pt x="747" y="25"/>
                  </a:lnTo>
                  <a:lnTo>
                    <a:pt x="811" y="36"/>
                  </a:lnTo>
                  <a:lnTo>
                    <a:pt x="877" y="49"/>
                  </a:lnTo>
                  <a:lnTo>
                    <a:pt x="942" y="66"/>
                  </a:lnTo>
                  <a:lnTo>
                    <a:pt x="1007" y="85"/>
                  </a:lnTo>
                  <a:lnTo>
                    <a:pt x="1072" y="107"/>
                  </a:lnTo>
                  <a:lnTo>
                    <a:pt x="1137" y="132"/>
                  </a:lnTo>
                  <a:lnTo>
                    <a:pt x="1201" y="161"/>
                  </a:lnTo>
                  <a:lnTo>
                    <a:pt x="1265" y="193"/>
                  </a:lnTo>
                  <a:lnTo>
                    <a:pt x="1327" y="228"/>
                  </a:lnTo>
                  <a:lnTo>
                    <a:pt x="1389" y="268"/>
                  </a:lnTo>
                  <a:lnTo>
                    <a:pt x="1449" y="312"/>
                  </a:lnTo>
                  <a:lnTo>
                    <a:pt x="1506" y="361"/>
                  </a:lnTo>
                  <a:lnTo>
                    <a:pt x="1562" y="413"/>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9" name="Google Shape;719;p18"/>
            <p:cNvSpPr/>
            <p:nvPr/>
          </p:nvSpPr>
          <p:spPr>
            <a:xfrm>
              <a:off x="8170023" y="1817104"/>
              <a:ext cx="436486" cy="130834"/>
            </a:xfrm>
            <a:custGeom>
              <a:rect b="b" l="l" r="r" t="t"/>
              <a:pathLst>
                <a:path extrusionOk="0" h="438" w="1562">
                  <a:moveTo>
                    <a:pt x="1562" y="377"/>
                  </a:moveTo>
                  <a:lnTo>
                    <a:pt x="0" y="0"/>
                  </a:lnTo>
                  <a:lnTo>
                    <a:pt x="9" y="8"/>
                  </a:lnTo>
                  <a:lnTo>
                    <a:pt x="34" y="28"/>
                  </a:lnTo>
                  <a:lnTo>
                    <a:pt x="76" y="58"/>
                  </a:lnTo>
                  <a:lnTo>
                    <a:pt x="133" y="96"/>
                  </a:lnTo>
                  <a:lnTo>
                    <a:pt x="166" y="117"/>
                  </a:lnTo>
                  <a:lnTo>
                    <a:pt x="203" y="139"/>
                  </a:lnTo>
                  <a:lnTo>
                    <a:pt x="244" y="164"/>
                  </a:lnTo>
                  <a:lnTo>
                    <a:pt x="287" y="188"/>
                  </a:lnTo>
                  <a:lnTo>
                    <a:pt x="332" y="212"/>
                  </a:lnTo>
                  <a:lnTo>
                    <a:pt x="381" y="236"/>
                  </a:lnTo>
                  <a:lnTo>
                    <a:pt x="433" y="262"/>
                  </a:lnTo>
                  <a:lnTo>
                    <a:pt x="486" y="285"/>
                  </a:lnTo>
                  <a:lnTo>
                    <a:pt x="542" y="308"/>
                  </a:lnTo>
                  <a:lnTo>
                    <a:pt x="599" y="331"/>
                  </a:lnTo>
                  <a:lnTo>
                    <a:pt x="660" y="351"/>
                  </a:lnTo>
                  <a:lnTo>
                    <a:pt x="722" y="371"/>
                  </a:lnTo>
                  <a:lnTo>
                    <a:pt x="786" y="389"/>
                  </a:lnTo>
                  <a:lnTo>
                    <a:pt x="851" y="404"/>
                  </a:lnTo>
                  <a:lnTo>
                    <a:pt x="919" y="416"/>
                  </a:lnTo>
                  <a:lnTo>
                    <a:pt x="986" y="426"/>
                  </a:lnTo>
                  <a:lnTo>
                    <a:pt x="1056" y="434"/>
                  </a:lnTo>
                  <a:lnTo>
                    <a:pt x="1126" y="438"/>
                  </a:lnTo>
                  <a:lnTo>
                    <a:pt x="1197" y="438"/>
                  </a:lnTo>
                  <a:lnTo>
                    <a:pt x="1270" y="435"/>
                  </a:lnTo>
                  <a:lnTo>
                    <a:pt x="1342" y="427"/>
                  </a:lnTo>
                  <a:lnTo>
                    <a:pt x="1416" y="415"/>
                  </a:lnTo>
                  <a:lnTo>
                    <a:pt x="1488" y="399"/>
                  </a:lnTo>
                  <a:lnTo>
                    <a:pt x="1562" y="37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0" name="Google Shape;720;p18"/>
            <p:cNvSpPr/>
            <p:nvPr/>
          </p:nvSpPr>
          <p:spPr>
            <a:xfrm>
              <a:off x="8129581" y="1845677"/>
              <a:ext cx="85066" cy="1400071"/>
            </a:xfrm>
            <a:custGeom>
              <a:rect b="b" l="l" r="r" t="t"/>
              <a:pathLst>
                <a:path extrusionOk="0" h="4653" w="305">
                  <a:moveTo>
                    <a:pt x="0" y="4653"/>
                  </a:moveTo>
                  <a:lnTo>
                    <a:pt x="305" y="4653"/>
                  </a:lnTo>
                  <a:lnTo>
                    <a:pt x="204" y="0"/>
                  </a:lnTo>
                  <a:lnTo>
                    <a:pt x="101" y="0"/>
                  </a:lnTo>
                  <a:lnTo>
                    <a:pt x="0" y="46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1" name="Google Shape;721;p18"/>
            <p:cNvSpPr/>
            <p:nvPr/>
          </p:nvSpPr>
          <p:spPr>
            <a:xfrm>
              <a:off x="8129581" y="1845677"/>
              <a:ext cx="39047" cy="1400071"/>
            </a:xfrm>
            <a:custGeom>
              <a:rect b="b" l="l" r="r" t="t"/>
              <a:pathLst>
                <a:path extrusionOk="0" h="4653" w="139">
                  <a:moveTo>
                    <a:pt x="0" y="4653"/>
                  </a:moveTo>
                  <a:lnTo>
                    <a:pt x="114" y="4653"/>
                  </a:lnTo>
                  <a:lnTo>
                    <a:pt x="139" y="0"/>
                  </a:lnTo>
                  <a:lnTo>
                    <a:pt x="101" y="0"/>
                  </a:lnTo>
                  <a:lnTo>
                    <a:pt x="0" y="4653"/>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2" name="Google Shape;722;p18"/>
            <p:cNvSpPr/>
            <p:nvPr/>
          </p:nvSpPr>
          <p:spPr>
            <a:xfrm>
              <a:off x="8125398" y="1776500"/>
              <a:ext cx="94827" cy="102261"/>
            </a:xfrm>
            <a:custGeom>
              <a:rect b="b" l="l" r="r" t="t"/>
              <a:pathLst>
                <a:path extrusionOk="0" h="342" w="342">
                  <a:moveTo>
                    <a:pt x="0" y="170"/>
                  </a:moveTo>
                  <a:lnTo>
                    <a:pt x="2" y="188"/>
                  </a:lnTo>
                  <a:lnTo>
                    <a:pt x="4" y="205"/>
                  </a:lnTo>
                  <a:lnTo>
                    <a:pt x="8" y="221"/>
                  </a:lnTo>
                  <a:lnTo>
                    <a:pt x="14" y="237"/>
                  </a:lnTo>
                  <a:lnTo>
                    <a:pt x="21" y="252"/>
                  </a:lnTo>
                  <a:lnTo>
                    <a:pt x="29" y="267"/>
                  </a:lnTo>
                  <a:lnTo>
                    <a:pt x="39" y="279"/>
                  </a:lnTo>
                  <a:lnTo>
                    <a:pt x="50" y="291"/>
                  </a:lnTo>
                  <a:lnTo>
                    <a:pt x="62" y="302"/>
                  </a:lnTo>
                  <a:lnTo>
                    <a:pt x="76" y="312"/>
                  </a:lnTo>
                  <a:lnTo>
                    <a:pt x="90" y="321"/>
                  </a:lnTo>
                  <a:lnTo>
                    <a:pt x="104" y="327"/>
                  </a:lnTo>
                  <a:lnTo>
                    <a:pt x="120" y="334"/>
                  </a:lnTo>
                  <a:lnTo>
                    <a:pt x="136" y="337"/>
                  </a:lnTo>
                  <a:lnTo>
                    <a:pt x="153" y="340"/>
                  </a:lnTo>
                  <a:lnTo>
                    <a:pt x="171" y="342"/>
                  </a:lnTo>
                  <a:lnTo>
                    <a:pt x="188" y="340"/>
                  </a:lnTo>
                  <a:lnTo>
                    <a:pt x="205" y="337"/>
                  </a:lnTo>
                  <a:lnTo>
                    <a:pt x="221" y="334"/>
                  </a:lnTo>
                  <a:lnTo>
                    <a:pt x="237" y="327"/>
                  </a:lnTo>
                  <a:lnTo>
                    <a:pt x="252" y="321"/>
                  </a:lnTo>
                  <a:lnTo>
                    <a:pt x="267" y="312"/>
                  </a:lnTo>
                  <a:lnTo>
                    <a:pt x="280" y="302"/>
                  </a:lnTo>
                  <a:lnTo>
                    <a:pt x="292" y="291"/>
                  </a:lnTo>
                  <a:lnTo>
                    <a:pt x="302" y="279"/>
                  </a:lnTo>
                  <a:lnTo>
                    <a:pt x="312" y="267"/>
                  </a:lnTo>
                  <a:lnTo>
                    <a:pt x="321" y="252"/>
                  </a:lnTo>
                  <a:lnTo>
                    <a:pt x="328" y="237"/>
                  </a:lnTo>
                  <a:lnTo>
                    <a:pt x="334" y="221"/>
                  </a:lnTo>
                  <a:lnTo>
                    <a:pt x="338" y="205"/>
                  </a:lnTo>
                  <a:lnTo>
                    <a:pt x="341" y="188"/>
                  </a:lnTo>
                  <a:lnTo>
                    <a:pt x="342" y="170"/>
                  </a:lnTo>
                  <a:lnTo>
                    <a:pt x="341" y="154"/>
                  </a:lnTo>
                  <a:lnTo>
                    <a:pt x="338" y="136"/>
                  </a:lnTo>
                  <a:lnTo>
                    <a:pt x="334" y="120"/>
                  </a:lnTo>
                  <a:lnTo>
                    <a:pt x="328" y="104"/>
                  </a:lnTo>
                  <a:lnTo>
                    <a:pt x="321" y="90"/>
                  </a:lnTo>
                  <a:lnTo>
                    <a:pt x="312" y="76"/>
                  </a:lnTo>
                  <a:lnTo>
                    <a:pt x="302" y="62"/>
                  </a:lnTo>
                  <a:lnTo>
                    <a:pt x="292" y="50"/>
                  </a:lnTo>
                  <a:lnTo>
                    <a:pt x="280" y="39"/>
                  </a:lnTo>
                  <a:lnTo>
                    <a:pt x="267" y="29"/>
                  </a:lnTo>
                  <a:lnTo>
                    <a:pt x="252" y="21"/>
                  </a:lnTo>
                  <a:lnTo>
                    <a:pt x="237" y="14"/>
                  </a:lnTo>
                  <a:lnTo>
                    <a:pt x="221" y="8"/>
                  </a:lnTo>
                  <a:lnTo>
                    <a:pt x="205" y="4"/>
                  </a:lnTo>
                  <a:lnTo>
                    <a:pt x="188" y="2"/>
                  </a:lnTo>
                  <a:lnTo>
                    <a:pt x="171" y="0"/>
                  </a:lnTo>
                  <a:lnTo>
                    <a:pt x="153" y="2"/>
                  </a:lnTo>
                  <a:lnTo>
                    <a:pt x="136" y="4"/>
                  </a:lnTo>
                  <a:lnTo>
                    <a:pt x="120" y="8"/>
                  </a:lnTo>
                  <a:lnTo>
                    <a:pt x="104" y="14"/>
                  </a:lnTo>
                  <a:lnTo>
                    <a:pt x="90" y="21"/>
                  </a:lnTo>
                  <a:lnTo>
                    <a:pt x="76" y="29"/>
                  </a:lnTo>
                  <a:lnTo>
                    <a:pt x="62" y="39"/>
                  </a:lnTo>
                  <a:lnTo>
                    <a:pt x="50" y="50"/>
                  </a:lnTo>
                  <a:lnTo>
                    <a:pt x="39" y="62"/>
                  </a:lnTo>
                  <a:lnTo>
                    <a:pt x="29" y="76"/>
                  </a:lnTo>
                  <a:lnTo>
                    <a:pt x="21" y="90"/>
                  </a:lnTo>
                  <a:lnTo>
                    <a:pt x="14" y="104"/>
                  </a:lnTo>
                  <a:lnTo>
                    <a:pt x="8" y="120"/>
                  </a:lnTo>
                  <a:lnTo>
                    <a:pt x="4" y="136"/>
                  </a:lnTo>
                  <a:lnTo>
                    <a:pt x="2" y="154"/>
                  </a:lnTo>
                  <a:lnTo>
                    <a:pt x="0" y="17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3" name="Google Shape;723;p18"/>
            <p:cNvSpPr/>
            <p:nvPr/>
          </p:nvSpPr>
          <p:spPr>
            <a:xfrm>
              <a:off x="8136554" y="1788531"/>
              <a:ext cx="72515" cy="78199"/>
            </a:xfrm>
            <a:custGeom>
              <a:rect b="b" l="l" r="r" t="t"/>
              <a:pathLst>
                <a:path extrusionOk="0" h="259" w="259">
                  <a:moveTo>
                    <a:pt x="0" y="129"/>
                  </a:moveTo>
                  <a:lnTo>
                    <a:pt x="1" y="143"/>
                  </a:lnTo>
                  <a:lnTo>
                    <a:pt x="4" y="156"/>
                  </a:lnTo>
                  <a:lnTo>
                    <a:pt x="7" y="168"/>
                  </a:lnTo>
                  <a:lnTo>
                    <a:pt x="11" y="180"/>
                  </a:lnTo>
                  <a:lnTo>
                    <a:pt x="16" y="191"/>
                  </a:lnTo>
                  <a:lnTo>
                    <a:pt x="22" y="202"/>
                  </a:lnTo>
                  <a:lnTo>
                    <a:pt x="30" y="212"/>
                  </a:lnTo>
                  <a:lnTo>
                    <a:pt x="39" y="221"/>
                  </a:lnTo>
                  <a:lnTo>
                    <a:pt x="48" y="229"/>
                  </a:lnTo>
                  <a:lnTo>
                    <a:pt x="58" y="237"/>
                  </a:lnTo>
                  <a:lnTo>
                    <a:pt x="69" y="243"/>
                  </a:lnTo>
                  <a:lnTo>
                    <a:pt x="80" y="249"/>
                  </a:lnTo>
                  <a:lnTo>
                    <a:pt x="91" y="253"/>
                  </a:lnTo>
                  <a:lnTo>
                    <a:pt x="104" y="256"/>
                  </a:lnTo>
                  <a:lnTo>
                    <a:pt x="116" y="259"/>
                  </a:lnTo>
                  <a:lnTo>
                    <a:pt x="130" y="259"/>
                  </a:lnTo>
                  <a:lnTo>
                    <a:pt x="143" y="259"/>
                  </a:lnTo>
                  <a:lnTo>
                    <a:pt x="156" y="256"/>
                  </a:lnTo>
                  <a:lnTo>
                    <a:pt x="168" y="253"/>
                  </a:lnTo>
                  <a:lnTo>
                    <a:pt x="180" y="249"/>
                  </a:lnTo>
                  <a:lnTo>
                    <a:pt x="191" y="243"/>
                  </a:lnTo>
                  <a:lnTo>
                    <a:pt x="202" y="237"/>
                  </a:lnTo>
                  <a:lnTo>
                    <a:pt x="212" y="229"/>
                  </a:lnTo>
                  <a:lnTo>
                    <a:pt x="221" y="221"/>
                  </a:lnTo>
                  <a:lnTo>
                    <a:pt x="230" y="212"/>
                  </a:lnTo>
                  <a:lnTo>
                    <a:pt x="237" y="202"/>
                  </a:lnTo>
                  <a:lnTo>
                    <a:pt x="243" y="191"/>
                  </a:lnTo>
                  <a:lnTo>
                    <a:pt x="249" y="180"/>
                  </a:lnTo>
                  <a:lnTo>
                    <a:pt x="253" y="168"/>
                  </a:lnTo>
                  <a:lnTo>
                    <a:pt x="257" y="156"/>
                  </a:lnTo>
                  <a:lnTo>
                    <a:pt x="259" y="143"/>
                  </a:lnTo>
                  <a:lnTo>
                    <a:pt x="259" y="129"/>
                  </a:lnTo>
                  <a:lnTo>
                    <a:pt x="259" y="116"/>
                  </a:lnTo>
                  <a:lnTo>
                    <a:pt x="257" y="104"/>
                  </a:lnTo>
                  <a:lnTo>
                    <a:pt x="253" y="92"/>
                  </a:lnTo>
                  <a:lnTo>
                    <a:pt x="249" y="80"/>
                  </a:lnTo>
                  <a:lnTo>
                    <a:pt x="243" y="69"/>
                  </a:lnTo>
                  <a:lnTo>
                    <a:pt x="237" y="58"/>
                  </a:lnTo>
                  <a:lnTo>
                    <a:pt x="230" y="48"/>
                  </a:lnTo>
                  <a:lnTo>
                    <a:pt x="221" y="39"/>
                  </a:lnTo>
                  <a:lnTo>
                    <a:pt x="212" y="30"/>
                  </a:lnTo>
                  <a:lnTo>
                    <a:pt x="202" y="22"/>
                  </a:lnTo>
                  <a:lnTo>
                    <a:pt x="191" y="17"/>
                  </a:lnTo>
                  <a:lnTo>
                    <a:pt x="180" y="11"/>
                  </a:lnTo>
                  <a:lnTo>
                    <a:pt x="168" y="7"/>
                  </a:lnTo>
                  <a:lnTo>
                    <a:pt x="156" y="4"/>
                  </a:lnTo>
                  <a:lnTo>
                    <a:pt x="143" y="1"/>
                  </a:lnTo>
                  <a:lnTo>
                    <a:pt x="130" y="0"/>
                  </a:lnTo>
                  <a:lnTo>
                    <a:pt x="116" y="1"/>
                  </a:lnTo>
                  <a:lnTo>
                    <a:pt x="104" y="4"/>
                  </a:lnTo>
                  <a:lnTo>
                    <a:pt x="91" y="7"/>
                  </a:lnTo>
                  <a:lnTo>
                    <a:pt x="80" y="11"/>
                  </a:lnTo>
                  <a:lnTo>
                    <a:pt x="69" y="17"/>
                  </a:lnTo>
                  <a:lnTo>
                    <a:pt x="58" y="22"/>
                  </a:lnTo>
                  <a:lnTo>
                    <a:pt x="48" y="30"/>
                  </a:lnTo>
                  <a:lnTo>
                    <a:pt x="39" y="39"/>
                  </a:lnTo>
                  <a:lnTo>
                    <a:pt x="30" y="48"/>
                  </a:lnTo>
                  <a:lnTo>
                    <a:pt x="22" y="58"/>
                  </a:lnTo>
                  <a:lnTo>
                    <a:pt x="16" y="69"/>
                  </a:lnTo>
                  <a:lnTo>
                    <a:pt x="11" y="80"/>
                  </a:lnTo>
                  <a:lnTo>
                    <a:pt x="7" y="92"/>
                  </a:lnTo>
                  <a:lnTo>
                    <a:pt x="4" y="104"/>
                  </a:lnTo>
                  <a:lnTo>
                    <a:pt x="1" y="116"/>
                  </a:lnTo>
                  <a:lnTo>
                    <a:pt x="0" y="129"/>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4" name="Google Shape;724;p18"/>
            <p:cNvSpPr/>
            <p:nvPr/>
          </p:nvSpPr>
          <p:spPr>
            <a:xfrm>
              <a:off x="8136554" y="1791539"/>
              <a:ext cx="58570" cy="75192"/>
            </a:xfrm>
            <a:custGeom>
              <a:rect b="b" l="l" r="r" t="t"/>
              <a:pathLst>
                <a:path extrusionOk="0" h="249" w="212">
                  <a:moveTo>
                    <a:pt x="84" y="0"/>
                  </a:moveTo>
                  <a:lnTo>
                    <a:pt x="74" y="9"/>
                  </a:lnTo>
                  <a:lnTo>
                    <a:pt x="66" y="19"/>
                  </a:lnTo>
                  <a:lnTo>
                    <a:pt x="58" y="31"/>
                  </a:lnTo>
                  <a:lnTo>
                    <a:pt x="51" y="42"/>
                  </a:lnTo>
                  <a:lnTo>
                    <a:pt x="46" y="55"/>
                  </a:lnTo>
                  <a:lnTo>
                    <a:pt x="41" y="69"/>
                  </a:lnTo>
                  <a:lnTo>
                    <a:pt x="39" y="82"/>
                  </a:lnTo>
                  <a:lnTo>
                    <a:pt x="38" y="97"/>
                  </a:lnTo>
                  <a:lnTo>
                    <a:pt x="39" y="110"/>
                  </a:lnTo>
                  <a:lnTo>
                    <a:pt x="41" y="123"/>
                  </a:lnTo>
                  <a:lnTo>
                    <a:pt x="43" y="135"/>
                  </a:lnTo>
                  <a:lnTo>
                    <a:pt x="48" y="147"/>
                  </a:lnTo>
                  <a:lnTo>
                    <a:pt x="53" y="158"/>
                  </a:lnTo>
                  <a:lnTo>
                    <a:pt x="60" y="169"/>
                  </a:lnTo>
                  <a:lnTo>
                    <a:pt x="68" y="179"/>
                  </a:lnTo>
                  <a:lnTo>
                    <a:pt x="75" y="188"/>
                  </a:lnTo>
                  <a:lnTo>
                    <a:pt x="85" y="197"/>
                  </a:lnTo>
                  <a:lnTo>
                    <a:pt x="95" y="203"/>
                  </a:lnTo>
                  <a:lnTo>
                    <a:pt x="105" y="210"/>
                  </a:lnTo>
                  <a:lnTo>
                    <a:pt x="117" y="216"/>
                  </a:lnTo>
                  <a:lnTo>
                    <a:pt x="128" y="220"/>
                  </a:lnTo>
                  <a:lnTo>
                    <a:pt x="141" y="223"/>
                  </a:lnTo>
                  <a:lnTo>
                    <a:pt x="154" y="225"/>
                  </a:lnTo>
                  <a:lnTo>
                    <a:pt x="167" y="225"/>
                  </a:lnTo>
                  <a:lnTo>
                    <a:pt x="179" y="225"/>
                  </a:lnTo>
                  <a:lnTo>
                    <a:pt x="190" y="223"/>
                  </a:lnTo>
                  <a:lnTo>
                    <a:pt x="202" y="220"/>
                  </a:lnTo>
                  <a:lnTo>
                    <a:pt x="212" y="217"/>
                  </a:lnTo>
                  <a:lnTo>
                    <a:pt x="204" y="223"/>
                  </a:lnTo>
                  <a:lnTo>
                    <a:pt x="195" y="230"/>
                  </a:lnTo>
                  <a:lnTo>
                    <a:pt x="185" y="235"/>
                  </a:lnTo>
                  <a:lnTo>
                    <a:pt x="175" y="240"/>
                  </a:lnTo>
                  <a:lnTo>
                    <a:pt x="164" y="244"/>
                  </a:lnTo>
                  <a:lnTo>
                    <a:pt x="153" y="246"/>
                  </a:lnTo>
                  <a:lnTo>
                    <a:pt x="142" y="249"/>
                  </a:lnTo>
                  <a:lnTo>
                    <a:pt x="130" y="249"/>
                  </a:lnTo>
                  <a:lnTo>
                    <a:pt x="116" y="249"/>
                  </a:lnTo>
                  <a:lnTo>
                    <a:pt x="104" y="246"/>
                  </a:lnTo>
                  <a:lnTo>
                    <a:pt x="91" y="243"/>
                  </a:lnTo>
                  <a:lnTo>
                    <a:pt x="80" y="239"/>
                  </a:lnTo>
                  <a:lnTo>
                    <a:pt x="69" y="233"/>
                  </a:lnTo>
                  <a:lnTo>
                    <a:pt x="58" y="227"/>
                  </a:lnTo>
                  <a:lnTo>
                    <a:pt x="48" y="219"/>
                  </a:lnTo>
                  <a:lnTo>
                    <a:pt x="39" y="211"/>
                  </a:lnTo>
                  <a:lnTo>
                    <a:pt x="30" y="202"/>
                  </a:lnTo>
                  <a:lnTo>
                    <a:pt x="22" y="192"/>
                  </a:lnTo>
                  <a:lnTo>
                    <a:pt x="16" y="181"/>
                  </a:lnTo>
                  <a:lnTo>
                    <a:pt x="11" y="170"/>
                  </a:lnTo>
                  <a:lnTo>
                    <a:pt x="7" y="158"/>
                  </a:lnTo>
                  <a:lnTo>
                    <a:pt x="4" y="146"/>
                  </a:lnTo>
                  <a:lnTo>
                    <a:pt x="1" y="133"/>
                  </a:lnTo>
                  <a:lnTo>
                    <a:pt x="0" y="119"/>
                  </a:lnTo>
                  <a:lnTo>
                    <a:pt x="1" y="110"/>
                  </a:lnTo>
                  <a:lnTo>
                    <a:pt x="3" y="100"/>
                  </a:lnTo>
                  <a:lnTo>
                    <a:pt x="5" y="90"/>
                  </a:lnTo>
                  <a:lnTo>
                    <a:pt x="7" y="81"/>
                  </a:lnTo>
                  <a:lnTo>
                    <a:pt x="10" y="71"/>
                  </a:lnTo>
                  <a:lnTo>
                    <a:pt x="15" y="62"/>
                  </a:lnTo>
                  <a:lnTo>
                    <a:pt x="19" y="54"/>
                  </a:lnTo>
                  <a:lnTo>
                    <a:pt x="25" y="47"/>
                  </a:lnTo>
                  <a:lnTo>
                    <a:pt x="30" y="39"/>
                  </a:lnTo>
                  <a:lnTo>
                    <a:pt x="37" y="31"/>
                  </a:lnTo>
                  <a:lnTo>
                    <a:pt x="43" y="25"/>
                  </a:lnTo>
                  <a:lnTo>
                    <a:pt x="51" y="19"/>
                  </a:lnTo>
                  <a:lnTo>
                    <a:pt x="59" y="13"/>
                  </a:lnTo>
                  <a:lnTo>
                    <a:pt x="67" y="8"/>
                  </a:lnTo>
                  <a:lnTo>
                    <a:pt x="75" y="4"/>
                  </a:lnTo>
                  <a:lnTo>
                    <a:pt x="84"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5" name="Google Shape;725;p18"/>
            <p:cNvSpPr/>
            <p:nvPr/>
          </p:nvSpPr>
          <p:spPr>
            <a:xfrm>
              <a:off x="8059855" y="3203641"/>
              <a:ext cx="223124" cy="67672"/>
            </a:xfrm>
            <a:custGeom>
              <a:rect b="b" l="l" r="r" t="t"/>
              <a:pathLst>
                <a:path extrusionOk="0" h="226" w="802">
                  <a:moveTo>
                    <a:pt x="0" y="226"/>
                  </a:move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lnTo>
                    <a:pt x="422" y="1"/>
                  </a:lnTo>
                  <a:lnTo>
                    <a:pt x="442" y="1"/>
                  </a:lnTo>
                  <a:lnTo>
                    <a:pt x="462" y="4"/>
                  </a:lnTo>
                  <a:lnTo>
                    <a:pt x="482" y="5"/>
                  </a:lnTo>
                  <a:lnTo>
                    <a:pt x="502" y="8"/>
                  </a:lnTo>
                  <a:lnTo>
                    <a:pt x="521" y="10"/>
                  </a:lnTo>
                  <a:lnTo>
                    <a:pt x="539" y="15"/>
                  </a:lnTo>
                  <a:lnTo>
                    <a:pt x="557" y="18"/>
                  </a:lnTo>
                  <a:lnTo>
                    <a:pt x="575" y="22"/>
                  </a:lnTo>
                  <a:lnTo>
                    <a:pt x="592" y="28"/>
                  </a:lnTo>
                  <a:lnTo>
                    <a:pt x="609" y="33"/>
                  </a:lnTo>
                  <a:lnTo>
                    <a:pt x="625" y="39"/>
                  </a:lnTo>
                  <a:lnTo>
                    <a:pt x="641" y="46"/>
                  </a:lnTo>
                  <a:lnTo>
                    <a:pt x="656" y="52"/>
                  </a:lnTo>
                  <a:lnTo>
                    <a:pt x="671" y="59"/>
                  </a:lnTo>
                  <a:lnTo>
                    <a:pt x="685" y="67"/>
                  </a:lnTo>
                  <a:lnTo>
                    <a:pt x="698" y="74"/>
                  </a:lnTo>
                  <a:lnTo>
                    <a:pt x="710" y="82"/>
                  </a:lnTo>
                  <a:lnTo>
                    <a:pt x="723" y="91"/>
                  </a:lnTo>
                  <a:lnTo>
                    <a:pt x="734" y="100"/>
                  </a:lnTo>
                  <a:lnTo>
                    <a:pt x="745" y="109"/>
                  </a:lnTo>
                  <a:lnTo>
                    <a:pt x="754" y="118"/>
                  </a:lnTo>
                  <a:lnTo>
                    <a:pt x="762" y="128"/>
                  </a:lnTo>
                  <a:lnTo>
                    <a:pt x="771" y="138"/>
                  </a:lnTo>
                  <a:lnTo>
                    <a:pt x="778" y="148"/>
                  </a:lnTo>
                  <a:lnTo>
                    <a:pt x="784" y="158"/>
                  </a:lnTo>
                  <a:lnTo>
                    <a:pt x="790" y="169"/>
                  </a:lnTo>
                  <a:lnTo>
                    <a:pt x="794" y="180"/>
                  </a:lnTo>
                  <a:lnTo>
                    <a:pt x="798" y="191"/>
                  </a:lnTo>
                  <a:lnTo>
                    <a:pt x="800" y="202"/>
                  </a:lnTo>
                  <a:lnTo>
                    <a:pt x="802" y="213"/>
                  </a:lnTo>
                  <a:lnTo>
                    <a:pt x="802" y="226"/>
                  </a:lnTo>
                  <a:lnTo>
                    <a:pt x="0" y="226"/>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6" name="Google Shape;726;p18"/>
            <p:cNvSpPr/>
            <p:nvPr/>
          </p:nvSpPr>
          <p:spPr>
            <a:xfrm>
              <a:off x="8059855" y="3203641"/>
              <a:ext cx="129691" cy="67672"/>
            </a:xfrm>
            <a:custGeom>
              <a:rect b="b" l="l" r="r" t="t"/>
              <a:pathLst>
                <a:path extrusionOk="0" h="226" w="463">
                  <a:moveTo>
                    <a:pt x="401" y="0"/>
                  </a:moveTo>
                  <a:lnTo>
                    <a:pt x="417" y="1"/>
                  </a:lnTo>
                  <a:lnTo>
                    <a:pt x="432" y="1"/>
                  </a:lnTo>
                  <a:lnTo>
                    <a:pt x="448" y="3"/>
                  </a:lnTo>
                  <a:lnTo>
                    <a:pt x="463" y="4"/>
                  </a:lnTo>
                  <a:lnTo>
                    <a:pt x="427" y="8"/>
                  </a:lnTo>
                  <a:lnTo>
                    <a:pt x="392" y="14"/>
                  </a:lnTo>
                  <a:lnTo>
                    <a:pt x="360" y="20"/>
                  </a:lnTo>
                  <a:lnTo>
                    <a:pt x="328" y="29"/>
                  </a:lnTo>
                  <a:lnTo>
                    <a:pt x="299" y="40"/>
                  </a:lnTo>
                  <a:lnTo>
                    <a:pt x="271" y="51"/>
                  </a:lnTo>
                  <a:lnTo>
                    <a:pt x="244" y="64"/>
                  </a:lnTo>
                  <a:lnTo>
                    <a:pt x="220" y="79"/>
                  </a:lnTo>
                  <a:lnTo>
                    <a:pt x="209" y="86"/>
                  </a:lnTo>
                  <a:lnTo>
                    <a:pt x="199" y="94"/>
                  </a:lnTo>
                  <a:lnTo>
                    <a:pt x="189" y="102"/>
                  </a:lnTo>
                  <a:lnTo>
                    <a:pt x="179" y="110"/>
                  </a:lnTo>
                  <a:lnTo>
                    <a:pt x="172" y="118"/>
                  </a:lnTo>
                  <a:lnTo>
                    <a:pt x="163" y="127"/>
                  </a:lnTo>
                  <a:lnTo>
                    <a:pt x="156" y="136"/>
                  </a:lnTo>
                  <a:lnTo>
                    <a:pt x="149" y="146"/>
                  </a:lnTo>
                  <a:lnTo>
                    <a:pt x="143" y="155"/>
                  </a:lnTo>
                  <a:lnTo>
                    <a:pt x="137" y="165"/>
                  </a:lnTo>
                  <a:lnTo>
                    <a:pt x="133" y="175"/>
                  </a:lnTo>
                  <a:lnTo>
                    <a:pt x="130" y="185"/>
                  </a:lnTo>
                  <a:lnTo>
                    <a:pt x="126" y="195"/>
                  </a:lnTo>
                  <a:lnTo>
                    <a:pt x="125" y="205"/>
                  </a:lnTo>
                  <a:lnTo>
                    <a:pt x="123" y="215"/>
                  </a:lnTo>
                  <a:lnTo>
                    <a:pt x="123" y="226"/>
                  </a:lnTo>
                  <a:lnTo>
                    <a:pt x="0" y="226"/>
                  </a:ln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7" name="Google Shape;727;p18"/>
            <p:cNvSpPr/>
            <p:nvPr/>
          </p:nvSpPr>
          <p:spPr>
            <a:xfrm>
              <a:off x="9638454" y="1944930"/>
              <a:ext cx="99011" cy="335355"/>
            </a:xfrm>
            <a:custGeom>
              <a:rect b="b" l="l" r="r" t="t"/>
              <a:pathLst>
                <a:path extrusionOk="0" h="1115" w="353">
                  <a:moveTo>
                    <a:pt x="0" y="0"/>
                  </a:moveTo>
                  <a:lnTo>
                    <a:pt x="342" y="1115"/>
                  </a:lnTo>
                  <a:lnTo>
                    <a:pt x="343" y="1107"/>
                  </a:lnTo>
                  <a:lnTo>
                    <a:pt x="345" y="1084"/>
                  </a:lnTo>
                  <a:lnTo>
                    <a:pt x="348" y="1047"/>
                  </a:lnTo>
                  <a:lnTo>
                    <a:pt x="351" y="997"/>
                  </a:lnTo>
                  <a:lnTo>
                    <a:pt x="353" y="968"/>
                  </a:lnTo>
                  <a:lnTo>
                    <a:pt x="353" y="936"/>
                  </a:lnTo>
                  <a:lnTo>
                    <a:pt x="353" y="903"/>
                  </a:lnTo>
                  <a:lnTo>
                    <a:pt x="353" y="867"/>
                  </a:lnTo>
                  <a:lnTo>
                    <a:pt x="350" y="829"/>
                  </a:lnTo>
                  <a:lnTo>
                    <a:pt x="348" y="789"/>
                  </a:lnTo>
                  <a:lnTo>
                    <a:pt x="345" y="749"/>
                  </a:lnTo>
                  <a:lnTo>
                    <a:pt x="339" y="707"/>
                  </a:lnTo>
                  <a:lnTo>
                    <a:pt x="334" y="662"/>
                  </a:lnTo>
                  <a:lnTo>
                    <a:pt x="326" y="618"/>
                  </a:lnTo>
                  <a:lnTo>
                    <a:pt x="317" y="573"/>
                  </a:lnTo>
                  <a:lnTo>
                    <a:pt x="306" y="527"/>
                  </a:lnTo>
                  <a:lnTo>
                    <a:pt x="294" y="481"/>
                  </a:lnTo>
                  <a:lnTo>
                    <a:pt x="279" y="434"/>
                  </a:lnTo>
                  <a:lnTo>
                    <a:pt x="262" y="388"/>
                  </a:lnTo>
                  <a:lnTo>
                    <a:pt x="243" y="341"/>
                  </a:lnTo>
                  <a:lnTo>
                    <a:pt x="222" y="296"/>
                  </a:lnTo>
                  <a:lnTo>
                    <a:pt x="199" y="250"/>
                  </a:lnTo>
                  <a:lnTo>
                    <a:pt x="173" y="205"/>
                  </a:lnTo>
                  <a:lnTo>
                    <a:pt x="144" y="161"/>
                  </a:lnTo>
                  <a:lnTo>
                    <a:pt x="113" y="119"/>
                  </a:lnTo>
                  <a:lnTo>
                    <a:pt x="79" y="77"/>
                  </a:lnTo>
                  <a:lnTo>
                    <a:pt x="41" y="38"/>
                  </a:lnTo>
                  <a:lnTo>
                    <a:pt x="0"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8" name="Google Shape;728;p18"/>
            <p:cNvSpPr/>
            <p:nvPr/>
          </p:nvSpPr>
          <p:spPr>
            <a:xfrm>
              <a:off x="9630087" y="1944930"/>
              <a:ext cx="103195" cy="335355"/>
            </a:xfrm>
            <a:custGeom>
              <a:rect b="b" l="l" r="r" t="t"/>
              <a:pathLst>
                <a:path extrusionOk="0" h="1115" w="370">
                  <a:moveTo>
                    <a:pt x="28" y="0"/>
                  </a:moveTo>
                  <a:lnTo>
                    <a:pt x="370" y="1115"/>
                  </a:lnTo>
                  <a:lnTo>
                    <a:pt x="364" y="1110"/>
                  </a:lnTo>
                  <a:lnTo>
                    <a:pt x="349" y="1092"/>
                  </a:lnTo>
                  <a:lnTo>
                    <a:pt x="324" y="1062"/>
                  </a:lnTo>
                  <a:lnTo>
                    <a:pt x="294" y="1023"/>
                  </a:lnTo>
                  <a:lnTo>
                    <a:pt x="278" y="999"/>
                  </a:lnTo>
                  <a:lnTo>
                    <a:pt x="259" y="974"/>
                  </a:lnTo>
                  <a:lnTo>
                    <a:pt x="240" y="946"/>
                  </a:lnTo>
                  <a:lnTo>
                    <a:pt x="222" y="915"/>
                  </a:lnTo>
                  <a:lnTo>
                    <a:pt x="202" y="883"/>
                  </a:lnTo>
                  <a:lnTo>
                    <a:pt x="182" y="849"/>
                  </a:lnTo>
                  <a:lnTo>
                    <a:pt x="162" y="814"/>
                  </a:lnTo>
                  <a:lnTo>
                    <a:pt x="142" y="775"/>
                  </a:lnTo>
                  <a:lnTo>
                    <a:pt x="122" y="736"/>
                  </a:lnTo>
                  <a:lnTo>
                    <a:pt x="103" y="694"/>
                  </a:lnTo>
                  <a:lnTo>
                    <a:pt x="86" y="652"/>
                  </a:lnTo>
                  <a:lnTo>
                    <a:pt x="69" y="608"/>
                  </a:lnTo>
                  <a:lnTo>
                    <a:pt x="54" y="563"/>
                  </a:lnTo>
                  <a:lnTo>
                    <a:pt x="39" y="516"/>
                  </a:lnTo>
                  <a:lnTo>
                    <a:pt x="27" y="468"/>
                  </a:lnTo>
                  <a:lnTo>
                    <a:pt x="17" y="420"/>
                  </a:lnTo>
                  <a:lnTo>
                    <a:pt x="10" y="369"/>
                  </a:lnTo>
                  <a:lnTo>
                    <a:pt x="3" y="318"/>
                  </a:lnTo>
                  <a:lnTo>
                    <a:pt x="0" y="267"/>
                  </a:lnTo>
                  <a:lnTo>
                    <a:pt x="0" y="214"/>
                  </a:lnTo>
                  <a:lnTo>
                    <a:pt x="2" y="161"/>
                  </a:lnTo>
                  <a:lnTo>
                    <a:pt x="7" y="108"/>
                  </a:lnTo>
                  <a:lnTo>
                    <a:pt x="16" y="54"/>
                  </a:lnTo>
                  <a:lnTo>
                    <a:pt x="28"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9" name="Google Shape;729;p18"/>
            <p:cNvSpPr/>
            <p:nvPr/>
          </p:nvSpPr>
          <p:spPr>
            <a:xfrm>
              <a:off x="9511553" y="2268255"/>
              <a:ext cx="223124" cy="254148"/>
            </a:xfrm>
            <a:custGeom>
              <a:rect b="b" l="l" r="r" t="t"/>
              <a:pathLst>
                <a:path extrusionOk="0" h="847" w="803">
                  <a:moveTo>
                    <a:pt x="0" y="847"/>
                  </a:moveTo>
                  <a:lnTo>
                    <a:pt x="803" y="0"/>
                  </a:lnTo>
                  <a:lnTo>
                    <a:pt x="800" y="8"/>
                  </a:lnTo>
                  <a:lnTo>
                    <a:pt x="792" y="30"/>
                  </a:lnTo>
                  <a:lnTo>
                    <a:pt x="779" y="65"/>
                  </a:lnTo>
                  <a:lnTo>
                    <a:pt x="759" y="111"/>
                  </a:lnTo>
                  <a:lnTo>
                    <a:pt x="747" y="137"/>
                  </a:lnTo>
                  <a:lnTo>
                    <a:pt x="733" y="166"/>
                  </a:lnTo>
                  <a:lnTo>
                    <a:pt x="718" y="196"/>
                  </a:lnTo>
                  <a:lnTo>
                    <a:pt x="701" y="228"/>
                  </a:lnTo>
                  <a:lnTo>
                    <a:pt x="684" y="261"/>
                  </a:lnTo>
                  <a:lnTo>
                    <a:pt x="664" y="295"/>
                  </a:lnTo>
                  <a:lnTo>
                    <a:pt x="642" y="329"/>
                  </a:lnTo>
                  <a:lnTo>
                    <a:pt x="619" y="366"/>
                  </a:lnTo>
                  <a:lnTo>
                    <a:pt x="594" y="402"/>
                  </a:lnTo>
                  <a:lnTo>
                    <a:pt x="568" y="439"/>
                  </a:lnTo>
                  <a:lnTo>
                    <a:pt x="539" y="475"/>
                  </a:lnTo>
                  <a:lnTo>
                    <a:pt x="509" y="511"/>
                  </a:lnTo>
                  <a:lnTo>
                    <a:pt x="477" y="547"/>
                  </a:lnTo>
                  <a:lnTo>
                    <a:pt x="443" y="582"/>
                  </a:lnTo>
                  <a:lnTo>
                    <a:pt x="408" y="616"/>
                  </a:lnTo>
                  <a:lnTo>
                    <a:pt x="370" y="649"/>
                  </a:lnTo>
                  <a:lnTo>
                    <a:pt x="331" y="681"/>
                  </a:lnTo>
                  <a:lnTo>
                    <a:pt x="290" y="711"/>
                  </a:lnTo>
                  <a:lnTo>
                    <a:pt x="246" y="740"/>
                  </a:lnTo>
                  <a:lnTo>
                    <a:pt x="201" y="766"/>
                  </a:lnTo>
                  <a:lnTo>
                    <a:pt x="154" y="791"/>
                  </a:lnTo>
                  <a:lnTo>
                    <a:pt x="105" y="812"/>
                  </a:lnTo>
                  <a:lnTo>
                    <a:pt x="53" y="830"/>
                  </a:lnTo>
                  <a:lnTo>
                    <a:pt x="0" y="84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0" name="Google Shape;730;p18"/>
            <p:cNvSpPr/>
            <p:nvPr/>
          </p:nvSpPr>
          <p:spPr>
            <a:xfrm>
              <a:off x="9511553" y="2268255"/>
              <a:ext cx="223124" cy="254148"/>
            </a:xfrm>
            <a:custGeom>
              <a:rect b="b" l="l" r="r" t="t"/>
              <a:pathLst>
                <a:path extrusionOk="0" h="847" w="803">
                  <a:moveTo>
                    <a:pt x="0" y="847"/>
                  </a:moveTo>
                  <a:lnTo>
                    <a:pt x="803" y="0"/>
                  </a:lnTo>
                  <a:lnTo>
                    <a:pt x="795" y="3"/>
                  </a:lnTo>
                  <a:lnTo>
                    <a:pt x="773" y="12"/>
                  </a:lnTo>
                  <a:lnTo>
                    <a:pt x="739" y="28"/>
                  </a:lnTo>
                  <a:lnTo>
                    <a:pt x="695" y="50"/>
                  </a:lnTo>
                  <a:lnTo>
                    <a:pt x="669" y="63"/>
                  </a:lnTo>
                  <a:lnTo>
                    <a:pt x="642" y="78"/>
                  </a:lnTo>
                  <a:lnTo>
                    <a:pt x="612" y="94"/>
                  </a:lnTo>
                  <a:lnTo>
                    <a:pt x="581" y="113"/>
                  </a:lnTo>
                  <a:lnTo>
                    <a:pt x="549" y="133"/>
                  </a:lnTo>
                  <a:lnTo>
                    <a:pt x="516" y="155"/>
                  </a:lnTo>
                  <a:lnTo>
                    <a:pt x="482" y="178"/>
                  </a:lnTo>
                  <a:lnTo>
                    <a:pt x="447" y="203"/>
                  </a:lnTo>
                  <a:lnTo>
                    <a:pt x="412" y="230"/>
                  </a:lnTo>
                  <a:lnTo>
                    <a:pt x="378" y="259"/>
                  </a:lnTo>
                  <a:lnTo>
                    <a:pt x="343" y="288"/>
                  </a:lnTo>
                  <a:lnTo>
                    <a:pt x="308" y="320"/>
                  </a:lnTo>
                  <a:lnTo>
                    <a:pt x="274" y="355"/>
                  </a:lnTo>
                  <a:lnTo>
                    <a:pt x="241" y="390"/>
                  </a:lnTo>
                  <a:lnTo>
                    <a:pt x="209" y="428"/>
                  </a:lnTo>
                  <a:lnTo>
                    <a:pt x="177" y="466"/>
                  </a:lnTo>
                  <a:lnTo>
                    <a:pt x="148" y="508"/>
                  </a:lnTo>
                  <a:lnTo>
                    <a:pt x="119" y="550"/>
                  </a:lnTo>
                  <a:lnTo>
                    <a:pt x="94" y="595"/>
                  </a:lnTo>
                  <a:lnTo>
                    <a:pt x="70" y="642"/>
                  </a:lnTo>
                  <a:lnTo>
                    <a:pt x="49" y="690"/>
                  </a:lnTo>
                  <a:lnTo>
                    <a:pt x="29" y="741"/>
                  </a:lnTo>
                  <a:lnTo>
                    <a:pt x="13" y="793"/>
                  </a:lnTo>
                  <a:lnTo>
                    <a:pt x="0" y="84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1" name="Google Shape;731;p18"/>
            <p:cNvSpPr/>
            <p:nvPr/>
          </p:nvSpPr>
          <p:spPr>
            <a:xfrm>
              <a:off x="9729098" y="2262240"/>
              <a:ext cx="316557" cy="90230"/>
            </a:xfrm>
            <a:custGeom>
              <a:rect b="b" l="l" r="r" t="t"/>
              <a:pathLst>
                <a:path extrusionOk="0" h="301" w="1134">
                  <a:moveTo>
                    <a:pt x="1134" y="301"/>
                  </a:moveTo>
                  <a:lnTo>
                    <a:pt x="0" y="27"/>
                  </a:lnTo>
                  <a:lnTo>
                    <a:pt x="8" y="26"/>
                  </a:lnTo>
                  <a:lnTo>
                    <a:pt x="31" y="21"/>
                  </a:lnTo>
                  <a:lnTo>
                    <a:pt x="68" y="16"/>
                  </a:lnTo>
                  <a:lnTo>
                    <a:pt x="118" y="9"/>
                  </a:lnTo>
                  <a:lnTo>
                    <a:pt x="147" y="7"/>
                  </a:lnTo>
                  <a:lnTo>
                    <a:pt x="178" y="5"/>
                  </a:lnTo>
                  <a:lnTo>
                    <a:pt x="212" y="3"/>
                  </a:lnTo>
                  <a:lnTo>
                    <a:pt x="247" y="2"/>
                  </a:lnTo>
                  <a:lnTo>
                    <a:pt x="285" y="0"/>
                  </a:lnTo>
                  <a:lnTo>
                    <a:pt x="325" y="0"/>
                  </a:lnTo>
                  <a:lnTo>
                    <a:pt x="365" y="2"/>
                  </a:lnTo>
                  <a:lnTo>
                    <a:pt x="408" y="4"/>
                  </a:lnTo>
                  <a:lnTo>
                    <a:pt x="453" y="7"/>
                  </a:lnTo>
                  <a:lnTo>
                    <a:pt x="497" y="13"/>
                  </a:lnTo>
                  <a:lnTo>
                    <a:pt x="543" y="18"/>
                  </a:lnTo>
                  <a:lnTo>
                    <a:pt x="590" y="27"/>
                  </a:lnTo>
                  <a:lnTo>
                    <a:pt x="636" y="36"/>
                  </a:lnTo>
                  <a:lnTo>
                    <a:pt x="683" y="48"/>
                  </a:lnTo>
                  <a:lnTo>
                    <a:pt x="731" y="62"/>
                  </a:lnTo>
                  <a:lnTo>
                    <a:pt x="778" y="78"/>
                  </a:lnTo>
                  <a:lnTo>
                    <a:pt x="826" y="96"/>
                  </a:lnTo>
                  <a:lnTo>
                    <a:pt x="872" y="116"/>
                  </a:lnTo>
                  <a:lnTo>
                    <a:pt x="919" y="141"/>
                  </a:lnTo>
                  <a:lnTo>
                    <a:pt x="964" y="166"/>
                  </a:lnTo>
                  <a:lnTo>
                    <a:pt x="1008" y="195"/>
                  </a:lnTo>
                  <a:lnTo>
                    <a:pt x="1052" y="227"/>
                  </a:lnTo>
                  <a:lnTo>
                    <a:pt x="1094" y="262"/>
                  </a:lnTo>
                  <a:lnTo>
                    <a:pt x="1134" y="301"/>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p18"/>
            <p:cNvSpPr/>
            <p:nvPr/>
          </p:nvSpPr>
          <p:spPr>
            <a:xfrm>
              <a:off x="9729098" y="2269759"/>
              <a:ext cx="316557" cy="96246"/>
            </a:xfrm>
            <a:custGeom>
              <a:rect b="b" l="l" r="r" t="t"/>
              <a:pathLst>
                <a:path extrusionOk="0" h="318" w="1134">
                  <a:moveTo>
                    <a:pt x="1134" y="274"/>
                  </a:moveTo>
                  <a:lnTo>
                    <a:pt x="0" y="0"/>
                  </a:lnTo>
                  <a:lnTo>
                    <a:pt x="7" y="5"/>
                  </a:lnTo>
                  <a:lnTo>
                    <a:pt x="25" y="20"/>
                  </a:lnTo>
                  <a:lnTo>
                    <a:pt x="56" y="41"/>
                  </a:lnTo>
                  <a:lnTo>
                    <a:pt x="97" y="68"/>
                  </a:lnTo>
                  <a:lnTo>
                    <a:pt x="121" y="85"/>
                  </a:lnTo>
                  <a:lnTo>
                    <a:pt x="148" y="102"/>
                  </a:lnTo>
                  <a:lnTo>
                    <a:pt x="177" y="118"/>
                  </a:lnTo>
                  <a:lnTo>
                    <a:pt x="209" y="136"/>
                  </a:lnTo>
                  <a:lnTo>
                    <a:pt x="242" y="153"/>
                  </a:lnTo>
                  <a:lnTo>
                    <a:pt x="277" y="171"/>
                  </a:lnTo>
                  <a:lnTo>
                    <a:pt x="315" y="189"/>
                  </a:lnTo>
                  <a:lnTo>
                    <a:pt x="353" y="206"/>
                  </a:lnTo>
                  <a:lnTo>
                    <a:pt x="394" y="224"/>
                  </a:lnTo>
                  <a:lnTo>
                    <a:pt x="436" y="239"/>
                  </a:lnTo>
                  <a:lnTo>
                    <a:pt x="479" y="255"/>
                  </a:lnTo>
                  <a:lnTo>
                    <a:pt x="524" y="269"/>
                  </a:lnTo>
                  <a:lnTo>
                    <a:pt x="571" y="281"/>
                  </a:lnTo>
                  <a:lnTo>
                    <a:pt x="618" y="292"/>
                  </a:lnTo>
                  <a:lnTo>
                    <a:pt x="667" y="302"/>
                  </a:lnTo>
                  <a:lnTo>
                    <a:pt x="717" y="309"/>
                  </a:lnTo>
                  <a:lnTo>
                    <a:pt x="766" y="315"/>
                  </a:lnTo>
                  <a:lnTo>
                    <a:pt x="818" y="318"/>
                  </a:lnTo>
                  <a:lnTo>
                    <a:pt x="869" y="318"/>
                  </a:lnTo>
                  <a:lnTo>
                    <a:pt x="922" y="316"/>
                  </a:lnTo>
                  <a:lnTo>
                    <a:pt x="975" y="310"/>
                  </a:lnTo>
                  <a:lnTo>
                    <a:pt x="1028" y="301"/>
                  </a:lnTo>
                  <a:lnTo>
                    <a:pt x="1081" y="289"/>
                  </a:lnTo>
                  <a:lnTo>
                    <a:pt x="1134" y="2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3" name="Google Shape;733;p18"/>
            <p:cNvSpPr/>
            <p:nvPr/>
          </p:nvSpPr>
          <p:spPr>
            <a:xfrm>
              <a:off x="9699813" y="2290812"/>
              <a:ext cx="61359" cy="1016593"/>
            </a:xfrm>
            <a:custGeom>
              <a:rect b="b" l="l" r="r" t="t"/>
              <a:pathLst>
                <a:path extrusionOk="0" h="3379" w="222">
                  <a:moveTo>
                    <a:pt x="0" y="3379"/>
                  </a:moveTo>
                  <a:lnTo>
                    <a:pt x="222" y="3379"/>
                  </a:lnTo>
                  <a:lnTo>
                    <a:pt x="148" y="0"/>
                  </a:lnTo>
                  <a:lnTo>
                    <a:pt x="73" y="0"/>
                  </a:lnTo>
                  <a:lnTo>
                    <a:pt x="0" y="337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4" name="Google Shape;734;p18"/>
            <p:cNvSpPr/>
            <p:nvPr/>
          </p:nvSpPr>
          <p:spPr>
            <a:xfrm>
              <a:off x="9699813" y="2290812"/>
              <a:ext cx="27890" cy="1016593"/>
            </a:xfrm>
            <a:custGeom>
              <a:rect b="b" l="l" r="r" t="t"/>
              <a:pathLst>
                <a:path extrusionOk="0" h="3379" w="102">
                  <a:moveTo>
                    <a:pt x="0" y="3379"/>
                  </a:moveTo>
                  <a:lnTo>
                    <a:pt x="83" y="3379"/>
                  </a:lnTo>
                  <a:lnTo>
                    <a:pt x="102" y="0"/>
                  </a:lnTo>
                  <a:lnTo>
                    <a:pt x="73" y="0"/>
                  </a:lnTo>
                  <a:lnTo>
                    <a:pt x="0" y="3379"/>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5" name="Google Shape;735;p18"/>
            <p:cNvSpPr/>
            <p:nvPr/>
          </p:nvSpPr>
          <p:spPr>
            <a:xfrm>
              <a:off x="9695630" y="2239682"/>
              <a:ext cx="69726" cy="75192"/>
            </a:xfrm>
            <a:custGeom>
              <a:rect b="b" l="l" r="r" t="t"/>
              <a:pathLst>
                <a:path extrusionOk="0" h="247" w="247">
                  <a:moveTo>
                    <a:pt x="0" y="123"/>
                  </a:moveTo>
                  <a:lnTo>
                    <a:pt x="1" y="137"/>
                  </a:lnTo>
                  <a:lnTo>
                    <a:pt x="2" y="149"/>
                  </a:lnTo>
                  <a:lnTo>
                    <a:pt x="5" y="160"/>
                  </a:lnTo>
                  <a:lnTo>
                    <a:pt x="10" y="172"/>
                  </a:lnTo>
                  <a:lnTo>
                    <a:pt x="15" y="183"/>
                  </a:lnTo>
                  <a:lnTo>
                    <a:pt x="21" y="193"/>
                  </a:lnTo>
                  <a:lnTo>
                    <a:pt x="29" y="202"/>
                  </a:lnTo>
                  <a:lnTo>
                    <a:pt x="36" y="211"/>
                  </a:lnTo>
                  <a:lnTo>
                    <a:pt x="45" y="219"/>
                  </a:lnTo>
                  <a:lnTo>
                    <a:pt x="55" y="226"/>
                  </a:lnTo>
                  <a:lnTo>
                    <a:pt x="65" y="233"/>
                  </a:lnTo>
                  <a:lnTo>
                    <a:pt x="76" y="237"/>
                  </a:lnTo>
                  <a:lnTo>
                    <a:pt x="87" y="241"/>
                  </a:lnTo>
                  <a:lnTo>
                    <a:pt x="99" y="245"/>
                  </a:lnTo>
                  <a:lnTo>
                    <a:pt x="111" y="247"/>
                  </a:lnTo>
                  <a:lnTo>
                    <a:pt x="124" y="247"/>
                  </a:lnTo>
                  <a:lnTo>
                    <a:pt x="137" y="247"/>
                  </a:lnTo>
                  <a:lnTo>
                    <a:pt x="149" y="245"/>
                  </a:lnTo>
                  <a:lnTo>
                    <a:pt x="161" y="241"/>
                  </a:lnTo>
                  <a:lnTo>
                    <a:pt x="172" y="237"/>
                  </a:lnTo>
                  <a:lnTo>
                    <a:pt x="183" y="233"/>
                  </a:lnTo>
                  <a:lnTo>
                    <a:pt x="193" y="226"/>
                  </a:lnTo>
                  <a:lnTo>
                    <a:pt x="203" y="219"/>
                  </a:lnTo>
                  <a:lnTo>
                    <a:pt x="212" y="211"/>
                  </a:lnTo>
                  <a:lnTo>
                    <a:pt x="220" y="202"/>
                  </a:lnTo>
                  <a:lnTo>
                    <a:pt x="226" y="193"/>
                  </a:lnTo>
                  <a:lnTo>
                    <a:pt x="233" y="183"/>
                  </a:lnTo>
                  <a:lnTo>
                    <a:pt x="238" y="172"/>
                  </a:lnTo>
                  <a:lnTo>
                    <a:pt x="242" y="160"/>
                  </a:lnTo>
                  <a:lnTo>
                    <a:pt x="245" y="149"/>
                  </a:lnTo>
                  <a:lnTo>
                    <a:pt x="247" y="137"/>
                  </a:lnTo>
                  <a:lnTo>
                    <a:pt x="247" y="123"/>
                  </a:lnTo>
                  <a:lnTo>
                    <a:pt x="247" y="111"/>
                  </a:lnTo>
                  <a:lnTo>
                    <a:pt x="245" y="99"/>
                  </a:lnTo>
                  <a:lnTo>
                    <a:pt x="242" y="87"/>
                  </a:lnTo>
                  <a:lnTo>
                    <a:pt x="238" y="76"/>
                  </a:lnTo>
                  <a:lnTo>
                    <a:pt x="233" y="65"/>
                  </a:lnTo>
                  <a:lnTo>
                    <a:pt x="226" y="55"/>
                  </a:lnTo>
                  <a:lnTo>
                    <a:pt x="220" y="45"/>
                  </a:lnTo>
                  <a:lnTo>
                    <a:pt x="212" y="36"/>
                  </a:lnTo>
                  <a:lnTo>
                    <a:pt x="203" y="28"/>
                  </a:lnTo>
                  <a:lnTo>
                    <a:pt x="193" y="21"/>
                  </a:lnTo>
                  <a:lnTo>
                    <a:pt x="183" y="15"/>
                  </a:lnTo>
                  <a:lnTo>
                    <a:pt x="172" y="10"/>
                  </a:lnTo>
                  <a:lnTo>
                    <a:pt x="161" y="5"/>
                  </a:lnTo>
                  <a:lnTo>
                    <a:pt x="149" y="2"/>
                  </a:lnTo>
                  <a:lnTo>
                    <a:pt x="137" y="1"/>
                  </a:lnTo>
                  <a:lnTo>
                    <a:pt x="124" y="0"/>
                  </a:lnTo>
                  <a:lnTo>
                    <a:pt x="111" y="1"/>
                  </a:lnTo>
                  <a:lnTo>
                    <a:pt x="99" y="2"/>
                  </a:lnTo>
                  <a:lnTo>
                    <a:pt x="87" y="5"/>
                  </a:lnTo>
                  <a:lnTo>
                    <a:pt x="76" y="10"/>
                  </a:lnTo>
                  <a:lnTo>
                    <a:pt x="65" y="15"/>
                  </a:lnTo>
                  <a:lnTo>
                    <a:pt x="55" y="21"/>
                  </a:lnTo>
                  <a:lnTo>
                    <a:pt x="45" y="28"/>
                  </a:lnTo>
                  <a:lnTo>
                    <a:pt x="36" y="36"/>
                  </a:lnTo>
                  <a:lnTo>
                    <a:pt x="29" y="45"/>
                  </a:lnTo>
                  <a:lnTo>
                    <a:pt x="21" y="55"/>
                  </a:lnTo>
                  <a:lnTo>
                    <a:pt x="15" y="65"/>
                  </a:lnTo>
                  <a:lnTo>
                    <a:pt x="10" y="76"/>
                  </a:lnTo>
                  <a:lnTo>
                    <a:pt x="5" y="87"/>
                  </a:lnTo>
                  <a:lnTo>
                    <a:pt x="2" y="99"/>
                  </a:lnTo>
                  <a:lnTo>
                    <a:pt x="1" y="111"/>
                  </a:lnTo>
                  <a:lnTo>
                    <a:pt x="0" y="1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6" name="Google Shape;736;p18"/>
            <p:cNvSpPr/>
            <p:nvPr/>
          </p:nvSpPr>
          <p:spPr>
            <a:xfrm>
              <a:off x="9703997" y="2248705"/>
              <a:ext cx="52992" cy="57146"/>
            </a:xfrm>
            <a:custGeom>
              <a:rect b="b" l="l" r="r" t="t"/>
              <a:pathLst>
                <a:path extrusionOk="0" h="188" w="187">
                  <a:moveTo>
                    <a:pt x="0" y="94"/>
                  </a:moveTo>
                  <a:lnTo>
                    <a:pt x="1" y="104"/>
                  </a:lnTo>
                  <a:lnTo>
                    <a:pt x="2" y="113"/>
                  </a:lnTo>
                  <a:lnTo>
                    <a:pt x="4" y="122"/>
                  </a:lnTo>
                  <a:lnTo>
                    <a:pt x="7" y="131"/>
                  </a:lnTo>
                  <a:lnTo>
                    <a:pt x="12" y="140"/>
                  </a:lnTo>
                  <a:lnTo>
                    <a:pt x="16" y="147"/>
                  </a:lnTo>
                  <a:lnTo>
                    <a:pt x="22" y="154"/>
                  </a:lnTo>
                  <a:lnTo>
                    <a:pt x="27" y="161"/>
                  </a:lnTo>
                  <a:lnTo>
                    <a:pt x="34" y="167"/>
                  </a:lnTo>
                  <a:lnTo>
                    <a:pt x="42" y="172"/>
                  </a:lnTo>
                  <a:lnTo>
                    <a:pt x="49" y="177"/>
                  </a:lnTo>
                  <a:lnTo>
                    <a:pt x="57" y="180"/>
                  </a:lnTo>
                  <a:lnTo>
                    <a:pt x="66" y="184"/>
                  </a:lnTo>
                  <a:lnTo>
                    <a:pt x="75" y="186"/>
                  </a:lnTo>
                  <a:lnTo>
                    <a:pt x="85" y="188"/>
                  </a:lnTo>
                  <a:lnTo>
                    <a:pt x="94" y="188"/>
                  </a:lnTo>
                  <a:lnTo>
                    <a:pt x="103" y="188"/>
                  </a:lnTo>
                  <a:lnTo>
                    <a:pt x="112" y="186"/>
                  </a:lnTo>
                  <a:lnTo>
                    <a:pt x="122" y="184"/>
                  </a:lnTo>
                  <a:lnTo>
                    <a:pt x="130" y="180"/>
                  </a:lnTo>
                  <a:lnTo>
                    <a:pt x="139" y="177"/>
                  </a:lnTo>
                  <a:lnTo>
                    <a:pt x="147" y="172"/>
                  </a:lnTo>
                  <a:lnTo>
                    <a:pt x="153" y="167"/>
                  </a:lnTo>
                  <a:lnTo>
                    <a:pt x="160" y="161"/>
                  </a:lnTo>
                  <a:lnTo>
                    <a:pt x="166" y="154"/>
                  </a:lnTo>
                  <a:lnTo>
                    <a:pt x="172" y="147"/>
                  </a:lnTo>
                  <a:lnTo>
                    <a:pt x="176" y="140"/>
                  </a:lnTo>
                  <a:lnTo>
                    <a:pt x="181" y="131"/>
                  </a:lnTo>
                  <a:lnTo>
                    <a:pt x="183" y="122"/>
                  </a:lnTo>
                  <a:lnTo>
                    <a:pt x="185" y="113"/>
                  </a:lnTo>
                  <a:lnTo>
                    <a:pt x="187" y="104"/>
                  </a:lnTo>
                  <a:lnTo>
                    <a:pt x="187" y="94"/>
                  </a:lnTo>
                  <a:lnTo>
                    <a:pt x="187" y="84"/>
                  </a:lnTo>
                  <a:lnTo>
                    <a:pt x="185" y="76"/>
                  </a:lnTo>
                  <a:lnTo>
                    <a:pt x="183" y="67"/>
                  </a:lnTo>
                  <a:lnTo>
                    <a:pt x="181" y="58"/>
                  </a:lnTo>
                  <a:lnTo>
                    <a:pt x="176" y="50"/>
                  </a:lnTo>
                  <a:lnTo>
                    <a:pt x="172" y="42"/>
                  </a:lnTo>
                  <a:lnTo>
                    <a:pt x="166" y="35"/>
                  </a:lnTo>
                  <a:lnTo>
                    <a:pt x="160" y="28"/>
                  </a:lnTo>
                  <a:lnTo>
                    <a:pt x="153" y="23"/>
                  </a:lnTo>
                  <a:lnTo>
                    <a:pt x="147" y="17"/>
                  </a:lnTo>
                  <a:lnTo>
                    <a:pt x="139" y="13"/>
                  </a:lnTo>
                  <a:lnTo>
                    <a:pt x="130" y="8"/>
                  </a:lnTo>
                  <a:lnTo>
                    <a:pt x="122" y="5"/>
                  </a:lnTo>
                  <a:lnTo>
                    <a:pt x="112" y="3"/>
                  </a:lnTo>
                  <a:lnTo>
                    <a:pt x="103" y="2"/>
                  </a:lnTo>
                  <a:lnTo>
                    <a:pt x="94" y="0"/>
                  </a:lnTo>
                  <a:lnTo>
                    <a:pt x="85" y="2"/>
                  </a:lnTo>
                  <a:lnTo>
                    <a:pt x="75" y="3"/>
                  </a:lnTo>
                  <a:lnTo>
                    <a:pt x="66" y="5"/>
                  </a:lnTo>
                  <a:lnTo>
                    <a:pt x="57" y="8"/>
                  </a:lnTo>
                  <a:lnTo>
                    <a:pt x="49" y="13"/>
                  </a:lnTo>
                  <a:lnTo>
                    <a:pt x="42" y="17"/>
                  </a:lnTo>
                  <a:lnTo>
                    <a:pt x="34" y="23"/>
                  </a:lnTo>
                  <a:lnTo>
                    <a:pt x="27" y="28"/>
                  </a:lnTo>
                  <a:lnTo>
                    <a:pt x="22" y="35"/>
                  </a:lnTo>
                  <a:lnTo>
                    <a:pt x="16" y="42"/>
                  </a:lnTo>
                  <a:lnTo>
                    <a:pt x="12" y="50"/>
                  </a:lnTo>
                  <a:lnTo>
                    <a:pt x="7" y="58"/>
                  </a:lnTo>
                  <a:lnTo>
                    <a:pt x="4" y="67"/>
                  </a:lnTo>
                  <a:lnTo>
                    <a:pt x="2" y="76"/>
                  </a:lnTo>
                  <a:lnTo>
                    <a:pt x="1" y="84"/>
                  </a:lnTo>
                  <a:lnTo>
                    <a:pt x="0" y="94"/>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7" name="Google Shape;737;p18"/>
            <p:cNvSpPr/>
            <p:nvPr/>
          </p:nvSpPr>
          <p:spPr>
            <a:xfrm>
              <a:off x="9703997" y="2251713"/>
              <a:ext cx="43231" cy="54138"/>
            </a:xfrm>
            <a:custGeom>
              <a:rect b="b" l="l" r="r" t="t"/>
              <a:pathLst>
                <a:path extrusionOk="0" h="181" w="154">
                  <a:moveTo>
                    <a:pt x="60" y="0"/>
                  </a:moveTo>
                  <a:lnTo>
                    <a:pt x="54" y="7"/>
                  </a:lnTo>
                  <a:lnTo>
                    <a:pt x="47" y="14"/>
                  </a:lnTo>
                  <a:lnTo>
                    <a:pt x="42" y="23"/>
                  </a:lnTo>
                  <a:lnTo>
                    <a:pt x="36" y="31"/>
                  </a:lnTo>
                  <a:lnTo>
                    <a:pt x="33" y="41"/>
                  </a:lnTo>
                  <a:lnTo>
                    <a:pt x="29" y="50"/>
                  </a:lnTo>
                  <a:lnTo>
                    <a:pt x="28" y="61"/>
                  </a:lnTo>
                  <a:lnTo>
                    <a:pt x="27" y="71"/>
                  </a:lnTo>
                  <a:lnTo>
                    <a:pt x="27" y="81"/>
                  </a:lnTo>
                  <a:lnTo>
                    <a:pt x="29" y="90"/>
                  </a:lnTo>
                  <a:lnTo>
                    <a:pt x="32" y="98"/>
                  </a:lnTo>
                  <a:lnTo>
                    <a:pt x="35" y="107"/>
                  </a:lnTo>
                  <a:lnTo>
                    <a:pt x="38" y="116"/>
                  </a:lnTo>
                  <a:lnTo>
                    <a:pt x="43" y="124"/>
                  </a:lnTo>
                  <a:lnTo>
                    <a:pt x="48" y="130"/>
                  </a:lnTo>
                  <a:lnTo>
                    <a:pt x="55" y="137"/>
                  </a:lnTo>
                  <a:lnTo>
                    <a:pt x="61" y="144"/>
                  </a:lnTo>
                  <a:lnTo>
                    <a:pt x="68" y="148"/>
                  </a:lnTo>
                  <a:lnTo>
                    <a:pt x="76" y="154"/>
                  </a:lnTo>
                  <a:lnTo>
                    <a:pt x="85" y="157"/>
                  </a:lnTo>
                  <a:lnTo>
                    <a:pt x="94" y="160"/>
                  </a:lnTo>
                  <a:lnTo>
                    <a:pt x="102" y="162"/>
                  </a:lnTo>
                  <a:lnTo>
                    <a:pt x="111" y="165"/>
                  </a:lnTo>
                  <a:lnTo>
                    <a:pt x="121" y="165"/>
                  </a:lnTo>
                  <a:lnTo>
                    <a:pt x="130" y="164"/>
                  </a:lnTo>
                  <a:lnTo>
                    <a:pt x="138" y="162"/>
                  </a:lnTo>
                  <a:lnTo>
                    <a:pt x="147" y="160"/>
                  </a:lnTo>
                  <a:lnTo>
                    <a:pt x="154" y="158"/>
                  </a:lnTo>
                  <a:lnTo>
                    <a:pt x="148" y="162"/>
                  </a:lnTo>
                  <a:lnTo>
                    <a:pt x="141" y="167"/>
                  </a:lnTo>
                  <a:lnTo>
                    <a:pt x="134" y="171"/>
                  </a:lnTo>
                  <a:lnTo>
                    <a:pt x="127" y="175"/>
                  </a:lnTo>
                  <a:lnTo>
                    <a:pt x="119" y="178"/>
                  </a:lnTo>
                  <a:lnTo>
                    <a:pt x="111" y="179"/>
                  </a:lnTo>
                  <a:lnTo>
                    <a:pt x="102" y="181"/>
                  </a:lnTo>
                  <a:lnTo>
                    <a:pt x="94" y="181"/>
                  </a:lnTo>
                  <a:lnTo>
                    <a:pt x="85" y="181"/>
                  </a:lnTo>
                  <a:lnTo>
                    <a:pt x="75" y="179"/>
                  </a:lnTo>
                  <a:lnTo>
                    <a:pt x="66" y="177"/>
                  </a:lnTo>
                  <a:lnTo>
                    <a:pt x="57" y="173"/>
                  </a:lnTo>
                  <a:lnTo>
                    <a:pt x="49" y="170"/>
                  </a:lnTo>
                  <a:lnTo>
                    <a:pt x="42" y="165"/>
                  </a:lnTo>
                  <a:lnTo>
                    <a:pt x="34" y="160"/>
                  </a:lnTo>
                  <a:lnTo>
                    <a:pt x="27" y="154"/>
                  </a:lnTo>
                  <a:lnTo>
                    <a:pt x="22" y="147"/>
                  </a:lnTo>
                  <a:lnTo>
                    <a:pt x="16" y="140"/>
                  </a:lnTo>
                  <a:lnTo>
                    <a:pt x="12" y="133"/>
                  </a:lnTo>
                  <a:lnTo>
                    <a:pt x="7" y="124"/>
                  </a:lnTo>
                  <a:lnTo>
                    <a:pt x="4" y="115"/>
                  </a:lnTo>
                  <a:lnTo>
                    <a:pt x="2" y="106"/>
                  </a:lnTo>
                  <a:lnTo>
                    <a:pt x="1" y="97"/>
                  </a:lnTo>
                  <a:lnTo>
                    <a:pt x="0" y="87"/>
                  </a:lnTo>
                  <a:lnTo>
                    <a:pt x="1" y="80"/>
                  </a:lnTo>
                  <a:lnTo>
                    <a:pt x="2" y="73"/>
                  </a:lnTo>
                  <a:lnTo>
                    <a:pt x="3" y="65"/>
                  </a:lnTo>
                  <a:lnTo>
                    <a:pt x="5" y="59"/>
                  </a:lnTo>
                  <a:lnTo>
                    <a:pt x="10" y="45"/>
                  </a:lnTo>
                  <a:lnTo>
                    <a:pt x="17" y="34"/>
                  </a:lnTo>
                  <a:lnTo>
                    <a:pt x="26" y="23"/>
                  </a:lnTo>
                  <a:lnTo>
                    <a:pt x="36" y="14"/>
                  </a:lnTo>
                  <a:lnTo>
                    <a:pt x="48" y="7"/>
                  </a:lnTo>
                  <a:lnTo>
                    <a:pt x="60"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8" name="Google Shape;738;p18"/>
            <p:cNvSpPr/>
            <p:nvPr/>
          </p:nvSpPr>
          <p:spPr>
            <a:xfrm>
              <a:off x="9648216" y="3275825"/>
              <a:ext cx="163160" cy="49626"/>
            </a:xfrm>
            <a:custGeom>
              <a:rect b="b" l="l" r="r" t="t"/>
              <a:pathLst>
                <a:path extrusionOk="0" h="164" w="583">
                  <a:moveTo>
                    <a:pt x="0" y="164"/>
                  </a:move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lnTo>
                    <a:pt x="321" y="1"/>
                  </a:lnTo>
                  <a:lnTo>
                    <a:pt x="350" y="3"/>
                  </a:lnTo>
                  <a:lnTo>
                    <a:pt x="377" y="8"/>
                  </a:lnTo>
                  <a:lnTo>
                    <a:pt x="404" y="13"/>
                  </a:lnTo>
                  <a:lnTo>
                    <a:pt x="430" y="20"/>
                  </a:lnTo>
                  <a:lnTo>
                    <a:pt x="454" y="28"/>
                  </a:lnTo>
                  <a:lnTo>
                    <a:pt x="477" y="38"/>
                  </a:lnTo>
                  <a:lnTo>
                    <a:pt x="497" y="49"/>
                  </a:lnTo>
                  <a:lnTo>
                    <a:pt x="515" y="60"/>
                  </a:lnTo>
                  <a:lnTo>
                    <a:pt x="533" y="72"/>
                  </a:lnTo>
                  <a:lnTo>
                    <a:pt x="540" y="79"/>
                  </a:lnTo>
                  <a:lnTo>
                    <a:pt x="548" y="86"/>
                  </a:lnTo>
                  <a:lnTo>
                    <a:pt x="554" y="93"/>
                  </a:lnTo>
                  <a:lnTo>
                    <a:pt x="560" y="99"/>
                  </a:lnTo>
                  <a:lnTo>
                    <a:pt x="565" y="107"/>
                  </a:lnTo>
                  <a:lnTo>
                    <a:pt x="570" y="115"/>
                  </a:lnTo>
                  <a:lnTo>
                    <a:pt x="573" y="123"/>
                  </a:lnTo>
                  <a:lnTo>
                    <a:pt x="576" y="130"/>
                  </a:lnTo>
                  <a:lnTo>
                    <a:pt x="580" y="138"/>
                  </a:lnTo>
                  <a:lnTo>
                    <a:pt x="581" y="147"/>
                  </a:lnTo>
                  <a:lnTo>
                    <a:pt x="582" y="155"/>
                  </a:lnTo>
                  <a:lnTo>
                    <a:pt x="583" y="164"/>
                  </a:lnTo>
                  <a:lnTo>
                    <a:pt x="0" y="164"/>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9" name="Google Shape;739;p18"/>
            <p:cNvSpPr/>
            <p:nvPr/>
          </p:nvSpPr>
          <p:spPr>
            <a:xfrm>
              <a:off x="9648216" y="3275825"/>
              <a:ext cx="93434" cy="49626"/>
            </a:xfrm>
            <a:custGeom>
              <a:rect b="b" l="l" r="r" t="t"/>
              <a:pathLst>
                <a:path extrusionOk="0" h="164" w="335">
                  <a:moveTo>
                    <a:pt x="291" y="0"/>
                  </a:moveTo>
                  <a:lnTo>
                    <a:pt x="302" y="0"/>
                  </a:lnTo>
                  <a:lnTo>
                    <a:pt x="313" y="1"/>
                  </a:lnTo>
                  <a:lnTo>
                    <a:pt x="324" y="1"/>
                  </a:lnTo>
                  <a:lnTo>
                    <a:pt x="335" y="2"/>
                  </a:lnTo>
                  <a:lnTo>
                    <a:pt x="310" y="6"/>
                  </a:lnTo>
                  <a:lnTo>
                    <a:pt x="285" y="10"/>
                  </a:lnTo>
                  <a:lnTo>
                    <a:pt x="261" y="14"/>
                  </a:lnTo>
                  <a:lnTo>
                    <a:pt x="238" y="21"/>
                  </a:lnTo>
                  <a:lnTo>
                    <a:pt x="216" y="29"/>
                  </a:lnTo>
                  <a:lnTo>
                    <a:pt x="196" y="38"/>
                  </a:lnTo>
                  <a:lnTo>
                    <a:pt x="178" y="47"/>
                  </a:lnTo>
                  <a:lnTo>
                    <a:pt x="160" y="56"/>
                  </a:lnTo>
                  <a:lnTo>
                    <a:pt x="144" y="69"/>
                  </a:lnTo>
                  <a:lnTo>
                    <a:pt x="130" y="80"/>
                  </a:lnTo>
                  <a:lnTo>
                    <a:pt x="118" y="93"/>
                  </a:lnTo>
                  <a:lnTo>
                    <a:pt x="108" y="106"/>
                  </a:lnTo>
                  <a:lnTo>
                    <a:pt x="100" y="119"/>
                  </a:lnTo>
                  <a:lnTo>
                    <a:pt x="94" y="134"/>
                  </a:lnTo>
                  <a:lnTo>
                    <a:pt x="91" y="141"/>
                  </a:lnTo>
                  <a:lnTo>
                    <a:pt x="90" y="148"/>
                  </a:lnTo>
                  <a:lnTo>
                    <a:pt x="89" y="156"/>
                  </a:lnTo>
                  <a:lnTo>
                    <a:pt x="89" y="164"/>
                  </a:lnTo>
                  <a:lnTo>
                    <a:pt x="0" y="164"/>
                  </a:ln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0" name="Google Shape;740;p18"/>
            <p:cNvSpPr/>
            <p:nvPr/>
          </p:nvSpPr>
          <p:spPr>
            <a:xfrm>
              <a:off x="11636805" y="1129851"/>
              <a:ext cx="175710" cy="600030"/>
            </a:xfrm>
            <a:custGeom>
              <a:rect b="b" l="l" r="r" t="t"/>
              <a:pathLst>
                <a:path extrusionOk="0" h="1995" w="632">
                  <a:moveTo>
                    <a:pt x="632" y="0"/>
                  </a:moveTo>
                  <a:lnTo>
                    <a:pt x="21" y="1995"/>
                  </a:lnTo>
                  <a:lnTo>
                    <a:pt x="19" y="1981"/>
                  </a:lnTo>
                  <a:lnTo>
                    <a:pt x="15" y="1939"/>
                  </a:lnTo>
                  <a:lnTo>
                    <a:pt x="11" y="1908"/>
                  </a:lnTo>
                  <a:lnTo>
                    <a:pt x="8" y="1871"/>
                  </a:lnTo>
                  <a:lnTo>
                    <a:pt x="6" y="1831"/>
                  </a:lnTo>
                  <a:lnTo>
                    <a:pt x="4" y="1783"/>
                  </a:lnTo>
                  <a:lnTo>
                    <a:pt x="1" y="1731"/>
                  </a:lnTo>
                  <a:lnTo>
                    <a:pt x="0" y="1675"/>
                  </a:lnTo>
                  <a:lnTo>
                    <a:pt x="0" y="1615"/>
                  </a:lnTo>
                  <a:lnTo>
                    <a:pt x="1" y="1551"/>
                  </a:lnTo>
                  <a:lnTo>
                    <a:pt x="5" y="1483"/>
                  </a:lnTo>
                  <a:lnTo>
                    <a:pt x="9" y="1412"/>
                  </a:lnTo>
                  <a:lnTo>
                    <a:pt x="16" y="1339"/>
                  </a:lnTo>
                  <a:lnTo>
                    <a:pt x="23" y="1263"/>
                  </a:lnTo>
                  <a:lnTo>
                    <a:pt x="35" y="1186"/>
                  </a:lnTo>
                  <a:lnTo>
                    <a:pt x="49" y="1106"/>
                  </a:lnTo>
                  <a:lnTo>
                    <a:pt x="64" y="1025"/>
                  </a:lnTo>
                  <a:lnTo>
                    <a:pt x="84" y="943"/>
                  </a:lnTo>
                  <a:lnTo>
                    <a:pt x="106" y="860"/>
                  </a:lnTo>
                  <a:lnTo>
                    <a:pt x="133" y="777"/>
                  </a:lnTo>
                  <a:lnTo>
                    <a:pt x="163" y="694"/>
                  </a:lnTo>
                  <a:lnTo>
                    <a:pt x="196" y="611"/>
                  </a:lnTo>
                  <a:lnTo>
                    <a:pt x="233" y="529"/>
                  </a:lnTo>
                  <a:lnTo>
                    <a:pt x="275" y="447"/>
                  </a:lnTo>
                  <a:lnTo>
                    <a:pt x="323" y="368"/>
                  </a:lnTo>
                  <a:lnTo>
                    <a:pt x="374" y="289"/>
                  </a:lnTo>
                  <a:lnTo>
                    <a:pt x="430" y="213"/>
                  </a:lnTo>
                  <a:lnTo>
                    <a:pt x="492" y="139"/>
                  </a:lnTo>
                  <a:lnTo>
                    <a:pt x="559" y="68"/>
                  </a:lnTo>
                  <a:lnTo>
                    <a:pt x="632"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1" name="Google Shape;741;p18"/>
            <p:cNvSpPr/>
            <p:nvPr/>
          </p:nvSpPr>
          <p:spPr>
            <a:xfrm>
              <a:off x="11642383" y="1129851"/>
              <a:ext cx="184077" cy="600030"/>
            </a:xfrm>
            <a:custGeom>
              <a:rect b="b" l="l" r="r" t="t"/>
              <a:pathLst>
                <a:path extrusionOk="0" h="1995" w="663">
                  <a:moveTo>
                    <a:pt x="611" y="0"/>
                  </a:moveTo>
                  <a:lnTo>
                    <a:pt x="0" y="1995"/>
                  </a:lnTo>
                  <a:lnTo>
                    <a:pt x="10" y="1984"/>
                  </a:lnTo>
                  <a:lnTo>
                    <a:pt x="38" y="1952"/>
                  </a:lnTo>
                  <a:lnTo>
                    <a:pt x="57" y="1929"/>
                  </a:lnTo>
                  <a:lnTo>
                    <a:pt x="80" y="1900"/>
                  </a:lnTo>
                  <a:lnTo>
                    <a:pt x="105" y="1867"/>
                  </a:lnTo>
                  <a:lnTo>
                    <a:pt x="134" y="1830"/>
                  </a:lnTo>
                  <a:lnTo>
                    <a:pt x="165" y="1788"/>
                  </a:lnTo>
                  <a:lnTo>
                    <a:pt x="197" y="1741"/>
                  </a:lnTo>
                  <a:lnTo>
                    <a:pt x="230" y="1692"/>
                  </a:lnTo>
                  <a:lnTo>
                    <a:pt x="265" y="1637"/>
                  </a:lnTo>
                  <a:lnTo>
                    <a:pt x="301" y="1580"/>
                  </a:lnTo>
                  <a:lnTo>
                    <a:pt x="336" y="1519"/>
                  </a:lnTo>
                  <a:lnTo>
                    <a:pt x="372" y="1455"/>
                  </a:lnTo>
                  <a:lnTo>
                    <a:pt x="408" y="1387"/>
                  </a:lnTo>
                  <a:lnTo>
                    <a:pt x="442" y="1316"/>
                  </a:lnTo>
                  <a:lnTo>
                    <a:pt x="475" y="1243"/>
                  </a:lnTo>
                  <a:lnTo>
                    <a:pt x="507" y="1166"/>
                  </a:lnTo>
                  <a:lnTo>
                    <a:pt x="537" y="1088"/>
                  </a:lnTo>
                  <a:lnTo>
                    <a:pt x="565" y="1006"/>
                  </a:lnTo>
                  <a:lnTo>
                    <a:pt x="590" y="923"/>
                  </a:lnTo>
                  <a:lnTo>
                    <a:pt x="611" y="837"/>
                  </a:lnTo>
                  <a:lnTo>
                    <a:pt x="630" y="750"/>
                  </a:lnTo>
                  <a:lnTo>
                    <a:pt x="644" y="660"/>
                  </a:lnTo>
                  <a:lnTo>
                    <a:pt x="655" y="570"/>
                  </a:lnTo>
                  <a:lnTo>
                    <a:pt x="662" y="477"/>
                  </a:lnTo>
                  <a:lnTo>
                    <a:pt x="663" y="384"/>
                  </a:lnTo>
                  <a:lnTo>
                    <a:pt x="658" y="289"/>
                  </a:lnTo>
                  <a:lnTo>
                    <a:pt x="649" y="193"/>
                  </a:lnTo>
                  <a:lnTo>
                    <a:pt x="633" y="97"/>
                  </a:lnTo>
                  <a:lnTo>
                    <a:pt x="611"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2" name="Google Shape;742;p18"/>
            <p:cNvSpPr/>
            <p:nvPr/>
          </p:nvSpPr>
          <p:spPr>
            <a:xfrm>
              <a:off x="11639594" y="1708828"/>
              <a:ext cx="400228" cy="455662"/>
            </a:xfrm>
            <a:custGeom>
              <a:rect b="b" l="l" r="r" t="t"/>
              <a:pathLst>
                <a:path extrusionOk="0" h="1515" w="1436">
                  <a:moveTo>
                    <a:pt x="1436" y="1515"/>
                  </a:moveTo>
                  <a:lnTo>
                    <a:pt x="0" y="0"/>
                  </a:lnTo>
                  <a:lnTo>
                    <a:pt x="5" y="15"/>
                  </a:lnTo>
                  <a:lnTo>
                    <a:pt x="19" y="54"/>
                  </a:lnTo>
                  <a:lnTo>
                    <a:pt x="30" y="83"/>
                  </a:lnTo>
                  <a:lnTo>
                    <a:pt x="44" y="117"/>
                  </a:lnTo>
                  <a:lnTo>
                    <a:pt x="60" y="156"/>
                  </a:lnTo>
                  <a:lnTo>
                    <a:pt x="79" y="199"/>
                  </a:lnTo>
                  <a:lnTo>
                    <a:pt x="100" y="245"/>
                  </a:lnTo>
                  <a:lnTo>
                    <a:pt x="124" y="296"/>
                  </a:lnTo>
                  <a:lnTo>
                    <a:pt x="152" y="350"/>
                  </a:lnTo>
                  <a:lnTo>
                    <a:pt x="181" y="408"/>
                  </a:lnTo>
                  <a:lnTo>
                    <a:pt x="213" y="466"/>
                  </a:lnTo>
                  <a:lnTo>
                    <a:pt x="249" y="528"/>
                  </a:lnTo>
                  <a:lnTo>
                    <a:pt x="287" y="591"/>
                  </a:lnTo>
                  <a:lnTo>
                    <a:pt x="329" y="655"/>
                  </a:lnTo>
                  <a:lnTo>
                    <a:pt x="374" y="719"/>
                  </a:lnTo>
                  <a:lnTo>
                    <a:pt x="421" y="785"/>
                  </a:lnTo>
                  <a:lnTo>
                    <a:pt x="472" y="850"/>
                  </a:lnTo>
                  <a:lnTo>
                    <a:pt x="526" y="914"/>
                  </a:lnTo>
                  <a:lnTo>
                    <a:pt x="582" y="979"/>
                  </a:lnTo>
                  <a:lnTo>
                    <a:pt x="643" y="1041"/>
                  </a:lnTo>
                  <a:lnTo>
                    <a:pt x="707" y="1103"/>
                  </a:lnTo>
                  <a:lnTo>
                    <a:pt x="773" y="1163"/>
                  </a:lnTo>
                  <a:lnTo>
                    <a:pt x="844" y="1219"/>
                  </a:lnTo>
                  <a:lnTo>
                    <a:pt x="918" y="1273"/>
                  </a:lnTo>
                  <a:lnTo>
                    <a:pt x="995" y="1324"/>
                  </a:lnTo>
                  <a:lnTo>
                    <a:pt x="1076" y="1371"/>
                  </a:lnTo>
                  <a:lnTo>
                    <a:pt x="1161" y="1414"/>
                  </a:lnTo>
                  <a:lnTo>
                    <a:pt x="1249" y="1453"/>
                  </a:lnTo>
                  <a:lnTo>
                    <a:pt x="1341" y="1487"/>
                  </a:lnTo>
                  <a:lnTo>
                    <a:pt x="1436" y="1515"/>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3" name="Google Shape;743;p18"/>
            <p:cNvSpPr/>
            <p:nvPr/>
          </p:nvSpPr>
          <p:spPr>
            <a:xfrm>
              <a:off x="11639594" y="1708828"/>
              <a:ext cx="400228" cy="455662"/>
            </a:xfrm>
            <a:custGeom>
              <a:rect b="b" l="l" r="r" t="t"/>
              <a:pathLst>
                <a:path extrusionOk="0" h="1515" w="1436">
                  <a:moveTo>
                    <a:pt x="1436" y="1515"/>
                  </a:moveTo>
                  <a:lnTo>
                    <a:pt x="0" y="0"/>
                  </a:lnTo>
                  <a:lnTo>
                    <a:pt x="15" y="6"/>
                  </a:lnTo>
                  <a:lnTo>
                    <a:pt x="53" y="22"/>
                  </a:lnTo>
                  <a:lnTo>
                    <a:pt x="81" y="34"/>
                  </a:lnTo>
                  <a:lnTo>
                    <a:pt x="114" y="50"/>
                  </a:lnTo>
                  <a:lnTo>
                    <a:pt x="152" y="69"/>
                  </a:lnTo>
                  <a:lnTo>
                    <a:pt x="194" y="90"/>
                  </a:lnTo>
                  <a:lnTo>
                    <a:pt x="240" y="113"/>
                  </a:lnTo>
                  <a:lnTo>
                    <a:pt x="290" y="140"/>
                  </a:lnTo>
                  <a:lnTo>
                    <a:pt x="342" y="170"/>
                  </a:lnTo>
                  <a:lnTo>
                    <a:pt x="397" y="202"/>
                  </a:lnTo>
                  <a:lnTo>
                    <a:pt x="454" y="239"/>
                  </a:lnTo>
                  <a:lnTo>
                    <a:pt x="514" y="277"/>
                  </a:lnTo>
                  <a:lnTo>
                    <a:pt x="575" y="319"/>
                  </a:lnTo>
                  <a:lnTo>
                    <a:pt x="635" y="363"/>
                  </a:lnTo>
                  <a:lnTo>
                    <a:pt x="698" y="412"/>
                  </a:lnTo>
                  <a:lnTo>
                    <a:pt x="761" y="463"/>
                  </a:lnTo>
                  <a:lnTo>
                    <a:pt x="823" y="517"/>
                  </a:lnTo>
                  <a:lnTo>
                    <a:pt x="885" y="574"/>
                  </a:lnTo>
                  <a:lnTo>
                    <a:pt x="946" y="635"/>
                  </a:lnTo>
                  <a:lnTo>
                    <a:pt x="1005" y="698"/>
                  </a:lnTo>
                  <a:lnTo>
                    <a:pt x="1064" y="765"/>
                  </a:lnTo>
                  <a:lnTo>
                    <a:pt x="1119" y="835"/>
                  </a:lnTo>
                  <a:lnTo>
                    <a:pt x="1172" y="909"/>
                  </a:lnTo>
                  <a:lnTo>
                    <a:pt x="1222" y="985"/>
                  </a:lnTo>
                  <a:lnTo>
                    <a:pt x="1268" y="1066"/>
                  </a:lnTo>
                  <a:lnTo>
                    <a:pt x="1311" y="1148"/>
                  </a:lnTo>
                  <a:lnTo>
                    <a:pt x="1350" y="1236"/>
                  </a:lnTo>
                  <a:lnTo>
                    <a:pt x="1384" y="1325"/>
                  </a:lnTo>
                  <a:lnTo>
                    <a:pt x="1413" y="1419"/>
                  </a:lnTo>
                  <a:lnTo>
                    <a:pt x="1436" y="151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4" name="Google Shape;744;p18"/>
            <p:cNvSpPr/>
            <p:nvPr/>
          </p:nvSpPr>
          <p:spPr>
            <a:xfrm>
              <a:off x="11084574" y="1698301"/>
              <a:ext cx="566176" cy="160910"/>
            </a:xfrm>
            <a:custGeom>
              <a:rect b="b" l="l" r="r" t="t"/>
              <a:pathLst>
                <a:path extrusionOk="0" h="535" w="2029">
                  <a:moveTo>
                    <a:pt x="0" y="535"/>
                  </a:moveTo>
                  <a:lnTo>
                    <a:pt x="2029" y="47"/>
                  </a:lnTo>
                  <a:lnTo>
                    <a:pt x="2015" y="44"/>
                  </a:lnTo>
                  <a:lnTo>
                    <a:pt x="1973" y="36"/>
                  </a:lnTo>
                  <a:lnTo>
                    <a:pt x="1943" y="32"/>
                  </a:lnTo>
                  <a:lnTo>
                    <a:pt x="1907" y="27"/>
                  </a:lnTo>
                  <a:lnTo>
                    <a:pt x="1866" y="21"/>
                  </a:lnTo>
                  <a:lnTo>
                    <a:pt x="1819" y="17"/>
                  </a:lnTo>
                  <a:lnTo>
                    <a:pt x="1767" y="11"/>
                  </a:lnTo>
                  <a:lnTo>
                    <a:pt x="1711" y="7"/>
                  </a:lnTo>
                  <a:lnTo>
                    <a:pt x="1651" y="3"/>
                  </a:lnTo>
                  <a:lnTo>
                    <a:pt x="1587" y="1"/>
                  </a:lnTo>
                  <a:lnTo>
                    <a:pt x="1519" y="0"/>
                  </a:lnTo>
                  <a:lnTo>
                    <a:pt x="1448" y="0"/>
                  </a:lnTo>
                  <a:lnTo>
                    <a:pt x="1375" y="2"/>
                  </a:lnTo>
                  <a:lnTo>
                    <a:pt x="1299" y="6"/>
                  </a:lnTo>
                  <a:lnTo>
                    <a:pt x="1221" y="12"/>
                  </a:lnTo>
                  <a:lnTo>
                    <a:pt x="1140" y="21"/>
                  </a:lnTo>
                  <a:lnTo>
                    <a:pt x="1058" y="32"/>
                  </a:lnTo>
                  <a:lnTo>
                    <a:pt x="974" y="46"/>
                  </a:lnTo>
                  <a:lnTo>
                    <a:pt x="891" y="64"/>
                  </a:lnTo>
                  <a:lnTo>
                    <a:pt x="807" y="85"/>
                  </a:lnTo>
                  <a:lnTo>
                    <a:pt x="722" y="109"/>
                  </a:lnTo>
                  <a:lnTo>
                    <a:pt x="637" y="138"/>
                  </a:lnTo>
                  <a:lnTo>
                    <a:pt x="553" y="171"/>
                  </a:lnTo>
                  <a:lnTo>
                    <a:pt x="469" y="208"/>
                  </a:lnTo>
                  <a:lnTo>
                    <a:pt x="386" y="250"/>
                  </a:lnTo>
                  <a:lnTo>
                    <a:pt x="305" y="296"/>
                  </a:lnTo>
                  <a:lnTo>
                    <a:pt x="226" y="348"/>
                  </a:lnTo>
                  <a:lnTo>
                    <a:pt x="148" y="405"/>
                  </a:lnTo>
                  <a:lnTo>
                    <a:pt x="73" y="467"/>
                  </a:lnTo>
                  <a:lnTo>
                    <a:pt x="0" y="535"/>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5" name="Google Shape;745;p18"/>
            <p:cNvSpPr/>
            <p:nvPr/>
          </p:nvSpPr>
          <p:spPr>
            <a:xfrm>
              <a:off x="11084574" y="1711836"/>
              <a:ext cx="566176" cy="171438"/>
            </a:xfrm>
            <a:custGeom>
              <a:rect b="b" l="l" r="r" t="t"/>
              <a:pathLst>
                <a:path extrusionOk="0" h="568" w="2029">
                  <a:moveTo>
                    <a:pt x="0" y="488"/>
                  </a:moveTo>
                  <a:lnTo>
                    <a:pt x="2029" y="0"/>
                  </a:lnTo>
                  <a:lnTo>
                    <a:pt x="2018" y="9"/>
                  </a:lnTo>
                  <a:lnTo>
                    <a:pt x="1984" y="35"/>
                  </a:lnTo>
                  <a:lnTo>
                    <a:pt x="1960" y="52"/>
                  </a:lnTo>
                  <a:lnTo>
                    <a:pt x="1930" y="73"/>
                  </a:lnTo>
                  <a:lnTo>
                    <a:pt x="1896" y="98"/>
                  </a:lnTo>
                  <a:lnTo>
                    <a:pt x="1856" y="123"/>
                  </a:lnTo>
                  <a:lnTo>
                    <a:pt x="1813" y="152"/>
                  </a:lnTo>
                  <a:lnTo>
                    <a:pt x="1764" y="180"/>
                  </a:lnTo>
                  <a:lnTo>
                    <a:pt x="1712" y="211"/>
                  </a:lnTo>
                  <a:lnTo>
                    <a:pt x="1657" y="242"/>
                  </a:lnTo>
                  <a:lnTo>
                    <a:pt x="1597" y="274"/>
                  </a:lnTo>
                  <a:lnTo>
                    <a:pt x="1534" y="306"/>
                  </a:lnTo>
                  <a:lnTo>
                    <a:pt x="1467" y="338"/>
                  </a:lnTo>
                  <a:lnTo>
                    <a:pt x="1397" y="369"/>
                  </a:lnTo>
                  <a:lnTo>
                    <a:pt x="1325" y="400"/>
                  </a:lnTo>
                  <a:lnTo>
                    <a:pt x="1249" y="429"/>
                  </a:lnTo>
                  <a:lnTo>
                    <a:pt x="1171" y="456"/>
                  </a:lnTo>
                  <a:lnTo>
                    <a:pt x="1092" y="481"/>
                  </a:lnTo>
                  <a:lnTo>
                    <a:pt x="1009" y="504"/>
                  </a:lnTo>
                  <a:lnTo>
                    <a:pt x="924" y="524"/>
                  </a:lnTo>
                  <a:lnTo>
                    <a:pt x="836" y="540"/>
                  </a:lnTo>
                  <a:lnTo>
                    <a:pt x="748" y="554"/>
                  </a:lnTo>
                  <a:lnTo>
                    <a:pt x="659" y="562"/>
                  </a:lnTo>
                  <a:lnTo>
                    <a:pt x="567" y="568"/>
                  </a:lnTo>
                  <a:lnTo>
                    <a:pt x="474" y="568"/>
                  </a:lnTo>
                  <a:lnTo>
                    <a:pt x="380" y="564"/>
                  </a:lnTo>
                  <a:lnTo>
                    <a:pt x="286" y="554"/>
                  </a:lnTo>
                  <a:lnTo>
                    <a:pt x="191" y="538"/>
                  </a:lnTo>
                  <a:lnTo>
                    <a:pt x="97" y="517"/>
                  </a:lnTo>
                  <a:lnTo>
                    <a:pt x="0" y="48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6" name="Google Shape;746;p18"/>
            <p:cNvSpPr/>
            <p:nvPr/>
          </p:nvSpPr>
          <p:spPr>
            <a:xfrm>
              <a:off x="11592180" y="1749431"/>
              <a:ext cx="110168" cy="1437667"/>
            </a:xfrm>
            <a:custGeom>
              <a:rect b="b" l="l" r="r" t="t"/>
              <a:pathLst>
                <a:path extrusionOk="0" h="4776" w="397">
                  <a:moveTo>
                    <a:pt x="397" y="4776"/>
                  </a:moveTo>
                  <a:lnTo>
                    <a:pt x="0" y="4776"/>
                  </a:lnTo>
                  <a:lnTo>
                    <a:pt x="131" y="0"/>
                  </a:lnTo>
                  <a:lnTo>
                    <a:pt x="265" y="0"/>
                  </a:lnTo>
                  <a:lnTo>
                    <a:pt x="397" y="477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7" name="Google Shape;747;p18"/>
            <p:cNvSpPr/>
            <p:nvPr/>
          </p:nvSpPr>
          <p:spPr>
            <a:xfrm>
              <a:off x="11652144" y="1749431"/>
              <a:ext cx="50203" cy="1437667"/>
            </a:xfrm>
            <a:custGeom>
              <a:rect b="b" l="l" r="r" t="t"/>
              <a:pathLst>
                <a:path extrusionOk="0" h="4776" w="181">
                  <a:moveTo>
                    <a:pt x="181" y="4776"/>
                  </a:moveTo>
                  <a:lnTo>
                    <a:pt x="33" y="4776"/>
                  </a:lnTo>
                  <a:lnTo>
                    <a:pt x="0" y="0"/>
                  </a:lnTo>
                  <a:lnTo>
                    <a:pt x="49" y="0"/>
                  </a:lnTo>
                  <a:lnTo>
                    <a:pt x="181" y="4776"/>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8" name="Google Shape;748;p18"/>
            <p:cNvSpPr/>
            <p:nvPr/>
          </p:nvSpPr>
          <p:spPr>
            <a:xfrm>
              <a:off x="11585207" y="1659201"/>
              <a:ext cx="124113" cy="133841"/>
            </a:xfrm>
            <a:custGeom>
              <a:rect b="b" l="l" r="r" t="t"/>
              <a:pathLst>
                <a:path extrusionOk="0" h="442" w="442">
                  <a:moveTo>
                    <a:pt x="442" y="221"/>
                  </a:moveTo>
                  <a:lnTo>
                    <a:pt x="442" y="232"/>
                  </a:lnTo>
                  <a:lnTo>
                    <a:pt x="441" y="243"/>
                  </a:lnTo>
                  <a:lnTo>
                    <a:pt x="440" y="255"/>
                  </a:lnTo>
                  <a:lnTo>
                    <a:pt x="437" y="265"/>
                  </a:lnTo>
                  <a:lnTo>
                    <a:pt x="432" y="287"/>
                  </a:lnTo>
                  <a:lnTo>
                    <a:pt x="425" y="307"/>
                  </a:lnTo>
                  <a:lnTo>
                    <a:pt x="415" y="326"/>
                  </a:lnTo>
                  <a:lnTo>
                    <a:pt x="404" y="344"/>
                  </a:lnTo>
                  <a:lnTo>
                    <a:pt x="392" y="361"/>
                  </a:lnTo>
                  <a:lnTo>
                    <a:pt x="378" y="378"/>
                  </a:lnTo>
                  <a:lnTo>
                    <a:pt x="362" y="392"/>
                  </a:lnTo>
                  <a:lnTo>
                    <a:pt x="345" y="404"/>
                  </a:lnTo>
                  <a:lnTo>
                    <a:pt x="327" y="415"/>
                  </a:lnTo>
                  <a:lnTo>
                    <a:pt x="307" y="425"/>
                  </a:lnTo>
                  <a:lnTo>
                    <a:pt x="287" y="432"/>
                  </a:lnTo>
                  <a:lnTo>
                    <a:pt x="266" y="437"/>
                  </a:lnTo>
                  <a:lnTo>
                    <a:pt x="255" y="439"/>
                  </a:lnTo>
                  <a:lnTo>
                    <a:pt x="244" y="440"/>
                  </a:lnTo>
                  <a:lnTo>
                    <a:pt x="232" y="442"/>
                  </a:lnTo>
                  <a:lnTo>
                    <a:pt x="221" y="442"/>
                  </a:lnTo>
                  <a:lnTo>
                    <a:pt x="210" y="442"/>
                  </a:lnTo>
                  <a:lnTo>
                    <a:pt x="199" y="440"/>
                  </a:lnTo>
                  <a:lnTo>
                    <a:pt x="188" y="439"/>
                  </a:lnTo>
                  <a:lnTo>
                    <a:pt x="177" y="437"/>
                  </a:lnTo>
                  <a:lnTo>
                    <a:pt x="155" y="432"/>
                  </a:lnTo>
                  <a:lnTo>
                    <a:pt x="135" y="425"/>
                  </a:lnTo>
                  <a:lnTo>
                    <a:pt x="115" y="415"/>
                  </a:lnTo>
                  <a:lnTo>
                    <a:pt x="97" y="404"/>
                  </a:lnTo>
                  <a:lnTo>
                    <a:pt x="80" y="392"/>
                  </a:lnTo>
                  <a:lnTo>
                    <a:pt x="64" y="378"/>
                  </a:lnTo>
                  <a:lnTo>
                    <a:pt x="50" y="361"/>
                  </a:lnTo>
                  <a:lnTo>
                    <a:pt x="38" y="344"/>
                  </a:lnTo>
                  <a:lnTo>
                    <a:pt x="27" y="326"/>
                  </a:lnTo>
                  <a:lnTo>
                    <a:pt x="17" y="307"/>
                  </a:lnTo>
                  <a:lnTo>
                    <a:pt x="10" y="287"/>
                  </a:lnTo>
                  <a:lnTo>
                    <a:pt x="5" y="265"/>
                  </a:lnTo>
                  <a:lnTo>
                    <a:pt x="2" y="255"/>
                  </a:lnTo>
                  <a:lnTo>
                    <a:pt x="1" y="243"/>
                  </a:lnTo>
                  <a:lnTo>
                    <a:pt x="0" y="232"/>
                  </a:lnTo>
                  <a:lnTo>
                    <a:pt x="0" y="221"/>
                  </a:lnTo>
                  <a:lnTo>
                    <a:pt x="0" y="210"/>
                  </a:lnTo>
                  <a:lnTo>
                    <a:pt x="1" y="199"/>
                  </a:lnTo>
                  <a:lnTo>
                    <a:pt x="2" y="188"/>
                  </a:lnTo>
                  <a:lnTo>
                    <a:pt x="5" y="177"/>
                  </a:lnTo>
                  <a:lnTo>
                    <a:pt x="10" y="155"/>
                  </a:lnTo>
                  <a:lnTo>
                    <a:pt x="17" y="135"/>
                  </a:lnTo>
                  <a:lnTo>
                    <a:pt x="27" y="116"/>
                  </a:lnTo>
                  <a:lnTo>
                    <a:pt x="38" y="97"/>
                  </a:lnTo>
                  <a:lnTo>
                    <a:pt x="50" y="81"/>
                  </a:lnTo>
                  <a:lnTo>
                    <a:pt x="64" y="64"/>
                  </a:lnTo>
                  <a:lnTo>
                    <a:pt x="80" y="50"/>
                  </a:lnTo>
                  <a:lnTo>
                    <a:pt x="97" y="38"/>
                  </a:lnTo>
                  <a:lnTo>
                    <a:pt x="115" y="26"/>
                  </a:lnTo>
                  <a:lnTo>
                    <a:pt x="135" y="17"/>
                  </a:lnTo>
                  <a:lnTo>
                    <a:pt x="155" y="10"/>
                  </a:lnTo>
                  <a:lnTo>
                    <a:pt x="177" y="4"/>
                  </a:lnTo>
                  <a:lnTo>
                    <a:pt x="188" y="2"/>
                  </a:lnTo>
                  <a:lnTo>
                    <a:pt x="199" y="1"/>
                  </a:lnTo>
                  <a:lnTo>
                    <a:pt x="210" y="0"/>
                  </a:lnTo>
                  <a:lnTo>
                    <a:pt x="221" y="0"/>
                  </a:lnTo>
                  <a:lnTo>
                    <a:pt x="232" y="0"/>
                  </a:lnTo>
                  <a:lnTo>
                    <a:pt x="244" y="1"/>
                  </a:lnTo>
                  <a:lnTo>
                    <a:pt x="255" y="2"/>
                  </a:lnTo>
                  <a:lnTo>
                    <a:pt x="266" y="4"/>
                  </a:lnTo>
                  <a:lnTo>
                    <a:pt x="287" y="10"/>
                  </a:lnTo>
                  <a:lnTo>
                    <a:pt x="307" y="17"/>
                  </a:lnTo>
                  <a:lnTo>
                    <a:pt x="327" y="26"/>
                  </a:lnTo>
                  <a:lnTo>
                    <a:pt x="345" y="38"/>
                  </a:lnTo>
                  <a:lnTo>
                    <a:pt x="362" y="50"/>
                  </a:lnTo>
                  <a:lnTo>
                    <a:pt x="378" y="64"/>
                  </a:lnTo>
                  <a:lnTo>
                    <a:pt x="392" y="81"/>
                  </a:lnTo>
                  <a:lnTo>
                    <a:pt x="404" y="97"/>
                  </a:lnTo>
                  <a:lnTo>
                    <a:pt x="415" y="116"/>
                  </a:lnTo>
                  <a:lnTo>
                    <a:pt x="425" y="135"/>
                  </a:lnTo>
                  <a:lnTo>
                    <a:pt x="432" y="155"/>
                  </a:lnTo>
                  <a:lnTo>
                    <a:pt x="437" y="177"/>
                  </a:lnTo>
                  <a:lnTo>
                    <a:pt x="440" y="188"/>
                  </a:lnTo>
                  <a:lnTo>
                    <a:pt x="441" y="199"/>
                  </a:lnTo>
                  <a:lnTo>
                    <a:pt x="442" y="210"/>
                  </a:lnTo>
                  <a:lnTo>
                    <a:pt x="442" y="2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9" name="Google Shape;749;p18"/>
            <p:cNvSpPr/>
            <p:nvPr/>
          </p:nvSpPr>
          <p:spPr>
            <a:xfrm>
              <a:off x="11600547" y="1675744"/>
              <a:ext cx="93434" cy="100756"/>
            </a:xfrm>
            <a:custGeom>
              <a:rect b="b" l="l" r="r" t="t"/>
              <a:pathLst>
                <a:path extrusionOk="0" h="336" w="336">
                  <a:moveTo>
                    <a:pt x="336" y="168"/>
                  </a:moveTo>
                  <a:lnTo>
                    <a:pt x="335" y="185"/>
                  </a:lnTo>
                  <a:lnTo>
                    <a:pt x="333" y="202"/>
                  </a:lnTo>
                  <a:lnTo>
                    <a:pt x="328" y="217"/>
                  </a:lnTo>
                  <a:lnTo>
                    <a:pt x="323" y="233"/>
                  </a:lnTo>
                  <a:lnTo>
                    <a:pt x="315" y="247"/>
                  </a:lnTo>
                  <a:lnTo>
                    <a:pt x="307" y="262"/>
                  </a:lnTo>
                  <a:lnTo>
                    <a:pt x="297" y="274"/>
                  </a:lnTo>
                  <a:lnTo>
                    <a:pt x="286" y="286"/>
                  </a:lnTo>
                  <a:lnTo>
                    <a:pt x="275" y="297"/>
                  </a:lnTo>
                  <a:lnTo>
                    <a:pt x="262" y="307"/>
                  </a:lnTo>
                  <a:lnTo>
                    <a:pt x="248" y="315"/>
                  </a:lnTo>
                  <a:lnTo>
                    <a:pt x="233" y="322"/>
                  </a:lnTo>
                  <a:lnTo>
                    <a:pt x="218" y="328"/>
                  </a:lnTo>
                  <a:lnTo>
                    <a:pt x="202" y="332"/>
                  </a:lnTo>
                  <a:lnTo>
                    <a:pt x="186" y="334"/>
                  </a:lnTo>
                  <a:lnTo>
                    <a:pt x="168" y="336"/>
                  </a:lnTo>
                  <a:lnTo>
                    <a:pt x="151" y="334"/>
                  </a:lnTo>
                  <a:lnTo>
                    <a:pt x="134" y="332"/>
                  </a:lnTo>
                  <a:lnTo>
                    <a:pt x="118" y="328"/>
                  </a:lnTo>
                  <a:lnTo>
                    <a:pt x="103" y="322"/>
                  </a:lnTo>
                  <a:lnTo>
                    <a:pt x="89" y="315"/>
                  </a:lnTo>
                  <a:lnTo>
                    <a:pt x="74" y="307"/>
                  </a:lnTo>
                  <a:lnTo>
                    <a:pt x="61" y="297"/>
                  </a:lnTo>
                  <a:lnTo>
                    <a:pt x="50" y="286"/>
                  </a:lnTo>
                  <a:lnTo>
                    <a:pt x="39" y="274"/>
                  </a:lnTo>
                  <a:lnTo>
                    <a:pt x="29" y="262"/>
                  </a:lnTo>
                  <a:lnTo>
                    <a:pt x="21" y="247"/>
                  </a:lnTo>
                  <a:lnTo>
                    <a:pt x="13" y="233"/>
                  </a:lnTo>
                  <a:lnTo>
                    <a:pt x="8" y="217"/>
                  </a:lnTo>
                  <a:lnTo>
                    <a:pt x="3" y="202"/>
                  </a:lnTo>
                  <a:lnTo>
                    <a:pt x="1" y="185"/>
                  </a:lnTo>
                  <a:lnTo>
                    <a:pt x="0" y="168"/>
                  </a:lnTo>
                  <a:lnTo>
                    <a:pt x="1" y="151"/>
                  </a:lnTo>
                  <a:lnTo>
                    <a:pt x="3" y="134"/>
                  </a:lnTo>
                  <a:lnTo>
                    <a:pt x="8" y="118"/>
                  </a:lnTo>
                  <a:lnTo>
                    <a:pt x="13" y="103"/>
                  </a:lnTo>
                  <a:lnTo>
                    <a:pt x="21" y="88"/>
                  </a:lnTo>
                  <a:lnTo>
                    <a:pt x="29" y="74"/>
                  </a:lnTo>
                  <a:lnTo>
                    <a:pt x="39" y="61"/>
                  </a:lnTo>
                  <a:lnTo>
                    <a:pt x="50" y="50"/>
                  </a:lnTo>
                  <a:lnTo>
                    <a:pt x="61" y="39"/>
                  </a:lnTo>
                  <a:lnTo>
                    <a:pt x="74" y="29"/>
                  </a:lnTo>
                  <a:lnTo>
                    <a:pt x="89" y="21"/>
                  </a:lnTo>
                  <a:lnTo>
                    <a:pt x="103" y="13"/>
                  </a:lnTo>
                  <a:lnTo>
                    <a:pt x="118" y="8"/>
                  </a:lnTo>
                  <a:lnTo>
                    <a:pt x="134" y="3"/>
                  </a:lnTo>
                  <a:lnTo>
                    <a:pt x="151" y="1"/>
                  </a:lnTo>
                  <a:lnTo>
                    <a:pt x="168" y="0"/>
                  </a:lnTo>
                  <a:lnTo>
                    <a:pt x="186" y="1"/>
                  </a:lnTo>
                  <a:lnTo>
                    <a:pt x="202" y="3"/>
                  </a:lnTo>
                  <a:lnTo>
                    <a:pt x="218" y="8"/>
                  </a:lnTo>
                  <a:lnTo>
                    <a:pt x="233" y="13"/>
                  </a:lnTo>
                  <a:lnTo>
                    <a:pt x="248" y="21"/>
                  </a:lnTo>
                  <a:lnTo>
                    <a:pt x="262" y="29"/>
                  </a:lnTo>
                  <a:lnTo>
                    <a:pt x="275" y="39"/>
                  </a:lnTo>
                  <a:lnTo>
                    <a:pt x="286" y="50"/>
                  </a:lnTo>
                  <a:lnTo>
                    <a:pt x="297" y="61"/>
                  </a:lnTo>
                  <a:lnTo>
                    <a:pt x="307" y="74"/>
                  </a:lnTo>
                  <a:lnTo>
                    <a:pt x="315" y="88"/>
                  </a:lnTo>
                  <a:lnTo>
                    <a:pt x="323" y="103"/>
                  </a:lnTo>
                  <a:lnTo>
                    <a:pt x="328" y="118"/>
                  </a:lnTo>
                  <a:lnTo>
                    <a:pt x="333" y="134"/>
                  </a:lnTo>
                  <a:lnTo>
                    <a:pt x="335" y="151"/>
                  </a:lnTo>
                  <a:lnTo>
                    <a:pt x="336" y="168"/>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0" name="Google Shape;750;p18"/>
            <p:cNvSpPr/>
            <p:nvPr/>
          </p:nvSpPr>
          <p:spPr>
            <a:xfrm>
              <a:off x="11617282" y="1678752"/>
              <a:ext cx="76699" cy="97749"/>
            </a:xfrm>
            <a:custGeom>
              <a:rect b="b" l="l" r="r" t="t"/>
              <a:pathLst>
                <a:path extrusionOk="0" h="324" w="276">
                  <a:moveTo>
                    <a:pt x="167" y="0"/>
                  </a:moveTo>
                  <a:lnTo>
                    <a:pt x="180" y="12"/>
                  </a:lnTo>
                  <a:lnTo>
                    <a:pt x="192" y="25"/>
                  </a:lnTo>
                  <a:lnTo>
                    <a:pt x="202" y="40"/>
                  </a:lnTo>
                  <a:lnTo>
                    <a:pt x="211" y="55"/>
                  </a:lnTo>
                  <a:lnTo>
                    <a:pt x="217" y="72"/>
                  </a:lnTo>
                  <a:lnTo>
                    <a:pt x="223" y="90"/>
                  </a:lnTo>
                  <a:lnTo>
                    <a:pt x="226" y="107"/>
                  </a:lnTo>
                  <a:lnTo>
                    <a:pt x="227" y="126"/>
                  </a:lnTo>
                  <a:lnTo>
                    <a:pt x="226" y="144"/>
                  </a:lnTo>
                  <a:lnTo>
                    <a:pt x="224" y="160"/>
                  </a:lnTo>
                  <a:lnTo>
                    <a:pt x="220" y="176"/>
                  </a:lnTo>
                  <a:lnTo>
                    <a:pt x="214" y="191"/>
                  </a:lnTo>
                  <a:lnTo>
                    <a:pt x="207" y="205"/>
                  </a:lnTo>
                  <a:lnTo>
                    <a:pt x="199" y="220"/>
                  </a:lnTo>
                  <a:lnTo>
                    <a:pt x="189" y="233"/>
                  </a:lnTo>
                  <a:lnTo>
                    <a:pt x="178" y="244"/>
                  </a:lnTo>
                  <a:lnTo>
                    <a:pt x="167" y="255"/>
                  </a:lnTo>
                  <a:lnTo>
                    <a:pt x="153" y="265"/>
                  </a:lnTo>
                  <a:lnTo>
                    <a:pt x="139" y="273"/>
                  </a:lnTo>
                  <a:lnTo>
                    <a:pt x="125" y="281"/>
                  </a:lnTo>
                  <a:lnTo>
                    <a:pt x="109" y="286"/>
                  </a:lnTo>
                  <a:lnTo>
                    <a:pt x="94" y="290"/>
                  </a:lnTo>
                  <a:lnTo>
                    <a:pt x="77" y="293"/>
                  </a:lnTo>
                  <a:lnTo>
                    <a:pt x="59" y="294"/>
                  </a:lnTo>
                  <a:lnTo>
                    <a:pt x="44" y="293"/>
                  </a:lnTo>
                  <a:lnTo>
                    <a:pt x="29" y="290"/>
                  </a:lnTo>
                  <a:lnTo>
                    <a:pt x="14" y="286"/>
                  </a:lnTo>
                  <a:lnTo>
                    <a:pt x="0" y="282"/>
                  </a:lnTo>
                  <a:lnTo>
                    <a:pt x="12" y="290"/>
                  </a:lnTo>
                  <a:lnTo>
                    <a:pt x="24" y="298"/>
                  </a:lnTo>
                  <a:lnTo>
                    <a:pt x="36" y="306"/>
                  </a:lnTo>
                  <a:lnTo>
                    <a:pt x="49" y="311"/>
                  </a:lnTo>
                  <a:lnTo>
                    <a:pt x="64" y="317"/>
                  </a:lnTo>
                  <a:lnTo>
                    <a:pt x="78" y="320"/>
                  </a:lnTo>
                  <a:lnTo>
                    <a:pt x="93" y="322"/>
                  </a:lnTo>
                  <a:lnTo>
                    <a:pt x="108" y="324"/>
                  </a:lnTo>
                  <a:lnTo>
                    <a:pt x="126" y="322"/>
                  </a:lnTo>
                  <a:lnTo>
                    <a:pt x="142" y="320"/>
                  </a:lnTo>
                  <a:lnTo>
                    <a:pt x="158" y="316"/>
                  </a:lnTo>
                  <a:lnTo>
                    <a:pt x="173" y="310"/>
                  </a:lnTo>
                  <a:lnTo>
                    <a:pt x="188" y="303"/>
                  </a:lnTo>
                  <a:lnTo>
                    <a:pt x="202" y="295"/>
                  </a:lnTo>
                  <a:lnTo>
                    <a:pt x="215" y="285"/>
                  </a:lnTo>
                  <a:lnTo>
                    <a:pt x="226" y="274"/>
                  </a:lnTo>
                  <a:lnTo>
                    <a:pt x="237" y="262"/>
                  </a:lnTo>
                  <a:lnTo>
                    <a:pt x="247" y="250"/>
                  </a:lnTo>
                  <a:lnTo>
                    <a:pt x="255" y="235"/>
                  </a:lnTo>
                  <a:lnTo>
                    <a:pt x="263" y="221"/>
                  </a:lnTo>
                  <a:lnTo>
                    <a:pt x="268" y="205"/>
                  </a:lnTo>
                  <a:lnTo>
                    <a:pt x="273" y="190"/>
                  </a:lnTo>
                  <a:lnTo>
                    <a:pt x="275" y="173"/>
                  </a:lnTo>
                  <a:lnTo>
                    <a:pt x="276" y="156"/>
                  </a:lnTo>
                  <a:lnTo>
                    <a:pt x="275" y="143"/>
                  </a:lnTo>
                  <a:lnTo>
                    <a:pt x="274" y="129"/>
                  </a:lnTo>
                  <a:lnTo>
                    <a:pt x="271" y="117"/>
                  </a:lnTo>
                  <a:lnTo>
                    <a:pt x="267" y="105"/>
                  </a:lnTo>
                  <a:lnTo>
                    <a:pt x="264" y="93"/>
                  </a:lnTo>
                  <a:lnTo>
                    <a:pt x="258" y="82"/>
                  </a:lnTo>
                  <a:lnTo>
                    <a:pt x="252" y="71"/>
                  </a:lnTo>
                  <a:lnTo>
                    <a:pt x="245" y="60"/>
                  </a:lnTo>
                  <a:lnTo>
                    <a:pt x="237" y="50"/>
                  </a:lnTo>
                  <a:lnTo>
                    <a:pt x="230" y="41"/>
                  </a:lnTo>
                  <a:lnTo>
                    <a:pt x="221" y="32"/>
                  </a:lnTo>
                  <a:lnTo>
                    <a:pt x="211" y="24"/>
                  </a:lnTo>
                  <a:lnTo>
                    <a:pt x="201" y="18"/>
                  </a:lnTo>
                  <a:lnTo>
                    <a:pt x="190" y="11"/>
                  </a:lnTo>
                  <a:lnTo>
                    <a:pt x="179" y="5"/>
                  </a:lnTo>
                  <a:lnTo>
                    <a:pt x="167"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1" name="Google Shape;751;p18"/>
            <p:cNvSpPr/>
            <p:nvPr/>
          </p:nvSpPr>
          <p:spPr>
            <a:xfrm>
              <a:off x="11502931" y="3132960"/>
              <a:ext cx="291456" cy="87223"/>
            </a:xfrm>
            <a:custGeom>
              <a:rect b="b" l="l" r="r" t="t"/>
              <a:pathLst>
                <a:path extrusionOk="0" h="291" w="1042">
                  <a:moveTo>
                    <a:pt x="1042" y="291"/>
                  </a:moveTo>
                  <a:lnTo>
                    <a:pt x="1041" y="277"/>
                  </a:lnTo>
                  <a:lnTo>
                    <a:pt x="1038" y="262"/>
                  </a:lnTo>
                  <a:lnTo>
                    <a:pt x="1035" y="247"/>
                  </a:lnTo>
                  <a:lnTo>
                    <a:pt x="1031" y="233"/>
                  </a:lnTo>
                  <a:lnTo>
                    <a:pt x="1025" y="220"/>
                  </a:lnTo>
                  <a:lnTo>
                    <a:pt x="1019" y="205"/>
                  </a:lnTo>
                  <a:lnTo>
                    <a:pt x="1010" y="192"/>
                  </a:lnTo>
                  <a:lnTo>
                    <a:pt x="1001" y="179"/>
                  </a:lnTo>
                  <a:lnTo>
                    <a:pt x="990" y="166"/>
                  </a:lnTo>
                  <a:lnTo>
                    <a:pt x="979" y="153"/>
                  </a:lnTo>
                  <a:lnTo>
                    <a:pt x="967" y="141"/>
                  </a:lnTo>
                  <a:lnTo>
                    <a:pt x="952" y="129"/>
                  </a:lnTo>
                  <a:lnTo>
                    <a:pt x="938" y="118"/>
                  </a:lnTo>
                  <a:lnTo>
                    <a:pt x="922" y="107"/>
                  </a:lnTo>
                  <a:lnTo>
                    <a:pt x="906" y="96"/>
                  </a:lnTo>
                  <a:lnTo>
                    <a:pt x="889" y="86"/>
                  </a:lnTo>
                  <a:lnTo>
                    <a:pt x="871" y="76"/>
                  </a:lnTo>
                  <a:lnTo>
                    <a:pt x="852" y="67"/>
                  </a:lnTo>
                  <a:lnTo>
                    <a:pt x="833" y="59"/>
                  </a:lnTo>
                  <a:lnTo>
                    <a:pt x="812" y="51"/>
                  </a:lnTo>
                  <a:lnTo>
                    <a:pt x="791" y="43"/>
                  </a:lnTo>
                  <a:lnTo>
                    <a:pt x="769" y="35"/>
                  </a:lnTo>
                  <a:lnTo>
                    <a:pt x="747" y="29"/>
                  </a:lnTo>
                  <a:lnTo>
                    <a:pt x="724" y="23"/>
                  </a:lnTo>
                  <a:lnTo>
                    <a:pt x="700" y="18"/>
                  </a:lnTo>
                  <a:lnTo>
                    <a:pt x="676" y="13"/>
                  </a:lnTo>
                  <a:lnTo>
                    <a:pt x="651" y="10"/>
                  </a:lnTo>
                  <a:lnTo>
                    <a:pt x="625" y="7"/>
                  </a:lnTo>
                  <a:lnTo>
                    <a:pt x="600" y="4"/>
                  </a:lnTo>
                  <a:lnTo>
                    <a:pt x="575" y="2"/>
                  </a:lnTo>
                  <a:lnTo>
                    <a:pt x="548" y="1"/>
                  </a:lnTo>
                  <a:lnTo>
                    <a:pt x="520" y="0"/>
                  </a:lnTo>
                  <a:lnTo>
                    <a:pt x="494" y="1"/>
                  </a:lnTo>
                  <a:lnTo>
                    <a:pt x="467" y="2"/>
                  </a:lnTo>
                  <a:lnTo>
                    <a:pt x="442" y="4"/>
                  </a:lnTo>
                  <a:lnTo>
                    <a:pt x="416" y="7"/>
                  </a:lnTo>
                  <a:lnTo>
                    <a:pt x="391" y="10"/>
                  </a:lnTo>
                  <a:lnTo>
                    <a:pt x="366" y="13"/>
                  </a:lnTo>
                  <a:lnTo>
                    <a:pt x="342" y="18"/>
                  </a:lnTo>
                  <a:lnTo>
                    <a:pt x="318" y="23"/>
                  </a:lnTo>
                  <a:lnTo>
                    <a:pt x="295" y="29"/>
                  </a:lnTo>
                  <a:lnTo>
                    <a:pt x="273" y="35"/>
                  </a:lnTo>
                  <a:lnTo>
                    <a:pt x="251" y="43"/>
                  </a:lnTo>
                  <a:lnTo>
                    <a:pt x="230" y="51"/>
                  </a:lnTo>
                  <a:lnTo>
                    <a:pt x="209" y="59"/>
                  </a:lnTo>
                  <a:lnTo>
                    <a:pt x="189" y="67"/>
                  </a:lnTo>
                  <a:lnTo>
                    <a:pt x="170" y="76"/>
                  </a:lnTo>
                  <a:lnTo>
                    <a:pt x="153" y="86"/>
                  </a:lnTo>
                  <a:lnTo>
                    <a:pt x="135" y="96"/>
                  </a:lnTo>
                  <a:lnTo>
                    <a:pt x="118" y="107"/>
                  </a:lnTo>
                  <a:lnTo>
                    <a:pt x="103" y="118"/>
                  </a:lnTo>
                  <a:lnTo>
                    <a:pt x="89" y="129"/>
                  </a:lnTo>
                  <a:lnTo>
                    <a:pt x="75" y="141"/>
                  </a:lnTo>
                  <a:lnTo>
                    <a:pt x="63" y="153"/>
                  </a:lnTo>
                  <a:lnTo>
                    <a:pt x="51" y="166"/>
                  </a:lnTo>
                  <a:lnTo>
                    <a:pt x="41" y="179"/>
                  </a:lnTo>
                  <a:lnTo>
                    <a:pt x="31" y="192"/>
                  </a:lnTo>
                  <a:lnTo>
                    <a:pt x="23" y="205"/>
                  </a:lnTo>
                  <a:lnTo>
                    <a:pt x="17" y="220"/>
                  </a:lnTo>
                  <a:lnTo>
                    <a:pt x="10" y="233"/>
                  </a:lnTo>
                  <a:lnTo>
                    <a:pt x="6" y="247"/>
                  </a:lnTo>
                  <a:lnTo>
                    <a:pt x="2" y="262"/>
                  </a:lnTo>
                  <a:lnTo>
                    <a:pt x="0" y="277"/>
                  </a:lnTo>
                  <a:lnTo>
                    <a:pt x="0" y="291"/>
                  </a:lnTo>
                  <a:lnTo>
                    <a:pt x="1042" y="291"/>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2" name="Google Shape;752;p18"/>
            <p:cNvSpPr/>
            <p:nvPr/>
          </p:nvSpPr>
          <p:spPr>
            <a:xfrm>
              <a:off x="11627042" y="3132960"/>
              <a:ext cx="167342" cy="87223"/>
            </a:xfrm>
            <a:custGeom>
              <a:rect b="b" l="l" r="r" t="t"/>
              <a:pathLst>
                <a:path extrusionOk="0" h="291" w="601">
                  <a:moveTo>
                    <a:pt x="79" y="0"/>
                  </a:moveTo>
                  <a:lnTo>
                    <a:pt x="60" y="1"/>
                  </a:lnTo>
                  <a:lnTo>
                    <a:pt x="40" y="1"/>
                  </a:lnTo>
                  <a:lnTo>
                    <a:pt x="20" y="2"/>
                  </a:lnTo>
                  <a:lnTo>
                    <a:pt x="0" y="4"/>
                  </a:lnTo>
                  <a:lnTo>
                    <a:pt x="23" y="7"/>
                  </a:lnTo>
                  <a:lnTo>
                    <a:pt x="46" y="10"/>
                  </a:lnTo>
                  <a:lnTo>
                    <a:pt x="68" y="13"/>
                  </a:lnTo>
                  <a:lnTo>
                    <a:pt x="90" y="17"/>
                  </a:lnTo>
                  <a:lnTo>
                    <a:pt x="113" y="21"/>
                  </a:lnTo>
                  <a:lnTo>
                    <a:pt x="134" y="27"/>
                  </a:lnTo>
                  <a:lnTo>
                    <a:pt x="155" y="32"/>
                  </a:lnTo>
                  <a:lnTo>
                    <a:pt x="174" y="38"/>
                  </a:lnTo>
                  <a:lnTo>
                    <a:pt x="194" y="44"/>
                  </a:lnTo>
                  <a:lnTo>
                    <a:pt x="213" y="51"/>
                  </a:lnTo>
                  <a:lnTo>
                    <a:pt x="232" y="59"/>
                  </a:lnTo>
                  <a:lnTo>
                    <a:pt x="250" y="66"/>
                  </a:lnTo>
                  <a:lnTo>
                    <a:pt x="266" y="75"/>
                  </a:lnTo>
                  <a:lnTo>
                    <a:pt x="283" y="83"/>
                  </a:lnTo>
                  <a:lnTo>
                    <a:pt x="299" y="92"/>
                  </a:lnTo>
                  <a:lnTo>
                    <a:pt x="315" y="102"/>
                  </a:lnTo>
                  <a:lnTo>
                    <a:pt x="329" y="112"/>
                  </a:lnTo>
                  <a:lnTo>
                    <a:pt x="342" y="121"/>
                  </a:lnTo>
                  <a:lnTo>
                    <a:pt x="356" y="131"/>
                  </a:lnTo>
                  <a:lnTo>
                    <a:pt x="368" y="142"/>
                  </a:lnTo>
                  <a:lnTo>
                    <a:pt x="379" y="153"/>
                  </a:lnTo>
                  <a:lnTo>
                    <a:pt x="389" y="165"/>
                  </a:lnTo>
                  <a:lnTo>
                    <a:pt x="399" y="177"/>
                  </a:lnTo>
                  <a:lnTo>
                    <a:pt x="407" y="189"/>
                  </a:lnTo>
                  <a:lnTo>
                    <a:pt x="415" y="201"/>
                  </a:lnTo>
                  <a:lnTo>
                    <a:pt x="422" y="213"/>
                  </a:lnTo>
                  <a:lnTo>
                    <a:pt x="427" y="226"/>
                  </a:lnTo>
                  <a:lnTo>
                    <a:pt x="433" y="238"/>
                  </a:lnTo>
                  <a:lnTo>
                    <a:pt x="436" y="252"/>
                  </a:lnTo>
                  <a:lnTo>
                    <a:pt x="438" y="265"/>
                  </a:lnTo>
                  <a:lnTo>
                    <a:pt x="441" y="278"/>
                  </a:lnTo>
                  <a:lnTo>
                    <a:pt x="441" y="291"/>
                  </a:lnTo>
                  <a:lnTo>
                    <a:pt x="601" y="291"/>
                  </a:lnTo>
                  <a:lnTo>
                    <a:pt x="600" y="277"/>
                  </a:lnTo>
                  <a:lnTo>
                    <a:pt x="597" y="262"/>
                  </a:lnTo>
                  <a:lnTo>
                    <a:pt x="594" y="247"/>
                  </a:lnTo>
                  <a:lnTo>
                    <a:pt x="590" y="233"/>
                  </a:lnTo>
                  <a:lnTo>
                    <a:pt x="584" y="220"/>
                  </a:lnTo>
                  <a:lnTo>
                    <a:pt x="578" y="205"/>
                  </a:lnTo>
                  <a:lnTo>
                    <a:pt x="569" y="192"/>
                  </a:lnTo>
                  <a:lnTo>
                    <a:pt x="560" y="179"/>
                  </a:lnTo>
                  <a:lnTo>
                    <a:pt x="549" y="166"/>
                  </a:lnTo>
                  <a:lnTo>
                    <a:pt x="538" y="153"/>
                  </a:lnTo>
                  <a:lnTo>
                    <a:pt x="526" y="141"/>
                  </a:lnTo>
                  <a:lnTo>
                    <a:pt x="511" y="129"/>
                  </a:lnTo>
                  <a:lnTo>
                    <a:pt x="497" y="118"/>
                  </a:lnTo>
                  <a:lnTo>
                    <a:pt x="481" y="107"/>
                  </a:lnTo>
                  <a:lnTo>
                    <a:pt x="465" y="96"/>
                  </a:lnTo>
                  <a:lnTo>
                    <a:pt x="448" y="86"/>
                  </a:lnTo>
                  <a:lnTo>
                    <a:pt x="430" y="76"/>
                  </a:lnTo>
                  <a:lnTo>
                    <a:pt x="411" y="67"/>
                  </a:lnTo>
                  <a:lnTo>
                    <a:pt x="392" y="59"/>
                  </a:lnTo>
                  <a:lnTo>
                    <a:pt x="371" y="51"/>
                  </a:lnTo>
                  <a:lnTo>
                    <a:pt x="350" y="43"/>
                  </a:lnTo>
                  <a:lnTo>
                    <a:pt x="328" y="35"/>
                  </a:lnTo>
                  <a:lnTo>
                    <a:pt x="306" y="29"/>
                  </a:lnTo>
                  <a:lnTo>
                    <a:pt x="283" y="23"/>
                  </a:lnTo>
                  <a:lnTo>
                    <a:pt x="259" y="18"/>
                  </a:lnTo>
                  <a:lnTo>
                    <a:pt x="235" y="13"/>
                  </a:lnTo>
                  <a:lnTo>
                    <a:pt x="210" y="10"/>
                  </a:lnTo>
                  <a:lnTo>
                    <a:pt x="184" y="7"/>
                  </a:lnTo>
                  <a:lnTo>
                    <a:pt x="159" y="4"/>
                  </a:lnTo>
                  <a:lnTo>
                    <a:pt x="134" y="2"/>
                  </a:lnTo>
                  <a:lnTo>
                    <a:pt x="107" y="1"/>
                  </a:lnTo>
                  <a:lnTo>
                    <a:pt x="79"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3" name="Google Shape;753;p18"/>
            <p:cNvSpPr/>
            <p:nvPr/>
          </p:nvSpPr>
          <p:spPr>
            <a:xfrm>
              <a:off x="11295146" y="2009595"/>
              <a:ext cx="132480" cy="449646"/>
            </a:xfrm>
            <a:custGeom>
              <a:rect b="b" l="l" r="r" t="t"/>
              <a:pathLst>
                <a:path extrusionOk="0" h="1498" w="473">
                  <a:moveTo>
                    <a:pt x="473" y="0"/>
                  </a:moveTo>
                  <a:lnTo>
                    <a:pt x="16" y="1498"/>
                  </a:lnTo>
                  <a:lnTo>
                    <a:pt x="14" y="1487"/>
                  </a:lnTo>
                  <a:lnTo>
                    <a:pt x="11" y="1455"/>
                  </a:lnTo>
                  <a:lnTo>
                    <a:pt x="6" y="1406"/>
                  </a:lnTo>
                  <a:lnTo>
                    <a:pt x="2" y="1339"/>
                  </a:lnTo>
                  <a:lnTo>
                    <a:pt x="1" y="1300"/>
                  </a:lnTo>
                  <a:lnTo>
                    <a:pt x="0" y="1258"/>
                  </a:lnTo>
                  <a:lnTo>
                    <a:pt x="0" y="1212"/>
                  </a:lnTo>
                  <a:lnTo>
                    <a:pt x="1" y="1165"/>
                  </a:lnTo>
                  <a:lnTo>
                    <a:pt x="3" y="1114"/>
                  </a:lnTo>
                  <a:lnTo>
                    <a:pt x="6" y="1061"/>
                  </a:lnTo>
                  <a:lnTo>
                    <a:pt x="12" y="1006"/>
                  </a:lnTo>
                  <a:lnTo>
                    <a:pt x="17" y="949"/>
                  </a:lnTo>
                  <a:lnTo>
                    <a:pt x="26" y="890"/>
                  </a:lnTo>
                  <a:lnTo>
                    <a:pt x="36" y="831"/>
                  </a:lnTo>
                  <a:lnTo>
                    <a:pt x="48" y="770"/>
                  </a:lnTo>
                  <a:lnTo>
                    <a:pt x="63" y="708"/>
                  </a:lnTo>
                  <a:lnTo>
                    <a:pt x="80" y="646"/>
                  </a:lnTo>
                  <a:lnTo>
                    <a:pt x="99" y="583"/>
                  </a:lnTo>
                  <a:lnTo>
                    <a:pt x="122" y="521"/>
                  </a:lnTo>
                  <a:lnTo>
                    <a:pt x="147" y="460"/>
                  </a:lnTo>
                  <a:lnTo>
                    <a:pt x="175" y="398"/>
                  </a:lnTo>
                  <a:lnTo>
                    <a:pt x="207" y="336"/>
                  </a:lnTo>
                  <a:lnTo>
                    <a:pt x="241" y="276"/>
                  </a:lnTo>
                  <a:lnTo>
                    <a:pt x="280" y="218"/>
                  </a:lnTo>
                  <a:lnTo>
                    <a:pt x="322" y="160"/>
                  </a:lnTo>
                  <a:lnTo>
                    <a:pt x="368" y="105"/>
                  </a:lnTo>
                  <a:lnTo>
                    <a:pt x="419" y="52"/>
                  </a:lnTo>
                  <a:lnTo>
                    <a:pt x="473"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4" name="Google Shape;754;p18"/>
            <p:cNvSpPr/>
            <p:nvPr/>
          </p:nvSpPr>
          <p:spPr>
            <a:xfrm>
              <a:off x="11299330" y="2009595"/>
              <a:ext cx="139452" cy="449646"/>
            </a:xfrm>
            <a:custGeom>
              <a:rect b="b" l="l" r="r" t="t"/>
              <a:pathLst>
                <a:path extrusionOk="0" h="1498" w="497">
                  <a:moveTo>
                    <a:pt x="457" y="0"/>
                  </a:moveTo>
                  <a:lnTo>
                    <a:pt x="0" y="1498"/>
                  </a:lnTo>
                  <a:lnTo>
                    <a:pt x="7" y="1490"/>
                  </a:lnTo>
                  <a:lnTo>
                    <a:pt x="28" y="1465"/>
                  </a:lnTo>
                  <a:lnTo>
                    <a:pt x="60" y="1427"/>
                  </a:lnTo>
                  <a:lnTo>
                    <a:pt x="100" y="1374"/>
                  </a:lnTo>
                  <a:lnTo>
                    <a:pt x="123" y="1343"/>
                  </a:lnTo>
                  <a:lnTo>
                    <a:pt x="147" y="1307"/>
                  </a:lnTo>
                  <a:lnTo>
                    <a:pt x="172" y="1270"/>
                  </a:lnTo>
                  <a:lnTo>
                    <a:pt x="199" y="1230"/>
                  </a:lnTo>
                  <a:lnTo>
                    <a:pt x="225" y="1187"/>
                  </a:lnTo>
                  <a:lnTo>
                    <a:pt x="252" y="1141"/>
                  </a:lnTo>
                  <a:lnTo>
                    <a:pt x="278" y="1092"/>
                  </a:lnTo>
                  <a:lnTo>
                    <a:pt x="305" y="1041"/>
                  </a:lnTo>
                  <a:lnTo>
                    <a:pt x="331" y="988"/>
                  </a:lnTo>
                  <a:lnTo>
                    <a:pt x="356" y="933"/>
                  </a:lnTo>
                  <a:lnTo>
                    <a:pt x="380" y="876"/>
                  </a:lnTo>
                  <a:lnTo>
                    <a:pt x="402" y="817"/>
                  </a:lnTo>
                  <a:lnTo>
                    <a:pt x="423" y="757"/>
                  </a:lnTo>
                  <a:lnTo>
                    <a:pt x="442" y="694"/>
                  </a:lnTo>
                  <a:lnTo>
                    <a:pt x="459" y="630"/>
                  </a:lnTo>
                  <a:lnTo>
                    <a:pt x="473" y="563"/>
                  </a:lnTo>
                  <a:lnTo>
                    <a:pt x="484" y="496"/>
                  </a:lnTo>
                  <a:lnTo>
                    <a:pt x="492" y="429"/>
                  </a:lnTo>
                  <a:lnTo>
                    <a:pt x="496" y="359"/>
                  </a:lnTo>
                  <a:lnTo>
                    <a:pt x="497" y="288"/>
                  </a:lnTo>
                  <a:lnTo>
                    <a:pt x="494" y="218"/>
                  </a:lnTo>
                  <a:lnTo>
                    <a:pt x="486" y="146"/>
                  </a:lnTo>
                  <a:lnTo>
                    <a:pt x="474" y="73"/>
                  </a:lnTo>
                  <a:lnTo>
                    <a:pt x="457"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5" name="Google Shape;755;p18"/>
            <p:cNvSpPr/>
            <p:nvPr/>
          </p:nvSpPr>
          <p:spPr>
            <a:xfrm>
              <a:off x="11297935" y="2442700"/>
              <a:ext cx="299823" cy="342874"/>
            </a:xfrm>
            <a:custGeom>
              <a:rect b="b" l="l" r="r" t="t"/>
              <a:pathLst>
                <a:path extrusionOk="0" h="1137" w="1078">
                  <a:moveTo>
                    <a:pt x="1078" y="1137"/>
                  </a:moveTo>
                  <a:lnTo>
                    <a:pt x="0" y="0"/>
                  </a:lnTo>
                  <a:lnTo>
                    <a:pt x="4" y="11"/>
                  </a:lnTo>
                  <a:lnTo>
                    <a:pt x="15" y="41"/>
                  </a:lnTo>
                  <a:lnTo>
                    <a:pt x="32" y="87"/>
                  </a:lnTo>
                  <a:lnTo>
                    <a:pt x="59" y="149"/>
                  </a:lnTo>
                  <a:lnTo>
                    <a:pt x="76" y="185"/>
                  </a:lnTo>
                  <a:lnTo>
                    <a:pt x="93" y="223"/>
                  </a:lnTo>
                  <a:lnTo>
                    <a:pt x="113" y="263"/>
                  </a:lnTo>
                  <a:lnTo>
                    <a:pt x="136" y="306"/>
                  </a:lnTo>
                  <a:lnTo>
                    <a:pt x="161" y="350"/>
                  </a:lnTo>
                  <a:lnTo>
                    <a:pt x="187" y="397"/>
                  </a:lnTo>
                  <a:lnTo>
                    <a:pt x="216" y="443"/>
                  </a:lnTo>
                  <a:lnTo>
                    <a:pt x="247" y="491"/>
                  </a:lnTo>
                  <a:lnTo>
                    <a:pt x="280" y="540"/>
                  </a:lnTo>
                  <a:lnTo>
                    <a:pt x="316" y="590"/>
                  </a:lnTo>
                  <a:lnTo>
                    <a:pt x="354" y="638"/>
                  </a:lnTo>
                  <a:lnTo>
                    <a:pt x="395" y="687"/>
                  </a:lnTo>
                  <a:lnTo>
                    <a:pt x="438" y="735"/>
                  </a:lnTo>
                  <a:lnTo>
                    <a:pt x="483" y="782"/>
                  </a:lnTo>
                  <a:lnTo>
                    <a:pt x="531" y="828"/>
                  </a:lnTo>
                  <a:lnTo>
                    <a:pt x="581" y="872"/>
                  </a:lnTo>
                  <a:lnTo>
                    <a:pt x="633" y="915"/>
                  </a:lnTo>
                  <a:lnTo>
                    <a:pt x="690" y="956"/>
                  </a:lnTo>
                  <a:lnTo>
                    <a:pt x="747" y="994"/>
                  </a:lnTo>
                  <a:lnTo>
                    <a:pt x="808" y="1029"/>
                  </a:lnTo>
                  <a:lnTo>
                    <a:pt x="872" y="1062"/>
                  </a:lnTo>
                  <a:lnTo>
                    <a:pt x="937" y="1091"/>
                  </a:lnTo>
                  <a:lnTo>
                    <a:pt x="1007" y="1116"/>
                  </a:lnTo>
                  <a:lnTo>
                    <a:pt x="1078" y="113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6" name="Google Shape;756;p18"/>
            <p:cNvSpPr/>
            <p:nvPr/>
          </p:nvSpPr>
          <p:spPr>
            <a:xfrm>
              <a:off x="11297935" y="2442700"/>
              <a:ext cx="299823" cy="342874"/>
            </a:xfrm>
            <a:custGeom>
              <a:rect b="b" l="l" r="r" t="t"/>
              <a:pathLst>
                <a:path extrusionOk="0" h="1137" w="1078">
                  <a:moveTo>
                    <a:pt x="1078" y="1137"/>
                  </a:moveTo>
                  <a:lnTo>
                    <a:pt x="0" y="0"/>
                  </a:lnTo>
                  <a:lnTo>
                    <a:pt x="10" y="5"/>
                  </a:lnTo>
                  <a:lnTo>
                    <a:pt x="40" y="17"/>
                  </a:lnTo>
                  <a:lnTo>
                    <a:pt x="85" y="38"/>
                  </a:lnTo>
                  <a:lnTo>
                    <a:pt x="145" y="68"/>
                  </a:lnTo>
                  <a:lnTo>
                    <a:pt x="180" y="85"/>
                  </a:lnTo>
                  <a:lnTo>
                    <a:pt x="217" y="105"/>
                  </a:lnTo>
                  <a:lnTo>
                    <a:pt x="257" y="128"/>
                  </a:lnTo>
                  <a:lnTo>
                    <a:pt x="298" y="153"/>
                  </a:lnTo>
                  <a:lnTo>
                    <a:pt x="341" y="179"/>
                  </a:lnTo>
                  <a:lnTo>
                    <a:pt x="386" y="208"/>
                  </a:lnTo>
                  <a:lnTo>
                    <a:pt x="431" y="240"/>
                  </a:lnTo>
                  <a:lnTo>
                    <a:pt x="478" y="273"/>
                  </a:lnTo>
                  <a:lnTo>
                    <a:pt x="524" y="309"/>
                  </a:lnTo>
                  <a:lnTo>
                    <a:pt x="571" y="348"/>
                  </a:lnTo>
                  <a:lnTo>
                    <a:pt x="618" y="388"/>
                  </a:lnTo>
                  <a:lnTo>
                    <a:pt x="664" y="431"/>
                  </a:lnTo>
                  <a:lnTo>
                    <a:pt x="711" y="476"/>
                  </a:lnTo>
                  <a:lnTo>
                    <a:pt x="755" y="525"/>
                  </a:lnTo>
                  <a:lnTo>
                    <a:pt x="798" y="574"/>
                  </a:lnTo>
                  <a:lnTo>
                    <a:pt x="840" y="627"/>
                  </a:lnTo>
                  <a:lnTo>
                    <a:pt x="880" y="682"/>
                  </a:lnTo>
                  <a:lnTo>
                    <a:pt x="917" y="740"/>
                  </a:lnTo>
                  <a:lnTo>
                    <a:pt x="952" y="799"/>
                  </a:lnTo>
                  <a:lnTo>
                    <a:pt x="984" y="862"/>
                  </a:lnTo>
                  <a:lnTo>
                    <a:pt x="1013" y="928"/>
                  </a:lnTo>
                  <a:lnTo>
                    <a:pt x="1039" y="995"/>
                  </a:lnTo>
                  <a:lnTo>
                    <a:pt x="1061" y="1064"/>
                  </a:lnTo>
                  <a:lnTo>
                    <a:pt x="1078" y="113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7" name="Google Shape;757;p18"/>
            <p:cNvSpPr/>
            <p:nvPr/>
          </p:nvSpPr>
          <p:spPr>
            <a:xfrm>
              <a:off x="10880974" y="2435180"/>
              <a:ext cx="425329" cy="121810"/>
            </a:xfrm>
            <a:custGeom>
              <a:rect b="b" l="l" r="r" t="t"/>
              <a:pathLst>
                <a:path extrusionOk="0" h="402" w="1523">
                  <a:moveTo>
                    <a:pt x="0" y="402"/>
                  </a:moveTo>
                  <a:lnTo>
                    <a:pt x="1523" y="35"/>
                  </a:lnTo>
                  <a:lnTo>
                    <a:pt x="1512" y="33"/>
                  </a:lnTo>
                  <a:lnTo>
                    <a:pt x="1481" y="27"/>
                  </a:lnTo>
                  <a:lnTo>
                    <a:pt x="1432" y="20"/>
                  </a:lnTo>
                  <a:lnTo>
                    <a:pt x="1365" y="12"/>
                  </a:lnTo>
                  <a:lnTo>
                    <a:pt x="1327" y="9"/>
                  </a:lnTo>
                  <a:lnTo>
                    <a:pt x="1285" y="5"/>
                  </a:lnTo>
                  <a:lnTo>
                    <a:pt x="1240" y="2"/>
                  </a:lnTo>
                  <a:lnTo>
                    <a:pt x="1191" y="0"/>
                  </a:lnTo>
                  <a:lnTo>
                    <a:pt x="1140" y="0"/>
                  </a:lnTo>
                  <a:lnTo>
                    <a:pt x="1087" y="0"/>
                  </a:lnTo>
                  <a:lnTo>
                    <a:pt x="1032" y="1"/>
                  </a:lnTo>
                  <a:lnTo>
                    <a:pt x="975" y="4"/>
                  </a:lnTo>
                  <a:lnTo>
                    <a:pt x="916" y="9"/>
                  </a:lnTo>
                  <a:lnTo>
                    <a:pt x="855" y="15"/>
                  </a:lnTo>
                  <a:lnTo>
                    <a:pt x="794" y="24"/>
                  </a:lnTo>
                  <a:lnTo>
                    <a:pt x="732" y="34"/>
                  </a:lnTo>
                  <a:lnTo>
                    <a:pt x="669" y="47"/>
                  </a:lnTo>
                  <a:lnTo>
                    <a:pt x="605" y="64"/>
                  </a:lnTo>
                  <a:lnTo>
                    <a:pt x="542" y="82"/>
                  </a:lnTo>
                  <a:lnTo>
                    <a:pt x="478" y="104"/>
                  </a:lnTo>
                  <a:lnTo>
                    <a:pt x="415" y="128"/>
                  </a:lnTo>
                  <a:lnTo>
                    <a:pt x="352" y="155"/>
                  </a:lnTo>
                  <a:lnTo>
                    <a:pt x="290" y="186"/>
                  </a:lnTo>
                  <a:lnTo>
                    <a:pt x="229" y="222"/>
                  </a:lnTo>
                  <a:lnTo>
                    <a:pt x="169" y="260"/>
                  </a:lnTo>
                  <a:lnTo>
                    <a:pt x="111" y="303"/>
                  </a:lnTo>
                  <a:lnTo>
                    <a:pt x="55" y="351"/>
                  </a:lnTo>
                  <a:lnTo>
                    <a:pt x="0" y="402"/>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8" name="Google Shape;758;p18"/>
            <p:cNvSpPr/>
            <p:nvPr/>
          </p:nvSpPr>
          <p:spPr>
            <a:xfrm>
              <a:off x="10880974" y="2445708"/>
              <a:ext cx="425329" cy="127826"/>
            </a:xfrm>
            <a:custGeom>
              <a:rect b="b" l="l" r="r" t="t"/>
              <a:pathLst>
                <a:path extrusionOk="0" h="426" w="1523">
                  <a:moveTo>
                    <a:pt x="0" y="367"/>
                  </a:moveTo>
                  <a:lnTo>
                    <a:pt x="1523" y="0"/>
                  </a:lnTo>
                  <a:lnTo>
                    <a:pt x="1515" y="7"/>
                  </a:lnTo>
                  <a:lnTo>
                    <a:pt x="1489" y="27"/>
                  </a:lnTo>
                  <a:lnTo>
                    <a:pt x="1448" y="55"/>
                  </a:lnTo>
                  <a:lnTo>
                    <a:pt x="1393" y="93"/>
                  </a:lnTo>
                  <a:lnTo>
                    <a:pt x="1360" y="114"/>
                  </a:lnTo>
                  <a:lnTo>
                    <a:pt x="1325" y="136"/>
                  </a:lnTo>
                  <a:lnTo>
                    <a:pt x="1285" y="159"/>
                  </a:lnTo>
                  <a:lnTo>
                    <a:pt x="1243" y="182"/>
                  </a:lnTo>
                  <a:lnTo>
                    <a:pt x="1199" y="207"/>
                  </a:lnTo>
                  <a:lnTo>
                    <a:pt x="1151" y="230"/>
                  </a:lnTo>
                  <a:lnTo>
                    <a:pt x="1102" y="254"/>
                  </a:lnTo>
                  <a:lnTo>
                    <a:pt x="1048" y="277"/>
                  </a:lnTo>
                  <a:lnTo>
                    <a:pt x="994" y="300"/>
                  </a:lnTo>
                  <a:lnTo>
                    <a:pt x="938" y="321"/>
                  </a:lnTo>
                  <a:lnTo>
                    <a:pt x="880" y="342"/>
                  </a:lnTo>
                  <a:lnTo>
                    <a:pt x="819" y="361"/>
                  </a:lnTo>
                  <a:lnTo>
                    <a:pt x="757" y="378"/>
                  </a:lnTo>
                  <a:lnTo>
                    <a:pt x="693" y="393"/>
                  </a:lnTo>
                  <a:lnTo>
                    <a:pt x="628" y="405"/>
                  </a:lnTo>
                  <a:lnTo>
                    <a:pt x="561" y="415"/>
                  </a:lnTo>
                  <a:lnTo>
                    <a:pt x="494" y="422"/>
                  </a:lnTo>
                  <a:lnTo>
                    <a:pt x="426" y="426"/>
                  </a:lnTo>
                  <a:lnTo>
                    <a:pt x="356" y="426"/>
                  </a:lnTo>
                  <a:lnTo>
                    <a:pt x="285" y="423"/>
                  </a:lnTo>
                  <a:lnTo>
                    <a:pt x="215" y="415"/>
                  </a:lnTo>
                  <a:lnTo>
                    <a:pt x="144" y="404"/>
                  </a:lnTo>
                  <a:lnTo>
                    <a:pt x="72" y="388"/>
                  </a:lnTo>
                  <a:lnTo>
                    <a:pt x="0" y="3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9" name="Google Shape;759;p18"/>
            <p:cNvSpPr/>
            <p:nvPr/>
          </p:nvSpPr>
          <p:spPr>
            <a:xfrm>
              <a:off x="11261678" y="2474280"/>
              <a:ext cx="83672" cy="712818"/>
            </a:xfrm>
            <a:custGeom>
              <a:rect b="b" l="l" r="r" t="t"/>
              <a:pathLst>
                <a:path extrusionOk="0" h="2371" w="298">
                  <a:moveTo>
                    <a:pt x="298" y="2371"/>
                  </a:moveTo>
                  <a:lnTo>
                    <a:pt x="0" y="2371"/>
                  </a:lnTo>
                  <a:lnTo>
                    <a:pt x="99" y="0"/>
                  </a:lnTo>
                  <a:lnTo>
                    <a:pt x="199" y="0"/>
                  </a:lnTo>
                  <a:lnTo>
                    <a:pt x="298" y="23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0" name="Google Shape;760;p18"/>
            <p:cNvSpPr/>
            <p:nvPr/>
          </p:nvSpPr>
          <p:spPr>
            <a:xfrm>
              <a:off x="11307697" y="2474280"/>
              <a:ext cx="37652" cy="712818"/>
            </a:xfrm>
            <a:custGeom>
              <a:rect b="b" l="l" r="r" t="t"/>
              <a:pathLst>
                <a:path extrusionOk="0" h="2371" w="136">
                  <a:moveTo>
                    <a:pt x="136" y="2371"/>
                  </a:moveTo>
                  <a:lnTo>
                    <a:pt x="25" y="2371"/>
                  </a:lnTo>
                  <a:lnTo>
                    <a:pt x="0" y="0"/>
                  </a:lnTo>
                  <a:lnTo>
                    <a:pt x="37" y="0"/>
                  </a:lnTo>
                  <a:lnTo>
                    <a:pt x="136" y="2371"/>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1" name="Google Shape;761;p18"/>
            <p:cNvSpPr/>
            <p:nvPr/>
          </p:nvSpPr>
          <p:spPr>
            <a:xfrm>
              <a:off x="11257494" y="2406608"/>
              <a:ext cx="92038" cy="99253"/>
            </a:xfrm>
            <a:custGeom>
              <a:rect b="b" l="l" r="r" t="t"/>
              <a:pathLst>
                <a:path extrusionOk="0" h="332" w="332">
                  <a:moveTo>
                    <a:pt x="332" y="166"/>
                  </a:moveTo>
                  <a:lnTo>
                    <a:pt x="331" y="183"/>
                  </a:lnTo>
                  <a:lnTo>
                    <a:pt x="329" y="199"/>
                  </a:lnTo>
                  <a:lnTo>
                    <a:pt x="324" y="216"/>
                  </a:lnTo>
                  <a:lnTo>
                    <a:pt x="319" y="230"/>
                  </a:lnTo>
                  <a:lnTo>
                    <a:pt x="312" y="246"/>
                  </a:lnTo>
                  <a:lnTo>
                    <a:pt x="303" y="259"/>
                  </a:lnTo>
                  <a:lnTo>
                    <a:pt x="294" y="272"/>
                  </a:lnTo>
                  <a:lnTo>
                    <a:pt x="284" y="283"/>
                  </a:lnTo>
                  <a:lnTo>
                    <a:pt x="271" y="294"/>
                  </a:lnTo>
                  <a:lnTo>
                    <a:pt x="258" y="304"/>
                  </a:lnTo>
                  <a:lnTo>
                    <a:pt x="245" y="312"/>
                  </a:lnTo>
                  <a:lnTo>
                    <a:pt x="231" y="319"/>
                  </a:lnTo>
                  <a:lnTo>
                    <a:pt x="215" y="325"/>
                  </a:lnTo>
                  <a:lnTo>
                    <a:pt x="200" y="329"/>
                  </a:lnTo>
                  <a:lnTo>
                    <a:pt x="183" y="332"/>
                  </a:lnTo>
                  <a:lnTo>
                    <a:pt x="165" y="332"/>
                  </a:lnTo>
                  <a:lnTo>
                    <a:pt x="149" y="332"/>
                  </a:lnTo>
                  <a:lnTo>
                    <a:pt x="132" y="329"/>
                  </a:lnTo>
                  <a:lnTo>
                    <a:pt x="117" y="325"/>
                  </a:lnTo>
                  <a:lnTo>
                    <a:pt x="101" y="319"/>
                  </a:lnTo>
                  <a:lnTo>
                    <a:pt x="87" y="312"/>
                  </a:lnTo>
                  <a:lnTo>
                    <a:pt x="73" y="304"/>
                  </a:lnTo>
                  <a:lnTo>
                    <a:pt x="61" y="294"/>
                  </a:lnTo>
                  <a:lnTo>
                    <a:pt x="48" y="283"/>
                  </a:lnTo>
                  <a:lnTo>
                    <a:pt x="37" y="272"/>
                  </a:lnTo>
                  <a:lnTo>
                    <a:pt x="28" y="259"/>
                  </a:lnTo>
                  <a:lnTo>
                    <a:pt x="20" y="246"/>
                  </a:lnTo>
                  <a:lnTo>
                    <a:pt x="13" y="230"/>
                  </a:lnTo>
                  <a:lnTo>
                    <a:pt x="8" y="216"/>
                  </a:lnTo>
                  <a:lnTo>
                    <a:pt x="3" y="199"/>
                  </a:lnTo>
                  <a:lnTo>
                    <a:pt x="1" y="183"/>
                  </a:lnTo>
                  <a:lnTo>
                    <a:pt x="0" y="166"/>
                  </a:lnTo>
                  <a:lnTo>
                    <a:pt x="1" y="150"/>
                  </a:lnTo>
                  <a:lnTo>
                    <a:pt x="3" y="133"/>
                  </a:lnTo>
                  <a:lnTo>
                    <a:pt x="8" y="117"/>
                  </a:lnTo>
                  <a:lnTo>
                    <a:pt x="13" y="101"/>
                  </a:lnTo>
                  <a:lnTo>
                    <a:pt x="20" y="87"/>
                  </a:lnTo>
                  <a:lnTo>
                    <a:pt x="28" y="74"/>
                  </a:lnTo>
                  <a:lnTo>
                    <a:pt x="37" y="60"/>
                  </a:lnTo>
                  <a:lnTo>
                    <a:pt x="48" y="49"/>
                  </a:lnTo>
                  <a:lnTo>
                    <a:pt x="61" y="38"/>
                  </a:lnTo>
                  <a:lnTo>
                    <a:pt x="73" y="28"/>
                  </a:lnTo>
                  <a:lnTo>
                    <a:pt x="87" y="21"/>
                  </a:lnTo>
                  <a:lnTo>
                    <a:pt x="101" y="13"/>
                  </a:lnTo>
                  <a:lnTo>
                    <a:pt x="117" y="7"/>
                  </a:lnTo>
                  <a:lnTo>
                    <a:pt x="132" y="4"/>
                  </a:lnTo>
                  <a:lnTo>
                    <a:pt x="149" y="1"/>
                  </a:lnTo>
                  <a:lnTo>
                    <a:pt x="165" y="0"/>
                  </a:lnTo>
                  <a:lnTo>
                    <a:pt x="183" y="1"/>
                  </a:lnTo>
                  <a:lnTo>
                    <a:pt x="200" y="4"/>
                  </a:lnTo>
                  <a:lnTo>
                    <a:pt x="215" y="7"/>
                  </a:lnTo>
                  <a:lnTo>
                    <a:pt x="231" y="13"/>
                  </a:lnTo>
                  <a:lnTo>
                    <a:pt x="245" y="21"/>
                  </a:lnTo>
                  <a:lnTo>
                    <a:pt x="258" y="28"/>
                  </a:lnTo>
                  <a:lnTo>
                    <a:pt x="271" y="38"/>
                  </a:lnTo>
                  <a:lnTo>
                    <a:pt x="284" y="49"/>
                  </a:lnTo>
                  <a:lnTo>
                    <a:pt x="294" y="60"/>
                  </a:lnTo>
                  <a:lnTo>
                    <a:pt x="303" y="74"/>
                  </a:lnTo>
                  <a:lnTo>
                    <a:pt x="312" y="87"/>
                  </a:lnTo>
                  <a:lnTo>
                    <a:pt x="319" y="101"/>
                  </a:lnTo>
                  <a:lnTo>
                    <a:pt x="324" y="117"/>
                  </a:lnTo>
                  <a:lnTo>
                    <a:pt x="329" y="133"/>
                  </a:lnTo>
                  <a:lnTo>
                    <a:pt x="331" y="150"/>
                  </a:lnTo>
                  <a:lnTo>
                    <a:pt x="332" y="1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2" name="Google Shape;762;p18"/>
            <p:cNvSpPr/>
            <p:nvPr/>
          </p:nvSpPr>
          <p:spPr>
            <a:xfrm>
              <a:off x="11268651" y="2418639"/>
              <a:ext cx="69726" cy="75192"/>
            </a:xfrm>
            <a:custGeom>
              <a:rect b="b" l="l" r="r" t="t"/>
              <a:pathLst>
                <a:path extrusionOk="0" h="251" w="251">
                  <a:moveTo>
                    <a:pt x="251" y="125"/>
                  </a:moveTo>
                  <a:lnTo>
                    <a:pt x="251" y="139"/>
                  </a:lnTo>
                  <a:lnTo>
                    <a:pt x="249" y="151"/>
                  </a:lnTo>
                  <a:lnTo>
                    <a:pt x="246" y="163"/>
                  </a:lnTo>
                  <a:lnTo>
                    <a:pt x="241" y="174"/>
                  </a:lnTo>
                  <a:lnTo>
                    <a:pt x="237" y="185"/>
                  </a:lnTo>
                  <a:lnTo>
                    <a:pt x="230" y="196"/>
                  </a:lnTo>
                  <a:lnTo>
                    <a:pt x="223" y="205"/>
                  </a:lnTo>
                  <a:lnTo>
                    <a:pt x="215" y="214"/>
                  </a:lnTo>
                  <a:lnTo>
                    <a:pt x="206" y="223"/>
                  </a:lnTo>
                  <a:lnTo>
                    <a:pt x="196" y="229"/>
                  </a:lnTo>
                  <a:lnTo>
                    <a:pt x="186" y="236"/>
                  </a:lnTo>
                  <a:lnTo>
                    <a:pt x="175" y="241"/>
                  </a:lnTo>
                  <a:lnTo>
                    <a:pt x="163" y="246"/>
                  </a:lnTo>
                  <a:lnTo>
                    <a:pt x="151" y="248"/>
                  </a:lnTo>
                  <a:lnTo>
                    <a:pt x="139" y="250"/>
                  </a:lnTo>
                  <a:lnTo>
                    <a:pt x="125" y="251"/>
                  </a:lnTo>
                  <a:lnTo>
                    <a:pt x="113" y="250"/>
                  </a:lnTo>
                  <a:lnTo>
                    <a:pt x="100" y="248"/>
                  </a:lnTo>
                  <a:lnTo>
                    <a:pt x="88" y="246"/>
                  </a:lnTo>
                  <a:lnTo>
                    <a:pt x="77" y="241"/>
                  </a:lnTo>
                  <a:lnTo>
                    <a:pt x="66" y="236"/>
                  </a:lnTo>
                  <a:lnTo>
                    <a:pt x="56" y="229"/>
                  </a:lnTo>
                  <a:lnTo>
                    <a:pt x="46" y="223"/>
                  </a:lnTo>
                  <a:lnTo>
                    <a:pt x="37" y="214"/>
                  </a:lnTo>
                  <a:lnTo>
                    <a:pt x="28" y="205"/>
                  </a:lnTo>
                  <a:lnTo>
                    <a:pt x="22" y="196"/>
                  </a:lnTo>
                  <a:lnTo>
                    <a:pt x="15" y="185"/>
                  </a:lnTo>
                  <a:lnTo>
                    <a:pt x="9" y="174"/>
                  </a:lnTo>
                  <a:lnTo>
                    <a:pt x="5" y="163"/>
                  </a:lnTo>
                  <a:lnTo>
                    <a:pt x="3" y="151"/>
                  </a:lnTo>
                  <a:lnTo>
                    <a:pt x="1" y="139"/>
                  </a:lnTo>
                  <a:lnTo>
                    <a:pt x="0" y="125"/>
                  </a:lnTo>
                  <a:lnTo>
                    <a:pt x="1" y="112"/>
                  </a:lnTo>
                  <a:lnTo>
                    <a:pt x="3" y="100"/>
                  </a:lnTo>
                  <a:lnTo>
                    <a:pt x="5" y="88"/>
                  </a:lnTo>
                  <a:lnTo>
                    <a:pt x="9" y="77"/>
                  </a:lnTo>
                  <a:lnTo>
                    <a:pt x="15" y="66"/>
                  </a:lnTo>
                  <a:lnTo>
                    <a:pt x="22" y="55"/>
                  </a:lnTo>
                  <a:lnTo>
                    <a:pt x="28" y="46"/>
                  </a:lnTo>
                  <a:lnTo>
                    <a:pt x="37" y="36"/>
                  </a:lnTo>
                  <a:lnTo>
                    <a:pt x="46" y="28"/>
                  </a:lnTo>
                  <a:lnTo>
                    <a:pt x="56" y="22"/>
                  </a:lnTo>
                  <a:lnTo>
                    <a:pt x="66" y="15"/>
                  </a:lnTo>
                  <a:lnTo>
                    <a:pt x="77" y="9"/>
                  </a:lnTo>
                  <a:lnTo>
                    <a:pt x="88" y="5"/>
                  </a:lnTo>
                  <a:lnTo>
                    <a:pt x="100" y="2"/>
                  </a:lnTo>
                  <a:lnTo>
                    <a:pt x="113" y="1"/>
                  </a:lnTo>
                  <a:lnTo>
                    <a:pt x="125" y="0"/>
                  </a:lnTo>
                  <a:lnTo>
                    <a:pt x="139" y="1"/>
                  </a:lnTo>
                  <a:lnTo>
                    <a:pt x="151" y="2"/>
                  </a:lnTo>
                  <a:lnTo>
                    <a:pt x="163" y="5"/>
                  </a:lnTo>
                  <a:lnTo>
                    <a:pt x="175" y="9"/>
                  </a:lnTo>
                  <a:lnTo>
                    <a:pt x="186" y="15"/>
                  </a:lnTo>
                  <a:lnTo>
                    <a:pt x="196" y="22"/>
                  </a:lnTo>
                  <a:lnTo>
                    <a:pt x="206" y="28"/>
                  </a:lnTo>
                  <a:lnTo>
                    <a:pt x="215" y="36"/>
                  </a:lnTo>
                  <a:lnTo>
                    <a:pt x="223" y="46"/>
                  </a:lnTo>
                  <a:lnTo>
                    <a:pt x="230" y="55"/>
                  </a:lnTo>
                  <a:lnTo>
                    <a:pt x="237" y="66"/>
                  </a:lnTo>
                  <a:lnTo>
                    <a:pt x="241" y="77"/>
                  </a:lnTo>
                  <a:lnTo>
                    <a:pt x="246" y="88"/>
                  </a:lnTo>
                  <a:lnTo>
                    <a:pt x="249" y="100"/>
                  </a:lnTo>
                  <a:lnTo>
                    <a:pt x="251" y="112"/>
                  </a:lnTo>
                  <a:lnTo>
                    <a:pt x="251" y="125"/>
                  </a:lnTo>
                  <a:close/>
                </a:path>
              </a:pathLst>
            </a:custGeom>
            <a:solidFill>
              <a:srgbClr val="9AD8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3" name="Google Shape;763;p18"/>
            <p:cNvSpPr/>
            <p:nvPr/>
          </p:nvSpPr>
          <p:spPr>
            <a:xfrm>
              <a:off x="11281201" y="2421647"/>
              <a:ext cx="57176" cy="72184"/>
            </a:xfrm>
            <a:custGeom>
              <a:rect b="b" l="l" r="r" t="t"/>
              <a:pathLst>
                <a:path extrusionOk="0" h="243" w="206">
                  <a:moveTo>
                    <a:pt x="125" y="0"/>
                  </a:moveTo>
                  <a:lnTo>
                    <a:pt x="135" y="9"/>
                  </a:lnTo>
                  <a:lnTo>
                    <a:pt x="143" y="19"/>
                  </a:lnTo>
                  <a:lnTo>
                    <a:pt x="151" y="30"/>
                  </a:lnTo>
                  <a:lnTo>
                    <a:pt x="158" y="42"/>
                  </a:lnTo>
                  <a:lnTo>
                    <a:pt x="163" y="54"/>
                  </a:lnTo>
                  <a:lnTo>
                    <a:pt x="167" y="68"/>
                  </a:lnTo>
                  <a:lnTo>
                    <a:pt x="170" y="81"/>
                  </a:lnTo>
                  <a:lnTo>
                    <a:pt x="170" y="95"/>
                  </a:lnTo>
                  <a:lnTo>
                    <a:pt x="170" y="107"/>
                  </a:lnTo>
                  <a:lnTo>
                    <a:pt x="168" y="121"/>
                  </a:lnTo>
                  <a:lnTo>
                    <a:pt x="164" y="133"/>
                  </a:lnTo>
                  <a:lnTo>
                    <a:pt x="160" y="144"/>
                  </a:lnTo>
                  <a:lnTo>
                    <a:pt x="156" y="155"/>
                  </a:lnTo>
                  <a:lnTo>
                    <a:pt x="149" y="165"/>
                  </a:lnTo>
                  <a:lnTo>
                    <a:pt x="141" y="175"/>
                  </a:lnTo>
                  <a:lnTo>
                    <a:pt x="133" y="184"/>
                  </a:lnTo>
                  <a:lnTo>
                    <a:pt x="125" y="192"/>
                  </a:lnTo>
                  <a:lnTo>
                    <a:pt x="115" y="199"/>
                  </a:lnTo>
                  <a:lnTo>
                    <a:pt x="105" y="206"/>
                  </a:lnTo>
                  <a:lnTo>
                    <a:pt x="94" y="211"/>
                  </a:lnTo>
                  <a:lnTo>
                    <a:pt x="82" y="215"/>
                  </a:lnTo>
                  <a:lnTo>
                    <a:pt x="69" y="218"/>
                  </a:lnTo>
                  <a:lnTo>
                    <a:pt x="57" y="220"/>
                  </a:lnTo>
                  <a:lnTo>
                    <a:pt x="44" y="221"/>
                  </a:lnTo>
                  <a:lnTo>
                    <a:pt x="33" y="220"/>
                  </a:lnTo>
                  <a:lnTo>
                    <a:pt x="22" y="218"/>
                  </a:lnTo>
                  <a:lnTo>
                    <a:pt x="11" y="216"/>
                  </a:lnTo>
                  <a:lnTo>
                    <a:pt x="0" y="211"/>
                  </a:lnTo>
                  <a:lnTo>
                    <a:pt x="9" y="219"/>
                  </a:lnTo>
                  <a:lnTo>
                    <a:pt x="17" y="224"/>
                  </a:lnTo>
                  <a:lnTo>
                    <a:pt x="27" y="230"/>
                  </a:lnTo>
                  <a:lnTo>
                    <a:pt x="37" y="234"/>
                  </a:lnTo>
                  <a:lnTo>
                    <a:pt x="47" y="238"/>
                  </a:lnTo>
                  <a:lnTo>
                    <a:pt x="58" y="241"/>
                  </a:lnTo>
                  <a:lnTo>
                    <a:pt x="69" y="242"/>
                  </a:lnTo>
                  <a:lnTo>
                    <a:pt x="80" y="243"/>
                  </a:lnTo>
                  <a:lnTo>
                    <a:pt x="94" y="242"/>
                  </a:lnTo>
                  <a:lnTo>
                    <a:pt x="106" y="240"/>
                  </a:lnTo>
                  <a:lnTo>
                    <a:pt x="118" y="238"/>
                  </a:lnTo>
                  <a:lnTo>
                    <a:pt x="130" y="233"/>
                  </a:lnTo>
                  <a:lnTo>
                    <a:pt x="141" y="228"/>
                  </a:lnTo>
                  <a:lnTo>
                    <a:pt x="151" y="221"/>
                  </a:lnTo>
                  <a:lnTo>
                    <a:pt x="161" y="215"/>
                  </a:lnTo>
                  <a:lnTo>
                    <a:pt x="170" y="206"/>
                  </a:lnTo>
                  <a:lnTo>
                    <a:pt x="178" y="197"/>
                  </a:lnTo>
                  <a:lnTo>
                    <a:pt x="185" y="188"/>
                  </a:lnTo>
                  <a:lnTo>
                    <a:pt x="192" y="177"/>
                  </a:lnTo>
                  <a:lnTo>
                    <a:pt x="196" y="166"/>
                  </a:lnTo>
                  <a:lnTo>
                    <a:pt x="201" y="155"/>
                  </a:lnTo>
                  <a:lnTo>
                    <a:pt x="204" y="143"/>
                  </a:lnTo>
                  <a:lnTo>
                    <a:pt x="206" y="131"/>
                  </a:lnTo>
                  <a:lnTo>
                    <a:pt x="206" y="117"/>
                  </a:lnTo>
                  <a:lnTo>
                    <a:pt x="206" y="107"/>
                  </a:lnTo>
                  <a:lnTo>
                    <a:pt x="205" y="97"/>
                  </a:lnTo>
                  <a:lnTo>
                    <a:pt x="203" y="88"/>
                  </a:lnTo>
                  <a:lnTo>
                    <a:pt x="201" y="79"/>
                  </a:lnTo>
                  <a:lnTo>
                    <a:pt x="198" y="70"/>
                  </a:lnTo>
                  <a:lnTo>
                    <a:pt x="193" y="61"/>
                  </a:lnTo>
                  <a:lnTo>
                    <a:pt x="189" y="53"/>
                  </a:lnTo>
                  <a:lnTo>
                    <a:pt x="183" y="46"/>
                  </a:lnTo>
                  <a:lnTo>
                    <a:pt x="178" y="38"/>
                  </a:lnTo>
                  <a:lnTo>
                    <a:pt x="172" y="31"/>
                  </a:lnTo>
                  <a:lnTo>
                    <a:pt x="165" y="25"/>
                  </a:lnTo>
                  <a:lnTo>
                    <a:pt x="158" y="19"/>
                  </a:lnTo>
                  <a:lnTo>
                    <a:pt x="150" y="14"/>
                  </a:lnTo>
                  <a:lnTo>
                    <a:pt x="142" y="8"/>
                  </a:lnTo>
                  <a:lnTo>
                    <a:pt x="133" y="4"/>
                  </a:lnTo>
                  <a:lnTo>
                    <a:pt x="125" y="0"/>
                  </a:lnTo>
                  <a:close/>
                </a:path>
              </a:pathLst>
            </a:custGeom>
            <a:solidFill>
              <a:srgbClr val="72CCD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p18"/>
            <p:cNvSpPr/>
            <p:nvPr/>
          </p:nvSpPr>
          <p:spPr>
            <a:xfrm>
              <a:off x="11196136" y="3146495"/>
              <a:ext cx="217545" cy="66169"/>
            </a:xfrm>
            <a:custGeom>
              <a:rect b="b" l="l" r="r" t="t"/>
              <a:pathLst>
                <a:path extrusionOk="0" h="218" w="782">
                  <a:moveTo>
                    <a:pt x="782" y="218"/>
                  </a:moveTo>
                  <a:lnTo>
                    <a:pt x="781" y="207"/>
                  </a:lnTo>
                  <a:lnTo>
                    <a:pt x="780" y="196"/>
                  </a:lnTo>
                  <a:lnTo>
                    <a:pt x="777" y="185"/>
                  </a:lnTo>
                  <a:lnTo>
                    <a:pt x="773" y="174"/>
                  </a:lnTo>
                  <a:lnTo>
                    <a:pt x="769" y="164"/>
                  </a:lnTo>
                  <a:lnTo>
                    <a:pt x="764" y="153"/>
                  </a:lnTo>
                  <a:lnTo>
                    <a:pt x="758" y="143"/>
                  </a:lnTo>
                  <a:lnTo>
                    <a:pt x="751" y="133"/>
                  </a:lnTo>
                  <a:lnTo>
                    <a:pt x="743" y="123"/>
                  </a:lnTo>
                  <a:lnTo>
                    <a:pt x="734" y="114"/>
                  </a:lnTo>
                  <a:lnTo>
                    <a:pt x="724" y="104"/>
                  </a:lnTo>
                  <a:lnTo>
                    <a:pt x="714" y="96"/>
                  </a:lnTo>
                  <a:lnTo>
                    <a:pt x="703" y="87"/>
                  </a:lnTo>
                  <a:lnTo>
                    <a:pt x="692" y="79"/>
                  </a:lnTo>
                  <a:lnTo>
                    <a:pt x="680" y="71"/>
                  </a:lnTo>
                  <a:lnTo>
                    <a:pt x="667" y="64"/>
                  </a:lnTo>
                  <a:lnTo>
                    <a:pt x="654" y="56"/>
                  </a:lnTo>
                  <a:lnTo>
                    <a:pt x="639" y="49"/>
                  </a:lnTo>
                  <a:lnTo>
                    <a:pt x="624" y="43"/>
                  </a:lnTo>
                  <a:lnTo>
                    <a:pt x="610" y="37"/>
                  </a:lnTo>
                  <a:lnTo>
                    <a:pt x="593" y="32"/>
                  </a:lnTo>
                  <a:lnTo>
                    <a:pt x="576" y="26"/>
                  </a:lnTo>
                  <a:lnTo>
                    <a:pt x="560" y="21"/>
                  </a:lnTo>
                  <a:lnTo>
                    <a:pt x="542" y="16"/>
                  </a:lnTo>
                  <a:lnTo>
                    <a:pt x="507" y="10"/>
                  </a:lnTo>
                  <a:lnTo>
                    <a:pt x="469" y="4"/>
                  </a:lnTo>
                  <a:lnTo>
                    <a:pt x="449" y="2"/>
                  </a:lnTo>
                  <a:lnTo>
                    <a:pt x="431" y="1"/>
                  </a:lnTo>
                  <a:lnTo>
                    <a:pt x="411" y="0"/>
                  </a:lnTo>
                  <a:lnTo>
                    <a:pt x="391" y="0"/>
                  </a:lnTo>
                  <a:lnTo>
                    <a:pt x="370" y="0"/>
                  </a:lnTo>
                  <a:lnTo>
                    <a:pt x="350" y="1"/>
                  </a:lnTo>
                  <a:lnTo>
                    <a:pt x="331" y="2"/>
                  </a:lnTo>
                  <a:lnTo>
                    <a:pt x="311" y="4"/>
                  </a:lnTo>
                  <a:lnTo>
                    <a:pt x="274" y="10"/>
                  </a:lnTo>
                  <a:lnTo>
                    <a:pt x="238" y="16"/>
                  </a:lnTo>
                  <a:lnTo>
                    <a:pt x="221" y="21"/>
                  </a:lnTo>
                  <a:lnTo>
                    <a:pt x="204" y="26"/>
                  </a:lnTo>
                  <a:lnTo>
                    <a:pt x="188" y="32"/>
                  </a:lnTo>
                  <a:lnTo>
                    <a:pt x="172" y="37"/>
                  </a:lnTo>
                  <a:lnTo>
                    <a:pt x="157" y="43"/>
                  </a:lnTo>
                  <a:lnTo>
                    <a:pt x="141" y="49"/>
                  </a:lnTo>
                  <a:lnTo>
                    <a:pt x="128" y="56"/>
                  </a:lnTo>
                  <a:lnTo>
                    <a:pt x="114" y="64"/>
                  </a:lnTo>
                  <a:lnTo>
                    <a:pt x="102" y="71"/>
                  </a:lnTo>
                  <a:lnTo>
                    <a:pt x="88" y="79"/>
                  </a:lnTo>
                  <a:lnTo>
                    <a:pt x="77" y="87"/>
                  </a:lnTo>
                  <a:lnTo>
                    <a:pt x="66" y="96"/>
                  </a:lnTo>
                  <a:lnTo>
                    <a:pt x="56" y="104"/>
                  </a:lnTo>
                  <a:lnTo>
                    <a:pt x="46" y="114"/>
                  </a:lnTo>
                  <a:lnTo>
                    <a:pt x="39" y="123"/>
                  </a:lnTo>
                  <a:lnTo>
                    <a:pt x="30" y="133"/>
                  </a:lnTo>
                  <a:lnTo>
                    <a:pt x="23" y="143"/>
                  </a:lnTo>
                  <a:lnTo>
                    <a:pt x="18" y="153"/>
                  </a:lnTo>
                  <a:lnTo>
                    <a:pt x="12" y="164"/>
                  </a:lnTo>
                  <a:lnTo>
                    <a:pt x="8" y="174"/>
                  </a:lnTo>
                  <a:lnTo>
                    <a:pt x="4" y="185"/>
                  </a:lnTo>
                  <a:lnTo>
                    <a:pt x="1" y="196"/>
                  </a:lnTo>
                  <a:lnTo>
                    <a:pt x="0" y="207"/>
                  </a:lnTo>
                  <a:lnTo>
                    <a:pt x="0" y="218"/>
                  </a:lnTo>
                  <a:lnTo>
                    <a:pt x="782" y="218"/>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5" name="Google Shape;765;p18"/>
            <p:cNvSpPr/>
            <p:nvPr/>
          </p:nvSpPr>
          <p:spPr>
            <a:xfrm>
              <a:off x="11288174" y="3146495"/>
              <a:ext cx="125507" cy="66169"/>
            </a:xfrm>
            <a:custGeom>
              <a:rect b="b" l="l" r="r" t="t"/>
              <a:pathLst>
                <a:path extrusionOk="0" h="218" w="452">
                  <a:moveTo>
                    <a:pt x="61" y="0"/>
                  </a:moveTo>
                  <a:lnTo>
                    <a:pt x="45" y="0"/>
                  </a:lnTo>
                  <a:lnTo>
                    <a:pt x="30" y="1"/>
                  </a:lnTo>
                  <a:lnTo>
                    <a:pt x="16" y="1"/>
                  </a:lnTo>
                  <a:lnTo>
                    <a:pt x="0" y="2"/>
                  </a:lnTo>
                  <a:lnTo>
                    <a:pt x="35" y="6"/>
                  </a:lnTo>
                  <a:lnTo>
                    <a:pt x="69" y="12"/>
                  </a:lnTo>
                  <a:lnTo>
                    <a:pt x="101" y="18"/>
                  </a:lnTo>
                  <a:lnTo>
                    <a:pt x="132" y="27"/>
                  </a:lnTo>
                  <a:lnTo>
                    <a:pt x="160" y="37"/>
                  </a:lnTo>
                  <a:lnTo>
                    <a:pt x="188" y="49"/>
                  </a:lnTo>
                  <a:lnTo>
                    <a:pt x="213" y="61"/>
                  </a:lnTo>
                  <a:lnTo>
                    <a:pt x="236" y="76"/>
                  </a:lnTo>
                  <a:lnTo>
                    <a:pt x="247" y="82"/>
                  </a:lnTo>
                  <a:lnTo>
                    <a:pt x="257" y="90"/>
                  </a:lnTo>
                  <a:lnTo>
                    <a:pt x="267" y="98"/>
                  </a:lnTo>
                  <a:lnTo>
                    <a:pt x="276" y="106"/>
                  </a:lnTo>
                  <a:lnTo>
                    <a:pt x="285" y="114"/>
                  </a:lnTo>
                  <a:lnTo>
                    <a:pt x="293" y="123"/>
                  </a:lnTo>
                  <a:lnTo>
                    <a:pt x="299" y="132"/>
                  </a:lnTo>
                  <a:lnTo>
                    <a:pt x="306" y="141"/>
                  </a:lnTo>
                  <a:lnTo>
                    <a:pt x="312" y="150"/>
                  </a:lnTo>
                  <a:lnTo>
                    <a:pt x="317" y="159"/>
                  </a:lnTo>
                  <a:lnTo>
                    <a:pt x="321" y="168"/>
                  </a:lnTo>
                  <a:lnTo>
                    <a:pt x="325" y="178"/>
                  </a:lnTo>
                  <a:lnTo>
                    <a:pt x="328" y="188"/>
                  </a:lnTo>
                  <a:lnTo>
                    <a:pt x="330" y="198"/>
                  </a:lnTo>
                  <a:lnTo>
                    <a:pt x="331" y="208"/>
                  </a:lnTo>
                  <a:lnTo>
                    <a:pt x="331" y="218"/>
                  </a:lnTo>
                  <a:lnTo>
                    <a:pt x="452" y="218"/>
                  </a:lnTo>
                  <a:lnTo>
                    <a:pt x="451" y="207"/>
                  </a:lnTo>
                  <a:lnTo>
                    <a:pt x="450" y="196"/>
                  </a:lnTo>
                  <a:lnTo>
                    <a:pt x="447" y="185"/>
                  </a:lnTo>
                  <a:lnTo>
                    <a:pt x="443" y="174"/>
                  </a:lnTo>
                  <a:lnTo>
                    <a:pt x="439" y="164"/>
                  </a:lnTo>
                  <a:lnTo>
                    <a:pt x="434" y="153"/>
                  </a:lnTo>
                  <a:lnTo>
                    <a:pt x="428" y="143"/>
                  </a:lnTo>
                  <a:lnTo>
                    <a:pt x="421" y="133"/>
                  </a:lnTo>
                  <a:lnTo>
                    <a:pt x="413" y="123"/>
                  </a:lnTo>
                  <a:lnTo>
                    <a:pt x="404" y="114"/>
                  </a:lnTo>
                  <a:lnTo>
                    <a:pt x="394" y="104"/>
                  </a:lnTo>
                  <a:lnTo>
                    <a:pt x="384" y="96"/>
                  </a:lnTo>
                  <a:lnTo>
                    <a:pt x="373" y="87"/>
                  </a:lnTo>
                  <a:lnTo>
                    <a:pt x="362" y="79"/>
                  </a:lnTo>
                  <a:lnTo>
                    <a:pt x="350" y="71"/>
                  </a:lnTo>
                  <a:lnTo>
                    <a:pt x="337" y="64"/>
                  </a:lnTo>
                  <a:lnTo>
                    <a:pt x="324" y="56"/>
                  </a:lnTo>
                  <a:lnTo>
                    <a:pt x="309" y="49"/>
                  </a:lnTo>
                  <a:lnTo>
                    <a:pt x="294" y="43"/>
                  </a:lnTo>
                  <a:lnTo>
                    <a:pt x="280" y="37"/>
                  </a:lnTo>
                  <a:lnTo>
                    <a:pt x="263" y="32"/>
                  </a:lnTo>
                  <a:lnTo>
                    <a:pt x="246" y="26"/>
                  </a:lnTo>
                  <a:lnTo>
                    <a:pt x="230" y="21"/>
                  </a:lnTo>
                  <a:lnTo>
                    <a:pt x="212" y="16"/>
                  </a:lnTo>
                  <a:lnTo>
                    <a:pt x="177" y="10"/>
                  </a:lnTo>
                  <a:lnTo>
                    <a:pt x="139" y="4"/>
                  </a:lnTo>
                  <a:lnTo>
                    <a:pt x="119" y="2"/>
                  </a:lnTo>
                  <a:lnTo>
                    <a:pt x="101" y="1"/>
                  </a:lnTo>
                  <a:lnTo>
                    <a:pt x="81" y="0"/>
                  </a:lnTo>
                  <a:lnTo>
                    <a:pt x="61" y="0"/>
                  </a:lnTo>
                  <a:close/>
                </a:path>
              </a:pathLst>
            </a:custGeom>
            <a:solidFill>
              <a:srgbClr val="D1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p18"/>
            <p:cNvSpPr/>
            <p:nvPr/>
          </p:nvSpPr>
          <p:spPr>
            <a:xfrm>
              <a:off x="7846493" y="3132960"/>
              <a:ext cx="3641098" cy="236102"/>
            </a:xfrm>
            <a:custGeom>
              <a:rect b="b" l="l" r="r" t="t"/>
              <a:pathLst>
                <a:path extrusionOk="0" h="789" w="13056">
                  <a:moveTo>
                    <a:pt x="0" y="789"/>
                  </a:moveTo>
                  <a:lnTo>
                    <a:pt x="9" y="749"/>
                  </a:lnTo>
                  <a:lnTo>
                    <a:pt x="34" y="709"/>
                  </a:lnTo>
                  <a:lnTo>
                    <a:pt x="75" y="669"/>
                  </a:lnTo>
                  <a:lnTo>
                    <a:pt x="133" y="630"/>
                  </a:lnTo>
                  <a:lnTo>
                    <a:pt x="205" y="592"/>
                  </a:lnTo>
                  <a:lnTo>
                    <a:pt x="294" y="554"/>
                  </a:lnTo>
                  <a:lnTo>
                    <a:pt x="397" y="518"/>
                  </a:lnTo>
                  <a:lnTo>
                    <a:pt x="514" y="482"/>
                  </a:lnTo>
                  <a:lnTo>
                    <a:pt x="644" y="447"/>
                  </a:lnTo>
                  <a:lnTo>
                    <a:pt x="789" y="413"/>
                  </a:lnTo>
                  <a:lnTo>
                    <a:pt x="945" y="380"/>
                  </a:lnTo>
                  <a:lnTo>
                    <a:pt x="1115" y="348"/>
                  </a:lnTo>
                  <a:lnTo>
                    <a:pt x="1298" y="317"/>
                  </a:lnTo>
                  <a:lnTo>
                    <a:pt x="1491" y="287"/>
                  </a:lnTo>
                  <a:lnTo>
                    <a:pt x="1696" y="258"/>
                  </a:lnTo>
                  <a:lnTo>
                    <a:pt x="1913" y="232"/>
                  </a:lnTo>
                  <a:lnTo>
                    <a:pt x="2139" y="205"/>
                  </a:lnTo>
                  <a:lnTo>
                    <a:pt x="2376" y="180"/>
                  </a:lnTo>
                  <a:lnTo>
                    <a:pt x="2623" y="157"/>
                  </a:lnTo>
                  <a:lnTo>
                    <a:pt x="2878" y="135"/>
                  </a:lnTo>
                  <a:lnTo>
                    <a:pt x="3143" y="115"/>
                  </a:lnTo>
                  <a:lnTo>
                    <a:pt x="3417" y="96"/>
                  </a:lnTo>
                  <a:lnTo>
                    <a:pt x="3699" y="78"/>
                  </a:lnTo>
                  <a:lnTo>
                    <a:pt x="3988" y="63"/>
                  </a:lnTo>
                  <a:lnTo>
                    <a:pt x="4284" y="49"/>
                  </a:lnTo>
                  <a:lnTo>
                    <a:pt x="4588" y="36"/>
                  </a:lnTo>
                  <a:lnTo>
                    <a:pt x="4897" y="25"/>
                  </a:lnTo>
                  <a:lnTo>
                    <a:pt x="5213" y="17"/>
                  </a:lnTo>
                  <a:lnTo>
                    <a:pt x="5534" y="10"/>
                  </a:lnTo>
                  <a:lnTo>
                    <a:pt x="5861" y="4"/>
                  </a:lnTo>
                  <a:lnTo>
                    <a:pt x="6192" y="1"/>
                  </a:lnTo>
                  <a:lnTo>
                    <a:pt x="6528" y="0"/>
                  </a:lnTo>
                  <a:lnTo>
                    <a:pt x="6865" y="1"/>
                  </a:lnTo>
                  <a:lnTo>
                    <a:pt x="7196" y="4"/>
                  </a:lnTo>
                  <a:lnTo>
                    <a:pt x="7523" y="10"/>
                  </a:lnTo>
                  <a:lnTo>
                    <a:pt x="7844" y="17"/>
                  </a:lnTo>
                  <a:lnTo>
                    <a:pt x="8160" y="25"/>
                  </a:lnTo>
                  <a:lnTo>
                    <a:pt x="8469" y="36"/>
                  </a:lnTo>
                  <a:lnTo>
                    <a:pt x="8773" y="49"/>
                  </a:lnTo>
                  <a:lnTo>
                    <a:pt x="9069" y="63"/>
                  </a:lnTo>
                  <a:lnTo>
                    <a:pt x="9359" y="78"/>
                  </a:lnTo>
                  <a:lnTo>
                    <a:pt x="9640" y="96"/>
                  </a:lnTo>
                  <a:lnTo>
                    <a:pt x="9913" y="115"/>
                  </a:lnTo>
                  <a:lnTo>
                    <a:pt x="10178" y="135"/>
                  </a:lnTo>
                  <a:lnTo>
                    <a:pt x="10434" y="157"/>
                  </a:lnTo>
                  <a:lnTo>
                    <a:pt x="10680" y="180"/>
                  </a:lnTo>
                  <a:lnTo>
                    <a:pt x="10918" y="205"/>
                  </a:lnTo>
                  <a:lnTo>
                    <a:pt x="11144" y="232"/>
                  </a:lnTo>
                  <a:lnTo>
                    <a:pt x="11361" y="258"/>
                  </a:lnTo>
                  <a:lnTo>
                    <a:pt x="11566" y="287"/>
                  </a:lnTo>
                  <a:lnTo>
                    <a:pt x="11759" y="317"/>
                  </a:lnTo>
                  <a:lnTo>
                    <a:pt x="11942" y="348"/>
                  </a:lnTo>
                  <a:lnTo>
                    <a:pt x="12112" y="380"/>
                  </a:lnTo>
                  <a:lnTo>
                    <a:pt x="12269" y="413"/>
                  </a:lnTo>
                  <a:lnTo>
                    <a:pt x="12412" y="447"/>
                  </a:lnTo>
                  <a:lnTo>
                    <a:pt x="12544" y="482"/>
                  </a:lnTo>
                  <a:lnTo>
                    <a:pt x="12661" y="518"/>
                  </a:lnTo>
                  <a:lnTo>
                    <a:pt x="12763" y="554"/>
                  </a:lnTo>
                  <a:lnTo>
                    <a:pt x="12851" y="592"/>
                  </a:lnTo>
                  <a:lnTo>
                    <a:pt x="12923" y="630"/>
                  </a:lnTo>
                  <a:lnTo>
                    <a:pt x="12981" y="669"/>
                  </a:lnTo>
                  <a:lnTo>
                    <a:pt x="13023" y="709"/>
                  </a:lnTo>
                  <a:lnTo>
                    <a:pt x="13048" y="749"/>
                  </a:lnTo>
                  <a:lnTo>
                    <a:pt x="13056" y="789"/>
                  </a:lnTo>
                  <a:lnTo>
                    <a:pt x="0" y="789"/>
                  </a:lnTo>
                  <a:close/>
                </a:path>
              </a:pathLst>
            </a:custGeom>
            <a:solidFill>
              <a:srgbClr val="79C1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p18"/>
            <p:cNvSpPr/>
            <p:nvPr/>
          </p:nvSpPr>
          <p:spPr>
            <a:xfrm>
              <a:off x="7444871" y="3444255"/>
              <a:ext cx="634508" cy="18046"/>
            </a:xfrm>
            <a:prstGeom prst="rect">
              <a:avLst/>
            </a:prstGeom>
            <a:solidFill>
              <a:srgbClr val="6D6E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8" name="Google Shape;768;p18"/>
            <p:cNvSpPr/>
            <p:nvPr/>
          </p:nvSpPr>
          <p:spPr>
            <a:xfrm>
              <a:off x="7444871" y="3381094"/>
              <a:ext cx="634508" cy="66169"/>
            </a:xfrm>
            <a:custGeom>
              <a:rect b="b" l="l" r="r" t="t"/>
              <a:pathLst>
                <a:path extrusionOk="0" h="224" w="2278">
                  <a:moveTo>
                    <a:pt x="2257" y="195"/>
                  </a:moveTo>
                  <a:lnTo>
                    <a:pt x="2267" y="201"/>
                  </a:lnTo>
                  <a:lnTo>
                    <a:pt x="2274" y="206"/>
                  </a:lnTo>
                  <a:lnTo>
                    <a:pt x="2276" y="208"/>
                  </a:lnTo>
                  <a:lnTo>
                    <a:pt x="2277" y="212"/>
                  </a:lnTo>
                  <a:lnTo>
                    <a:pt x="2278" y="214"/>
                  </a:lnTo>
                  <a:lnTo>
                    <a:pt x="2278" y="215"/>
                  </a:lnTo>
                  <a:lnTo>
                    <a:pt x="2277" y="217"/>
                  </a:lnTo>
                  <a:lnTo>
                    <a:pt x="2276" y="219"/>
                  </a:lnTo>
                  <a:lnTo>
                    <a:pt x="2274" y="220"/>
                  </a:lnTo>
                  <a:lnTo>
                    <a:pt x="2270" y="222"/>
                  </a:lnTo>
                  <a:lnTo>
                    <a:pt x="2261" y="224"/>
                  </a:lnTo>
                  <a:lnTo>
                    <a:pt x="2249" y="224"/>
                  </a:lnTo>
                  <a:lnTo>
                    <a:pt x="27" y="224"/>
                  </a:lnTo>
                  <a:lnTo>
                    <a:pt x="16" y="224"/>
                  </a:lnTo>
                  <a:lnTo>
                    <a:pt x="7" y="222"/>
                  </a:lnTo>
                  <a:lnTo>
                    <a:pt x="4" y="220"/>
                  </a:lnTo>
                  <a:lnTo>
                    <a:pt x="2" y="219"/>
                  </a:lnTo>
                  <a:lnTo>
                    <a:pt x="0" y="217"/>
                  </a:lnTo>
                  <a:lnTo>
                    <a:pt x="0" y="215"/>
                  </a:lnTo>
                  <a:lnTo>
                    <a:pt x="0" y="214"/>
                  </a:lnTo>
                  <a:lnTo>
                    <a:pt x="0" y="212"/>
                  </a:lnTo>
                  <a:lnTo>
                    <a:pt x="2" y="208"/>
                  </a:lnTo>
                  <a:lnTo>
                    <a:pt x="4" y="206"/>
                  </a:lnTo>
                  <a:lnTo>
                    <a:pt x="11" y="201"/>
                  </a:lnTo>
                  <a:lnTo>
                    <a:pt x="21" y="195"/>
                  </a:lnTo>
                  <a:lnTo>
                    <a:pt x="352" y="28"/>
                  </a:lnTo>
                  <a:lnTo>
                    <a:pt x="364" y="22"/>
                  </a:lnTo>
                  <a:lnTo>
                    <a:pt x="379" y="17"/>
                  </a:lnTo>
                  <a:lnTo>
                    <a:pt x="394" y="12"/>
                  </a:lnTo>
                  <a:lnTo>
                    <a:pt x="411" y="7"/>
                  </a:lnTo>
                  <a:lnTo>
                    <a:pt x="427" y="4"/>
                  </a:lnTo>
                  <a:lnTo>
                    <a:pt x="444" y="2"/>
                  </a:lnTo>
                  <a:lnTo>
                    <a:pt x="458" y="0"/>
                  </a:lnTo>
                  <a:lnTo>
                    <a:pt x="472" y="0"/>
                  </a:lnTo>
                  <a:lnTo>
                    <a:pt x="1804" y="0"/>
                  </a:lnTo>
                  <a:lnTo>
                    <a:pt x="1819" y="0"/>
                  </a:lnTo>
                  <a:lnTo>
                    <a:pt x="1834" y="2"/>
                  </a:lnTo>
                  <a:lnTo>
                    <a:pt x="1850" y="4"/>
                  </a:lnTo>
                  <a:lnTo>
                    <a:pt x="1866" y="7"/>
                  </a:lnTo>
                  <a:lnTo>
                    <a:pt x="1883" y="12"/>
                  </a:lnTo>
                  <a:lnTo>
                    <a:pt x="1898" y="17"/>
                  </a:lnTo>
                  <a:lnTo>
                    <a:pt x="1913" y="22"/>
                  </a:lnTo>
                  <a:lnTo>
                    <a:pt x="1926" y="28"/>
                  </a:lnTo>
                  <a:lnTo>
                    <a:pt x="2257" y="195"/>
                  </a:lnTo>
                  <a:close/>
                </a:path>
              </a:pathLst>
            </a:custGeom>
            <a:solidFill>
              <a:srgbClr val="D6D6D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9" name="Google Shape;769;p18"/>
            <p:cNvSpPr/>
            <p:nvPr/>
          </p:nvSpPr>
          <p:spPr>
            <a:xfrm>
              <a:off x="7440687" y="2946485"/>
              <a:ext cx="642875" cy="290240"/>
            </a:xfrm>
            <a:custGeom>
              <a:rect b="b" l="l" r="r" t="t"/>
              <a:pathLst>
                <a:path extrusionOk="0" h="964" w="2307">
                  <a:moveTo>
                    <a:pt x="2302" y="906"/>
                  </a:moveTo>
                  <a:lnTo>
                    <a:pt x="2304" y="912"/>
                  </a:lnTo>
                  <a:lnTo>
                    <a:pt x="2306" y="917"/>
                  </a:lnTo>
                  <a:lnTo>
                    <a:pt x="2306" y="923"/>
                  </a:lnTo>
                  <a:lnTo>
                    <a:pt x="2307" y="928"/>
                  </a:lnTo>
                  <a:lnTo>
                    <a:pt x="2306" y="934"/>
                  </a:lnTo>
                  <a:lnTo>
                    <a:pt x="2305" y="938"/>
                  </a:lnTo>
                  <a:lnTo>
                    <a:pt x="2304" y="943"/>
                  </a:lnTo>
                  <a:lnTo>
                    <a:pt x="2302" y="947"/>
                  </a:lnTo>
                  <a:lnTo>
                    <a:pt x="2299" y="950"/>
                  </a:lnTo>
                  <a:lnTo>
                    <a:pt x="2295" y="954"/>
                  </a:lnTo>
                  <a:lnTo>
                    <a:pt x="2292" y="957"/>
                  </a:lnTo>
                  <a:lnTo>
                    <a:pt x="2288" y="959"/>
                  </a:lnTo>
                  <a:lnTo>
                    <a:pt x="2282" y="961"/>
                  </a:lnTo>
                  <a:lnTo>
                    <a:pt x="2276" y="963"/>
                  </a:lnTo>
                  <a:lnTo>
                    <a:pt x="2271" y="964"/>
                  </a:lnTo>
                  <a:lnTo>
                    <a:pt x="2264" y="964"/>
                  </a:lnTo>
                  <a:lnTo>
                    <a:pt x="42" y="964"/>
                  </a:lnTo>
                  <a:lnTo>
                    <a:pt x="37" y="964"/>
                  </a:lnTo>
                  <a:lnTo>
                    <a:pt x="30" y="963"/>
                  </a:lnTo>
                  <a:lnTo>
                    <a:pt x="25" y="961"/>
                  </a:lnTo>
                  <a:lnTo>
                    <a:pt x="20" y="959"/>
                  </a:lnTo>
                  <a:lnTo>
                    <a:pt x="16" y="957"/>
                  </a:lnTo>
                  <a:lnTo>
                    <a:pt x="11" y="954"/>
                  </a:lnTo>
                  <a:lnTo>
                    <a:pt x="8" y="950"/>
                  </a:lnTo>
                  <a:lnTo>
                    <a:pt x="6" y="947"/>
                  </a:lnTo>
                  <a:lnTo>
                    <a:pt x="4" y="943"/>
                  </a:lnTo>
                  <a:lnTo>
                    <a:pt x="1" y="938"/>
                  </a:lnTo>
                  <a:lnTo>
                    <a:pt x="0" y="934"/>
                  </a:lnTo>
                  <a:lnTo>
                    <a:pt x="0" y="928"/>
                  </a:lnTo>
                  <a:lnTo>
                    <a:pt x="0" y="923"/>
                  </a:lnTo>
                  <a:lnTo>
                    <a:pt x="1" y="917"/>
                  </a:lnTo>
                  <a:lnTo>
                    <a:pt x="4" y="912"/>
                  </a:lnTo>
                  <a:lnTo>
                    <a:pt x="6" y="906"/>
                  </a:lnTo>
                  <a:lnTo>
                    <a:pt x="397" y="57"/>
                  </a:lnTo>
                  <a:lnTo>
                    <a:pt x="403" y="46"/>
                  </a:lnTo>
                  <a:lnTo>
                    <a:pt x="412" y="35"/>
                  </a:lnTo>
                  <a:lnTo>
                    <a:pt x="422" y="25"/>
                  </a:lnTo>
                  <a:lnTo>
                    <a:pt x="434" y="16"/>
                  </a:lnTo>
                  <a:lnTo>
                    <a:pt x="448" y="10"/>
                  </a:lnTo>
                  <a:lnTo>
                    <a:pt x="461" y="4"/>
                  </a:lnTo>
                  <a:lnTo>
                    <a:pt x="474" y="1"/>
                  </a:lnTo>
                  <a:lnTo>
                    <a:pt x="487" y="0"/>
                  </a:lnTo>
                  <a:lnTo>
                    <a:pt x="1819" y="0"/>
                  </a:lnTo>
                  <a:lnTo>
                    <a:pt x="1834" y="1"/>
                  </a:lnTo>
                  <a:lnTo>
                    <a:pt x="1847" y="4"/>
                  </a:lnTo>
                  <a:lnTo>
                    <a:pt x="1860" y="10"/>
                  </a:lnTo>
                  <a:lnTo>
                    <a:pt x="1872" y="16"/>
                  </a:lnTo>
                  <a:lnTo>
                    <a:pt x="1884" y="25"/>
                  </a:lnTo>
                  <a:lnTo>
                    <a:pt x="1894" y="35"/>
                  </a:lnTo>
                  <a:lnTo>
                    <a:pt x="1903" y="46"/>
                  </a:lnTo>
                  <a:lnTo>
                    <a:pt x="1910" y="57"/>
                  </a:lnTo>
                  <a:lnTo>
                    <a:pt x="2302" y="906"/>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0" name="Google Shape;770;p18"/>
            <p:cNvSpPr/>
            <p:nvPr/>
          </p:nvSpPr>
          <p:spPr>
            <a:xfrm>
              <a:off x="7451843" y="3236726"/>
              <a:ext cx="619168" cy="27069"/>
            </a:xfrm>
            <a:custGeom>
              <a:rect b="b" l="l" r="r" t="t"/>
              <a:pathLst>
                <a:path extrusionOk="0" h="91" w="2222">
                  <a:moveTo>
                    <a:pt x="2222" y="0"/>
                  </a:moveTo>
                  <a:lnTo>
                    <a:pt x="0" y="0"/>
                  </a:lnTo>
                  <a:lnTo>
                    <a:pt x="63" y="91"/>
                  </a:lnTo>
                  <a:lnTo>
                    <a:pt x="2159" y="91"/>
                  </a:lnTo>
                  <a:lnTo>
                    <a:pt x="2222" y="0"/>
                  </a:lnTo>
                  <a:close/>
                </a:path>
              </a:pathLst>
            </a:custGeom>
            <a:solidFill>
              <a:srgbClr val="9395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1" name="Google Shape;771;p18"/>
            <p:cNvSpPr/>
            <p:nvPr/>
          </p:nvSpPr>
          <p:spPr>
            <a:xfrm>
              <a:off x="7769794" y="3024684"/>
              <a:ext cx="111562" cy="64664"/>
            </a:xfrm>
            <a:custGeom>
              <a:rect b="b" l="l" r="r" t="t"/>
              <a:pathLst>
                <a:path extrusionOk="0" h="216" w="400">
                  <a:moveTo>
                    <a:pt x="0" y="216"/>
                  </a:moveTo>
                  <a:lnTo>
                    <a:pt x="400" y="216"/>
                  </a:lnTo>
                  <a:lnTo>
                    <a:pt x="354" y="0"/>
                  </a:lnTo>
                  <a:lnTo>
                    <a:pt x="0" y="0"/>
                  </a:lnTo>
                  <a:lnTo>
                    <a:pt x="0" y="21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2" name="Google Shape;772;p18"/>
            <p:cNvSpPr/>
            <p:nvPr/>
          </p:nvSpPr>
          <p:spPr>
            <a:xfrm>
              <a:off x="7645682" y="3024684"/>
              <a:ext cx="108773" cy="64664"/>
            </a:xfrm>
            <a:custGeom>
              <a:rect b="b" l="l" r="r" t="t"/>
              <a:pathLst>
                <a:path extrusionOk="0" h="216" w="393">
                  <a:moveTo>
                    <a:pt x="393" y="216"/>
                  </a:moveTo>
                  <a:lnTo>
                    <a:pt x="393" y="0"/>
                  </a:lnTo>
                  <a:lnTo>
                    <a:pt x="45" y="0"/>
                  </a:lnTo>
                  <a:lnTo>
                    <a:pt x="0" y="216"/>
                  </a:lnTo>
                  <a:lnTo>
                    <a:pt x="393" y="21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3" name="Google Shape;773;p18"/>
            <p:cNvSpPr/>
            <p:nvPr/>
          </p:nvSpPr>
          <p:spPr>
            <a:xfrm>
              <a:off x="7769794" y="2964531"/>
              <a:ext cx="94827" cy="45115"/>
            </a:xfrm>
            <a:custGeom>
              <a:rect b="b" l="l" r="r" t="t"/>
              <a:pathLst>
                <a:path extrusionOk="0" h="150" w="343">
                  <a:moveTo>
                    <a:pt x="0" y="150"/>
                  </a:moveTo>
                  <a:lnTo>
                    <a:pt x="343" y="150"/>
                  </a:lnTo>
                  <a:lnTo>
                    <a:pt x="312" y="0"/>
                  </a:lnTo>
                  <a:lnTo>
                    <a:pt x="0" y="0"/>
                  </a:lnTo>
                  <a:lnTo>
                    <a:pt x="0" y="15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4" name="Google Shape;774;p18"/>
            <p:cNvSpPr/>
            <p:nvPr/>
          </p:nvSpPr>
          <p:spPr>
            <a:xfrm>
              <a:off x="7624764" y="3104388"/>
              <a:ext cx="129691" cy="93238"/>
            </a:xfrm>
            <a:custGeom>
              <a:rect b="b" l="l" r="r" t="t"/>
              <a:pathLst>
                <a:path extrusionOk="0" h="306" w="468">
                  <a:moveTo>
                    <a:pt x="468" y="306"/>
                  </a:moveTo>
                  <a:lnTo>
                    <a:pt x="468" y="0"/>
                  </a:lnTo>
                  <a:lnTo>
                    <a:pt x="64" y="0"/>
                  </a:lnTo>
                  <a:lnTo>
                    <a:pt x="0" y="306"/>
                  </a:lnTo>
                  <a:lnTo>
                    <a:pt x="468" y="30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5" name="Google Shape;775;p18"/>
            <p:cNvSpPr/>
            <p:nvPr/>
          </p:nvSpPr>
          <p:spPr>
            <a:xfrm>
              <a:off x="7522964" y="3024684"/>
              <a:ext cx="119929" cy="64664"/>
            </a:xfrm>
            <a:custGeom>
              <a:rect b="b" l="l" r="r" t="t"/>
              <a:pathLst>
                <a:path extrusionOk="0" h="216" w="429">
                  <a:moveTo>
                    <a:pt x="93" y="0"/>
                  </a:moveTo>
                  <a:lnTo>
                    <a:pt x="0" y="216"/>
                  </a:lnTo>
                  <a:lnTo>
                    <a:pt x="385" y="216"/>
                  </a:lnTo>
                  <a:lnTo>
                    <a:pt x="429" y="0"/>
                  </a:lnTo>
                  <a:lnTo>
                    <a:pt x="93"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6" name="Google Shape;776;p18"/>
            <p:cNvSpPr/>
            <p:nvPr/>
          </p:nvSpPr>
          <p:spPr>
            <a:xfrm>
              <a:off x="7661022" y="2964531"/>
              <a:ext cx="93434" cy="45115"/>
            </a:xfrm>
            <a:custGeom>
              <a:rect b="b" l="l" r="r" t="t"/>
              <a:pathLst>
                <a:path extrusionOk="0" h="150" w="337">
                  <a:moveTo>
                    <a:pt x="337" y="0"/>
                  </a:moveTo>
                  <a:lnTo>
                    <a:pt x="31" y="0"/>
                  </a:lnTo>
                  <a:lnTo>
                    <a:pt x="0" y="150"/>
                  </a:lnTo>
                  <a:lnTo>
                    <a:pt x="337" y="150"/>
                  </a:lnTo>
                  <a:lnTo>
                    <a:pt x="337"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7" name="Google Shape;777;p18"/>
            <p:cNvSpPr/>
            <p:nvPr/>
          </p:nvSpPr>
          <p:spPr>
            <a:xfrm>
              <a:off x="7555038" y="2964531"/>
              <a:ext cx="99011" cy="45115"/>
            </a:xfrm>
            <a:custGeom>
              <a:rect b="b" l="l" r="r" t="t"/>
              <a:pathLst>
                <a:path extrusionOk="0" h="150" w="356">
                  <a:moveTo>
                    <a:pt x="324" y="150"/>
                  </a:moveTo>
                  <a:lnTo>
                    <a:pt x="356" y="0"/>
                  </a:lnTo>
                  <a:lnTo>
                    <a:pt x="66" y="0"/>
                  </a:lnTo>
                  <a:lnTo>
                    <a:pt x="0" y="150"/>
                  </a:lnTo>
                  <a:lnTo>
                    <a:pt x="324" y="15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8" name="Google Shape;778;p18"/>
            <p:cNvSpPr/>
            <p:nvPr/>
          </p:nvSpPr>
          <p:spPr>
            <a:xfrm>
              <a:off x="7769794" y="3104388"/>
              <a:ext cx="132480" cy="93238"/>
            </a:xfrm>
            <a:custGeom>
              <a:rect b="b" l="l" r="r" t="t"/>
              <a:pathLst>
                <a:path extrusionOk="0" h="306" w="475">
                  <a:moveTo>
                    <a:pt x="411" y="0"/>
                  </a:moveTo>
                  <a:lnTo>
                    <a:pt x="0" y="0"/>
                  </a:lnTo>
                  <a:lnTo>
                    <a:pt x="0" y="306"/>
                  </a:lnTo>
                  <a:lnTo>
                    <a:pt x="475" y="306"/>
                  </a:lnTo>
                  <a:lnTo>
                    <a:pt x="411"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p18"/>
            <p:cNvSpPr/>
            <p:nvPr/>
          </p:nvSpPr>
          <p:spPr>
            <a:xfrm>
              <a:off x="7871595" y="2964531"/>
              <a:ext cx="96222" cy="45115"/>
            </a:xfrm>
            <a:custGeom>
              <a:rect b="b" l="l" r="r" t="t"/>
              <a:pathLst>
                <a:path extrusionOk="0" h="150" w="348">
                  <a:moveTo>
                    <a:pt x="32" y="150"/>
                  </a:moveTo>
                  <a:lnTo>
                    <a:pt x="348" y="150"/>
                  </a:lnTo>
                  <a:lnTo>
                    <a:pt x="283" y="0"/>
                  </a:lnTo>
                  <a:lnTo>
                    <a:pt x="0" y="0"/>
                  </a:lnTo>
                  <a:lnTo>
                    <a:pt x="32" y="15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0" name="Google Shape;780;p18"/>
            <p:cNvSpPr/>
            <p:nvPr/>
          </p:nvSpPr>
          <p:spPr>
            <a:xfrm>
              <a:off x="7479734" y="3104388"/>
              <a:ext cx="147819" cy="93238"/>
            </a:xfrm>
            <a:custGeom>
              <a:rect b="b" l="l" r="r" t="t"/>
              <a:pathLst>
                <a:path extrusionOk="0" h="306" w="530">
                  <a:moveTo>
                    <a:pt x="530" y="0"/>
                  </a:moveTo>
                  <a:lnTo>
                    <a:pt x="133" y="0"/>
                  </a:lnTo>
                  <a:lnTo>
                    <a:pt x="0" y="306"/>
                  </a:lnTo>
                  <a:lnTo>
                    <a:pt x="466" y="306"/>
                  </a:lnTo>
                  <a:lnTo>
                    <a:pt x="530"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1" name="Google Shape;781;p18"/>
            <p:cNvSpPr/>
            <p:nvPr/>
          </p:nvSpPr>
          <p:spPr>
            <a:xfrm>
              <a:off x="7882751" y="3024684"/>
              <a:ext cx="118535" cy="64664"/>
            </a:xfrm>
            <a:custGeom>
              <a:rect b="b" l="l" r="r" t="t"/>
              <a:pathLst>
                <a:path extrusionOk="0" h="216" w="422">
                  <a:moveTo>
                    <a:pt x="46" y="216"/>
                  </a:moveTo>
                  <a:lnTo>
                    <a:pt x="422" y="216"/>
                  </a:lnTo>
                  <a:lnTo>
                    <a:pt x="328" y="0"/>
                  </a:lnTo>
                  <a:lnTo>
                    <a:pt x="0" y="0"/>
                  </a:lnTo>
                  <a:lnTo>
                    <a:pt x="46" y="216"/>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2" name="Google Shape;782;p18"/>
            <p:cNvSpPr/>
            <p:nvPr/>
          </p:nvSpPr>
          <p:spPr>
            <a:xfrm>
              <a:off x="7898090" y="3104388"/>
              <a:ext cx="146425" cy="93238"/>
            </a:xfrm>
            <a:custGeom>
              <a:rect b="b" l="l" r="r" t="t"/>
              <a:pathLst>
                <a:path extrusionOk="0" h="306" w="523">
                  <a:moveTo>
                    <a:pt x="390" y="0"/>
                  </a:moveTo>
                  <a:lnTo>
                    <a:pt x="0" y="0"/>
                  </a:lnTo>
                  <a:lnTo>
                    <a:pt x="64" y="306"/>
                  </a:lnTo>
                  <a:lnTo>
                    <a:pt x="523" y="306"/>
                  </a:lnTo>
                  <a:lnTo>
                    <a:pt x="390" y="0"/>
                  </a:lnTo>
                  <a:close/>
                </a:path>
              </a:pathLst>
            </a:custGeom>
            <a:solidFill>
              <a:srgbClr val="5090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3" name="Google Shape;783;p18"/>
            <p:cNvSpPr/>
            <p:nvPr/>
          </p:nvSpPr>
          <p:spPr>
            <a:xfrm>
              <a:off x="7691701" y="3251764"/>
              <a:ext cx="136663" cy="178956"/>
            </a:xfrm>
            <a:custGeom>
              <a:rect b="b" l="l" r="r" t="t"/>
              <a:pathLst>
                <a:path extrusionOk="0" h="597" w="491">
                  <a:moveTo>
                    <a:pt x="491" y="597"/>
                  </a:moveTo>
                  <a:lnTo>
                    <a:pt x="0" y="597"/>
                  </a:lnTo>
                  <a:lnTo>
                    <a:pt x="83" y="0"/>
                  </a:lnTo>
                  <a:lnTo>
                    <a:pt x="407" y="0"/>
                  </a:lnTo>
                  <a:lnTo>
                    <a:pt x="491" y="597"/>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4" name="Google Shape;784;p18"/>
            <p:cNvSpPr/>
            <p:nvPr/>
          </p:nvSpPr>
          <p:spPr>
            <a:xfrm>
              <a:off x="7782346" y="3251764"/>
              <a:ext cx="46020" cy="178956"/>
            </a:xfrm>
            <a:custGeom>
              <a:rect b="b" l="l" r="r" t="t"/>
              <a:pathLst>
                <a:path extrusionOk="0" h="597" w="168">
                  <a:moveTo>
                    <a:pt x="84" y="0"/>
                  </a:moveTo>
                  <a:lnTo>
                    <a:pt x="0" y="0"/>
                  </a:lnTo>
                  <a:lnTo>
                    <a:pt x="84" y="597"/>
                  </a:lnTo>
                  <a:lnTo>
                    <a:pt x="168" y="597"/>
                  </a:lnTo>
                  <a:lnTo>
                    <a:pt x="84" y="0"/>
                  </a:lnTo>
                  <a:close/>
                </a:path>
              </a:pathLst>
            </a:custGeom>
            <a:solidFill>
              <a:srgbClr val="BCBD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5" name="Google Shape;785;p18"/>
            <p:cNvSpPr/>
            <p:nvPr/>
          </p:nvSpPr>
          <p:spPr>
            <a:xfrm>
              <a:off x="9227071" y="2785575"/>
              <a:ext cx="515973" cy="569953"/>
            </a:xfrm>
            <a:custGeom>
              <a:rect b="b" l="l" r="r" t="t"/>
              <a:pathLst>
                <a:path extrusionOk="0" h="1897" w="1851">
                  <a:moveTo>
                    <a:pt x="1851" y="1897"/>
                  </a:moveTo>
                  <a:lnTo>
                    <a:pt x="0" y="1897"/>
                  </a:lnTo>
                  <a:lnTo>
                    <a:pt x="0" y="924"/>
                  </a:lnTo>
                  <a:lnTo>
                    <a:pt x="925" y="0"/>
                  </a:lnTo>
                  <a:lnTo>
                    <a:pt x="1851" y="924"/>
                  </a:lnTo>
                  <a:lnTo>
                    <a:pt x="1851" y="18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6" name="Google Shape;786;p18"/>
            <p:cNvSpPr/>
            <p:nvPr/>
          </p:nvSpPr>
          <p:spPr>
            <a:xfrm>
              <a:off x="9440432" y="3179579"/>
              <a:ext cx="85066" cy="174445"/>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p18"/>
            <p:cNvSpPr/>
            <p:nvPr/>
          </p:nvSpPr>
          <p:spPr>
            <a:xfrm>
              <a:off x="9447405" y="3187098"/>
              <a:ext cx="76699" cy="166926"/>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8" name="Google Shape;788;p18"/>
            <p:cNvSpPr/>
            <p:nvPr/>
          </p:nvSpPr>
          <p:spPr>
            <a:xfrm>
              <a:off x="9469717" y="2752490"/>
              <a:ext cx="317951" cy="342874"/>
            </a:xfrm>
            <a:custGeom>
              <a:rect b="b" l="l" r="r" t="t"/>
              <a:pathLst>
                <a:path extrusionOk="0" h="1138" w="1139">
                  <a:moveTo>
                    <a:pt x="1046" y="1138"/>
                  </a:moveTo>
                  <a:lnTo>
                    <a:pt x="1139" y="1046"/>
                  </a:lnTo>
                  <a:lnTo>
                    <a:pt x="93" y="0"/>
                  </a:lnTo>
                  <a:lnTo>
                    <a:pt x="0" y="93"/>
                  </a:lnTo>
                  <a:lnTo>
                    <a:pt x="1046" y="1138"/>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9" name="Google Shape;789;p18"/>
            <p:cNvSpPr/>
            <p:nvPr/>
          </p:nvSpPr>
          <p:spPr>
            <a:xfrm>
              <a:off x="9475295" y="2746475"/>
              <a:ext cx="317951" cy="341370"/>
            </a:xfrm>
            <a:custGeom>
              <a:rect b="b" l="l" r="r" t="t"/>
              <a:pathLst>
                <a:path extrusionOk="0" h="1138" w="1140">
                  <a:moveTo>
                    <a:pt x="1047" y="1138"/>
                  </a:moveTo>
                  <a:lnTo>
                    <a:pt x="1140" y="1045"/>
                  </a:lnTo>
                  <a:lnTo>
                    <a:pt x="93" y="0"/>
                  </a:lnTo>
                  <a:lnTo>
                    <a:pt x="0" y="93"/>
                  </a:lnTo>
                  <a:lnTo>
                    <a:pt x="1047" y="1138"/>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0" name="Google Shape;790;p18"/>
            <p:cNvSpPr/>
            <p:nvPr/>
          </p:nvSpPr>
          <p:spPr>
            <a:xfrm>
              <a:off x="9178262" y="2716398"/>
              <a:ext cx="344448" cy="371447"/>
            </a:xfrm>
            <a:custGeom>
              <a:rect b="b" l="l" r="r" t="t"/>
              <a:pathLst>
                <a:path extrusionOk="0" h="1234" w="1235">
                  <a:moveTo>
                    <a:pt x="93" y="1234"/>
                  </a:moveTo>
                  <a:lnTo>
                    <a:pt x="0" y="1141"/>
                  </a:lnTo>
                  <a:lnTo>
                    <a:pt x="1142" y="0"/>
                  </a:lnTo>
                  <a:lnTo>
                    <a:pt x="1235" y="93"/>
                  </a:lnTo>
                  <a:lnTo>
                    <a:pt x="93" y="1234"/>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1" name="Google Shape;791;p18"/>
            <p:cNvSpPr/>
            <p:nvPr/>
          </p:nvSpPr>
          <p:spPr>
            <a:xfrm>
              <a:off x="9373494"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2" name="Google Shape;792;p18"/>
            <p:cNvSpPr/>
            <p:nvPr/>
          </p:nvSpPr>
          <p:spPr>
            <a:xfrm>
              <a:off x="9379073"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3" name="Google Shape;793;p18"/>
            <p:cNvSpPr/>
            <p:nvPr/>
          </p:nvSpPr>
          <p:spPr>
            <a:xfrm>
              <a:off x="9419514"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4" name="Google Shape;794;p18"/>
            <p:cNvSpPr/>
            <p:nvPr/>
          </p:nvSpPr>
          <p:spPr>
            <a:xfrm>
              <a:off x="9380467"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5" name="Google Shape;795;p18"/>
            <p:cNvSpPr/>
            <p:nvPr/>
          </p:nvSpPr>
          <p:spPr>
            <a:xfrm>
              <a:off x="9420908"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6" name="Google Shape;796;p18"/>
            <p:cNvSpPr/>
            <p:nvPr/>
          </p:nvSpPr>
          <p:spPr>
            <a:xfrm>
              <a:off x="9380467"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7" name="Google Shape;797;p18"/>
            <p:cNvSpPr/>
            <p:nvPr/>
          </p:nvSpPr>
          <p:spPr>
            <a:xfrm>
              <a:off x="9420908"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8" name="Google Shape;798;p18"/>
            <p:cNvSpPr/>
            <p:nvPr/>
          </p:nvSpPr>
          <p:spPr>
            <a:xfrm>
              <a:off x="9305163" y="3179579"/>
              <a:ext cx="86461"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9" name="Google Shape;799;p18"/>
            <p:cNvSpPr/>
            <p:nvPr/>
          </p:nvSpPr>
          <p:spPr>
            <a:xfrm>
              <a:off x="9310741"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0" name="Google Shape;800;p18"/>
            <p:cNvSpPr/>
            <p:nvPr/>
          </p:nvSpPr>
          <p:spPr>
            <a:xfrm>
              <a:off x="9351182"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1" name="Google Shape;801;p18"/>
            <p:cNvSpPr/>
            <p:nvPr/>
          </p:nvSpPr>
          <p:spPr>
            <a:xfrm>
              <a:off x="9312136"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2" name="Google Shape;802;p18"/>
            <p:cNvSpPr/>
            <p:nvPr/>
          </p:nvSpPr>
          <p:spPr>
            <a:xfrm>
              <a:off x="9352577"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3" name="Google Shape;803;p18"/>
            <p:cNvSpPr/>
            <p:nvPr/>
          </p:nvSpPr>
          <p:spPr>
            <a:xfrm>
              <a:off x="9312136"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4" name="Google Shape;804;p18"/>
            <p:cNvSpPr/>
            <p:nvPr/>
          </p:nvSpPr>
          <p:spPr>
            <a:xfrm>
              <a:off x="9352577" y="3185595"/>
              <a:ext cx="15340" cy="93238"/>
            </a:xfrm>
            <a:custGeom>
              <a:rect b="b" l="l" r="r" t="t"/>
              <a:pathLst>
                <a:path extrusionOk="0" h="307" w="56">
                  <a:moveTo>
                    <a:pt x="0" y="0"/>
                  </a:moveTo>
                  <a:lnTo>
                    <a:pt x="56"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5" name="Google Shape;805;p18"/>
            <p:cNvSpPr/>
            <p:nvPr/>
          </p:nvSpPr>
          <p:spPr>
            <a:xfrm>
              <a:off x="9578490" y="3179579"/>
              <a:ext cx="86461"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6" name="Google Shape;806;p18"/>
            <p:cNvSpPr/>
            <p:nvPr/>
          </p:nvSpPr>
          <p:spPr>
            <a:xfrm>
              <a:off x="9584068"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7" name="Google Shape;807;p18"/>
            <p:cNvSpPr/>
            <p:nvPr/>
          </p:nvSpPr>
          <p:spPr>
            <a:xfrm>
              <a:off x="9624509"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8" name="Google Shape;808;p18"/>
            <p:cNvSpPr/>
            <p:nvPr/>
          </p:nvSpPr>
          <p:spPr>
            <a:xfrm>
              <a:off x="9585462"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9" name="Google Shape;809;p18"/>
            <p:cNvSpPr/>
            <p:nvPr/>
          </p:nvSpPr>
          <p:spPr>
            <a:xfrm>
              <a:off x="9625904"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p18"/>
            <p:cNvSpPr/>
            <p:nvPr/>
          </p:nvSpPr>
          <p:spPr>
            <a:xfrm>
              <a:off x="9585462"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1" name="Google Shape;811;p18"/>
            <p:cNvSpPr/>
            <p:nvPr/>
          </p:nvSpPr>
          <p:spPr>
            <a:xfrm>
              <a:off x="9625904"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2" name="Google Shape;812;p18"/>
            <p:cNvSpPr/>
            <p:nvPr/>
          </p:nvSpPr>
          <p:spPr>
            <a:xfrm>
              <a:off x="9510158"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18"/>
            <p:cNvSpPr/>
            <p:nvPr/>
          </p:nvSpPr>
          <p:spPr>
            <a:xfrm>
              <a:off x="9514342" y="3039723"/>
              <a:ext cx="36258"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4" name="Google Shape;814;p18"/>
            <p:cNvSpPr/>
            <p:nvPr/>
          </p:nvSpPr>
          <p:spPr>
            <a:xfrm>
              <a:off x="9556178"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5" name="Google Shape;815;p18"/>
            <p:cNvSpPr/>
            <p:nvPr/>
          </p:nvSpPr>
          <p:spPr>
            <a:xfrm>
              <a:off x="9517131"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18"/>
            <p:cNvSpPr/>
            <p:nvPr/>
          </p:nvSpPr>
          <p:spPr>
            <a:xfrm>
              <a:off x="9557571"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p18"/>
            <p:cNvSpPr/>
            <p:nvPr/>
          </p:nvSpPr>
          <p:spPr>
            <a:xfrm>
              <a:off x="9517131"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8" name="Google Shape;818;p18"/>
            <p:cNvSpPr/>
            <p:nvPr/>
          </p:nvSpPr>
          <p:spPr>
            <a:xfrm>
              <a:off x="9557571"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9" name="Google Shape;819;p18"/>
            <p:cNvSpPr/>
            <p:nvPr/>
          </p:nvSpPr>
          <p:spPr>
            <a:xfrm>
              <a:off x="9227071" y="2785575"/>
              <a:ext cx="515973" cy="569953"/>
            </a:xfrm>
            <a:custGeom>
              <a:rect b="b" l="l" r="r" t="t"/>
              <a:pathLst>
                <a:path extrusionOk="0" h="1898" w="1851">
                  <a:moveTo>
                    <a:pt x="925" y="0"/>
                  </a:moveTo>
                  <a:lnTo>
                    <a:pt x="0" y="925"/>
                  </a:lnTo>
                  <a:lnTo>
                    <a:pt x="0" y="993"/>
                  </a:lnTo>
                  <a:lnTo>
                    <a:pt x="925" y="69"/>
                  </a:lnTo>
                  <a:lnTo>
                    <a:pt x="1724" y="866"/>
                  </a:lnTo>
                  <a:lnTo>
                    <a:pt x="1724" y="1898"/>
                  </a:lnTo>
                  <a:lnTo>
                    <a:pt x="1851" y="1898"/>
                  </a:lnTo>
                  <a:lnTo>
                    <a:pt x="1851" y="925"/>
                  </a:lnTo>
                  <a:lnTo>
                    <a:pt x="925"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0" name="Google Shape;820;p18"/>
            <p:cNvSpPr/>
            <p:nvPr/>
          </p:nvSpPr>
          <p:spPr>
            <a:xfrm>
              <a:off x="8296923" y="2420142"/>
              <a:ext cx="923173" cy="935386"/>
            </a:xfrm>
            <a:custGeom>
              <a:rect b="b" l="l" r="r" t="t"/>
              <a:pathLst>
                <a:path extrusionOk="0" h="3112" w="3306">
                  <a:moveTo>
                    <a:pt x="3306" y="3112"/>
                  </a:moveTo>
                  <a:lnTo>
                    <a:pt x="0" y="3112"/>
                  </a:lnTo>
                  <a:lnTo>
                    <a:pt x="0" y="1650"/>
                  </a:lnTo>
                  <a:lnTo>
                    <a:pt x="1653" y="0"/>
                  </a:lnTo>
                  <a:lnTo>
                    <a:pt x="3306" y="1650"/>
                  </a:lnTo>
                  <a:lnTo>
                    <a:pt x="3306" y="31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1" name="Google Shape;821;p18"/>
            <p:cNvSpPr/>
            <p:nvPr/>
          </p:nvSpPr>
          <p:spPr>
            <a:xfrm>
              <a:off x="8679023" y="3044235"/>
              <a:ext cx="150609" cy="311294"/>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2" name="Google Shape;822;p18"/>
            <p:cNvSpPr/>
            <p:nvPr/>
          </p:nvSpPr>
          <p:spPr>
            <a:xfrm>
              <a:off x="8690179" y="3056266"/>
              <a:ext cx="139452" cy="299263"/>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3" name="Google Shape;823;p18"/>
            <p:cNvSpPr/>
            <p:nvPr/>
          </p:nvSpPr>
          <p:spPr>
            <a:xfrm>
              <a:off x="8730620" y="2361493"/>
              <a:ext cx="567571" cy="612061"/>
            </a:xfrm>
            <a:custGeom>
              <a:rect b="b" l="l" r="r" t="t"/>
              <a:pathLst>
                <a:path extrusionOk="0" h="2033" w="2034">
                  <a:moveTo>
                    <a:pt x="1868" y="2033"/>
                  </a:moveTo>
                  <a:lnTo>
                    <a:pt x="2034" y="1868"/>
                  </a:lnTo>
                  <a:lnTo>
                    <a:pt x="165" y="0"/>
                  </a:lnTo>
                  <a:lnTo>
                    <a:pt x="0" y="165"/>
                  </a:lnTo>
                  <a:lnTo>
                    <a:pt x="1868" y="2033"/>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18"/>
            <p:cNvSpPr/>
            <p:nvPr/>
          </p:nvSpPr>
          <p:spPr>
            <a:xfrm>
              <a:off x="8740382" y="2349463"/>
              <a:ext cx="567571" cy="612061"/>
            </a:xfrm>
            <a:custGeom>
              <a:rect b="b" l="l" r="r" t="t"/>
              <a:pathLst>
                <a:path extrusionOk="0" h="2033" w="2034">
                  <a:moveTo>
                    <a:pt x="1869" y="2033"/>
                  </a:moveTo>
                  <a:lnTo>
                    <a:pt x="2034" y="1868"/>
                  </a:lnTo>
                  <a:lnTo>
                    <a:pt x="166" y="0"/>
                  </a:lnTo>
                  <a:lnTo>
                    <a:pt x="0" y="166"/>
                  </a:lnTo>
                  <a:lnTo>
                    <a:pt x="1869" y="2033"/>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5" name="Google Shape;825;p18"/>
            <p:cNvSpPr/>
            <p:nvPr/>
          </p:nvSpPr>
          <p:spPr>
            <a:xfrm>
              <a:off x="8209069" y="2298332"/>
              <a:ext cx="614985" cy="663191"/>
            </a:xfrm>
            <a:custGeom>
              <a:rect b="b" l="l" r="r" t="t"/>
              <a:pathLst>
                <a:path extrusionOk="0" h="2205" w="2206">
                  <a:moveTo>
                    <a:pt x="166" y="2205"/>
                  </a:moveTo>
                  <a:lnTo>
                    <a:pt x="0" y="2040"/>
                  </a:lnTo>
                  <a:lnTo>
                    <a:pt x="2041" y="0"/>
                  </a:lnTo>
                  <a:lnTo>
                    <a:pt x="2206" y="165"/>
                  </a:lnTo>
                  <a:lnTo>
                    <a:pt x="166" y="2205"/>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18"/>
            <p:cNvSpPr/>
            <p:nvPr/>
          </p:nvSpPr>
          <p:spPr>
            <a:xfrm>
              <a:off x="8559094" y="2785575"/>
              <a:ext cx="154792"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18"/>
            <p:cNvSpPr/>
            <p:nvPr/>
          </p:nvSpPr>
          <p:spPr>
            <a:xfrm>
              <a:off x="8568856"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18"/>
            <p:cNvSpPr/>
            <p:nvPr/>
          </p:nvSpPr>
          <p:spPr>
            <a:xfrm>
              <a:off x="8641371"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9" name="Google Shape;829;p18"/>
            <p:cNvSpPr/>
            <p:nvPr/>
          </p:nvSpPr>
          <p:spPr>
            <a:xfrm>
              <a:off x="8571645"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p18"/>
            <p:cNvSpPr/>
            <p:nvPr/>
          </p:nvSpPr>
          <p:spPr>
            <a:xfrm>
              <a:off x="8644160"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1" name="Google Shape;831;p18"/>
            <p:cNvSpPr/>
            <p:nvPr/>
          </p:nvSpPr>
          <p:spPr>
            <a:xfrm>
              <a:off x="8571645"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18"/>
            <p:cNvSpPr/>
            <p:nvPr/>
          </p:nvSpPr>
          <p:spPr>
            <a:xfrm>
              <a:off x="8644160" y="2794598"/>
              <a:ext cx="27890" cy="141360"/>
            </a:xfrm>
            <a:custGeom>
              <a:rect b="b" l="l" r="r" t="t"/>
              <a:pathLst>
                <a:path extrusionOk="0" h="472" w="99">
                  <a:moveTo>
                    <a:pt x="0" y="0"/>
                  </a:moveTo>
                  <a:lnTo>
                    <a:pt x="99"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3" name="Google Shape;833;p18"/>
            <p:cNvSpPr/>
            <p:nvPr/>
          </p:nvSpPr>
          <p:spPr>
            <a:xfrm>
              <a:off x="8436376" y="3044235"/>
              <a:ext cx="156187"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p18"/>
            <p:cNvSpPr/>
            <p:nvPr/>
          </p:nvSpPr>
          <p:spPr>
            <a:xfrm>
              <a:off x="8446138"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5" name="Google Shape;835;p18"/>
            <p:cNvSpPr/>
            <p:nvPr/>
          </p:nvSpPr>
          <p:spPr>
            <a:xfrm>
              <a:off x="8518653"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6" name="Google Shape;836;p18"/>
            <p:cNvSpPr/>
            <p:nvPr/>
          </p:nvSpPr>
          <p:spPr>
            <a:xfrm>
              <a:off x="8448927"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7" name="Google Shape;837;p18"/>
            <p:cNvSpPr/>
            <p:nvPr/>
          </p:nvSpPr>
          <p:spPr>
            <a:xfrm>
              <a:off x="8521442" y="3056266"/>
              <a:ext cx="58570"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8" name="Google Shape;838;p18"/>
            <p:cNvSpPr/>
            <p:nvPr/>
          </p:nvSpPr>
          <p:spPr>
            <a:xfrm>
              <a:off x="8448927" y="3056266"/>
              <a:ext cx="26496"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9" name="Google Shape;839;p18"/>
            <p:cNvSpPr/>
            <p:nvPr/>
          </p:nvSpPr>
          <p:spPr>
            <a:xfrm>
              <a:off x="8521442"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0" name="Google Shape;840;p18"/>
            <p:cNvSpPr/>
            <p:nvPr/>
          </p:nvSpPr>
          <p:spPr>
            <a:xfrm>
              <a:off x="8925854" y="3044235"/>
              <a:ext cx="154792"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1" name="Google Shape;841;p18"/>
            <p:cNvSpPr/>
            <p:nvPr/>
          </p:nvSpPr>
          <p:spPr>
            <a:xfrm>
              <a:off x="8935615"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2" name="Google Shape;842;p18"/>
            <p:cNvSpPr/>
            <p:nvPr/>
          </p:nvSpPr>
          <p:spPr>
            <a:xfrm>
              <a:off x="9008130"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3" name="Google Shape;843;p18"/>
            <p:cNvSpPr/>
            <p:nvPr/>
          </p:nvSpPr>
          <p:spPr>
            <a:xfrm>
              <a:off x="8937010" y="3056266"/>
              <a:ext cx="58570"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4" name="Google Shape;844;p18"/>
            <p:cNvSpPr/>
            <p:nvPr/>
          </p:nvSpPr>
          <p:spPr>
            <a:xfrm>
              <a:off x="9010919"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5" name="Google Shape;845;p18"/>
            <p:cNvSpPr/>
            <p:nvPr/>
          </p:nvSpPr>
          <p:spPr>
            <a:xfrm>
              <a:off x="8937010"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6" name="Google Shape;846;p18"/>
            <p:cNvSpPr/>
            <p:nvPr/>
          </p:nvSpPr>
          <p:spPr>
            <a:xfrm>
              <a:off x="9010919"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p18"/>
            <p:cNvSpPr/>
            <p:nvPr/>
          </p:nvSpPr>
          <p:spPr>
            <a:xfrm>
              <a:off x="8801740" y="2785575"/>
              <a:ext cx="156187"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8" name="Google Shape;848;p18"/>
            <p:cNvSpPr/>
            <p:nvPr/>
          </p:nvSpPr>
          <p:spPr>
            <a:xfrm>
              <a:off x="8811503" y="2793093"/>
              <a:ext cx="64148"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9" name="Google Shape;849;p18"/>
            <p:cNvSpPr/>
            <p:nvPr/>
          </p:nvSpPr>
          <p:spPr>
            <a:xfrm>
              <a:off x="8885412"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p18"/>
            <p:cNvSpPr/>
            <p:nvPr/>
          </p:nvSpPr>
          <p:spPr>
            <a:xfrm>
              <a:off x="8814292" y="2794598"/>
              <a:ext cx="58570"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18"/>
            <p:cNvSpPr/>
            <p:nvPr/>
          </p:nvSpPr>
          <p:spPr>
            <a:xfrm>
              <a:off x="8888201"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18"/>
            <p:cNvSpPr/>
            <p:nvPr/>
          </p:nvSpPr>
          <p:spPr>
            <a:xfrm>
              <a:off x="8814292" y="2794598"/>
              <a:ext cx="27890"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3" name="Google Shape;853;p18"/>
            <p:cNvSpPr/>
            <p:nvPr/>
          </p:nvSpPr>
          <p:spPr>
            <a:xfrm>
              <a:off x="8888201"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4" name="Google Shape;854;p18"/>
            <p:cNvSpPr/>
            <p:nvPr/>
          </p:nvSpPr>
          <p:spPr>
            <a:xfrm>
              <a:off x="8296923" y="2420142"/>
              <a:ext cx="923173" cy="935386"/>
            </a:xfrm>
            <a:custGeom>
              <a:rect b="b" l="l" r="r" t="t"/>
              <a:pathLst>
                <a:path extrusionOk="0" h="3113" w="3306">
                  <a:moveTo>
                    <a:pt x="1653" y="0"/>
                  </a:moveTo>
                  <a:lnTo>
                    <a:pt x="0" y="1652"/>
                  </a:lnTo>
                  <a:lnTo>
                    <a:pt x="0" y="1774"/>
                  </a:lnTo>
                  <a:lnTo>
                    <a:pt x="1653" y="122"/>
                  </a:lnTo>
                  <a:lnTo>
                    <a:pt x="3079" y="1546"/>
                  </a:lnTo>
                  <a:lnTo>
                    <a:pt x="3079" y="3113"/>
                  </a:lnTo>
                  <a:lnTo>
                    <a:pt x="3306" y="3113"/>
                  </a:lnTo>
                  <a:lnTo>
                    <a:pt x="3306" y="1652"/>
                  </a:lnTo>
                  <a:lnTo>
                    <a:pt x="1653"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5" name="Google Shape;855;p18"/>
            <p:cNvSpPr/>
            <p:nvPr/>
          </p:nvSpPr>
          <p:spPr>
            <a:xfrm>
              <a:off x="10756861" y="2785575"/>
              <a:ext cx="515973" cy="569953"/>
            </a:xfrm>
            <a:custGeom>
              <a:rect b="b" l="l" r="r" t="t"/>
              <a:pathLst>
                <a:path extrusionOk="0" h="1897" w="1851">
                  <a:moveTo>
                    <a:pt x="1851" y="1897"/>
                  </a:moveTo>
                  <a:lnTo>
                    <a:pt x="0" y="1897"/>
                  </a:lnTo>
                  <a:lnTo>
                    <a:pt x="0" y="924"/>
                  </a:lnTo>
                  <a:lnTo>
                    <a:pt x="926" y="0"/>
                  </a:lnTo>
                  <a:lnTo>
                    <a:pt x="1851" y="924"/>
                  </a:lnTo>
                  <a:lnTo>
                    <a:pt x="1851" y="18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6" name="Google Shape;856;p18"/>
            <p:cNvSpPr/>
            <p:nvPr/>
          </p:nvSpPr>
          <p:spPr>
            <a:xfrm>
              <a:off x="10971617" y="3179579"/>
              <a:ext cx="83672" cy="174445"/>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7" name="Google Shape;857;p18"/>
            <p:cNvSpPr/>
            <p:nvPr/>
          </p:nvSpPr>
          <p:spPr>
            <a:xfrm>
              <a:off x="10977195" y="3187098"/>
              <a:ext cx="78093" cy="166926"/>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8" name="Google Shape;858;p18"/>
            <p:cNvSpPr/>
            <p:nvPr/>
          </p:nvSpPr>
          <p:spPr>
            <a:xfrm>
              <a:off x="10999507" y="2752490"/>
              <a:ext cx="317951" cy="342874"/>
            </a:xfrm>
            <a:custGeom>
              <a:rect b="b" l="l" r="r" t="t"/>
              <a:pathLst>
                <a:path extrusionOk="0" h="1138" w="1138">
                  <a:moveTo>
                    <a:pt x="1045" y="1138"/>
                  </a:moveTo>
                  <a:lnTo>
                    <a:pt x="1138" y="1046"/>
                  </a:lnTo>
                  <a:lnTo>
                    <a:pt x="92" y="0"/>
                  </a:lnTo>
                  <a:lnTo>
                    <a:pt x="0" y="93"/>
                  </a:lnTo>
                  <a:lnTo>
                    <a:pt x="1045" y="1138"/>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9" name="Google Shape;859;p18"/>
            <p:cNvSpPr/>
            <p:nvPr/>
          </p:nvSpPr>
          <p:spPr>
            <a:xfrm>
              <a:off x="11005085" y="2746475"/>
              <a:ext cx="317951" cy="341370"/>
            </a:xfrm>
            <a:custGeom>
              <a:rect b="b" l="l" r="r" t="t"/>
              <a:pathLst>
                <a:path extrusionOk="0" h="1138" w="1140">
                  <a:moveTo>
                    <a:pt x="1047" y="1138"/>
                  </a:moveTo>
                  <a:lnTo>
                    <a:pt x="1140" y="1045"/>
                  </a:lnTo>
                  <a:lnTo>
                    <a:pt x="93" y="0"/>
                  </a:lnTo>
                  <a:lnTo>
                    <a:pt x="0" y="93"/>
                  </a:lnTo>
                  <a:lnTo>
                    <a:pt x="1047" y="1138"/>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0" name="Google Shape;860;p18"/>
            <p:cNvSpPr/>
            <p:nvPr/>
          </p:nvSpPr>
          <p:spPr>
            <a:xfrm>
              <a:off x="10708053" y="2716398"/>
              <a:ext cx="344448" cy="371447"/>
            </a:xfrm>
            <a:custGeom>
              <a:rect b="b" l="l" r="r" t="t"/>
              <a:pathLst>
                <a:path extrusionOk="0" h="1234" w="1234">
                  <a:moveTo>
                    <a:pt x="92" y="1234"/>
                  </a:moveTo>
                  <a:lnTo>
                    <a:pt x="0" y="1141"/>
                  </a:lnTo>
                  <a:lnTo>
                    <a:pt x="1142" y="0"/>
                  </a:lnTo>
                  <a:lnTo>
                    <a:pt x="1234" y="93"/>
                  </a:lnTo>
                  <a:lnTo>
                    <a:pt x="92" y="1234"/>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1" name="Google Shape;861;p18"/>
            <p:cNvSpPr/>
            <p:nvPr/>
          </p:nvSpPr>
          <p:spPr>
            <a:xfrm>
              <a:off x="10903286"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2" name="Google Shape;862;p18"/>
            <p:cNvSpPr/>
            <p:nvPr/>
          </p:nvSpPr>
          <p:spPr>
            <a:xfrm>
              <a:off x="10908864"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3" name="Google Shape;863;p18"/>
            <p:cNvSpPr/>
            <p:nvPr/>
          </p:nvSpPr>
          <p:spPr>
            <a:xfrm>
              <a:off x="10949305" y="3039723"/>
              <a:ext cx="36258"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4" name="Google Shape;864;p18"/>
            <p:cNvSpPr/>
            <p:nvPr/>
          </p:nvSpPr>
          <p:spPr>
            <a:xfrm>
              <a:off x="10910258"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5" name="Google Shape;865;p18"/>
            <p:cNvSpPr/>
            <p:nvPr/>
          </p:nvSpPr>
          <p:spPr>
            <a:xfrm>
              <a:off x="10950700" y="3039723"/>
              <a:ext cx="33468"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6" name="Google Shape;866;p18"/>
            <p:cNvSpPr/>
            <p:nvPr/>
          </p:nvSpPr>
          <p:spPr>
            <a:xfrm>
              <a:off x="10910258"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7" name="Google Shape;867;p18"/>
            <p:cNvSpPr/>
            <p:nvPr/>
          </p:nvSpPr>
          <p:spPr>
            <a:xfrm>
              <a:off x="10950700" y="3039723"/>
              <a:ext cx="15340" cy="79703"/>
            </a:xfrm>
            <a:custGeom>
              <a:rect b="b" l="l" r="r" t="t"/>
              <a:pathLst>
                <a:path extrusionOk="0" h="264" w="55">
                  <a:moveTo>
                    <a:pt x="0" y="0"/>
                  </a:moveTo>
                  <a:lnTo>
                    <a:pt x="55"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18"/>
            <p:cNvSpPr/>
            <p:nvPr/>
          </p:nvSpPr>
          <p:spPr>
            <a:xfrm>
              <a:off x="10834954" y="3179579"/>
              <a:ext cx="86461"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9" name="Google Shape;869;p18"/>
            <p:cNvSpPr/>
            <p:nvPr/>
          </p:nvSpPr>
          <p:spPr>
            <a:xfrm>
              <a:off x="10840532" y="3184091"/>
              <a:ext cx="34863"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0" name="Google Shape;870;p18"/>
            <p:cNvSpPr/>
            <p:nvPr/>
          </p:nvSpPr>
          <p:spPr>
            <a:xfrm>
              <a:off x="10880974"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1" name="Google Shape;871;p18"/>
            <p:cNvSpPr/>
            <p:nvPr/>
          </p:nvSpPr>
          <p:spPr>
            <a:xfrm>
              <a:off x="10841927"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2" name="Google Shape;872;p18"/>
            <p:cNvSpPr/>
            <p:nvPr/>
          </p:nvSpPr>
          <p:spPr>
            <a:xfrm>
              <a:off x="10882368" y="3185595"/>
              <a:ext cx="33468"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3" name="Google Shape;873;p18"/>
            <p:cNvSpPr/>
            <p:nvPr/>
          </p:nvSpPr>
          <p:spPr>
            <a:xfrm>
              <a:off x="10841927"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4" name="Google Shape;874;p18"/>
            <p:cNvSpPr/>
            <p:nvPr/>
          </p:nvSpPr>
          <p:spPr>
            <a:xfrm>
              <a:off x="10882368"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5" name="Google Shape;875;p18"/>
            <p:cNvSpPr/>
            <p:nvPr/>
          </p:nvSpPr>
          <p:spPr>
            <a:xfrm>
              <a:off x="11108280" y="3179579"/>
              <a:ext cx="87856" cy="105268"/>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6" name="Google Shape;876;p18"/>
            <p:cNvSpPr/>
            <p:nvPr/>
          </p:nvSpPr>
          <p:spPr>
            <a:xfrm>
              <a:off x="11113858"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7" name="Google Shape;877;p18"/>
            <p:cNvSpPr/>
            <p:nvPr/>
          </p:nvSpPr>
          <p:spPr>
            <a:xfrm>
              <a:off x="11154300" y="3184091"/>
              <a:ext cx="36258" cy="96246"/>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8" name="Google Shape;878;p18"/>
            <p:cNvSpPr/>
            <p:nvPr/>
          </p:nvSpPr>
          <p:spPr>
            <a:xfrm>
              <a:off x="11115253"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9" name="Google Shape;879;p18"/>
            <p:cNvSpPr/>
            <p:nvPr/>
          </p:nvSpPr>
          <p:spPr>
            <a:xfrm>
              <a:off x="11157089" y="3185595"/>
              <a:ext cx="32074" cy="9323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0" name="Google Shape;880;p18"/>
            <p:cNvSpPr/>
            <p:nvPr/>
          </p:nvSpPr>
          <p:spPr>
            <a:xfrm>
              <a:off x="11115253"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1" name="Google Shape;881;p18"/>
            <p:cNvSpPr/>
            <p:nvPr/>
          </p:nvSpPr>
          <p:spPr>
            <a:xfrm>
              <a:off x="11157089" y="3185595"/>
              <a:ext cx="15340" cy="93238"/>
            </a:xfrm>
            <a:custGeom>
              <a:rect b="b" l="l" r="r" t="t"/>
              <a:pathLst>
                <a:path extrusionOk="0" h="307" w="55">
                  <a:moveTo>
                    <a:pt x="0" y="0"/>
                  </a:moveTo>
                  <a:lnTo>
                    <a:pt x="55" y="0"/>
                  </a:lnTo>
                  <a:lnTo>
                    <a:pt x="0" y="307"/>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2" name="Google Shape;882;p18"/>
            <p:cNvSpPr/>
            <p:nvPr/>
          </p:nvSpPr>
          <p:spPr>
            <a:xfrm>
              <a:off x="11039949" y="3035211"/>
              <a:ext cx="86461" cy="9023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3" name="Google Shape;883;p18"/>
            <p:cNvSpPr/>
            <p:nvPr/>
          </p:nvSpPr>
          <p:spPr>
            <a:xfrm>
              <a:off x="11045527"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4" name="Google Shape;884;p18"/>
            <p:cNvSpPr/>
            <p:nvPr/>
          </p:nvSpPr>
          <p:spPr>
            <a:xfrm>
              <a:off x="11085968" y="3039723"/>
              <a:ext cx="34863" cy="81207"/>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5" name="Google Shape;885;p18"/>
            <p:cNvSpPr/>
            <p:nvPr/>
          </p:nvSpPr>
          <p:spPr>
            <a:xfrm>
              <a:off x="11046921"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6" name="Google Shape;886;p18"/>
            <p:cNvSpPr/>
            <p:nvPr/>
          </p:nvSpPr>
          <p:spPr>
            <a:xfrm>
              <a:off x="11087363" y="3039723"/>
              <a:ext cx="32074" cy="79703"/>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7" name="Google Shape;887;p18"/>
            <p:cNvSpPr/>
            <p:nvPr/>
          </p:nvSpPr>
          <p:spPr>
            <a:xfrm>
              <a:off x="11046921" y="3039723"/>
              <a:ext cx="15340" cy="79703"/>
            </a:xfrm>
            <a:custGeom>
              <a:rect b="b" l="l" r="r" t="t"/>
              <a:pathLst>
                <a:path extrusionOk="0" h="264" w="56">
                  <a:moveTo>
                    <a:pt x="0" y="0"/>
                  </a:moveTo>
                  <a:lnTo>
                    <a:pt x="56"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8" name="Google Shape;888;p18"/>
            <p:cNvSpPr/>
            <p:nvPr/>
          </p:nvSpPr>
          <p:spPr>
            <a:xfrm>
              <a:off x="11087363" y="3039723"/>
              <a:ext cx="15340" cy="79703"/>
            </a:xfrm>
            <a:custGeom>
              <a:rect b="b" l="l" r="r" t="t"/>
              <a:pathLst>
                <a:path extrusionOk="0" h="264" w="56">
                  <a:moveTo>
                    <a:pt x="0" y="0"/>
                  </a:moveTo>
                  <a:lnTo>
                    <a:pt x="56" y="0"/>
                  </a:lnTo>
                  <a:lnTo>
                    <a:pt x="0" y="264"/>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9" name="Google Shape;889;p18"/>
            <p:cNvSpPr/>
            <p:nvPr/>
          </p:nvSpPr>
          <p:spPr>
            <a:xfrm>
              <a:off x="10756861" y="2785575"/>
              <a:ext cx="515973" cy="569953"/>
            </a:xfrm>
            <a:custGeom>
              <a:rect b="b" l="l" r="r" t="t"/>
              <a:pathLst>
                <a:path extrusionOk="0" h="1898" w="1851">
                  <a:moveTo>
                    <a:pt x="926" y="0"/>
                  </a:moveTo>
                  <a:lnTo>
                    <a:pt x="0" y="925"/>
                  </a:lnTo>
                  <a:lnTo>
                    <a:pt x="0" y="993"/>
                  </a:lnTo>
                  <a:lnTo>
                    <a:pt x="926" y="69"/>
                  </a:lnTo>
                  <a:lnTo>
                    <a:pt x="1724" y="866"/>
                  </a:lnTo>
                  <a:lnTo>
                    <a:pt x="1724" y="1898"/>
                  </a:lnTo>
                  <a:lnTo>
                    <a:pt x="1851" y="1898"/>
                  </a:lnTo>
                  <a:lnTo>
                    <a:pt x="1851" y="925"/>
                  </a:lnTo>
                  <a:lnTo>
                    <a:pt x="926"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0" name="Google Shape;890;p18"/>
            <p:cNvSpPr/>
            <p:nvPr/>
          </p:nvSpPr>
          <p:spPr>
            <a:xfrm>
              <a:off x="9828109" y="2420142"/>
              <a:ext cx="921780" cy="935386"/>
            </a:xfrm>
            <a:custGeom>
              <a:rect b="b" l="l" r="r" t="t"/>
              <a:pathLst>
                <a:path extrusionOk="0" h="3112" w="3307">
                  <a:moveTo>
                    <a:pt x="3307" y="3112"/>
                  </a:moveTo>
                  <a:lnTo>
                    <a:pt x="0" y="3112"/>
                  </a:lnTo>
                  <a:lnTo>
                    <a:pt x="0" y="1650"/>
                  </a:lnTo>
                  <a:lnTo>
                    <a:pt x="1654" y="0"/>
                  </a:lnTo>
                  <a:lnTo>
                    <a:pt x="3307" y="1650"/>
                  </a:lnTo>
                  <a:lnTo>
                    <a:pt x="3307" y="31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1" name="Google Shape;891;p18"/>
            <p:cNvSpPr/>
            <p:nvPr/>
          </p:nvSpPr>
          <p:spPr>
            <a:xfrm>
              <a:off x="10210208" y="3044235"/>
              <a:ext cx="150609" cy="311294"/>
            </a:xfrm>
            <a:prstGeom prst="rect">
              <a:avLst/>
            </a:prstGeom>
            <a:solidFill>
              <a:srgbClr val="CF9C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2" name="Google Shape;892;p18"/>
            <p:cNvSpPr/>
            <p:nvPr/>
          </p:nvSpPr>
          <p:spPr>
            <a:xfrm>
              <a:off x="10221364" y="3056266"/>
              <a:ext cx="138058" cy="299263"/>
            </a:xfrm>
            <a:prstGeom prst="rect">
              <a:avLst/>
            </a:prstGeom>
            <a:solidFill>
              <a:srgbClr val="FFD3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3" name="Google Shape;893;p18"/>
            <p:cNvSpPr/>
            <p:nvPr/>
          </p:nvSpPr>
          <p:spPr>
            <a:xfrm>
              <a:off x="10261806" y="2361493"/>
              <a:ext cx="567571" cy="612061"/>
            </a:xfrm>
            <a:custGeom>
              <a:rect b="b" l="l" r="r" t="t"/>
              <a:pathLst>
                <a:path extrusionOk="0" h="2033" w="2035">
                  <a:moveTo>
                    <a:pt x="1869" y="2033"/>
                  </a:moveTo>
                  <a:lnTo>
                    <a:pt x="2035" y="1868"/>
                  </a:lnTo>
                  <a:lnTo>
                    <a:pt x="166" y="0"/>
                  </a:lnTo>
                  <a:lnTo>
                    <a:pt x="0" y="165"/>
                  </a:lnTo>
                  <a:lnTo>
                    <a:pt x="1869" y="2033"/>
                  </a:lnTo>
                  <a:close/>
                </a:path>
              </a:pathLst>
            </a:custGeom>
            <a:solidFill>
              <a:srgbClr val="AA053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4" name="Google Shape;894;p18"/>
            <p:cNvSpPr/>
            <p:nvPr/>
          </p:nvSpPr>
          <p:spPr>
            <a:xfrm>
              <a:off x="10271567" y="2349463"/>
              <a:ext cx="566176" cy="612061"/>
            </a:xfrm>
            <a:custGeom>
              <a:rect b="b" l="l" r="r" t="t"/>
              <a:pathLst>
                <a:path extrusionOk="0" h="2033" w="2034">
                  <a:moveTo>
                    <a:pt x="1868" y="2033"/>
                  </a:moveTo>
                  <a:lnTo>
                    <a:pt x="2034" y="1868"/>
                  </a:lnTo>
                  <a:lnTo>
                    <a:pt x="165" y="0"/>
                  </a:lnTo>
                  <a:lnTo>
                    <a:pt x="0" y="166"/>
                  </a:lnTo>
                  <a:lnTo>
                    <a:pt x="1868" y="2033"/>
                  </a:lnTo>
                  <a:close/>
                </a:path>
              </a:pathLst>
            </a:custGeom>
            <a:solidFill>
              <a:srgbClr val="F064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5" name="Google Shape;895;p18"/>
            <p:cNvSpPr/>
            <p:nvPr/>
          </p:nvSpPr>
          <p:spPr>
            <a:xfrm>
              <a:off x="9738859" y="2298332"/>
              <a:ext cx="616379" cy="663191"/>
            </a:xfrm>
            <a:custGeom>
              <a:rect b="b" l="l" r="r" t="t"/>
              <a:pathLst>
                <a:path extrusionOk="0" h="2205" w="2207">
                  <a:moveTo>
                    <a:pt x="166" y="2205"/>
                  </a:moveTo>
                  <a:lnTo>
                    <a:pt x="0" y="2040"/>
                  </a:lnTo>
                  <a:lnTo>
                    <a:pt x="2041" y="0"/>
                  </a:lnTo>
                  <a:lnTo>
                    <a:pt x="2207" y="165"/>
                  </a:lnTo>
                  <a:lnTo>
                    <a:pt x="166" y="2205"/>
                  </a:lnTo>
                  <a:close/>
                </a:path>
              </a:pathLst>
            </a:custGeom>
            <a:solidFill>
              <a:srgbClr val="E4566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6" name="Google Shape;896;p18"/>
            <p:cNvSpPr/>
            <p:nvPr/>
          </p:nvSpPr>
          <p:spPr>
            <a:xfrm>
              <a:off x="10088885" y="2785575"/>
              <a:ext cx="156187"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7" name="Google Shape;897;p18"/>
            <p:cNvSpPr/>
            <p:nvPr/>
          </p:nvSpPr>
          <p:spPr>
            <a:xfrm>
              <a:off x="10098646"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8" name="Google Shape;898;p18"/>
            <p:cNvSpPr/>
            <p:nvPr/>
          </p:nvSpPr>
          <p:spPr>
            <a:xfrm>
              <a:off x="10171161"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9" name="Google Shape;899;p18"/>
            <p:cNvSpPr/>
            <p:nvPr/>
          </p:nvSpPr>
          <p:spPr>
            <a:xfrm>
              <a:off x="10101435"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0" name="Google Shape;900;p18"/>
            <p:cNvSpPr/>
            <p:nvPr/>
          </p:nvSpPr>
          <p:spPr>
            <a:xfrm>
              <a:off x="10173950" y="2794598"/>
              <a:ext cx="58570"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1" name="Google Shape;901;p18"/>
            <p:cNvSpPr/>
            <p:nvPr/>
          </p:nvSpPr>
          <p:spPr>
            <a:xfrm>
              <a:off x="10101435"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2" name="Google Shape;902;p18"/>
            <p:cNvSpPr/>
            <p:nvPr/>
          </p:nvSpPr>
          <p:spPr>
            <a:xfrm>
              <a:off x="10173950" y="2794598"/>
              <a:ext cx="27890"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3" name="Google Shape;903;p18"/>
            <p:cNvSpPr/>
            <p:nvPr/>
          </p:nvSpPr>
          <p:spPr>
            <a:xfrm>
              <a:off x="9966167" y="3044235"/>
              <a:ext cx="156187"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4" name="Google Shape;904;p18"/>
            <p:cNvSpPr/>
            <p:nvPr/>
          </p:nvSpPr>
          <p:spPr>
            <a:xfrm>
              <a:off x="9975928"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p18"/>
            <p:cNvSpPr/>
            <p:nvPr/>
          </p:nvSpPr>
          <p:spPr>
            <a:xfrm>
              <a:off x="10048444"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6" name="Google Shape;906;p18"/>
            <p:cNvSpPr/>
            <p:nvPr/>
          </p:nvSpPr>
          <p:spPr>
            <a:xfrm>
              <a:off x="9978718"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7" name="Google Shape;907;p18"/>
            <p:cNvSpPr/>
            <p:nvPr/>
          </p:nvSpPr>
          <p:spPr>
            <a:xfrm>
              <a:off x="10052628"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8" name="Google Shape;908;p18"/>
            <p:cNvSpPr/>
            <p:nvPr/>
          </p:nvSpPr>
          <p:spPr>
            <a:xfrm>
              <a:off x="9978718"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9" name="Google Shape;909;p18"/>
            <p:cNvSpPr/>
            <p:nvPr/>
          </p:nvSpPr>
          <p:spPr>
            <a:xfrm>
              <a:off x="10052628" y="3056266"/>
              <a:ext cx="26496" cy="163918"/>
            </a:xfrm>
            <a:custGeom>
              <a:rect b="b" l="l" r="r" t="t"/>
              <a:pathLst>
                <a:path extrusionOk="0" h="549" w="99">
                  <a:moveTo>
                    <a:pt x="0" y="0"/>
                  </a:moveTo>
                  <a:lnTo>
                    <a:pt x="99"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0" name="Google Shape;910;p18"/>
            <p:cNvSpPr/>
            <p:nvPr/>
          </p:nvSpPr>
          <p:spPr>
            <a:xfrm>
              <a:off x="10455644" y="3044235"/>
              <a:ext cx="154792" cy="187979"/>
            </a:xfrm>
            <a:prstGeom prst="rect">
              <a:avLst/>
            </a:prstGeom>
            <a:solidFill>
              <a:srgbClr val="E6E4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1" name="Google Shape;911;p18"/>
            <p:cNvSpPr/>
            <p:nvPr/>
          </p:nvSpPr>
          <p:spPr>
            <a:xfrm>
              <a:off x="10465406" y="3053258"/>
              <a:ext cx="62754"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2" name="Google Shape;912;p18"/>
            <p:cNvSpPr/>
            <p:nvPr/>
          </p:nvSpPr>
          <p:spPr>
            <a:xfrm>
              <a:off x="10537921" y="3053258"/>
              <a:ext cx="64148" cy="169933"/>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3" name="Google Shape;913;p18"/>
            <p:cNvSpPr/>
            <p:nvPr/>
          </p:nvSpPr>
          <p:spPr>
            <a:xfrm>
              <a:off x="10468195" y="3056266"/>
              <a:ext cx="57176"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4" name="Google Shape;914;p18"/>
            <p:cNvSpPr/>
            <p:nvPr/>
          </p:nvSpPr>
          <p:spPr>
            <a:xfrm>
              <a:off x="10540710" y="3056266"/>
              <a:ext cx="58570" cy="163918"/>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5" name="Google Shape;915;p18"/>
            <p:cNvSpPr/>
            <p:nvPr/>
          </p:nvSpPr>
          <p:spPr>
            <a:xfrm>
              <a:off x="10468195" y="3056266"/>
              <a:ext cx="26496" cy="163918"/>
            </a:xfrm>
            <a:custGeom>
              <a:rect b="b" l="l" r="r" t="t"/>
              <a:pathLst>
                <a:path extrusionOk="0" h="549" w="99">
                  <a:moveTo>
                    <a:pt x="0" y="0"/>
                  </a:moveTo>
                  <a:lnTo>
                    <a:pt x="99"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6" name="Google Shape;916;p18"/>
            <p:cNvSpPr/>
            <p:nvPr/>
          </p:nvSpPr>
          <p:spPr>
            <a:xfrm>
              <a:off x="10540710" y="3056266"/>
              <a:ext cx="27890" cy="163918"/>
            </a:xfrm>
            <a:custGeom>
              <a:rect b="b" l="l" r="r" t="t"/>
              <a:pathLst>
                <a:path extrusionOk="0" h="549" w="98">
                  <a:moveTo>
                    <a:pt x="0" y="0"/>
                  </a:moveTo>
                  <a:lnTo>
                    <a:pt x="98" y="0"/>
                  </a:lnTo>
                  <a:lnTo>
                    <a:pt x="0" y="549"/>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7" name="Google Shape;917;p18"/>
            <p:cNvSpPr/>
            <p:nvPr/>
          </p:nvSpPr>
          <p:spPr>
            <a:xfrm>
              <a:off x="10332926" y="2785575"/>
              <a:ext cx="154792" cy="160910"/>
            </a:xfrm>
            <a:prstGeom prst="rect">
              <a:avLst/>
            </a:pr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8" name="Google Shape;918;p18"/>
            <p:cNvSpPr/>
            <p:nvPr/>
          </p:nvSpPr>
          <p:spPr>
            <a:xfrm>
              <a:off x="10342688"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9" name="Google Shape;919;p18"/>
            <p:cNvSpPr/>
            <p:nvPr/>
          </p:nvSpPr>
          <p:spPr>
            <a:xfrm>
              <a:off x="10415203" y="2793093"/>
              <a:ext cx="62754" cy="145872"/>
            </a:xfrm>
            <a:prstGeom prst="rect">
              <a:avLst/>
            </a:prstGeom>
            <a:solidFill>
              <a:srgbClr val="C4C19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0" name="Google Shape;920;p18"/>
            <p:cNvSpPr/>
            <p:nvPr/>
          </p:nvSpPr>
          <p:spPr>
            <a:xfrm>
              <a:off x="10345477"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1" name="Google Shape;921;p18"/>
            <p:cNvSpPr/>
            <p:nvPr/>
          </p:nvSpPr>
          <p:spPr>
            <a:xfrm>
              <a:off x="10417992" y="2794598"/>
              <a:ext cx="57176" cy="141360"/>
            </a:xfrm>
            <a:prstGeom prst="rect">
              <a:avLst/>
            </a:prstGeom>
            <a:solidFill>
              <a:srgbClr val="70CDE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2" name="Google Shape;922;p18"/>
            <p:cNvSpPr/>
            <p:nvPr/>
          </p:nvSpPr>
          <p:spPr>
            <a:xfrm>
              <a:off x="10345477" y="2794598"/>
              <a:ext cx="26496" cy="141360"/>
            </a:xfrm>
            <a:custGeom>
              <a:rect b="b" l="l" r="r" t="t"/>
              <a:pathLst>
                <a:path extrusionOk="0" h="472" w="98">
                  <a:moveTo>
                    <a:pt x="0" y="0"/>
                  </a:moveTo>
                  <a:lnTo>
                    <a:pt x="98"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3" name="Google Shape;923;p18"/>
            <p:cNvSpPr/>
            <p:nvPr/>
          </p:nvSpPr>
          <p:spPr>
            <a:xfrm>
              <a:off x="10417992" y="2794598"/>
              <a:ext cx="27890" cy="141360"/>
            </a:xfrm>
            <a:custGeom>
              <a:rect b="b" l="l" r="r" t="t"/>
              <a:pathLst>
                <a:path extrusionOk="0" h="472" w="99">
                  <a:moveTo>
                    <a:pt x="0" y="0"/>
                  </a:moveTo>
                  <a:lnTo>
                    <a:pt x="99" y="0"/>
                  </a:lnTo>
                  <a:lnTo>
                    <a:pt x="0" y="472"/>
                  </a:lnTo>
                  <a:lnTo>
                    <a:pt x="0" y="0"/>
                  </a:lnTo>
                  <a:close/>
                </a:path>
              </a:pathLst>
            </a:custGeom>
            <a:solidFill>
              <a:srgbClr val="46C3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4" name="Google Shape;924;p18"/>
            <p:cNvSpPr/>
            <p:nvPr/>
          </p:nvSpPr>
          <p:spPr>
            <a:xfrm>
              <a:off x="9828109" y="2420142"/>
              <a:ext cx="921780" cy="935386"/>
            </a:xfrm>
            <a:custGeom>
              <a:rect b="b" l="l" r="r" t="t"/>
              <a:pathLst>
                <a:path extrusionOk="0" h="3113" w="3307">
                  <a:moveTo>
                    <a:pt x="1654" y="0"/>
                  </a:moveTo>
                  <a:lnTo>
                    <a:pt x="0" y="1652"/>
                  </a:lnTo>
                  <a:lnTo>
                    <a:pt x="0" y="1774"/>
                  </a:lnTo>
                  <a:lnTo>
                    <a:pt x="1654" y="122"/>
                  </a:lnTo>
                  <a:lnTo>
                    <a:pt x="3079" y="1546"/>
                  </a:lnTo>
                  <a:lnTo>
                    <a:pt x="3079" y="3113"/>
                  </a:lnTo>
                  <a:lnTo>
                    <a:pt x="3307" y="3113"/>
                  </a:lnTo>
                  <a:lnTo>
                    <a:pt x="3307" y="1652"/>
                  </a:lnTo>
                  <a:lnTo>
                    <a:pt x="1654" y="0"/>
                  </a:lnTo>
                  <a:close/>
                </a:path>
              </a:pathLst>
            </a:custGeom>
            <a:solidFill>
              <a:srgbClr val="E6E6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5" name="Google Shape;925;p18"/>
            <p:cNvSpPr/>
            <p:nvPr/>
          </p:nvSpPr>
          <p:spPr>
            <a:xfrm>
              <a:off x="11504325" y="2932951"/>
              <a:ext cx="57176" cy="70680"/>
            </a:xfrm>
            <a:custGeom>
              <a:rect b="b" l="l" r="r" t="t"/>
              <a:pathLst>
                <a:path extrusionOk="0" h="237" w="206">
                  <a:moveTo>
                    <a:pt x="151" y="237"/>
                  </a:moveTo>
                  <a:lnTo>
                    <a:pt x="162" y="228"/>
                  </a:lnTo>
                  <a:lnTo>
                    <a:pt x="173" y="220"/>
                  </a:lnTo>
                  <a:lnTo>
                    <a:pt x="187" y="213"/>
                  </a:lnTo>
                  <a:lnTo>
                    <a:pt x="206" y="203"/>
                  </a:lnTo>
                  <a:lnTo>
                    <a:pt x="200" y="181"/>
                  </a:lnTo>
                  <a:lnTo>
                    <a:pt x="194" y="160"/>
                  </a:lnTo>
                  <a:lnTo>
                    <a:pt x="186" y="140"/>
                  </a:lnTo>
                  <a:lnTo>
                    <a:pt x="176" y="121"/>
                  </a:lnTo>
                  <a:lnTo>
                    <a:pt x="165" y="104"/>
                  </a:lnTo>
                  <a:lnTo>
                    <a:pt x="153" y="89"/>
                  </a:lnTo>
                  <a:lnTo>
                    <a:pt x="140" y="75"/>
                  </a:lnTo>
                  <a:lnTo>
                    <a:pt x="125" y="61"/>
                  </a:lnTo>
                  <a:lnTo>
                    <a:pt x="111" y="49"/>
                  </a:lnTo>
                  <a:lnTo>
                    <a:pt x="95" y="38"/>
                  </a:lnTo>
                  <a:lnTo>
                    <a:pt x="80" y="28"/>
                  </a:lnTo>
                  <a:lnTo>
                    <a:pt x="63" y="21"/>
                  </a:lnTo>
                  <a:lnTo>
                    <a:pt x="48" y="13"/>
                  </a:lnTo>
                  <a:lnTo>
                    <a:pt x="31" y="7"/>
                  </a:lnTo>
                  <a:lnTo>
                    <a:pt x="16" y="3"/>
                  </a:lnTo>
                  <a:lnTo>
                    <a:pt x="0" y="0"/>
                  </a:lnTo>
                  <a:lnTo>
                    <a:pt x="13" y="6"/>
                  </a:lnTo>
                  <a:lnTo>
                    <a:pt x="24" y="16"/>
                  </a:lnTo>
                  <a:lnTo>
                    <a:pt x="36" y="28"/>
                  </a:lnTo>
                  <a:lnTo>
                    <a:pt x="48" y="40"/>
                  </a:lnTo>
                  <a:lnTo>
                    <a:pt x="60" y="55"/>
                  </a:lnTo>
                  <a:lnTo>
                    <a:pt x="71" y="71"/>
                  </a:lnTo>
                  <a:lnTo>
                    <a:pt x="82" y="87"/>
                  </a:lnTo>
                  <a:lnTo>
                    <a:pt x="93" y="104"/>
                  </a:lnTo>
                  <a:lnTo>
                    <a:pt x="103" y="122"/>
                  </a:lnTo>
                  <a:lnTo>
                    <a:pt x="113" y="140"/>
                  </a:lnTo>
                  <a:lnTo>
                    <a:pt x="122" y="157"/>
                  </a:lnTo>
                  <a:lnTo>
                    <a:pt x="130" y="175"/>
                  </a:lnTo>
                  <a:lnTo>
                    <a:pt x="137" y="192"/>
                  </a:lnTo>
                  <a:lnTo>
                    <a:pt x="143" y="208"/>
                  </a:lnTo>
                  <a:lnTo>
                    <a:pt x="147" y="223"/>
                  </a:lnTo>
                  <a:lnTo>
                    <a:pt x="151" y="237"/>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6" name="Google Shape;926;p18"/>
            <p:cNvSpPr/>
            <p:nvPr/>
          </p:nvSpPr>
          <p:spPr>
            <a:xfrm>
              <a:off x="11302119" y="3173565"/>
              <a:ext cx="57176" cy="54138"/>
            </a:xfrm>
            <a:custGeom>
              <a:rect b="b" l="l" r="r" t="t"/>
              <a:pathLst>
                <a:path extrusionOk="0" h="178" w="206">
                  <a:moveTo>
                    <a:pt x="188" y="103"/>
                  </a:moveTo>
                  <a:lnTo>
                    <a:pt x="175" y="101"/>
                  </a:lnTo>
                  <a:lnTo>
                    <a:pt x="162" y="97"/>
                  </a:lnTo>
                  <a:lnTo>
                    <a:pt x="149" y="94"/>
                  </a:lnTo>
                  <a:lnTo>
                    <a:pt x="136" y="90"/>
                  </a:lnTo>
                  <a:lnTo>
                    <a:pt x="109" y="78"/>
                  </a:lnTo>
                  <a:lnTo>
                    <a:pt x="83" y="66"/>
                  </a:lnTo>
                  <a:lnTo>
                    <a:pt x="71" y="60"/>
                  </a:lnTo>
                  <a:lnTo>
                    <a:pt x="59" y="52"/>
                  </a:lnTo>
                  <a:lnTo>
                    <a:pt x="47" y="44"/>
                  </a:lnTo>
                  <a:lnTo>
                    <a:pt x="35" y="37"/>
                  </a:lnTo>
                  <a:lnTo>
                    <a:pt x="26" y="28"/>
                  </a:lnTo>
                  <a:lnTo>
                    <a:pt x="16" y="19"/>
                  </a:lnTo>
                  <a:lnTo>
                    <a:pt x="7" y="9"/>
                  </a:lnTo>
                  <a:lnTo>
                    <a:pt x="0" y="0"/>
                  </a:lnTo>
                  <a:lnTo>
                    <a:pt x="6" y="16"/>
                  </a:lnTo>
                  <a:lnTo>
                    <a:pt x="12" y="31"/>
                  </a:lnTo>
                  <a:lnTo>
                    <a:pt x="20" y="46"/>
                  </a:lnTo>
                  <a:lnTo>
                    <a:pt x="29" y="61"/>
                  </a:lnTo>
                  <a:lnTo>
                    <a:pt x="38" y="75"/>
                  </a:lnTo>
                  <a:lnTo>
                    <a:pt x="49" y="88"/>
                  </a:lnTo>
                  <a:lnTo>
                    <a:pt x="61" y="102"/>
                  </a:lnTo>
                  <a:lnTo>
                    <a:pt x="73" y="114"/>
                  </a:lnTo>
                  <a:lnTo>
                    <a:pt x="86" y="125"/>
                  </a:lnTo>
                  <a:lnTo>
                    <a:pt x="102" y="136"/>
                  </a:lnTo>
                  <a:lnTo>
                    <a:pt x="116" y="146"/>
                  </a:lnTo>
                  <a:lnTo>
                    <a:pt x="133" y="154"/>
                  </a:lnTo>
                  <a:lnTo>
                    <a:pt x="150" y="161"/>
                  </a:lnTo>
                  <a:lnTo>
                    <a:pt x="168" y="168"/>
                  </a:lnTo>
                  <a:lnTo>
                    <a:pt x="187" y="173"/>
                  </a:lnTo>
                  <a:lnTo>
                    <a:pt x="206" y="178"/>
                  </a:lnTo>
                  <a:lnTo>
                    <a:pt x="202" y="169"/>
                  </a:lnTo>
                  <a:lnTo>
                    <a:pt x="199" y="160"/>
                  </a:lnTo>
                  <a:lnTo>
                    <a:pt x="196" y="150"/>
                  </a:lnTo>
                  <a:lnTo>
                    <a:pt x="193" y="141"/>
                  </a:lnTo>
                  <a:lnTo>
                    <a:pt x="190" y="122"/>
                  </a:lnTo>
                  <a:lnTo>
                    <a:pt x="188" y="103"/>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7" name="Google Shape;927;p18"/>
            <p:cNvSpPr/>
            <p:nvPr/>
          </p:nvSpPr>
          <p:spPr>
            <a:xfrm>
              <a:off x="8305291" y="3209657"/>
              <a:ext cx="68332" cy="279714"/>
            </a:xfrm>
            <a:custGeom>
              <a:rect b="b" l="l" r="r" t="t"/>
              <a:pathLst>
                <a:path extrusionOk="0" h="931" w="243">
                  <a:moveTo>
                    <a:pt x="227" y="488"/>
                  </a:moveTo>
                  <a:lnTo>
                    <a:pt x="215" y="494"/>
                  </a:lnTo>
                  <a:lnTo>
                    <a:pt x="195" y="504"/>
                  </a:lnTo>
                  <a:lnTo>
                    <a:pt x="170" y="519"/>
                  </a:lnTo>
                  <a:lnTo>
                    <a:pt x="141" y="537"/>
                  </a:lnTo>
                  <a:lnTo>
                    <a:pt x="106" y="0"/>
                  </a:lnTo>
                  <a:lnTo>
                    <a:pt x="15" y="0"/>
                  </a:lnTo>
                  <a:lnTo>
                    <a:pt x="0" y="931"/>
                  </a:lnTo>
                  <a:lnTo>
                    <a:pt x="166" y="931"/>
                  </a:lnTo>
                  <a:lnTo>
                    <a:pt x="145" y="613"/>
                  </a:lnTo>
                  <a:lnTo>
                    <a:pt x="175" y="583"/>
                  </a:lnTo>
                  <a:lnTo>
                    <a:pt x="202" y="557"/>
                  </a:lnTo>
                  <a:lnTo>
                    <a:pt x="222" y="538"/>
                  </a:lnTo>
                  <a:lnTo>
                    <a:pt x="234" y="528"/>
                  </a:lnTo>
                  <a:lnTo>
                    <a:pt x="238" y="522"/>
                  </a:lnTo>
                  <a:lnTo>
                    <a:pt x="241" y="517"/>
                  </a:lnTo>
                  <a:lnTo>
                    <a:pt x="243" y="510"/>
                  </a:lnTo>
                  <a:lnTo>
                    <a:pt x="243" y="504"/>
                  </a:lnTo>
                  <a:lnTo>
                    <a:pt x="241" y="497"/>
                  </a:lnTo>
                  <a:lnTo>
                    <a:pt x="238" y="493"/>
                  </a:lnTo>
                  <a:lnTo>
                    <a:pt x="236" y="490"/>
                  </a:lnTo>
                  <a:lnTo>
                    <a:pt x="234" y="489"/>
                  </a:lnTo>
                  <a:lnTo>
                    <a:pt x="230" y="488"/>
                  </a:lnTo>
                  <a:lnTo>
                    <a:pt x="227" y="488"/>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8" name="Google Shape;928;p18"/>
            <p:cNvSpPr/>
            <p:nvPr/>
          </p:nvSpPr>
          <p:spPr>
            <a:xfrm>
              <a:off x="8132370" y="2973554"/>
              <a:ext cx="382099" cy="363929"/>
            </a:xfrm>
            <a:custGeom>
              <a:rect b="b" l="l" r="r" t="t"/>
              <a:pathLst>
                <a:path extrusionOk="0" h="1211" w="1371">
                  <a:moveTo>
                    <a:pt x="1371" y="729"/>
                  </a:moveTo>
                  <a:lnTo>
                    <a:pt x="1370" y="717"/>
                  </a:lnTo>
                  <a:lnTo>
                    <a:pt x="1369" y="704"/>
                  </a:lnTo>
                  <a:lnTo>
                    <a:pt x="1368" y="692"/>
                  </a:lnTo>
                  <a:lnTo>
                    <a:pt x="1366" y="678"/>
                  </a:lnTo>
                  <a:lnTo>
                    <a:pt x="1364" y="666"/>
                  </a:lnTo>
                  <a:lnTo>
                    <a:pt x="1360" y="655"/>
                  </a:lnTo>
                  <a:lnTo>
                    <a:pt x="1356" y="643"/>
                  </a:lnTo>
                  <a:lnTo>
                    <a:pt x="1351" y="632"/>
                  </a:lnTo>
                  <a:lnTo>
                    <a:pt x="1347" y="621"/>
                  </a:lnTo>
                  <a:lnTo>
                    <a:pt x="1342" y="610"/>
                  </a:lnTo>
                  <a:lnTo>
                    <a:pt x="1336" y="599"/>
                  </a:lnTo>
                  <a:lnTo>
                    <a:pt x="1329" y="589"/>
                  </a:lnTo>
                  <a:lnTo>
                    <a:pt x="1315" y="569"/>
                  </a:lnTo>
                  <a:lnTo>
                    <a:pt x="1300" y="551"/>
                  </a:lnTo>
                  <a:lnTo>
                    <a:pt x="1306" y="538"/>
                  </a:lnTo>
                  <a:lnTo>
                    <a:pt x="1312" y="524"/>
                  </a:lnTo>
                  <a:lnTo>
                    <a:pt x="1316" y="510"/>
                  </a:lnTo>
                  <a:lnTo>
                    <a:pt x="1319" y="496"/>
                  </a:lnTo>
                  <a:lnTo>
                    <a:pt x="1323" y="481"/>
                  </a:lnTo>
                  <a:lnTo>
                    <a:pt x="1325" y="466"/>
                  </a:lnTo>
                  <a:lnTo>
                    <a:pt x="1326" y="451"/>
                  </a:lnTo>
                  <a:lnTo>
                    <a:pt x="1327" y="435"/>
                  </a:lnTo>
                  <a:lnTo>
                    <a:pt x="1326" y="422"/>
                  </a:lnTo>
                  <a:lnTo>
                    <a:pt x="1326" y="409"/>
                  </a:lnTo>
                  <a:lnTo>
                    <a:pt x="1324" y="396"/>
                  </a:lnTo>
                  <a:lnTo>
                    <a:pt x="1322" y="384"/>
                  </a:lnTo>
                  <a:lnTo>
                    <a:pt x="1318" y="370"/>
                  </a:lnTo>
                  <a:lnTo>
                    <a:pt x="1315" y="358"/>
                  </a:lnTo>
                  <a:lnTo>
                    <a:pt x="1311" y="346"/>
                  </a:lnTo>
                  <a:lnTo>
                    <a:pt x="1306" y="335"/>
                  </a:lnTo>
                  <a:lnTo>
                    <a:pt x="1302" y="323"/>
                  </a:lnTo>
                  <a:lnTo>
                    <a:pt x="1295" y="312"/>
                  </a:lnTo>
                  <a:lnTo>
                    <a:pt x="1290" y="301"/>
                  </a:lnTo>
                  <a:lnTo>
                    <a:pt x="1283" y="291"/>
                  </a:lnTo>
                  <a:lnTo>
                    <a:pt x="1275" y="280"/>
                  </a:lnTo>
                  <a:lnTo>
                    <a:pt x="1268" y="270"/>
                  </a:lnTo>
                  <a:lnTo>
                    <a:pt x="1260" y="261"/>
                  </a:lnTo>
                  <a:lnTo>
                    <a:pt x="1251" y="252"/>
                  </a:lnTo>
                  <a:lnTo>
                    <a:pt x="1242" y="243"/>
                  </a:lnTo>
                  <a:lnTo>
                    <a:pt x="1232" y="234"/>
                  </a:lnTo>
                  <a:lnTo>
                    <a:pt x="1222" y="227"/>
                  </a:lnTo>
                  <a:lnTo>
                    <a:pt x="1212" y="220"/>
                  </a:lnTo>
                  <a:lnTo>
                    <a:pt x="1201" y="213"/>
                  </a:lnTo>
                  <a:lnTo>
                    <a:pt x="1191" y="207"/>
                  </a:lnTo>
                  <a:lnTo>
                    <a:pt x="1179" y="201"/>
                  </a:lnTo>
                  <a:lnTo>
                    <a:pt x="1168" y="196"/>
                  </a:lnTo>
                  <a:lnTo>
                    <a:pt x="1156" y="191"/>
                  </a:lnTo>
                  <a:lnTo>
                    <a:pt x="1144" y="187"/>
                  </a:lnTo>
                  <a:lnTo>
                    <a:pt x="1132" y="184"/>
                  </a:lnTo>
                  <a:lnTo>
                    <a:pt x="1120" y="181"/>
                  </a:lnTo>
                  <a:lnTo>
                    <a:pt x="1106" y="178"/>
                  </a:lnTo>
                  <a:lnTo>
                    <a:pt x="1093" y="177"/>
                  </a:lnTo>
                  <a:lnTo>
                    <a:pt x="1080" y="176"/>
                  </a:lnTo>
                  <a:lnTo>
                    <a:pt x="1067" y="176"/>
                  </a:lnTo>
                  <a:lnTo>
                    <a:pt x="1050" y="176"/>
                  </a:lnTo>
                  <a:lnTo>
                    <a:pt x="1033" y="178"/>
                  </a:lnTo>
                  <a:lnTo>
                    <a:pt x="1017" y="180"/>
                  </a:lnTo>
                  <a:lnTo>
                    <a:pt x="1000" y="185"/>
                  </a:lnTo>
                  <a:lnTo>
                    <a:pt x="985" y="189"/>
                  </a:lnTo>
                  <a:lnTo>
                    <a:pt x="969" y="195"/>
                  </a:lnTo>
                  <a:lnTo>
                    <a:pt x="955" y="201"/>
                  </a:lnTo>
                  <a:lnTo>
                    <a:pt x="941" y="209"/>
                  </a:lnTo>
                  <a:lnTo>
                    <a:pt x="935" y="187"/>
                  </a:lnTo>
                  <a:lnTo>
                    <a:pt x="927" y="166"/>
                  </a:lnTo>
                  <a:lnTo>
                    <a:pt x="919" y="145"/>
                  </a:lnTo>
                  <a:lnTo>
                    <a:pt x="907" y="126"/>
                  </a:lnTo>
                  <a:lnTo>
                    <a:pt x="895" y="108"/>
                  </a:lnTo>
                  <a:lnTo>
                    <a:pt x="882" y="91"/>
                  </a:lnTo>
                  <a:lnTo>
                    <a:pt x="868" y="74"/>
                  </a:lnTo>
                  <a:lnTo>
                    <a:pt x="851" y="60"/>
                  </a:lnTo>
                  <a:lnTo>
                    <a:pt x="833" y="47"/>
                  </a:lnTo>
                  <a:lnTo>
                    <a:pt x="815" y="35"/>
                  </a:lnTo>
                  <a:lnTo>
                    <a:pt x="796" y="25"/>
                  </a:lnTo>
                  <a:lnTo>
                    <a:pt x="775" y="16"/>
                  </a:lnTo>
                  <a:lnTo>
                    <a:pt x="754" y="9"/>
                  </a:lnTo>
                  <a:lnTo>
                    <a:pt x="732" y="4"/>
                  </a:lnTo>
                  <a:lnTo>
                    <a:pt x="709" y="2"/>
                  </a:lnTo>
                  <a:lnTo>
                    <a:pt x="686" y="0"/>
                  </a:lnTo>
                  <a:lnTo>
                    <a:pt x="662" y="2"/>
                  </a:lnTo>
                  <a:lnTo>
                    <a:pt x="639" y="4"/>
                  </a:lnTo>
                  <a:lnTo>
                    <a:pt x="617" y="9"/>
                  </a:lnTo>
                  <a:lnTo>
                    <a:pt x="596" y="16"/>
                  </a:lnTo>
                  <a:lnTo>
                    <a:pt x="575" y="25"/>
                  </a:lnTo>
                  <a:lnTo>
                    <a:pt x="555" y="35"/>
                  </a:lnTo>
                  <a:lnTo>
                    <a:pt x="536" y="47"/>
                  </a:lnTo>
                  <a:lnTo>
                    <a:pt x="520" y="60"/>
                  </a:lnTo>
                  <a:lnTo>
                    <a:pt x="503" y="74"/>
                  </a:lnTo>
                  <a:lnTo>
                    <a:pt x="488" y="90"/>
                  </a:lnTo>
                  <a:lnTo>
                    <a:pt x="475" y="108"/>
                  </a:lnTo>
                  <a:lnTo>
                    <a:pt x="462" y="126"/>
                  </a:lnTo>
                  <a:lnTo>
                    <a:pt x="452" y="145"/>
                  </a:lnTo>
                  <a:lnTo>
                    <a:pt x="443" y="166"/>
                  </a:lnTo>
                  <a:lnTo>
                    <a:pt x="436" y="187"/>
                  </a:lnTo>
                  <a:lnTo>
                    <a:pt x="430" y="209"/>
                  </a:lnTo>
                  <a:lnTo>
                    <a:pt x="416" y="201"/>
                  </a:lnTo>
                  <a:lnTo>
                    <a:pt x="402" y="195"/>
                  </a:lnTo>
                  <a:lnTo>
                    <a:pt x="386" y="189"/>
                  </a:lnTo>
                  <a:lnTo>
                    <a:pt x="370" y="185"/>
                  </a:lnTo>
                  <a:lnTo>
                    <a:pt x="354" y="180"/>
                  </a:lnTo>
                  <a:lnTo>
                    <a:pt x="338" y="178"/>
                  </a:lnTo>
                  <a:lnTo>
                    <a:pt x="321" y="176"/>
                  </a:lnTo>
                  <a:lnTo>
                    <a:pt x="303" y="176"/>
                  </a:lnTo>
                  <a:lnTo>
                    <a:pt x="290" y="176"/>
                  </a:lnTo>
                  <a:lnTo>
                    <a:pt x="277" y="177"/>
                  </a:lnTo>
                  <a:lnTo>
                    <a:pt x="264" y="178"/>
                  </a:lnTo>
                  <a:lnTo>
                    <a:pt x="251" y="181"/>
                  </a:lnTo>
                  <a:lnTo>
                    <a:pt x="238" y="184"/>
                  </a:lnTo>
                  <a:lnTo>
                    <a:pt x="226" y="187"/>
                  </a:lnTo>
                  <a:lnTo>
                    <a:pt x="214" y="191"/>
                  </a:lnTo>
                  <a:lnTo>
                    <a:pt x="203" y="196"/>
                  </a:lnTo>
                  <a:lnTo>
                    <a:pt x="191" y="201"/>
                  </a:lnTo>
                  <a:lnTo>
                    <a:pt x="180" y="207"/>
                  </a:lnTo>
                  <a:lnTo>
                    <a:pt x="169" y="213"/>
                  </a:lnTo>
                  <a:lnTo>
                    <a:pt x="159" y="220"/>
                  </a:lnTo>
                  <a:lnTo>
                    <a:pt x="148" y="227"/>
                  </a:lnTo>
                  <a:lnTo>
                    <a:pt x="138" y="234"/>
                  </a:lnTo>
                  <a:lnTo>
                    <a:pt x="129" y="243"/>
                  </a:lnTo>
                  <a:lnTo>
                    <a:pt x="120" y="252"/>
                  </a:lnTo>
                  <a:lnTo>
                    <a:pt x="111" y="261"/>
                  </a:lnTo>
                  <a:lnTo>
                    <a:pt x="104" y="270"/>
                  </a:lnTo>
                  <a:lnTo>
                    <a:pt x="96" y="280"/>
                  </a:lnTo>
                  <a:lnTo>
                    <a:pt x="88" y="291"/>
                  </a:lnTo>
                  <a:lnTo>
                    <a:pt x="81" y="301"/>
                  </a:lnTo>
                  <a:lnTo>
                    <a:pt x="75" y="312"/>
                  </a:lnTo>
                  <a:lnTo>
                    <a:pt x="69" y="323"/>
                  </a:lnTo>
                  <a:lnTo>
                    <a:pt x="64" y="335"/>
                  </a:lnTo>
                  <a:lnTo>
                    <a:pt x="59" y="346"/>
                  </a:lnTo>
                  <a:lnTo>
                    <a:pt x="55" y="358"/>
                  </a:lnTo>
                  <a:lnTo>
                    <a:pt x="52" y="370"/>
                  </a:lnTo>
                  <a:lnTo>
                    <a:pt x="49" y="384"/>
                  </a:lnTo>
                  <a:lnTo>
                    <a:pt x="47" y="396"/>
                  </a:lnTo>
                  <a:lnTo>
                    <a:pt x="45" y="409"/>
                  </a:lnTo>
                  <a:lnTo>
                    <a:pt x="44" y="422"/>
                  </a:lnTo>
                  <a:lnTo>
                    <a:pt x="44" y="435"/>
                  </a:lnTo>
                  <a:lnTo>
                    <a:pt x="44" y="451"/>
                  </a:lnTo>
                  <a:lnTo>
                    <a:pt x="45" y="466"/>
                  </a:lnTo>
                  <a:lnTo>
                    <a:pt x="48" y="481"/>
                  </a:lnTo>
                  <a:lnTo>
                    <a:pt x="50" y="496"/>
                  </a:lnTo>
                  <a:lnTo>
                    <a:pt x="55" y="510"/>
                  </a:lnTo>
                  <a:lnTo>
                    <a:pt x="59" y="524"/>
                  </a:lnTo>
                  <a:lnTo>
                    <a:pt x="65" y="538"/>
                  </a:lnTo>
                  <a:lnTo>
                    <a:pt x="70" y="551"/>
                  </a:lnTo>
                  <a:lnTo>
                    <a:pt x="55" y="569"/>
                  </a:lnTo>
                  <a:lnTo>
                    <a:pt x="42" y="589"/>
                  </a:lnTo>
                  <a:lnTo>
                    <a:pt x="35" y="599"/>
                  </a:lnTo>
                  <a:lnTo>
                    <a:pt x="30" y="610"/>
                  </a:lnTo>
                  <a:lnTo>
                    <a:pt x="24" y="621"/>
                  </a:lnTo>
                  <a:lnTo>
                    <a:pt x="18" y="632"/>
                  </a:lnTo>
                  <a:lnTo>
                    <a:pt x="14" y="643"/>
                  </a:lnTo>
                  <a:lnTo>
                    <a:pt x="11" y="655"/>
                  </a:lnTo>
                  <a:lnTo>
                    <a:pt x="7" y="666"/>
                  </a:lnTo>
                  <a:lnTo>
                    <a:pt x="5" y="678"/>
                  </a:lnTo>
                  <a:lnTo>
                    <a:pt x="3" y="692"/>
                  </a:lnTo>
                  <a:lnTo>
                    <a:pt x="1" y="704"/>
                  </a:lnTo>
                  <a:lnTo>
                    <a:pt x="0" y="717"/>
                  </a:lnTo>
                  <a:lnTo>
                    <a:pt x="0" y="729"/>
                  </a:lnTo>
                  <a:lnTo>
                    <a:pt x="1" y="753"/>
                  </a:lnTo>
                  <a:lnTo>
                    <a:pt x="4" y="777"/>
                  </a:lnTo>
                  <a:lnTo>
                    <a:pt x="10" y="800"/>
                  </a:lnTo>
                  <a:lnTo>
                    <a:pt x="16" y="821"/>
                  </a:lnTo>
                  <a:lnTo>
                    <a:pt x="25" y="842"/>
                  </a:lnTo>
                  <a:lnTo>
                    <a:pt x="36" y="862"/>
                  </a:lnTo>
                  <a:lnTo>
                    <a:pt x="48" y="881"/>
                  </a:lnTo>
                  <a:lnTo>
                    <a:pt x="63" y="899"/>
                  </a:lnTo>
                  <a:lnTo>
                    <a:pt x="78" y="915"/>
                  </a:lnTo>
                  <a:lnTo>
                    <a:pt x="95" y="930"/>
                  </a:lnTo>
                  <a:lnTo>
                    <a:pt x="112" y="943"/>
                  </a:lnTo>
                  <a:lnTo>
                    <a:pt x="132" y="955"/>
                  </a:lnTo>
                  <a:lnTo>
                    <a:pt x="152" y="965"/>
                  </a:lnTo>
                  <a:lnTo>
                    <a:pt x="173" y="974"/>
                  </a:lnTo>
                  <a:lnTo>
                    <a:pt x="195" y="981"/>
                  </a:lnTo>
                  <a:lnTo>
                    <a:pt x="218" y="985"/>
                  </a:lnTo>
                  <a:lnTo>
                    <a:pt x="223" y="1009"/>
                  </a:lnTo>
                  <a:lnTo>
                    <a:pt x="228" y="1032"/>
                  </a:lnTo>
                  <a:lnTo>
                    <a:pt x="237" y="1054"/>
                  </a:lnTo>
                  <a:lnTo>
                    <a:pt x="247" y="1075"/>
                  </a:lnTo>
                  <a:lnTo>
                    <a:pt x="259" y="1094"/>
                  </a:lnTo>
                  <a:lnTo>
                    <a:pt x="272" y="1113"/>
                  </a:lnTo>
                  <a:lnTo>
                    <a:pt x="287" y="1131"/>
                  </a:lnTo>
                  <a:lnTo>
                    <a:pt x="303" y="1146"/>
                  </a:lnTo>
                  <a:lnTo>
                    <a:pt x="321" y="1161"/>
                  </a:lnTo>
                  <a:lnTo>
                    <a:pt x="341" y="1174"/>
                  </a:lnTo>
                  <a:lnTo>
                    <a:pt x="361" y="1185"/>
                  </a:lnTo>
                  <a:lnTo>
                    <a:pt x="382" y="1195"/>
                  </a:lnTo>
                  <a:lnTo>
                    <a:pt x="404" y="1202"/>
                  </a:lnTo>
                  <a:lnTo>
                    <a:pt x="427" y="1207"/>
                  </a:lnTo>
                  <a:lnTo>
                    <a:pt x="439" y="1209"/>
                  </a:lnTo>
                  <a:lnTo>
                    <a:pt x="451" y="1210"/>
                  </a:lnTo>
                  <a:lnTo>
                    <a:pt x="464" y="1211"/>
                  </a:lnTo>
                  <a:lnTo>
                    <a:pt x="476" y="1211"/>
                  </a:lnTo>
                  <a:lnTo>
                    <a:pt x="492" y="1211"/>
                  </a:lnTo>
                  <a:lnTo>
                    <a:pt x="508" y="1210"/>
                  </a:lnTo>
                  <a:lnTo>
                    <a:pt x="523" y="1208"/>
                  </a:lnTo>
                  <a:lnTo>
                    <a:pt x="539" y="1205"/>
                  </a:lnTo>
                  <a:lnTo>
                    <a:pt x="553" y="1200"/>
                  </a:lnTo>
                  <a:lnTo>
                    <a:pt x="567" y="1195"/>
                  </a:lnTo>
                  <a:lnTo>
                    <a:pt x="582" y="1189"/>
                  </a:lnTo>
                  <a:lnTo>
                    <a:pt x="595" y="1183"/>
                  </a:lnTo>
                  <a:lnTo>
                    <a:pt x="608" y="1176"/>
                  </a:lnTo>
                  <a:lnTo>
                    <a:pt x="621" y="1167"/>
                  </a:lnTo>
                  <a:lnTo>
                    <a:pt x="634" y="1158"/>
                  </a:lnTo>
                  <a:lnTo>
                    <a:pt x="645" y="1150"/>
                  </a:lnTo>
                  <a:lnTo>
                    <a:pt x="656" y="1140"/>
                  </a:lnTo>
                  <a:lnTo>
                    <a:pt x="667" y="1129"/>
                  </a:lnTo>
                  <a:lnTo>
                    <a:pt x="676" y="1118"/>
                  </a:lnTo>
                  <a:lnTo>
                    <a:pt x="686" y="1105"/>
                  </a:lnTo>
                  <a:lnTo>
                    <a:pt x="694" y="1118"/>
                  </a:lnTo>
                  <a:lnTo>
                    <a:pt x="704" y="1129"/>
                  </a:lnTo>
                  <a:lnTo>
                    <a:pt x="715" y="1140"/>
                  </a:lnTo>
                  <a:lnTo>
                    <a:pt x="726" y="1150"/>
                  </a:lnTo>
                  <a:lnTo>
                    <a:pt x="737" y="1158"/>
                  </a:lnTo>
                  <a:lnTo>
                    <a:pt x="750" y="1167"/>
                  </a:lnTo>
                  <a:lnTo>
                    <a:pt x="763" y="1176"/>
                  </a:lnTo>
                  <a:lnTo>
                    <a:pt x="775" y="1183"/>
                  </a:lnTo>
                  <a:lnTo>
                    <a:pt x="789" y="1189"/>
                  </a:lnTo>
                  <a:lnTo>
                    <a:pt x="803" y="1195"/>
                  </a:lnTo>
                  <a:lnTo>
                    <a:pt x="818" y="1200"/>
                  </a:lnTo>
                  <a:lnTo>
                    <a:pt x="832" y="1205"/>
                  </a:lnTo>
                  <a:lnTo>
                    <a:pt x="848" y="1208"/>
                  </a:lnTo>
                  <a:lnTo>
                    <a:pt x="863" y="1210"/>
                  </a:lnTo>
                  <a:lnTo>
                    <a:pt x="879" y="1211"/>
                  </a:lnTo>
                  <a:lnTo>
                    <a:pt x="894" y="1211"/>
                  </a:lnTo>
                  <a:lnTo>
                    <a:pt x="907" y="1211"/>
                  </a:lnTo>
                  <a:lnTo>
                    <a:pt x="920" y="1210"/>
                  </a:lnTo>
                  <a:lnTo>
                    <a:pt x="931" y="1209"/>
                  </a:lnTo>
                  <a:lnTo>
                    <a:pt x="943" y="1207"/>
                  </a:lnTo>
                  <a:lnTo>
                    <a:pt x="966" y="1202"/>
                  </a:lnTo>
                  <a:lnTo>
                    <a:pt x="988" y="1195"/>
                  </a:lnTo>
                  <a:lnTo>
                    <a:pt x="1010" y="1185"/>
                  </a:lnTo>
                  <a:lnTo>
                    <a:pt x="1030" y="1174"/>
                  </a:lnTo>
                  <a:lnTo>
                    <a:pt x="1049" y="1161"/>
                  </a:lnTo>
                  <a:lnTo>
                    <a:pt x="1067" y="1146"/>
                  </a:lnTo>
                  <a:lnTo>
                    <a:pt x="1083" y="1131"/>
                  </a:lnTo>
                  <a:lnTo>
                    <a:pt x="1099" y="1113"/>
                  </a:lnTo>
                  <a:lnTo>
                    <a:pt x="1112" y="1094"/>
                  </a:lnTo>
                  <a:lnTo>
                    <a:pt x="1124" y="1075"/>
                  </a:lnTo>
                  <a:lnTo>
                    <a:pt x="1134" y="1054"/>
                  </a:lnTo>
                  <a:lnTo>
                    <a:pt x="1142" y="1032"/>
                  </a:lnTo>
                  <a:lnTo>
                    <a:pt x="1148" y="1009"/>
                  </a:lnTo>
                  <a:lnTo>
                    <a:pt x="1153" y="985"/>
                  </a:lnTo>
                  <a:lnTo>
                    <a:pt x="1175" y="981"/>
                  </a:lnTo>
                  <a:lnTo>
                    <a:pt x="1197" y="974"/>
                  </a:lnTo>
                  <a:lnTo>
                    <a:pt x="1219" y="965"/>
                  </a:lnTo>
                  <a:lnTo>
                    <a:pt x="1239" y="955"/>
                  </a:lnTo>
                  <a:lnTo>
                    <a:pt x="1258" y="943"/>
                  </a:lnTo>
                  <a:lnTo>
                    <a:pt x="1276" y="930"/>
                  </a:lnTo>
                  <a:lnTo>
                    <a:pt x="1293" y="915"/>
                  </a:lnTo>
                  <a:lnTo>
                    <a:pt x="1308" y="899"/>
                  </a:lnTo>
                  <a:lnTo>
                    <a:pt x="1322" y="881"/>
                  </a:lnTo>
                  <a:lnTo>
                    <a:pt x="1334" y="862"/>
                  </a:lnTo>
                  <a:lnTo>
                    <a:pt x="1345" y="842"/>
                  </a:lnTo>
                  <a:lnTo>
                    <a:pt x="1354" y="821"/>
                  </a:lnTo>
                  <a:lnTo>
                    <a:pt x="1361" y="800"/>
                  </a:lnTo>
                  <a:lnTo>
                    <a:pt x="1367" y="777"/>
                  </a:lnTo>
                  <a:lnTo>
                    <a:pt x="1370" y="753"/>
                  </a:lnTo>
                  <a:lnTo>
                    <a:pt x="1371" y="729"/>
                  </a:lnTo>
                  <a:close/>
                </a:path>
              </a:pathLst>
            </a:custGeom>
            <a:solidFill>
              <a:srgbClr val="00AF8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9" name="Google Shape;929;p18"/>
            <p:cNvSpPr/>
            <p:nvPr/>
          </p:nvSpPr>
          <p:spPr>
            <a:xfrm>
              <a:off x="8195124" y="3027692"/>
              <a:ext cx="319346" cy="309790"/>
            </a:xfrm>
            <a:custGeom>
              <a:rect b="b" l="l" r="r" t="t"/>
              <a:pathLst>
                <a:path extrusionOk="0" h="1032" w="1142">
                  <a:moveTo>
                    <a:pt x="1071" y="372"/>
                  </a:moveTo>
                  <a:lnTo>
                    <a:pt x="1077" y="359"/>
                  </a:lnTo>
                  <a:lnTo>
                    <a:pt x="1083" y="345"/>
                  </a:lnTo>
                  <a:lnTo>
                    <a:pt x="1087" y="331"/>
                  </a:lnTo>
                  <a:lnTo>
                    <a:pt x="1090" y="317"/>
                  </a:lnTo>
                  <a:lnTo>
                    <a:pt x="1094" y="302"/>
                  </a:lnTo>
                  <a:lnTo>
                    <a:pt x="1096" y="287"/>
                  </a:lnTo>
                  <a:lnTo>
                    <a:pt x="1097" y="272"/>
                  </a:lnTo>
                  <a:lnTo>
                    <a:pt x="1098" y="256"/>
                  </a:lnTo>
                  <a:lnTo>
                    <a:pt x="1097" y="233"/>
                  </a:lnTo>
                  <a:lnTo>
                    <a:pt x="1094" y="209"/>
                  </a:lnTo>
                  <a:lnTo>
                    <a:pt x="1088" y="187"/>
                  </a:lnTo>
                  <a:lnTo>
                    <a:pt x="1082" y="165"/>
                  </a:lnTo>
                  <a:lnTo>
                    <a:pt x="1073" y="144"/>
                  </a:lnTo>
                  <a:lnTo>
                    <a:pt x="1062" y="124"/>
                  </a:lnTo>
                  <a:lnTo>
                    <a:pt x="1050" y="105"/>
                  </a:lnTo>
                  <a:lnTo>
                    <a:pt x="1035" y="87"/>
                  </a:lnTo>
                  <a:lnTo>
                    <a:pt x="1021" y="72"/>
                  </a:lnTo>
                  <a:lnTo>
                    <a:pt x="1003" y="57"/>
                  </a:lnTo>
                  <a:lnTo>
                    <a:pt x="986" y="43"/>
                  </a:lnTo>
                  <a:lnTo>
                    <a:pt x="967" y="31"/>
                  </a:lnTo>
                  <a:lnTo>
                    <a:pt x="947" y="21"/>
                  </a:lnTo>
                  <a:lnTo>
                    <a:pt x="926" y="12"/>
                  </a:lnTo>
                  <a:lnTo>
                    <a:pt x="904" y="6"/>
                  </a:lnTo>
                  <a:lnTo>
                    <a:pt x="881" y="0"/>
                  </a:lnTo>
                  <a:lnTo>
                    <a:pt x="894" y="9"/>
                  </a:lnTo>
                  <a:lnTo>
                    <a:pt x="905" y="18"/>
                  </a:lnTo>
                  <a:lnTo>
                    <a:pt x="916" y="29"/>
                  </a:lnTo>
                  <a:lnTo>
                    <a:pt x="927" y="39"/>
                  </a:lnTo>
                  <a:lnTo>
                    <a:pt x="937" y="50"/>
                  </a:lnTo>
                  <a:lnTo>
                    <a:pt x="946" y="62"/>
                  </a:lnTo>
                  <a:lnTo>
                    <a:pt x="955" y="74"/>
                  </a:lnTo>
                  <a:lnTo>
                    <a:pt x="962" y="87"/>
                  </a:lnTo>
                  <a:lnTo>
                    <a:pt x="969" y="101"/>
                  </a:lnTo>
                  <a:lnTo>
                    <a:pt x="976" y="115"/>
                  </a:lnTo>
                  <a:lnTo>
                    <a:pt x="980" y="129"/>
                  </a:lnTo>
                  <a:lnTo>
                    <a:pt x="984" y="144"/>
                  </a:lnTo>
                  <a:lnTo>
                    <a:pt x="988" y="159"/>
                  </a:lnTo>
                  <a:lnTo>
                    <a:pt x="991" y="175"/>
                  </a:lnTo>
                  <a:lnTo>
                    <a:pt x="992" y="190"/>
                  </a:lnTo>
                  <a:lnTo>
                    <a:pt x="993" y="207"/>
                  </a:lnTo>
                  <a:lnTo>
                    <a:pt x="992" y="221"/>
                  </a:lnTo>
                  <a:lnTo>
                    <a:pt x="991" y="235"/>
                  </a:lnTo>
                  <a:lnTo>
                    <a:pt x="989" y="250"/>
                  </a:lnTo>
                  <a:lnTo>
                    <a:pt x="986" y="263"/>
                  </a:lnTo>
                  <a:lnTo>
                    <a:pt x="982" y="277"/>
                  </a:lnTo>
                  <a:lnTo>
                    <a:pt x="978" y="291"/>
                  </a:lnTo>
                  <a:lnTo>
                    <a:pt x="973" y="303"/>
                  </a:lnTo>
                  <a:lnTo>
                    <a:pt x="967" y="316"/>
                  </a:lnTo>
                  <a:lnTo>
                    <a:pt x="982" y="333"/>
                  </a:lnTo>
                  <a:lnTo>
                    <a:pt x="995" y="351"/>
                  </a:lnTo>
                  <a:lnTo>
                    <a:pt x="1006" y="371"/>
                  </a:lnTo>
                  <a:lnTo>
                    <a:pt x="1016" y="392"/>
                  </a:lnTo>
                  <a:lnTo>
                    <a:pt x="1021" y="403"/>
                  </a:lnTo>
                  <a:lnTo>
                    <a:pt x="1024" y="414"/>
                  </a:lnTo>
                  <a:lnTo>
                    <a:pt x="1027" y="425"/>
                  </a:lnTo>
                  <a:lnTo>
                    <a:pt x="1030" y="436"/>
                  </a:lnTo>
                  <a:lnTo>
                    <a:pt x="1032" y="448"/>
                  </a:lnTo>
                  <a:lnTo>
                    <a:pt x="1033" y="461"/>
                  </a:lnTo>
                  <a:lnTo>
                    <a:pt x="1034" y="473"/>
                  </a:lnTo>
                  <a:lnTo>
                    <a:pt x="1034" y="485"/>
                  </a:lnTo>
                  <a:lnTo>
                    <a:pt x="1033" y="507"/>
                  </a:lnTo>
                  <a:lnTo>
                    <a:pt x="1031" y="529"/>
                  </a:lnTo>
                  <a:lnTo>
                    <a:pt x="1025" y="551"/>
                  </a:lnTo>
                  <a:lnTo>
                    <a:pt x="1019" y="572"/>
                  </a:lnTo>
                  <a:lnTo>
                    <a:pt x="1010" y="591"/>
                  </a:lnTo>
                  <a:lnTo>
                    <a:pt x="1000" y="611"/>
                  </a:lnTo>
                  <a:lnTo>
                    <a:pt x="988" y="628"/>
                  </a:lnTo>
                  <a:lnTo>
                    <a:pt x="974" y="645"/>
                  </a:lnTo>
                  <a:lnTo>
                    <a:pt x="960" y="660"/>
                  </a:lnTo>
                  <a:lnTo>
                    <a:pt x="945" y="675"/>
                  </a:lnTo>
                  <a:lnTo>
                    <a:pt x="927" y="687"/>
                  </a:lnTo>
                  <a:lnTo>
                    <a:pt x="909" y="699"/>
                  </a:lnTo>
                  <a:lnTo>
                    <a:pt x="891" y="708"/>
                  </a:lnTo>
                  <a:lnTo>
                    <a:pt x="870" y="717"/>
                  </a:lnTo>
                  <a:lnTo>
                    <a:pt x="849" y="722"/>
                  </a:lnTo>
                  <a:lnTo>
                    <a:pt x="828" y="728"/>
                  </a:lnTo>
                  <a:lnTo>
                    <a:pt x="823" y="750"/>
                  </a:lnTo>
                  <a:lnTo>
                    <a:pt x="818" y="771"/>
                  </a:lnTo>
                  <a:lnTo>
                    <a:pt x="810" y="792"/>
                  </a:lnTo>
                  <a:lnTo>
                    <a:pt x="800" y="812"/>
                  </a:lnTo>
                  <a:lnTo>
                    <a:pt x="789" y="830"/>
                  </a:lnTo>
                  <a:lnTo>
                    <a:pt x="777" y="848"/>
                  </a:lnTo>
                  <a:lnTo>
                    <a:pt x="762" y="865"/>
                  </a:lnTo>
                  <a:lnTo>
                    <a:pt x="747" y="880"/>
                  </a:lnTo>
                  <a:lnTo>
                    <a:pt x="729" y="893"/>
                  </a:lnTo>
                  <a:lnTo>
                    <a:pt x="712" y="906"/>
                  </a:lnTo>
                  <a:lnTo>
                    <a:pt x="693" y="917"/>
                  </a:lnTo>
                  <a:lnTo>
                    <a:pt x="672" y="925"/>
                  </a:lnTo>
                  <a:lnTo>
                    <a:pt x="651" y="932"/>
                  </a:lnTo>
                  <a:lnTo>
                    <a:pt x="630" y="938"/>
                  </a:lnTo>
                  <a:lnTo>
                    <a:pt x="607" y="941"/>
                  </a:lnTo>
                  <a:lnTo>
                    <a:pt x="584" y="942"/>
                  </a:lnTo>
                  <a:lnTo>
                    <a:pt x="568" y="941"/>
                  </a:lnTo>
                  <a:lnTo>
                    <a:pt x="554" y="940"/>
                  </a:lnTo>
                  <a:lnTo>
                    <a:pt x="539" y="938"/>
                  </a:lnTo>
                  <a:lnTo>
                    <a:pt x="525" y="934"/>
                  </a:lnTo>
                  <a:lnTo>
                    <a:pt x="511" y="931"/>
                  </a:lnTo>
                  <a:lnTo>
                    <a:pt x="497" y="925"/>
                  </a:lnTo>
                  <a:lnTo>
                    <a:pt x="484" y="920"/>
                  </a:lnTo>
                  <a:lnTo>
                    <a:pt x="471" y="914"/>
                  </a:lnTo>
                  <a:lnTo>
                    <a:pt x="459" y="908"/>
                  </a:lnTo>
                  <a:lnTo>
                    <a:pt x="447" y="900"/>
                  </a:lnTo>
                  <a:lnTo>
                    <a:pt x="434" y="891"/>
                  </a:lnTo>
                  <a:lnTo>
                    <a:pt x="423" y="882"/>
                  </a:lnTo>
                  <a:lnTo>
                    <a:pt x="413" y="874"/>
                  </a:lnTo>
                  <a:lnTo>
                    <a:pt x="403" y="862"/>
                  </a:lnTo>
                  <a:lnTo>
                    <a:pt x="394" y="853"/>
                  </a:lnTo>
                  <a:lnTo>
                    <a:pt x="386" y="841"/>
                  </a:lnTo>
                  <a:lnTo>
                    <a:pt x="377" y="853"/>
                  </a:lnTo>
                  <a:lnTo>
                    <a:pt x="367" y="862"/>
                  </a:lnTo>
                  <a:lnTo>
                    <a:pt x="357" y="874"/>
                  </a:lnTo>
                  <a:lnTo>
                    <a:pt x="347" y="882"/>
                  </a:lnTo>
                  <a:lnTo>
                    <a:pt x="336" y="891"/>
                  </a:lnTo>
                  <a:lnTo>
                    <a:pt x="324" y="900"/>
                  </a:lnTo>
                  <a:lnTo>
                    <a:pt x="313" y="908"/>
                  </a:lnTo>
                  <a:lnTo>
                    <a:pt x="300" y="914"/>
                  </a:lnTo>
                  <a:lnTo>
                    <a:pt x="288" y="920"/>
                  </a:lnTo>
                  <a:lnTo>
                    <a:pt x="274" y="925"/>
                  </a:lnTo>
                  <a:lnTo>
                    <a:pt x="260" y="931"/>
                  </a:lnTo>
                  <a:lnTo>
                    <a:pt x="247" y="934"/>
                  </a:lnTo>
                  <a:lnTo>
                    <a:pt x="232" y="938"/>
                  </a:lnTo>
                  <a:lnTo>
                    <a:pt x="217" y="940"/>
                  </a:lnTo>
                  <a:lnTo>
                    <a:pt x="203" y="941"/>
                  </a:lnTo>
                  <a:lnTo>
                    <a:pt x="187" y="942"/>
                  </a:lnTo>
                  <a:lnTo>
                    <a:pt x="173" y="941"/>
                  </a:lnTo>
                  <a:lnTo>
                    <a:pt x="159" y="940"/>
                  </a:lnTo>
                  <a:lnTo>
                    <a:pt x="146" y="939"/>
                  </a:lnTo>
                  <a:lnTo>
                    <a:pt x="133" y="935"/>
                  </a:lnTo>
                  <a:lnTo>
                    <a:pt x="120" y="932"/>
                  </a:lnTo>
                  <a:lnTo>
                    <a:pt x="108" y="929"/>
                  </a:lnTo>
                  <a:lnTo>
                    <a:pt x="94" y="923"/>
                  </a:lnTo>
                  <a:lnTo>
                    <a:pt x="83" y="919"/>
                  </a:lnTo>
                  <a:lnTo>
                    <a:pt x="71" y="912"/>
                  </a:lnTo>
                  <a:lnTo>
                    <a:pt x="60" y="906"/>
                  </a:lnTo>
                  <a:lnTo>
                    <a:pt x="49" y="899"/>
                  </a:lnTo>
                  <a:lnTo>
                    <a:pt x="38" y="891"/>
                  </a:lnTo>
                  <a:lnTo>
                    <a:pt x="28" y="883"/>
                  </a:lnTo>
                  <a:lnTo>
                    <a:pt x="18" y="875"/>
                  </a:lnTo>
                  <a:lnTo>
                    <a:pt x="9" y="866"/>
                  </a:lnTo>
                  <a:lnTo>
                    <a:pt x="0" y="856"/>
                  </a:lnTo>
                  <a:lnTo>
                    <a:pt x="8" y="875"/>
                  </a:lnTo>
                  <a:lnTo>
                    <a:pt x="17" y="893"/>
                  </a:lnTo>
                  <a:lnTo>
                    <a:pt x="27" y="910"/>
                  </a:lnTo>
                  <a:lnTo>
                    <a:pt x="38" y="926"/>
                  </a:lnTo>
                  <a:lnTo>
                    <a:pt x="50" y="942"/>
                  </a:lnTo>
                  <a:lnTo>
                    <a:pt x="63" y="957"/>
                  </a:lnTo>
                  <a:lnTo>
                    <a:pt x="78" y="971"/>
                  </a:lnTo>
                  <a:lnTo>
                    <a:pt x="93" y="983"/>
                  </a:lnTo>
                  <a:lnTo>
                    <a:pt x="110" y="994"/>
                  </a:lnTo>
                  <a:lnTo>
                    <a:pt x="127" y="1004"/>
                  </a:lnTo>
                  <a:lnTo>
                    <a:pt x="146" y="1013"/>
                  </a:lnTo>
                  <a:lnTo>
                    <a:pt x="165" y="1019"/>
                  </a:lnTo>
                  <a:lnTo>
                    <a:pt x="185" y="1026"/>
                  </a:lnTo>
                  <a:lnTo>
                    <a:pt x="205" y="1029"/>
                  </a:lnTo>
                  <a:lnTo>
                    <a:pt x="226" y="1032"/>
                  </a:lnTo>
                  <a:lnTo>
                    <a:pt x="247" y="1032"/>
                  </a:lnTo>
                  <a:lnTo>
                    <a:pt x="263" y="1032"/>
                  </a:lnTo>
                  <a:lnTo>
                    <a:pt x="279" y="1031"/>
                  </a:lnTo>
                  <a:lnTo>
                    <a:pt x="294" y="1029"/>
                  </a:lnTo>
                  <a:lnTo>
                    <a:pt x="310" y="1026"/>
                  </a:lnTo>
                  <a:lnTo>
                    <a:pt x="324" y="1021"/>
                  </a:lnTo>
                  <a:lnTo>
                    <a:pt x="338" y="1016"/>
                  </a:lnTo>
                  <a:lnTo>
                    <a:pt x="353" y="1010"/>
                  </a:lnTo>
                  <a:lnTo>
                    <a:pt x="366" y="1004"/>
                  </a:lnTo>
                  <a:lnTo>
                    <a:pt x="379" y="997"/>
                  </a:lnTo>
                  <a:lnTo>
                    <a:pt x="392" y="988"/>
                  </a:lnTo>
                  <a:lnTo>
                    <a:pt x="405" y="979"/>
                  </a:lnTo>
                  <a:lnTo>
                    <a:pt x="416" y="971"/>
                  </a:lnTo>
                  <a:lnTo>
                    <a:pt x="427" y="961"/>
                  </a:lnTo>
                  <a:lnTo>
                    <a:pt x="438" y="950"/>
                  </a:lnTo>
                  <a:lnTo>
                    <a:pt x="447" y="939"/>
                  </a:lnTo>
                  <a:lnTo>
                    <a:pt x="457" y="926"/>
                  </a:lnTo>
                  <a:lnTo>
                    <a:pt x="465" y="939"/>
                  </a:lnTo>
                  <a:lnTo>
                    <a:pt x="475" y="950"/>
                  </a:lnTo>
                  <a:lnTo>
                    <a:pt x="486" y="961"/>
                  </a:lnTo>
                  <a:lnTo>
                    <a:pt x="497" y="971"/>
                  </a:lnTo>
                  <a:lnTo>
                    <a:pt x="508" y="979"/>
                  </a:lnTo>
                  <a:lnTo>
                    <a:pt x="521" y="988"/>
                  </a:lnTo>
                  <a:lnTo>
                    <a:pt x="534" y="997"/>
                  </a:lnTo>
                  <a:lnTo>
                    <a:pt x="546" y="1004"/>
                  </a:lnTo>
                  <a:lnTo>
                    <a:pt x="560" y="1010"/>
                  </a:lnTo>
                  <a:lnTo>
                    <a:pt x="574" y="1016"/>
                  </a:lnTo>
                  <a:lnTo>
                    <a:pt x="589" y="1021"/>
                  </a:lnTo>
                  <a:lnTo>
                    <a:pt x="603" y="1026"/>
                  </a:lnTo>
                  <a:lnTo>
                    <a:pt x="619" y="1029"/>
                  </a:lnTo>
                  <a:lnTo>
                    <a:pt x="634" y="1031"/>
                  </a:lnTo>
                  <a:lnTo>
                    <a:pt x="650" y="1032"/>
                  </a:lnTo>
                  <a:lnTo>
                    <a:pt x="665" y="1032"/>
                  </a:lnTo>
                  <a:lnTo>
                    <a:pt x="678" y="1032"/>
                  </a:lnTo>
                  <a:lnTo>
                    <a:pt x="691" y="1031"/>
                  </a:lnTo>
                  <a:lnTo>
                    <a:pt x="702" y="1030"/>
                  </a:lnTo>
                  <a:lnTo>
                    <a:pt x="714" y="1028"/>
                  </a:lnTo>
                  <a:lnTo>
                    <a:pt x="737" y="1023"/>
                  </a:lnTo>
                  <a:lnTo>
                    <a:pt x="759" y="1016"/>
                  </a:lnTo>
                  <a:lnTo>
                    <a:pt x="781" y="1006"/>
                  </a:lnTo>
                  <a:lnTo>
                    <a:pt x="801" y="995"/>
                  </a:lnTo>
                  <a:lnTo>
                    <a:pt x="820" y="982"/>
                  </a:lnTo>
                  <a:lnTo>
                    <a:pt x="838" y="967"/>
                  </a:lnTo>
                  <a:lnTo>
                    <a:pt x="854" y="952"/>
                  </a:lnTo>
                  <a:lnTo>
                    <a:pt x="870" y="934"/>
                  </a:lnTo>
                  <a:lnTo>
                    <a:pt x="883" y="915"/>
                  </a:lnTo>
                  <a:lnTo>
                    <a:pt x="895" y="896"/>
                  </a:lnTo>
                  <a:lnTo>
                    <a:pt x="905" y="875"/>
                  </a:lnTo>
                  <a:lnTo>
                    <a:pt x="913" y="853"/>
                  </a:lnTo>
                  <a:lnTo>
                    <a:pt x="919" y="830"/>
                  </a:lnTo>
                  <a:lnTo>
                    <a:pt x="924" y="806"/>
                  </a:lnTo>
                  <a:lnTo>
                    <a:pt x="946" y="802"/>
                  </a:lnTo>
                  <a:lnTo>
                    <a:pt x="968" y="795"/>
                  </a:lnTo>
                  <a:lnTo>
                    <a:pt x="990" y="786"/>
                  </a:lnTo>
                  <a:lnTo>
                    <a:pt x="1010" y="776"/>
                  </a:lnTo>
                  <a:lnTo>
                    <a:pt x="1029" y="764"/>
                  </a:lnTo>
                  <a:lnTo>
                    <a:pt x="1047" y="751"/>
                  </a:lnTo>
                  <a:lnTo>
                    <a:pt x="1064" y="736"/>
                  </a:lnTo>
                  <a:lnTo>
                    <a:pt x="1079" y="720"/>
                  </a:lnTo>
                  <a:lnTo>
                    <a:pt x="1093" y="702"/>
                  </a:lnTo>
                  <a:lnTo>
                    <a:pt x="1105" y="683"/>
                  </a:lnTo>
                  <a:lnTo>
                    <a:pt x="1116" y="663"/>
                  </a:lnTo>
                  <a:lnTo>
                    <a:pt x="1125" y="642"/>
                  </a:lnTo>
                  <a:lnTo>
                    <a:pt x="1132" y="621"/>
                  </a:lnTo>
                  <a:lnTo>
                    <a:pt x="1138" y="598"/>
                  </a:lnTo>
                  <a:lnTo>
                    <a:pt x="1141" y="574"/>
                  </a:lnTo>
                  <a:lnTo>
                    <a:pt x="1142" y="550"/>
                  </a:lnTo>
                  <a:lnTo>
                    <a:pt x="1141" y="538"/>
                  </a:lnTo>
                  <a:lnTo>
                    <a:pt x="1140" y="525"/>
                  </a:lnTo>
                  <a:lnTo>
                    <a:pt x="1139" y="513"/>
                  </a:lnTo>
                  <a:lnTo>
                    <a:pt x="1137" y="499"/>
                  </a:lnTo>
                  <a:lnTo>
                    <a:pt x="1135" y="487"/>
                  </a:lnTo>
                  <a:lnTo>
                    <a:pt x="1131" y="476"/>
                  </a:lnTo>
                  <a:lnTo>
                    <a:pt x="1127" y="464"/>
                  </a:lnTo>
                  <a:lnTo>
                    <a:pt x="1122" y="453"/>
                  </a:lnTo>
                  <a:lnTo>
                    <a:pt x="1118" y="442"/>
                  </a:lnTo>
                  <a:lnTo>
                    <a:pt x="1113" y="431"/>
                  </a:lnTo>
                  <a:lnTo>
                    <a:pt x="1107" y="420"/>
                  </a:lnTo>
                  <a:lnTo>
                    <a:pt x="1100" y="410"/>
                  </a:lnTo>
                  <a:lnTo>
                    <a:pt x="1086" y="390"/>
                  </a:lnTo>
                  <a:lnTo>
                    <a:pt x="1071" y="372"/>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0" name="Google Shape;930;p18"/>
            <p:cNvSpPr/>
            <p:nvPr/>
          </p:nvSpPr>
          <p:spPr>
            <a:xfrm>
              <a:off x="8337365" y="2975058"/>
              <a:ext cx="57176" cy="72184"/>
            </a:xfrm>
            <a:custGeom>
              <a:rect b="b" l="l" r="r" t="t"/>
              <a:pathLst>
                <a:path extrusionOk="0" h="237" w="206">
                  <a:moveTo>
                    <a:pt x="150" y="237"/>
                  </a:moveTo>
                  <a:lnTo>
                    <a:pt x="160" y="229"/>
                  </a:lnTo>
                  <a:lnTo>
                    <a:pt x="172" y="222"/>
                  </a:lnTo>
                  <a:lnTo>
                    <a:pt x="187" y="214"/>
                  </a:lnTo>
                  <a:lnTo>
                    <a:pt x="206" y="204"/>
                  </a:lnTo>
                  <a:lnTo>
                    <a:pt x="200" y="181"/>
                  </a:lnTo>
                  <a:lnTo>
                    <a:pt x="193" y="160"/>
                  </a:lnTo>
                  <a:lnTo>
                    <a:pt x="185" y="141"/>
                  </a:lnTo>
                  <a:lnTo>
                    <a:pt x="175" y="122"/>
                  </a:lnTo>
                  <a:lnTo>
                    <a:pt x="164" y="105"/>
                  </a:lnTo>
                  <a:lnTo>
                    <a:pt x="152" y="89"/>
                  </a:lnTo>
                  <a:lnTo>
                    <a:pt x="138" y="75"/>
                  </a:lnTo>
                  <a:lnTo>
                    <a:pt x="125" y="62"/>
                  </a:lnTo>
                  <a:lnTo>
                    <a:pt x="110" y="50"/>
                  </a:lnTo>
                  <a:lnTo>
                    <a:pt x="95" y="38"/>
                  </a:lnTo>
                  <a:lnTo>
                    <a:pt x="79" y="30"/>
                  </a:lnTo>
                  <a:lnTo>
                    <a:pt x="63" y="21"/>
                  </a:lnTo>
                  <a:lnTo>
                    <a:pt x="47" y="14"/>
                  </a:lnTo>
                  <a:lnTo>
                    <a:pt x="31" y="9"/>
                  </a:lnTo>
                  <a:lnTo>
                    <a:pt x="16" y="3"/>
                  </a:lnTo>
                  <a:lnTo>
                    <a:pt x="0" y="0"/>
                  </a:lnTo>
                  <a:lnTo>
                    <a:pt x="11" y="8"/>
                  </a:lnTo>
                  <a:lnTo>
                    <a:pt x="23" y="18"/>
                  </a:lnTo>
                  <a:lnTo>
                    <a:pt x="36" y="29"/>
                  </a:lnTo>
                  <a:lnTo>
                    <a:pt x="48" y="42"/>
                  </a:lnTo>
                  <a:lnTo>
                    <a:pt x="59" y="56"/>
                  </a:lnTo>
                  <a:lnTo>
                    <a:pt x="71" y="72"/>
                  </a:lnTo>
                  <a:lnTo>
                    <a:pt x="82" y="88"/>
                  </a:lnTo>
                  <a:lnTo>
                    <a:pt x="93" y="105"/>
                  </a:lnTo>
                  <a:lnTo>
                    <a:pt x="103" y="122"/>
                  </a:lnTo>
                  <a:lnTo>
                    <a:pt x="113" y="140"/>
                  </a:lnTo>
                  <a:lnTo>
                    <a:pt x="122" y="158"/>
                  </a:lnTo>
                  <a:lnTo>
                    <a:pt x="129" y="175"/>
                  </a:lnTo>
                  <a:lnTo>
                    <a:pt x="136" y="192"/>
                  </a:lnTo>
                  <a:lnTo>
                    <a:pt x="143" y="208"/>
                  </a:lnTo>
                  <a:lnTo>
                    <a:pt x="147" y="224"/>
                  </a:lnTo>
                  <a:lnTo>
                    <a:pt x="150" y="237"/>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1" name="Google Shape;931;p18"/>
            <p:cNvSpPr/>
            <p:nvPr/>
          </p:nvSpPr>
          <p:spPr>
            <a:xfrm>
              <a:off x="8135159" y="3217175"/>
              <a:ext cx="57176" cy="52634"/>
            </a:xfrm>
            <a:custGeom>
              <a:rect b="b" l="l" r="r" t="t"/>
              <a:pathLst>
                <a:path extrusionOk="0" h="178" w="206">
                  <a:moveTo>
                    <a:pt x="188" y="103"/>
                  </a:moveTo>
                  <a:lnTo>
                    <a:pt x="175" y="101"/>
                  </a:lnTo>
                  <a:lnTo>
                    <a:pt x="162" y="98"/>
                  </a:lnTo>
                  <a:lnTo>
                    <a:pt x="150" y="94"/>
                  </a:lnTo>
                  <a:lnTo>
                    <a:pt x="137" y="90"/>
                  </a:lnTo>
                  <a:lnTo>
                    <a:pt x="109" y="80"/>
                  </a:lnTo>
                  <a:lnTo>
                    <a:pt x="84" y="68"/>
                  </a:lnTo>
                  <a:lnTo>
                    <a:pt x="71" y="60"/>
                  </a:lnTo>
                  <a:lnTo>
                    <a:pt x="58" y="53"/>
                  </a:lnTo>
                  <a:lnTo>
                    <a:pt x="47" y="46"/>
                  </a:lnTo>
                  <a:lnTo>
                    <a:pt x="36" y="37"/>
                  </a:lnTo>
                  <a:lnTo>
                    <a:pt x="25" y="28"/>
                  </a:lnTo>
                  <a:lnTo>
                    <a:pt x="16" y="19"/>
                  </a:lnTo>
                  <a:lnTo>
                    <a:pt x="8" y="10"/>
                  </a:lnTo>
                  <a:lnTo>
                    <a:pt x="0" y="0"/>
                  </a:lnTo>
                  <a:lnTo>
                    <a:pt x="5" y="17"/>
                  </a:lnTo>
                  <a:lnTo>
                    <a:pt x="12" y="32"/>
                  </a:lnTo>
                  <a:lnTo>
                    <a:pt x="20" y="47"/>
                  </a:lnTo>
                  <a:lnTo>
                    <a:pt x="29" y="61"/>
                  </a:lnTo>
                  <a:lnTo>
                    <a:pt x="38" y="75"/>
                  </a:lnTo>
                  <a:lnTo>
                    <a:pt x="50" y="90"/>
                  </a:lnTo>
                  <a:lnTo>
                    <a:pt x="61" y="102"/>
                  </a:lnTo>
                  <a:lnTo>
                    <a:pt x="74" y="114"/>
                  </a:lnTo>
                  <a:lnTo>
                    <a:pt x="87" y="126"/>
                  </a:lnTo>
                  <a:lnTo>
                    <a:pt x="101" y="136"/>
                  </a:lnTo>
                  <a:lnTo>
                    <a:pt x="117" y="146"/>
                  </a:lnTo>
                  <a:lnTo>
                    <a:pt x="133" y="155"/>
                  </a:lnTo>
                  <a:lnTo>
                    <a:pt x="150" y="163"/>
                  </a:lnTo>
                  <a:lnTo>
                    <a:pt x="168" y="169"/>
                  </a:lnTo>
                  <a:lnTo>
                    <a:pt x="186" y="175"/>
                  </a:lnTo>
                  <a:lnTo>
                    <a:pt x="206" y="178"/>
                  </a:lnTo>
                  <a:lnTo>
                    <a:pt x="202" y="169"/>
                  </a:lnTo>
                  <a:lnTo>
                    <a:pt x="200" y="160"/>
                  </a:lnTo>
                  <a:lnTo>
                    <a:pt x="196" y="152"/>
                  </a:lnTo>
                  <a:lnTo>
                    <a:pt x="194" y="142"/>
                  </a:lnTo>
                  <a:lnTo>
                    <a:pt x="191" y="123"/>
                  </a:lnTo>
                  <a:lnTo>
                    <a:pt x="188" y="103"/>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2" name="Google Shape;932;p18"/>
            <p:cNvSpPr/>
            <p:nvPr/>
          </p:nvSpPr>
          <p:spPr>
            <a:xfrm>
              <a:off x="9899230" y="2969043"/>
              <a:ext cx="57176" cy="70680"/>
            </a:xfrm>
            <a:custGeom>
              <a:rect b="b" l="l" r="r" t="t"/>
              <a:pathLst>
                <a:path extrusionOk="0" h="237" w="205">
                  <a:moveTo>
                    <a:pt x="151" y="237"/>
                  </a:moveTo>
                  <a:lnTo>
                    <a:pt x="161" y="229"/>
                  </a:lnTo>
                  <a:lnTo>
                    <a:pt x="173" y="222"/>
                  </a:lnTo>
                  <a:lnTo>
                    <a:pt x="186" y="213"/>
                  </a:lnTo>
                  <a:lnTo>
                    <a:pt x="205" y="204"/>
                  </a:lnTo>
                  <a:lnTo>
                    <a:pt x="201" y="181"/>
                  </a:lnTo>
                  <a:lnTo>
                    <a:pt x="194" y="160"/>
                  </a:lnTo>
                  <a:lnTo>
                    <a:pt x="185" y="140"/>
                  </a:lnTo>
                  <a:lnTo>
                    <a:pt x="175" y="122"/>
                  </a:lnTo>
                  <a:lnTo>
                    <a:pt x="164" y="105"/>
                  </a:lnTo>
                  <a:lnTo>
                    <a:pt x="152" y="89"/>
                  </a:lnTo>
                  <a:lnTo>
                    <a:pt x="139" y="75"/>
                  </a:lnTo>
                  <a:lnTo>
                    <a:pt x="126" y="62"/>
                  </a:lnTo>
                  <a:lnTo>
                    <a:pt x="110" y="49"/>
                  </a:lnTo>
                  <a:lnTo>
                    <a:pt x="95" y="38"/>
                  </a:lnTo>
                  <a:lnTo>
                    <a:pt x="79" y="30"/>
                  </a:lnTo>
                  <a:lnTo>
                    <a:pt x="64" y="21"/>
                  </a:lnTo>
                  <a:lnTo>
                    <a:pt x="47" y="14"/>
                  </a:lnTo>
                  <a:lnTo>
                    <a:pt x="32" y="7"/>
                  </a:lnTo>
                  <a:lnTo>
                    <a:pt x="15" y="3"/>
                  </a:lnTo>
                  <a:lnTo>
                    <a:pt x="0" y="0"/>
                  </a:lnTo>
                  <a:lnTo>
                    <a:pt x="12" y="7"/>
                  </a:lnTo>
                  <a:lnTo>
                    <a:pt x="24" y="17"/>
                  </a:lnTo>
                  <a:lnTo>
                    <a:pt x="36" y="28"/>
                  </a:lnTo>
                  <a:lnTo>
                    <a:pt x="47" y="42"/>
                  </a:lnTo>
                  <a:lnTo>
                    <a:pt x="59" y="56"/>
                  </a:lnTo>
                  <a:lnTo>
                    <a:pt x="71" y="72"/>
                  </a:lnTo>
                  <a:lnTo>
                    <a:pt x="83" y="88"/>
                  </a:lnTo>
                  <a:lnTo>
                    <a:pt x="94" y="105"/>
                  </a:lnTo>
                  <a:lnTo>
                    <a:pt x="104" y="122"/>
                  </a:lnTo>
                  <a:lnTo>
                    <a:pt x="113" y="140"/>
                  </a:lnTo>
                  <a:lnTo>
                    <a:pt x="122" y="158"/>
                  </a:lnTo>
                  <a:lnTo>
                    <a:pt x="130" y="175"/>
                  </a:lnTo>
                  <a:lnTo>
                    <a:pt x="137" y="192"/>
                  </a:lnTo>
                  <a:lnTo>
                    <a:pt x="142" y="208"/>
                  </a:lnTo>
                  <a:lnTo>
                    <a:pt x="148" y="224"/>
                  </a:lnTo>
                  <a:lnTo>
                    <a:pt x="151" y="237"/>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3" name="Google Shape;933;p18"/>
            <p:cNvSpPr/>
            <p:nvPr/>
          </p:nvSpPr>
          <p:spPr>
            <a:xfrm>
              <a:off x="7202224" y="3264547"/>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4" name="Google Shape;934;p18"/>
            <p:cNvSpPr/>
            <p:nvPr/>
          </p:nvSpPr>
          <p:spPr>
            <a:xfrm>
              <a:off x="7277529" y="3009646"/>
              <a:ext cx="46020" cy="279714"/>
            </a:xfrm>
            <a:custGeom>
              <a:rect b="b" l="l" r="r" t="t"/>
              <a:pathLst>
                <a:path extrusionOk="0" h="930" w="167">
                  <a:moveTo>
                    <a:pt x="107" y="0"/>
                  </a:moveTo>
                  <a:lnTo>
                    <a:pt x="16" y="0"/>
                  </a:lnTo>
                  <a:lnTo>
                    <a:pt x="0" y="930"/>
                  </a:lnTo>
                  <a:lnTo>
                    <a:pt x="167" y="930"/>
                  </a:lnTo>
                  <a:lnTo>
                    <a:pt x="107" y="0"/>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5" name="Google Shape;935;p18"/>
            <p:cNvSpPr/>
            <p:nvPr/>
          </p:nvSpPr>
          <p:spPr>
            <a:xfrm>
              <a:off x="7139470" y="2624663"/>
              <a:ext cx="322135" cy="449646"/>
            </a:xfrm>
            <a:custGeom>
              <a:rect b="b" l="l" r="r" t="t"/>
              <a:pathLst>
                <a:path extrusionOk="0" h="1496" w="1153">
                  <a:moveTo>
                    <a:pt x="1118" y="495"/>
                  </a:moveTo>
                  <a:lnTo>
                    <a:pt x="1128" y="538"/>
                  </a:lnTo>
                  <a:lnTo>
                    <a:pt x="1137" y="581"/>
                  </a:lnTo>
                  <a:lnTo>
                    <a:pt x="1144" y="624"/>
                  </a:lnTo>
                  <a:lnTo>
                    <a:pt x="1149" y="667"/>
                  </a:lnTo>
                  <a:lnTo>
                    <a:pt x="1151" y="711"/>
                  </a:lnTo>
                  <a:lnTo>
                    <a:pt x="1153" y="754"/>
                  </a:lnTo>
                  <a:lnTo>
                    <a:pt x="1151" y="798"/>
                  </a:lnTo>
                  <a:lnTo>
                    <a:pt x="1149" y="841"/>
                  </a:lnTo>
                  <a:lnTo>
                    <a:pt x="1145" y="884"/>
                  </a:lnTo>
                  <a:lnTo>
                    <a:pt x="1138" y="926"/>
                  </a:lnTo>
                  <a:lnTo>
                    <a:pt x="1130" y="968"/>
                  </a:lnTo>
                  <a:lnTo>
                    <a:pt x="1121" y="1009"/>
                  </a:lnTo>
                  <a:lnTo>
                    <a:pt x="1108" y="1050"/>
                  </a:lnTo>
                  <a:lnTo>
                    <a:pt x="1095" y="1088"/>
                  </a:lnTo>
                  <a:lnTo>
                    <a:pt x="1080" y="1127"/>
                  </a:lnTo>
                  <a:lnTo>
                    <a:pt x="1063" y="1164"/>
                  </a:lnTo>
                  <a:lnTo>
                    <a:pt x="1044" y="1200"/>
                  </a:lnTo>
                  <a:lnTo>
                    <a:pt x="1024" y="1234"/>
                  </a:lnTo>
                  <a:lnTo>
                    <a:pt x="1002" y="1266"/>
                  </a:lnTo>
                  <a:lnTo>
                    <a:pt x="979" y="1297"/>
                  </a:lnTo>
                  <a:lnTo>
                    <a:pt x="954" y="1327"/>
                  </a:lnTo>
                  <a:lnTo>
                    <a:pt x="927" y="1355"/>
                  </a:lnTo>
                  <a:lnTo>
                    <a:pt x="899" y="1379"/>
                  </a:lnTo>
                  <a:lnTo>
                    <a:pt x="869" y="1402"/>
                  </a:lnTo>
                  <a:lnTo>
                    <a:pt x="838" y="1423"/>
                  </a:lnTo>
                  <a:lnTo>
                    <a:pt x="805" y="1442"/>
                  </a:lnTo>
                  <a:lnTo>
                    <a:pt x="770" y="1457"/>
                  </a:lnTo>
                  <a:lnTo>
                    <a:pt x="734" y="1470"/>
                  </a:lnTo>
                  <a:lnTo>
                    <a:pt x="696" y="1481"/>
                  </a:lnTo>
                  <a:lnTo>
                    <a:pt x="658" y="1489"/>
                  </a:lnTo>
                  <a:lnTo>
                    <a:pt x="618" y="1494"/>
                  </a:lnTo>
                  <a:lnTo>
                    <a:pt x="576" y="1496"/>
                  </a:lnTo>
                  <a:lnTo>
                    <a:pt x="534" y="1494"/>
                  </a:lnTo>
                  <a:lnTo>
                    <a:pt x="494" y="1489"/>
                  </a:lnTo>
                  <a:lnTo>
                    <a:pt x="456" y="1481"/>
                  </a:lnTo>
                  <a:lnTo>
                    <a:pt x="418" y="1470"/>
                  </a:lnTo>
                  <a:lnTo>
                    <a:pt x="382" y="1457"/>
                  </a:lnTo>
                  <a:lnTo>
                    <a:pt x="347" y="1442"/>
                  </a:lnTo>
                  <a:lnTo>
                    <a:pt x="314" y="1423"/>
                  </a:lnTo>
                  <a:lnTo>
                    <a:pt x="283" y="1402"/>
                  </a:lnTo>
                  <a:lnTo>
                    <a:pt x="254" y="1379"/>
                  </a:lnTo>
                  <a:lnTo>
                    <a:pt x="225" y="1355"/>
                  </a:lnTo>
                  <a:lnTo>
                    <a:pt x="198" y="1327"/>
                  </a:lnTo>
                  <a:lnTo>
                    <a:pt x="173" y="1297"/>
                  </a:lnTo>
                  <a:lnTo>
                    <a:pt x="150" y="1266"/>
                  </a:lnTo>
                  <a:lnTo>
                    <a:pt x="128" y="1234"/>
                  </a:lnTo>
                  <a:lnTo>
                    <a:pt x="108" y="1200"/>
                  </a:lnTo>
                  <a:lnTo>
                    <a:pt x="89" y="1164"/>
                  </a:lnTo>
                  <a:lnTo>
                    <a:pt x="72" y="1127"/>
                  </a:lnTo>
                  <a:lnTo>
                    <a:pt x="57" y="1088"/>
                  </a:lnTo>
                  <a:lnTo>
                    <a:pt x="44" y="1050"/>
                  </a:lnTo>
                  <a:lnTo>
                    <a:pt x="32" y="1009"/>
                  </a:lnTo>
                  <a:lnTo>
                    <a:pt x="22" y="968"/>
                  </a:lnTo>
                  <a:lnTo>
                    <a:pt x="14" y="926"/>
                  </a:lnTo>
                  <a:lnTo>
                    <a:pt x="7" y="884"/>
                  </a:lnTo>
                  <a:lnTo>
                    <a:pt x="3" y="841"/>
                  </a:lnTo>
                  <a:lnTo>
                    <a:pt x="1" y="798"/>
                  </a:lnTo>
                  <a:lnTo>
                    <a:pt x="0" y="754"/>
                  </a:lnTo>
                  <a:lnTo>
                    <a:pt x="1" y="711"/>
                  </a:lnTo>
                  <a:lnTo>
                    <a:pt x="3" y="667"/>
                  </a:lnTo>
                  <a:lnTo>
                    <a:pt x="8" y="624"/>
                  </a:lnTo>
                  <a:lnTo>
                    <a:pt x="15" y="581"/>
                  </a:lnTo>
                  <a:lnTo>
                    <a:pt x="24" y="538"/>
                  </a:lnTo>
                  <a:lnTo>
                    <a:pt x="34" y="495"/>
                  </a:lnTo>
                  <a:lnTo>
                    <a:pt x="43" y="466"/>
                  </a:lnTo>
                  <a:lnTo>
                    <a:pt x="52" y="438"/>
                  </a:lnTo>
                  <a:lnTo>
                    <a:pt x="63" y="412"/>
                  </a:lnTo>
                  <a:lnTo>
                    <a:pt x="72" y="385"/>
                  </a:lnTo>
                  <a:lnTo>
                    <a:pt x="85" y="360"/>
                  </a:lnTo>
                  <a:lnTo>
                    <a:pt x="97" y="334"/>
                  </a:lnTo>
                  <a:lnTo>
                    <a:pt x="110" y="310"/>
                  </a:lnTo>
                  <a:lnTo>
                    <a:pt x="123" y="287"/>
                  </a:lnTo>
                  <a:lnTo>
                    <a:pt x="138" y="265"/>
                  </a:lnTo>
                  <a:lnTo>
                    <a:pt x="153" y="244"/>
                  </a:lnTo>
                  <a:lnTo>
                    <a:pt x="169" y="223"/>
                  </a:lnTo>
                  <a:lnTo>
                    <a:pt x="184" y="203"/>
                  </a:lnTo>
                  <a:lnTo>
                    <a:pt x="201" y="183"/>
                  </a:lnTo>
                  <a:lnTo>
                    <a:pt x="218" y="166"/>
                  </a:lnTo>
                  <a:lnTo>
                    <a:pt x="236" y="148"/>
                  </a:lnTo>
                  <a:lnTo>
                    <a:pt x="254" y="131"/>
                  </a:lnTo>
                  <a:lnTo>
                    <a:pt x="271" y="116"/>
                  </a:lnTo>
                  <a:lnTo>
                    <a:pt x="290" y="102"/>
                  </a:lnTo>
                  <a:lnTo>
                    <a:pt x="310" y="88"/>
                  </a:lnTo>
                  <a:lnTo>
                    <a:pt x="329" y="75"/>
                  </a:lnTo>
                  <a:lnTo>
                    <a:pt x="349" y="63"/>
                  </a:lnTo>
                  <a:lnTo>
                    <a:pt x="368" y="53"/>
                  </a:lnTo>
                  <a:lnTo>
                    <a:pt x="388" y="43"/>
                  </a:lnTo>
                  <a:lnTo>
                    <a:pt x="409" y="34"/>
                  </a:lnTo>
                  <a:lnTo>
                    <a:pt x="429" y="26"/>
                  </a:lnTo>
                  <a:lnTo>
                    <a:pt x="450" y="19"/>
                  </a:lnTo>
                  <a:lnTo>
                    <a:pt x="471" y="13"/>
                  </a:lnTo>
                  <a:lnTo>
                    <a:pt x="492" y="9"/>
                  </a:lnTo>
                  <a:lnTo>
                    <a:pt x="513" y="4"/>
                  </a:lnTo>
                  <a:lnTo>
                    <a:pt x="534" y="2"/>
                  </a:lnTo>
                  <a:lnTo>
                    <a:pt x="555" y="0"/>
                  </a:lnTo>
                  <a:lnTo>
                    <a:pt x="576" y="0"/>
                  </a:lnTo>
                  <a:lnTo>
                    <a:pt x="597" y="0"/>
                  </a:lnTo>
                  <a:lnTo>
                    <a:pt x="618" y="2"/>
                  </a:lnTo>
                  <a:lnTo>
                    <a:pt x="639" y="4"/>
                  </a:lnTo>
                  <a:lnTo>
                    <a:pt x="660" y="9"/>
                  </a:lnTo>
                  <a:lnTo>
                    <a:pt x="681" y="13"/>
                  </a:lnTo>
                  <a:lnTo>
                    <a:pt x="702" y="19"/>
                  </a:lnTo>
                  <a:lnTo>
                    <a:pt x="723" y="26"/>
                  </a:lnTo>
                  <a:lnTo>
                    <a:pt x="743" y="34"/>
                  </a:lnTo>
                  <a:lnTo>
                    <a:pt x="764" y="43"/>
                  </a:lnTo>
                  <a:lnTo>
                    <a:pt x="784" y="53"/>
                  </a:lnTo>
                  <a:lnTo>
                    <a:pt x="804" y="63"/>
                  </a:lnTo>
                  <a:lnTo>
                    <a:pt x="823" y="75"/>
                  </a:lnTo>
                  <a:lnTo>
                    <a:pt x="842" y="88"/>
                  </a:lnTo>
                  <a:lnTo>
                    <a:pt x="862" y="102"/>
                  </a:lnTo>
                  <a:lnTo>
                    <a:pt x="881" y="116"/>
                  </a:lnTo>
                  <a:lnTo>
                    <a:pt x="899" y="131"/>
                  </a:lnTo>
                  <a:lnTo>
                    <a:pt x="916" y="148"/>
                  </a:lnTo>
                  <a:lnTo>
                    <a:pt x="934" y="166"/>
                  </a:lnTo>
                  <a:lnTo>
                    <a:pt x="952" y="183"/>
                  </a:lnTo>
                  <a:lnTo>
                    <a:pt x="968" y="203"/>
                  </a:lnTo>
                  <a:lnTo>
                    <a:pt x="984" y="223"/>
                  </a:lnTo>
                  <a:lnTo>
                    <a:pt x="999" y="244"/>
                  </a:lnTo>
                  <a:lnTo>
                    <a:pt x="1015" y="265"/>
                  </a:lnTo>
                  <a:lnTo>
                    <a:pt x="1029" y="287"/>
                  </a:lnTo>
                  <a:lnTo>
                    <a:pt x="1042" y="310"/>
                  </a:lnTo>
                  <a:lnTo>
                    <a:pt x="1055" y="334"/>
                  </a:lnTo>
                  <a:lnTo>
                    <a:pt x="1068" y="360"/>
                  </a:lnTo>
                  <a:lnTo>
                    <a:pt x="1080" y="385"/>
                  </a:lnTo>
                  <a:lnTo>
                    <a:pt x="1090" y="412"/>
                  </a:lnTo>
                  <a:lnTo>
                    <a:pt x="1101" y="438"/>
                  </a:lnTo>
                  <a:lnTo>
                    <a:pt x="1109" y="466"/>
                  </a:lnTo>
                  <a:lnTo>
                    <a:pt x="1118" y="495"/>
                  </a:lnTo>
                  <a:close/>
                </a:path>
              </a:pathLst>
            </a:custGeom>
            <a:solidFill>
              <a:srgbClr val="54B84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6" name="Google Shape;936;p18"/>
            <p:cNvSpPr/>
            <p:nvPr/>
          </p:nvSpPr>
          <p:spPr>
            <a:xfrm>
              <a:off x="7146443" y="2624663"/>
              <a:ext cx="315162" cy="449646"/>
            </a:xfrm>
            <a:custGeom>
              <a:rect b="b" l="l" r="r" t="t"/>
              <a:pathLst>
                <a:path extrusionOk="0" h="1496" w="1131">
                  <a:moveTo>
                    <a:pt x="554" y="0"/>
                  </a:moveTo>
                  <a:lnTo>
                    <a:pt x="546" y="0"/>
                  </a:lnTo>
                  <a:lnTo>
                    <a:pt x="539" y="1"/>
                  </a:lnTo>
                  <a:lnTo>
                    <a:pt x="556" y="3"/>
                  </a:lnTo>
                  <a:lnTo>
                    <a:pt x="573" y="8"/>
                  </a:lnTo>
                  <a:lnTo>
                    <a:pt x="589" y="12"/>
                  </a:lnTo>
                  <a:lnTo>
                    <a:pt x="606" y="17"/>
                  </a:lnTo>
                  <a:lnTo>
                    <a:pt x="621" y="23"/>
                  </a:lnTo>
                  <a:lnTo>
                    <a:pt x="638" y="30"/>
                  </a:lnTo>
                  <a:lnTo>
                    <a:pt x="655" y="36"/>
                  </a:lnTo>
                  <a:lnTo>
                    <a:pt x="670" y="45"/>
                  </a:lnTo>
                  <a:lnTo>
                    <a:pt x="686" y="54"/>
                  </a:lnTo>
                  <a:lnTo>
                    <a:pt x="701" y="63"/>
                  </a:lnTo>
                  <a:lnTo>
                    <a:pt x="716" y="74"/>
                  </a:lnTo>
                  <a:lnTo>
                    <a:pt x="731" y="85"/>
                  </a:lnTo>
                  <a:lnTo>
                    <a:pt x="745" y="96"/>
                  </a:lnTo>
                  <a:lnTo>
                    <a:pt x="760" y="108"/>
                  </a:lnTo>
                  <a:lnTo>
                    <a:pt x="774" y="121"/>
                  </a:lnTo>
                  <a:lnTo>
                    <a:pt x="787" y="135"/>
                  </a:lnTo>
                  <a:lnTo>
                    <a:pt x="800" y="149"/>
                  </a:lnTo>
                  <a:lnTo>
                    <a:pt x="813" y="164"/>
                  </a:lnTo>
                  <a:lnTo>
                    <a:pt x="825" y="180"/>
                  </a:lnTo>
                  <a:lnTo>
                    <a:pt x="837" y="195"/>
                  </a:lnTo>
                  <a:lnTo>
                    <a:pt x="848" y="212"/>
                  </a:lnTo>
                  <a:lnTo>
                    <a:pt x="859" y="230"/>
                  </a:lnTo>
                  <a:lnTo>
                    <a:pt x="870" y="247"/>
                  </a:lnTo>
                  <a:lnTo>
                    <a:pt x="880" y="266"/>
                  </a:lnTo>
                  <a:lnTo>
                    <a:pt x="889" y="285"/>
                  </a:lnTo>
                  <a:lnTo>
                    <a:pt x="898" y="305"/>
                  </a:lnTo>
                  <a:lnTo>
                    <a:pt x="906" y="325"/>
                  </a:lnTo>
                  <a:lnTo>
                    <a:pt x="914" y="346"/>
                  </a:lnTo>
                  <a:lnTo>
                    <a:pt x="921" y="368"/>
                  </a:lnTo>
                  <a:lnTo>
                    <a:pt x="927" y="389"/>
                  </a:lnTo>
                  <a:lnTo>
                    <a:pt x="933" y="412"/>
                  </a:lnTo>
                  <a:lnTo>
                    <a:pt x="937" y="434"/>
                  </a:lnTo>
                  <a:lnTo>
                    <a:pt x="944" y="469"/>
                  </a:lnTo>
                  <a:lnTo>
                    <a:pt x="948" y="506"/>
                  </a:lnTo>
                  <a:lnTo>
                    <a:pt x="952" y="541"/>
                  </a:lnTo>
                  <a:lnTo>
                    <a:pt x="953" y="577"/>
                  </a:lnTo>
                  <a:lnTo>
                    <a:pt x="953" y="614"/>
                  </a:lnTo>
                  <a:lnTo>
                    <a:pt x="951" y="649"/>
                  </a:lnTo>
                  <a:lnTo>
                    <a:pt x="947" y="686"/>
                  </a:lnTo>
                  <a:lnTo>
                    <a:pt x="942" y="721"/>
                  </a:lnTo>
                  <a:lnTo>
                    <a:pt x="935" y="756"/>
                  </a:lnTo>
                  <a:lnTo>
                    <a:pt x="926" y="790"/>
                  </a:lnTo>
                  <a:lnTo>
                    <a:pt x="917" y="825"/>
                  </a:lnTo>
                  <a:lnTo>
                    <a:pt x="906" y="858"/>
                  </a:lnTo>
                  <a:lnTo>
                    <a:pt x="893" y="891"/>
                  </a:lnTo>
                  <a:lnTo>
                    <a:pt x="880" y="922"/>
                  </a:lnTo>
                  <a:lnTo>
                    <a:pt x="864" y="953"/>
                  </a:lnTo>
                  <a:lnTo>
                    <a:pt x="848" y="982"/>
                  </a:lnTo>
                  <a:lnTo>
                    <a:pt x="829" y="1012"/>
                  </a:lnTo>
                  <a:lnTo>
                    <a:pt x="810" y="1040"/>
                  </a:lnTo>
                  <a:lnTo>
                    <a:pt x="789" y="1065"/>
                  </a:lnTo>
                  <a:lnTo>
                    <a:pt x="767" y="1091"/>
                  </a:lnTo>
                  <a:lnTo>
                    <a:pt x="744" y="1114"/>
                  </a:lnTo>
                  <a:lnTo>
                    <a:pt x="720" y="1136"/>
                  </a:lnTo>
                  <a:lnTo>
                    <a:pt x="694" y="1156"/>
                  </a:lnTo>
                  <a:lnTo>
                    <a:pt x="668" y="1175"/>
                  </a:lnTo>
                  <a:lnTo>
                    <a:pt x="639" y="1191"/>
                  </a:lnTo>
                  <a:lnTo>
                    <a:pt x="610" y="1205"/>
                  </a:lnTo>
                  <a:lnTo>
                    <a:pt x="581" y="1219"/>
                  </a:lnTo>
                  <a:lnTo>
                    <a:pt x="550" y="1230"/>
                  </a:lnTo>
                  <a:lnTo>
                    <a:pt x="518" y="1238"/>
                  </a:lnTo>
                  <a:lnTo>
                    <a:pt x="485" y="1244"/>
                  </a:lnTo>
                  <a:lnTo>
                    <a:pt x="450" y="1247"/>
                  </a:lnTo>
                  <a:lnTo>
                    <a:pt x="415" y="1249"/>
                  </a:lnTo>
                  <a:lnTo>
                    <a:pt x="397" y="1249"/>
                  </a:lnTo>
                  <a:lnTo>
                    <a:pt x="380" y="1247"/>
                  </a:lnTo>
                  <a:lnTo>
                    <a:pt x="363" y="1245"/>
                  </a:lnTo>
                  <a:lnTo>
                    <a:pt x="346" y="1243"/>
                  </a:lnTo>
                  <a:lnTo>
                    <a:pt x="330" y="1240"/>
                  </a:lnTo>
                  <a:lnTo>
                    <a:pt x="313" y="1236"/>
                  </a:lnTo>
                  <a:lnTo>
                    <a:pt x="297" y="1232"/>
                  </a:lnTo>
                  <a:lnTo>
                    <a:pt x="281" y="1226"/>
                  </a:lnTo>
                  <a:lnTo>
                    <a:pt x="266" y="1221"/>
                  </a:lnTo>
                  <a:lnTo>
                    <a:pt x="250" y="1215"/>
                  </a:lnTo>
                  <a:lnTo>
                    <a:pt x="236" y="1208"/>
                  </a:lnTo>
                  <a:lnTo>
                    <a:pt x="222" y="1201"/>
                  </a:lnTo>
                  <a:lnTo>
                    <a:pt x="207" y="1192"/>
                  </a:lnTo>
                  <a:lnTo>
                    <a:pt x="193" y="1185"/>
                  </a:lnTo>
                  <a:lnTo>
                    <a:pt x="180" y="1175"/>
                  </a:lnTo>
                  <a:lnTo>
                    <a:pt x="166" y="1166"/>
                  </a:lnTo>
                  <a:lnTo>
                    <a:pt x="153" y="1155"/>
                  </a:lnTo>
                  <a:lnTo>
                    <a:pt x="140" y="1145"/>
                  </a:lnTo>
                  <a:lnTo>
                    <a:pt x="128" y="1134"/>
                  </a:lnTo>
                  <a:lnTo>
                    <a:pt x="116" y="1122"/>
                  </a:lnTo>
                  <a:lnTo>
                    <a:pt x="105" y="1109"/>
                  </a:lnTo>
                  <a:lnTo>
                    <a:pt x="92" y="1097"/>
                  </a:lnTo>
                  <a:lnTo>
                    <a:pt x="81" y="1084"/>
                  </a:lnTo>
                  <a:lnTo>
                    <a:pt x="71" y="1071"/>
                  </a:lnTo>
                  <a:lnTo>
                    <a:pt x="52" y="1042"/>
                  </a:lnTo>
                  <a:lnTo>
                    <a:pt x="33" y="1012"/>
                  </a:lnTo>
                  <a:lnTo>
                    <a:pt x="15" y="981"/>
                  </a:lnTo>
                  <a:lnTo>
                    <a:pt x="0" y="949"/>
                  </a:lnTo>
                  <a:lnTo>
                    <a:pt x="6" y="977"/>
                  </a:lnTo>
                  <a:lnTo>
                    <a:pt x="14" y="1005"/>
                  </a:lnTo>
                  <a:lnTo>
                    <a:pt x="22" y="1032"/>
                  </a:lnTo>
                  <a:lnTo>
                    <a:pt x="31" y="1060"/>
                  </a:lnTo>
                  <a:lnTo>
                    <a:pt x="41" y="1085"/>
                  </a:lnTo>
                  <a:lnTo>
                    <a:pt x="50" y="1112"/>
                  </a:lnTo>
                  <a:lnTo>
                    <a:pt x="63" y="1137"/>
                  </a:lnTo>
                  <a:lnTo>
                    <a:pt x="74" y="1162"/>
                  </a:lnTo>
                  <a:lnTo>
                    <a:pt x="87" y="1186"/>
                  </a:lnTo>
                  <a:lnTo>
                    <a:pt x="100" y="1210"/>
                  </a:lnTo>
                  <a:lnTo>
                    <a:pt x="115" y="1233"/>
                  </a:lnTo>
                  <a:lnTo>
                    <a:pt x="129" y="1255"/>
                  </a:lnTo>
                  <a:lnTo>
                    <a:pt x="144" y="1276"/>
                  </a:lnTo>
                  <a:lnTo>
                    <a:pt x="161" y="1297"/>
                  </a:lnTo>
                  <a:lnTo>
                    <a:pt x="177" y="1317"/>
                  </a:lnTo>
                  <a:lnTo>
                    <a:pt x="195" y="1336"/>
                  </a:lnTo>
                  <a:lnTo>
                    <a:pt x="213" y="1353"/>
                  </a:lnTo>
                  <a:lnTo>
                    <a:pt x="232" y="1371"/>
                  </a:lnTo>
                  <a:lnTo>
                    <a:pt x="251" y="1387"/>
                  </a:lnTo>
                  <a:lnTo>
                    <a:pt x="271" y="1402"/>
                  </a:lnTo>
                  <a:lnTo>
                    <a:pt x="292" y="1416"/>
                  </a:lnTo>
                  <a:lnTo>
                    <a:pt x="313" y="1430"/>
                  </a:lnTo>
                  <a:lnTo>
                    <a:pt x="335" y="1442"/>
                  </a:lnTo>
                  <a:lnTo>
                    <a:pt x="358" y="1453"/>
                  </a:lnTo>
                  <a:lnTo>
                    <a:pt x="380" y="1463"/>
                  </a:lnTo>
                  <a:lnTo>
                    <a:pt x="404" y="1470"/>
                  </a:lnTo>
                  <a:lnTo>
                    <a:pt x="427" y="1478"/>
                  </a:lnTo>
                  <a:lnTo>
                    <a:pt x="451" y="1485"/>
                  </a:lnTo>
                  <a:lnTo>
                    <a:pt x="477" y="1489"/>
                  </a:lnTo>
                  <a:lnTo>
                    <a:pt x="502" y="1493"/>
                  </a:lnTo>
                  <a:lnTo>
                    <a:pt x="528" y="1495"/>
                  </a:lnTo>
                  <a:lnTo>
                    <a:pt x="554" y="1496"/>
                  </a:lnTo>
                  <a:lnTo>
                    <a:pt x="596" y="1494"/>
                  </a:lnTo>
                  <a:lnTo>
                    <a:pt x="636" y="1489"/>
                  </a:lnTo>
                  <a:lnTo>
                    <a:pt x="674" y="1481"/>
                  </a:lnTo>
                  <a:lnTo>
                    <a:pt x="712" y="1470"/>
                  </a:lnTo>
                  <a:lnTo>
                    <a:pt x="748" y="1457"/>
                  </a:lnTo>
                  <a:lnTo>
                    <a:pt x="783" y="1442"/>
                  </a:lnTo>
                  <a:lnTo>
                    <a:pt x="816" y="1423"/>
                  </a:lnTo>
                  <a:lnTo>
                    <a:pt x="847" y="1402"/>
                  </a:lnTo>
                  <a:lnTo>
                    <a:pt x="877" y="1379"/>
                  </a:lnTo>
                  <a:lnTo>
                    <a:pt x="905" y="1355"/>
                  </a:lnTo>
                  <a:lnTo>
                    <a:pt x="932" y="1327"/>
                  </a:lnTo>
                  <a:lnTo>
                    <a:pt x="957" y="1297"/>
                  </a:lnTo>
                  <a:lnTo>
                    <a:pt x="980" y="1266"/>
                  </a:lnTo>
                  <a:lnTo>
                    <a:pt x="1002" y="1234"/>
                  </a:lnTo>
                  <a:lnTo>
                    <a:pt x="1022" y="1200"/>
                  </a:lnTo>
                  <a:lnTo>
                    <a:pt x="1041" y="1164"/>
                  </a:lnTo>
                  <a:lnTo>
                    <a:pt x="1058" y="1127"/>
                  </a:lnTo>
                  <a:lnTo>
                    <a:pt x="1073" y="1088"/>
                  </a:lnTo>
                  <a:lnTo>
                    <a:pt x="1086" y="1050"/>
                  </a:lnTo>
                  <a:lnTo>
                    <a:pt x="1099" y="1009"/>
                  </a:lnTo>
                  <a:lnTo>
                    <a:pt x="1108" y="968"/>
                  </a:lnTo>
                  <a:lnTo>
                    <a:pt x="1116" y="926"/>
                  </a:lnTo>
                  <a:lnTo>
                    <a:pt x="1123" y="884"/>
                  </a:lnTo>
                  <a:lnTo>
                    <a:pt x="1127" y="841"/>
                  </a:lnTo>
                  <a:lnTo>
                    <a:pt x="1129" y="798"/>
                  </a:lnTo>
                  <a:lnTo>
                    <a:pt x="1131" y="754"/>
                  </a:lnTo>
                  <a:lnTo>
                    <a:pt x="1129" y="711"/>
                  </a:lnTo>
                  <a:lnTo>
                    <a:pt x="1127" y="667"/>
                  </a:lnTo>
                  <a:lnTo>
                    <a:pt x="1122" y="624"/>
                  </a:lnTo>
                  <a:lnTo>
                    <a:pt x="1115" y="581"/>
                  </a:lnTo>
                  <a:lnTo>
                    <a:pt x="1106" y="538"/>
                  </a:lnTo>
                  <a:lnTo>
                    <a:pt x="1096" y="495"/>
                  </a:lnTo>
                  <a:lnTo>
                    <a:pt x="1087" y="466"/>
                  </a:lnTo>
                  <a:lnTo>
                    <a:pt x="1079" y="438"/>
                  </a:lnTo>
                  <a:lnTo>
                    <a:pt x="1068" y="412"/>
                  </a:lnTo>
                  <a:lnTo>
                    <a:pt x="1058" y="385"/>
                  </a:lnTo>
                  <a:lnTo>
                    <a:pt x="1046" y="360"/>
                  </a:lnTo>
                  <a:lnTo>
                    <a:pt x="1033" y="334"/>
                  </a:lnTo>
                  <a:lnTo>
                    <a:pt x="1020" y="310"/>
                  </a:lnTo>
                  <a:lnTo>
                    <a:pt x="1007" y="287"/>
                  </a:lnTo>
                  <a:lnTo>
                    <a:pt x="993" y="265"/>
                  </a:lnTo>
                  <a:lnTo>
                    <a:pt x="977" y="244"/>
                  </a:lnTo>
                  <a:lnTo>
                    <a:pt x="962" y="223"/>
                  </a:lnTo>
                  <a:lnTo>
                    <a:pt x="946" y="203"/>
                  </a:lnTo>
                  <a:lnTo>
                    <a:pt x="930" y="183"/>
                  </a:lnTo>
                  <a:lnTo>
                    <a:pt x="912" y="166"/>
                  </a:lnTo>
                  <a:lnTo>
                    <a:pt x="894" y="148"/>
                  </a:lnTo>
                  <a:lnTo>
                    <a:pt x="877" y="131"/>
                  </a:lnTo>
                  <a:lnTo>
                    <a:pt x="859" y="116"/>
                  </a:lnTo>
                  <a:lnTo>
                    <a:pt x="840" y="102"/>
                  </a:lnTo>
                  <a:lnTo>
                    <a:pt x="820" y="88"/>
                  </a:lnTo>
                  <a:lnTo>
                    <a:pt x="801" y="75"/>
                  </a:lnTo>
                  <a:lnTo>
                    <a:pt x="782" y="63"/>
                  </a:lnTo>
                  <a:lnTo>
                    <a:pt x="762" y="53"/>
                  </a:lnTo>
                  <a:lnTo>
                    <a:pt x="742" y="43"/>
                  </a:lnTo>
                  <a:lnTo>
                    <a:pt x="721" y="34"/>
                  </a:lnTo>
                  <a:lnTo>
                    <a:pt x="701" y="26"/>
                  </a:lnTo>
                  <a:lnTo>
                    <a:pt x="680" y="19"/>
                  </a:lnTo>
                  <a:lnTo>
                    <a:pt x="659" y="13"/>
                  </a:lnTo>
                  <a:lnTo>
                    <a:pt x="638" y="9"/>
                  </a:lnTo>
                  <a:lnTo>
                    <a:pt x="617" y="4"/>
                  </a:lnTo>
                  <a:lnTo>
                    <a:pt x="596" y="2"/>
                  </a:lnTo>
                  <a:lnTo>
                    <a:pt x="575" y="0"/>
                  </a:lnTo>
                  <a:lnTo>
                    <a:pt x="554" y="0"/>
                  </a:lnTo>
                  <a:close/>
                </a:path>
              </a:pathLst>
            </a:custGeom>
            <a:solidFill>
              <a:srgbClr val="49A8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7" name="Google Shape;937;p18"/>
            <p:cNvSpPr/>
            <p:nvPr/>
          </p:nvSpPr>
          <p:spPr>
            <a:xfrm>
              <a:off x="8867284" y="1232112"/>
              <a:ext cx="563387" cy="384982"/>
            </a:xfrm>
            <a:custGeom>
              <a:rect b="b" l="l" r="r" t="t"/>
              <a:pathLst>
                <a:path extrusionOk="0" h="1284" w="2017">
                  <a:moveTo>
                    <a:pt x="1641" y="399"/>
                  </a:moveTo>
                  <a:lnTo>
                    <a:pt x="1636" y="401"/>
                  </a:lnTo>
                  <a:lnTo>
                    <a:pt x="1630" y="401"/>
                  </a:lnTo>
                  <a:lnTo>
                    <a:pt x="1627" y="380"/>
                  </a:lnTo>
                  <a:lnTo>
                    <a:pt x="1622" y="359"/>
                  </a:lnTo>
                  <a:lnTo>
                    <a:pt x="1617" y="339"/>
                  </a:lnTo>
                  <a:lnTo>
                    <a:pt x="1610" y="319"/>
                  </a:lnTo>
                  <a:lnTo>
                    <a:pt x="1603" y="299"/>
                  </a:lnTo>
                  <a:lnTo>
                    <a:pt x="1595" y="280"/>
                  </a:lnTo>
                  <a:lnTo>
                    <a:pt x="1586" y="262"/>
                  </a:lnTo>
                  <a:lnTo>
                    <a:pt x="1577" y="243"/>
                  </a:lnTo>
                  <a:lnTo>
                    <a:pt x="1566" y="225"/>
                  </a:lnTo>
                  <a:lnTo>
                    <a:pt x="1555" y="207"/>
                  </a:lnTo>
                  <a:lnTo>
                    <a:pt x="1543" y="191"/>
                  </a:lnTo>
                  <a:lnTo>
                    <a:pt x="1531" y="174"/>
                  </a:lnTo>
                  <a:lnTo>
                    <a:pt x="1518" y="159"/>
                  </a:lnTo>
                  <a:lnTo>
                    <a:pt x="1504" y="143"/>
                  </a:lnTo>
                  <a:lnTo>
                    <a:pt x="1489" y="129"/>
                  </a:lnTo>
                  <a:lnTo>
                    <a:pt x="1474" y="116"/>
                  </a:lnTo>
                  <a:lnTo>
                    <a:pt x="1458" y="103"/>
                  </a:lnTo>
                  <a:lnTo>
                    <a:pt x="1442" y="90"/>
                  </a:lnTo>
                  <a:lnTo>
                    <a:pt x="1426" y="78"/>
                  </a:lnTo>
                  <a:lnTo>
                    <a:pt x="1408" y="67"/>
                  </a:lnTo>
                  <a:lnTo>
                    <a:pt x="1391" y="57"/>
                  </a:lnTo>
                  <a:lnTo>
                    <a:pt x="1372" y="47"/>
                  </a:lnTo>
                  <a:lnTo>
                    <a:pt x="1353" y="39"/>
                  </a:lnTo>
                  <a:lnTo>
                    <a:pt x="1334" y="31"/>
                  </a:lnTo>
                  <a:lnTo>
                    <a:pt x="1314" y="24"/>
                  </a:lnTo>
                  <a:lnTo>
                    <a:pt x="1294" y="18"/>
                  </a:lnTo>
                  <a:lnTo>
                    <a:pt x="1273" y="12"/>
                  </a:lnTo>
                  <a:lnTo>
                    <a:pt x="1253" y="9"/>
                  </a:lnTo>
                  <a:lnTo>
                    <a:pt x="1232" y="4"/>
                  </a:lnTo>
                  <a:lnTo>
                    <a:pt x="1211" y="2"/>
                  </a:lnTo>
                  <a:lnTo>
                    <a:pt x="1188" y="1"/>
                  </a:lnTo>
                  <a:lnTo>
                    <a:pt x="1166" y="0"/>
                  </a:lnTo>
                  <a:lnTo>
                    <a:pt x="1146" y="1"/>
                  </a:lnTo>
                  <a:lnTo>
                    <a:pt x="1127" y="2"/>
                  </a:lnTo>
                  <a:lnTo>
                    <a:pt x="1107" y="4"/>
                  </a:lnTo>
                  <a:lnTo>
                    <a:pt x="1087" y="6"/>
                  </a:lnTo>
                  <a:lnTo>
                    <a:pt x="1068" y="11"/>
                  </a:lnTo>
                  <a:lnTo>
                    <a:pt x="1049" y="15"/>
                  </a:lnTo>
                  <a:lnTo>
                    <a:pt x="1031" y="21"/>
                  </a:lnTo>
                  <a:lnTo>
                    <a:pt x="1013" y="26"/>
                  </a:lnTo>
                  <a:lnTo>
                    <a:pt x="994" y="33"/>
                  </a:lnTo>
                  <a:lnTo>
                    <a:pt x="978" y="41"/>
                  </a:lnTo>
                  <a:lnTo>
                    <a:pt x="960" y="48"/>
                  </a:lnTo>
                  <a:lnTo>
                    <a:pt x="943" y="57"/>
                  </a:lnTo>
                  <a:lnTo>
                    <a:pt x="927" y="66"/>
                  </a:lnTo>
                  <a:lnTo>
                    <a:pt x="911" y="76"/>
                  </a:lnTo>
                  <a:lnTo>
                    <a:pt x="895" y="87"/>
                  </a:lnTo>
                  <a:lnTo>
                    <a:pt x="880" y="98"/>
                  </a:lnTo>
                  <a:lnTo>
                    <a:pt x="866" y="110"/>
                  </a:lnTo>
                  <a:lnTo>
                    <a:pt x="852" y="122"/>
                  </a:lnTo>
                  <a:lnTo>
                    <a:pt x="838" y="136"/>
                  </a:lnTo>
                  <a:lnTo>
                    <a:pt x="825" y="149"/>
                  </a:lnTo>
                  <a:lnTo>
                    <a:pt x="812" y="163"/>
                  </a:lnTo>
                  <a:lnTo>
                    <a:pt x="801" y="178"/>
                  </a:lnTo>
                  <a:lnTo>
                    <a:pt x="789" y="192"/>
                  </a:lnTo>
                  <a:lnTo>
                    <a:pt x="778" y="207"/>
                  </a:lnTo>
                  <a:lnTo>
                    <a:pt x="768" y="224"/>
                  </a:lnTo>
                  <a:lnTo>
                    <a:pt x="759" y="241"/>
                  </a:lnTo>
                  <a:lnTo>
                    <a:pt x="749" y="257"/>
                  </a:lnTo>
                  <a:lnTo>
                    <a:pt x="741" y="274"/>
                  </a:lnTo>
                  <a:lnTo>
                    <a:pt x="733" y="291"/>
                  </a:lnTo>
                  <a:lnTo>
                    <a:pt x="727" y="309"/>
                  </a:lnTo>
                  <a:lnTo>
                    <a:pt x="720" y="328"/>
                  </a:lnTo>
                  <a:lnTo>
                    <a:pt x="715" y="345"/>
                  </a:lnTo>
                  <a:lnTo>
                    <a:pt x="699" y="338"/>
                  </a:lnTo>
                  <a:lnTo>
                    <a:pt x="684" y="331"/>
                  </a:lnTo>
                  <a:lnTo>
                    <a:pt x="668" y="324"/>
                  </a:lnTo>
                  <a:lnTo>
                    <a:pt x="652" y="319"/>
                  </a:lnTo>
                  <a:lnTo>
                    <a:pt x="634" y="316"/>
                  </a:lnTo>
                  <a:lnTo>
                    <a:pt x="616" y="312"/>
                  </a:lnTo>
                  <a:lnTo>
                    <a:pt x="599" y="310"/>
                  </a:lnTo>
                  <a:lnTo>
                    <a:pt x="581" y="309"/>
                  </a:lnTo>
                  <a:lnTo>
                    <a:pt x="567" y="310"/>
                  </a:lnTo>
                  <a:lnTo>
                    <a:pt x="552" y="311"/>
                  </a:lnTo>
                  <a:lnTo>
                    <a:pt x="539" y="312"/>
                  </a:lnTo>
                  <a:lnTo>
                    <a:pt x="526" y="316"/>
                  </a:lnTo>
                  <a:lnTo>
                    <a:pt x="513" y="318"/>
                  </a:lnTo>
                  <a:lnTo>
                    <a:pt x="499" y="322"/>
                  </a:lnTo>
                  <a:lnTo>
                    <a:pt x="486" y="327"/>
                  </a:lnTo>
                  <a:lnTo>
                    <a:pt x="474" y="331"/>
                  </a:lnTo>
                  <a:lnTo>
                    <a:pt x="462" y="337"/>
                  </a:lnTo>
                  <a:lnTo>
                    <a:pt x="450" y="342"/>
                  </a:lnTo>
                  <a:lnTo>
                    <a:pt x="439" y="349"/>
                  </a:lnTo>
                  <a:lnTo>
                    <a:pt x="428" y="356"/>
                  </a:lnTo>
                  <a:lnTo>
                    <a:pt x="416" y="364"/>
                  </a:lnTo>
                  <a:lnTo>
                    <a:pt x="407" y="372"/>
                  </a:lnTo>
                  <a:lnTo>
                    <a:pt x="397" y="381"/>
                  </a:lnTo>
                  <a:lnTo>
                    <a:pt x="387" y="390"/>
                  </a:lnTo>
                  <a:lnTo>
                    <a:pt x="378" y="399"/>
                  </a:lnTo>
                  <a:lnTo>
                    <a:pt x="369" y="409"/>
                  </a:lnTo>
                  <a:lnTo>
                    <a:pt x="361" y="419"/>
                  </a:lnTo>
                  <a:lnTo>
                    <a:pt x="354" y="430"/>
                  </a:lnTo>
                  <a:lnTo>
                    <a:pt x="346" y="441"/>
                  </a:lnTo>
                  <a:lnTo>
                    <a:pt x="339" y="454"/>
                  </a:lnTo>
                  <a:lnTo>
                    <a:pt x="334" y="465"/>
                  </a:lnTo>
                  <a:lnTo>
                    <a:pt x="328" y="477"/>
                  </a:lnTo>
                  <a:lnTo>
                    <a:pt x="323" y="490"/>
                  </a:lnTo>
                  <a:lnTo>
                    <a:pt x="318" y="502"/>
                  </a:lnTo>
                  <a:lnTo>
                    <a:pt x="315" y="515"/>
                  </a:lnTo>
                  <a:lnTo>
                    <a:pt x="312" y="529"/>
                  </a:lnTo>
                  <a:lnTo>
                    <a:pt x="309" y="542"/>
                  </a:lnTo>
                  <a:lnTo>
                    <a:pt x="307" y="556"/>
                  </a:lnTo>
                  <a:lnTo>
                    <a:pt x="307" y="570"/>
                  </a:lnTo>
                  <a:lnTo>
                    <a:pt x="306" y="584"/>
                  </a:lnTo>
                  <a:lnTo>
                    <a:pt x="307" y="596"/>
                  </a:lnTo>
                  <a:lnTo>
                    <a:pt x="307" y="609"/>
                  </a:lnTo>
                  <a:lnTo>
                    <a:pt x="309" y="620"/>
                  </a:lnTo>
                  <a:lnTo>
                    <a:pt x="312" y="632"/>
                  </a:lnTo>
                  <a:lnTo>
                    <a:pt x="303" y="631"/>
                  </a:lnTo>
                  <a:lnTo>
                    <a:pt x="293" y="630"/>
                  </a:lnTo>
                  <a:lnTo>
                    <a:pt x="284" y="629"/>
                  </a:lnTo>
                  <a:lnTo>
                    <a:pt x="275" y="629"/>
                  </a:lnTo>
                  <a:lnTo>
                    <a:pt x="261" y="629"/>
                  </a:lnTo>
                  <a:lnTo>
                    <a:pt x="246" y="630"/>
                  </a:lnTo>
                  <a:lnTo>
                    <a:pt x="233" y="632"/>
                  </a:lnTo>
                  <a:lnTo>
                    <a:pt x="220" y="635"/>
                  </a:lnTo>
                  <a:lnTo>
                    <a:pt x="207" y="638"/>
                  </a:lnTo>
                  <a:lnTo>
                    <a:pt x="193" y="641"/>
                  </a:lnTo>
                  <a:lnTo>
                    <a:pt x="180" y="646"/>
                  </a:lnTo>
                  <a:lnTo>
                    <a:pt x="168" y="651"/>
                  </a:lnTo>
                  <a:lnTo>
                    <a:pt x="156" y="657"/>
                  </a:lnTo>
                  <a:lnTo>
                    <a:pt x="144" y="662"/>
                  </a:lnTo>
                  <a:lnTo>
                    <a:pt x="133" y="669"/>
                  </a:lnTo>
                  <a:lnTo>
                    <a:pt x="122" y="677"/>
                  </a:lnTo>
                  <a:lnTo>
                    <a:pt x="111" y="683"/>
                  </a:lnTo>
                  <a:lnTo>
                    <a:pt x="101" y="692"/>
                  </a:lnTo>
                  <a:lnTo>
                    <a:pt x="91" y="701"/>
                  </a:lnTo>
                  <a:lnTo>
                    <a:pt x="81" y="710"/>
                  </a:lnTo>
                  <a:lnTo>
                    <a:pt x="72" y="720"/>
                  </a:lnTo>
                  <a:lnTo>
                    <a:pt x="63" y="730"/>
                  </a:lnTo>
                  <a:lnTo>
                    <a:pt x="55" y="740"/>
                  </a:lnTo>
                  <a:lnTo>
                    <a:pt x="48" y="751"/>
                  </a:lnTo>
                  <a:lnTo>
                    <a:pt x="40" y="762"/>
                  </a:lnTo>
                  <a:lnTo>
                    <a:pt x="33" y="773"/>
                  </a:lnTo>
                  <a:lnTo>
                    <a:pt x="28" y="785"/>
                  </a:lnTo>
                  <a:lnTo>
                    <a:pt x="22" y="797"/>
                  </a:lnTo>
                  <a:lnTo>
                    <a:pt x="17" y="809"/>
                  </a:lnTo>
                  <a:lnTo>
                    <a:pt x="12" y="822"/>
                  </a:lnTo>
                  <a:lnTo>
                    <a:pt x="9" y="836"/>
                  </a:lnTo>
                  <a:lnTo>
                    <a:pt x="6" y="849"/>
                  </a:lnTo>
                  <a:lnTo>
                    <a:pt x="3" y="862"/>
                  </a:lnTo>
                  <a:lnTo>
                    <a:pt x="2" y="875"/>
                  </a:lnTo>
                  <a:lnTo>
                    <a:pt x="1" y="890"/>
                  </a:lnTo>
                  <a:lnTo>
                    <a:pt x="0" y="904"/>
                  </a:lnTo>
                  <a:lnTo>
                    <a:pt x="1" y="917"/>
                  </a:lnTo>
                  <a:lnTo>
                    <a:pt x="2" y="932"/>
                  </a:lnTo>
                  <a:lnTo>
                    <a:pt x="3" y="946"/>
                  </a:lnTo>
                  <a:lnTo>
                    <a:pt x="6" y="959"/>
                  </a:lnTo>
                  <a:lnTo>
                    <a:pt x="9" y="972"/>
                  </a:lnTo>
                  <a:lnTo>
                    <a:pt x="12" y="986"/>
                  </a:lnTo>
                  <a:lnTo>
                    <a:pt x="17" y="998"/>
                  </a:lnTo>
                  <a:lnTo>
                    <a:pt x="22" y="1010"/>
                  </a:lnTo>
                  <a:lnTo>
                    <a:pt x="28" y="1022"/>
                  </a:lnTo>
                  <a:lnTo>
                    <a:pt x="33" y="1034"/>
                  </a:lnTo>
                  <a:lnTo>
                    <a:pt x="40" y="1046"/>
                  </a:lnTo>
                  <a:lnTo>
                    <a:pt x="48" y="1057"/>
                  </a:lnTo>
                  <a:lnTo>
                    <a:pt x="55" y="1067"/>
                  </a:lnTo>
                  <a:lnTo>
                    <a:pt x="63" y="1078"/>
                  </a:lnTo>
                  <a:lnTo>
                    <a:pt x="72" y="1088"/>
                  </a:lnTo>
                  <a:lnTo>
                    <a:pt x="81" y="1097"/>
                  </a:lnTo>
                  <a:lnTo>
                    <a:pt x="91" y="1107"/>
                  </a:lnTo>
                  <a:lnTo>
                    <a:pt x="101" y="1116"/>
                  </a:lnTo>
                  <a:lnTo>
                    <a:pt x="111" y="1124"/>
                  </a:lnTo>
                  <a:lnTo>
                    <a:pt x="122" y="1131"/>
                  </a:lnTo>
                  <a:lnTo>
                    <a:pt x="133" y="1138"/>
                  </a:lnTo>
                  <a:lnTo>
                    <a:pt x="144" y="1145"/>
                  </a:lnTo>
                  <a:lnTo>
                    <a:pt x="156" y="1151"/>
                  </a:lnTo>
                  <a:lnTo>
                    <a:pt x="168" y="1157"/>
                  </a:lnTo>
                  <a:lnTo>
                    <a:pt x="180" y="1161"/>
                  </a:lnTo>
                  <a:lnTo>
                    <a:pt x="193" y="1166"/>
                  </a:lnTo>
                  <a:lnTo>
                    <a:pt x="207" y="1169"/>
                  </a:lnTo>
                  <a:lnTo>
                    <a:pt x="220" y="1172"/>
                  </a:lnTo>
                  <a:lnTo>
                    <a:pt x="233" y="1174"/>
                  </a:lnTo>
                  <a:lnTo>
                    <a:pt x="246" y="1177"/>
                  </a:lnTo>
                  <a:lnTo>
                    <a:pt x="261" y="1178"/>
                  </a:lnTo>
                  <a:lnTo>
                    <a:pt x="275" y="1178"/>
                  </a:lnTo>
                  <a:lnTo>
                    <a:pt x="294" y="1178"/>
                  </a:lnTo>
                  <a:lnTo>
                    <a:pt x="314" y="1176"/>
                  </a:lnTo>
                  <a:lnTo>
                    <a:pt x="331" y="1172"/>
                  </a:lnTo>
                  <a:lnTo>
                    <a:pt x="350" y="1168"/>
                  </a:lnTo>
                  <a:lnTo>
                    <a:pt x="368" y="1161"/>
                  </a:lnTo>
                  <a:lnTo>
                    <a:pt x="384" y="1155"/>
                  </a:lnTo>
                  <a:lnTo>
                    <a:pt x="401" y="1147"/>
                  </a:lnTo>
                  <a:lnTo>
                    <a:pt x="416" y="1138"/>
                  </a:lnTo>
                  <a:lnTo>
                    <a:pt x="450" y="1158"/>
                  </a:lnTo>
                  <a:lnTo>
                    <a:pt x="485" y="1178"/>
                  </a:lnTo>
                  <a:lnTo>
                    <a:pt x="523" y="1194"/>
                  </a:lnTo>
                  <a:lnTo>
                    <a:pt x="561" y="1210"/>
                  </a:lnTo>
                  <a:lnTo>
                    <a:pt x="602" y="1224"/>
                  </a:lnTo>
                  <a:lnTo>
                    <a:pt x="644" y="1236"/>
                  </a:lnTo>
                  <a:lnTo>
                    <a:pt x="687" y="1247"/>
                  </a:lnTo>
                  <a:lnTo>
                    <a:pt x="731" y="1256"/>
                  </a:lnTo>
                  <a:lnTo>
                    <a:pt x="777" y="1265"/>
                  </a:lnTo>
                  <a:lnTo>
                    <a:pt x="822" y="1271"/>
                  </a:lnTo>
                  <a:lnTo>
                    <a:pt x="868" y="1276"/>
                  </a:lnTo>
                  <a:lnTo>
                    <a:pt x="913" y="1280"/>
                  </a:lnTo>
                  <a:lnTo>
                    <a:pt x="960" y="1283"/>
                  </a:lnTo>
                  <a:lnTo>
                    <a:pt x="1005" y="1284"/>
                  </a:lnTo>
                  <a:lnTo>
                    <a:pt x="1050" y="1284"/>
                  </a:lnTo>
                  <a:lnTo>
                    <a:pt x="1096" y="1283"/>
                  </a:lnTo>
                  <a:lnTo>
                    <a:pt x="1140" y="1280"/>
                  </a:lnTo>
                  <a:lnTo>
                    <a:pt x="1182" y="1277"/>
                  </a:lnTo>
                  <a:lnTo>
                    <a:pt x="1224" y="1273"/>
                  </a:lnTo>
                  <a:lnTo>
                    <a:pt x="1264" y="1267"/>
                  </a:lnTo>
                  <a:lnTo>
                    <a:pt x="1302" y="1261"/>
                  </a:lnTo>
                  <a:lnTo>
                    <a:pt x="1339" y="1254"/>
                  </a:lnTo>
                  <a:lnTo>
                    <a:pt x="1373" y="1245"/>
                  </a:lnTo>
                  <a:lnTo>
                    <a:pt x="1405" y="1236"/>
                  </a:lnTo>
                  <a:lnTo>
                    <a:pt x="1435" y="1226"/>
                  </a:lnTo>
                  <a:lnTo>
                    <a:pt x="1461" y="1216"/>
                  </a:lnTo>
                  <a:lnTo>
                    <a:pt x="1486" y="1205"/>
                  </a:lnTo>
                  <a:lnTo>
                    <a:pt x="1505" y="1193"/>
                  </a:lnTo>
                  <a:lnTo>
                    <a:pt x="1523" y="1180"/>
                  </a:lnTo>
                  <a:lnTo>
                    <a:pt x="1537" y="1167"/>
                  </a:lnTo>
                  <a:lnTo>
                    <a:pt x="1547" y="1153"/>
                  </a:lnTo>
                  <a:lnTo>
                    <a:pt x="1554" y="1139"/>
                  </a:lnTo>
                  <a:lnTo>
                    <a:pt x="1575" y="1144"/>
                  </a:lnTo>
                  <a:lnTo>
                    <a:pt x="1597" y="1147"/>
                  </a:lnTo>
                  <a:lnTo>
                    <a:pt x="1619" y="1149"/>
                  </a:lnTo>
                  <a:lnTo>
                    <a:pt x="1641" y="1150"/>
                  </a:lnTo>
                  <a:lnTo>
                    <a:pt x="1660" y="1150"/>
                  </a:lnTo>
                  <a:lnTo>
                    <a:pt x="1679" y="1148"/>
                  </a:lnTo>
                  <a:lnTo>
                    <a:pt x="1698" y="1146"/>
                  </a:lnTo>
                  <a:lnTo>
                    <a:pt x="1716" y="1142"/>
                  </a:lnTo>
                  <a:lnTo>
                    <a:pt x="1735" y="1138"/>
                  </a:lnTo>
                  <a:lnTo>
                    <a:pt x="1753" y="1134"/>
                  </a:lnTo>
                  <a:lnTo>
                    <a:pt x="1770" y="1128"/>
                  </a:lnTo>
                  <a:lnTo>
                    <a:pt x="1787" y="1120"/>
                  </a:lnTo>
                  <a:lnTo>
                    <a:pt x="1804" y="1114"/>
                  </a:lnTo>
                  <a:lnTo>
                    <a:pt x="1820" y="1105"/>
                  </a:lnTo>
                  <a:lnTo>
                    <a:pt x="1836" y="1096"/>
                  </a:lnTo>
                  <a:lnTo>
                    <a:pt x="1851" y="1086"/>
                  </a:lnTo>
                  <a:lnTo>
                    <a:pt x="1865" y="1076"/>
                  </a:lnTo>
                  <a:lnTo>
                    <a:pt x="1880" y="1065"/>
                  </a:lnTo>
                  <a:lnTo>
                    <a:pt x="1893" y="1053"/>
                  </a:lnTo>
                  <a:lnTo>
                    <a:pt x="1906" y="1041"/>
                  </a:lnTo>
                  <a:lnTo>
                    <a:pt x="1918" y="1028"/>
                  </a:lnTo>
                  <a:lnTo>
                    <a:pt x="1931" y="1013"/>
                  </a:lnTo>
                  <a:lnTo>
                    <a:pt x="1942" y="1000"/>
                  </a:lnTo>
                  <a:lnTo>
                    <a:pt x="1953" y="985"/>
                  </a:lnTo>
                  <a:lnTo>
                    <a:pt x="1962" y="969"/>
                  </a:lnTo>
                  <a:lnTo>
                    <a:pt x="1971" y="954"/>
                  </a:lnTo>
                  <a:lnTo>
                    <a:pt x="1979" y="938"/>
                  </a:lnTo>
                  <a:lnTo>
                    <a:pt x="1987" y="922"/>
                  </a:lnTo>
                  <a:lnTo>
                    <a:pt x="1994" y="904"/>
                  </a:lnTo>
                  <a:lnTo>
                    <a:pt x="1999" y="886"/>
                  </a:lnTo>
                  <a:lnTo>
                    <a:pt x="2005" y="869"/>
                  </a:lnTo>
                  <a:lnTo>
                    <a:pt x="2009" y="851"/>
                  </a:lnTo>
                  <a:lnTo>
                    <a:pt x="2012" y="832"/>
                  </a:lnTo>
                  <a:lnTo>
                    <a:pt x="2015" y="813"/>
                  </a:lnTo>
                  <a:lnTo>
                    <a:pt x="2016" y="795"/>
                  </a:lnTo>
                  <a:lnTo>
                    <a:pt x="2017" y="775"/>
                  </a:lnTo>
                  <a:lnTo>
                    <a:pt x="2016" y="756"/>
                  </a:lnTo>
                  <a:lnTo>
                    <a:pt x="2015" y="736"/>
                  </a:lnTo>
                  <a:lnTo>
                    <a:pt x="2012" y="717"/>
                  </a:lnTo>
                  <a:lnTo>
                    <a:pt x="2009" y="700"/>
                  </a:lnTo>
                  <a:lnTo>
                    <a:pt x="2005" y="681"/>
                  </a:lnTo>
                  <a:lnTo>
                    <a:pt x="1999" y="663"/>
                  </a:lnTo>
                  <a:lnTo>
                    <a:pt x="1994" y="646"/>
                  </a:lnTo>
                  <a:lnTo>
                    <a:pt x="1987" y="629"/>
                  </a:lnTo>
                  <a:lnTo>
                    <a:pt x="1979" y="613"/>
                  </a:lnTo>
                  <a:lnTo>
                    <a:pt x="1971" y="596"/>
                  </a:lnTo>
                  <a:lnTo>
                    <a:pt x="1962" y="581"/>
                  </a:lnTo>
                  <a:lnTo>
                    <a:pt x="1953" y="565"/>
                  </a:lnTo>
                  <a:lnTo>
                    <a:pt x="1942" y="551"/>
                  </a:lnTo>
                  <a:lnTo>
                    <a:pt x="1931" y="536"/>
                  </a:lnTo>
                  <a:lnTo>
                    <a:pt x="1918" y="523"/>
                  </a:lnTo>
                  <a:lnTo>
                    <a:pt x="1906" y="510"/>
                  </a:lnTo>
                  <a:lnTo>
                    <a:pt x="1893" y="498"/>
                  </a:lnTo>
                  <a:lnTo>
                    <a:pt x="1880" y="486"/>
                  </a:lnTo>
                  <a:lnTo>
                    <a:pt x="1865" y="475"/>
                  </a:lnTo>
                  <a:lnTo>
                    <a:pt x="1851" y="464"/>
                  </a:lnTo>
                  <a:lnTo>
                    <a:pt x="1836" y="455"/>
                  </a:lnTo>
                  <a:lnTo>
                    <a:pt x="1820" y="445"/>
                  </a:lnTo>
                  <a:lnTo>
                    <a:pt x="1804" y="437"/>
                  </a:lnTo>
                  <a:lnTo>
                    <a:pt x="1787" y="429"/>
                  </a:lnTo>
                  <a:lnTo>
                    <a:pt x="1770" y="423"/>
                  </a:lnTo>
                  <a:lnTo>
                    <a:pt x="1753" y="417"/>
                  </a:lnTo>
                  <a:lnTo>
                    <a:pt x="1735" y="412"/>
                  </a:lnTo>
                  <a:lnTo>
                    <a:pt x="1716" y="407"/>
                  </a:lnTo>
                  <a:lnTo>
                    <a:pt x="1698" y="404"/>
                  </a:lnTo>
                  <a:lnTo>
                    <a:pt x="1679" y="402"/>
                  </a:lnTo>
                  <a:lnTo>
                    <a:pt x="1660" y="401"/>
                  </a:lnTo>
                  <a:lnTo>
                    <a:pt x="1641" y="39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8" name="Google Shape;938;p18"/>
            <p:cNvSpPr/>
            <p:nvPr/>
          </p:nvSpPr>
          <p:spPr>
            <a:xfrm>
              <a:off x="10436121" y="947887"/>
              <a:ext cx="780932" cy="535365"/>
            </a:xfrm>
            <a:custGeom>
              <a:rect b="b" l="l" r="r" t="t"/>
              <a:pathLst>
                <a:path extrusionOk="0" h="1783" w="2799">
                  <a:moveTo>
                    <a:pt x="2278" y="554"/>
                  </a:moveTo>
                  <a:lnTo>
                    <a:pt x="2270" y="555"/>
                  </a:lnTo>
                  <a:lnTo>
                    <a:pt x="2263" y="556"/>
                  </a:lnTo>
                  <a:lnTo>
                    <a:pt x="2258" y="526"/>
                  </a:lnTo>
                  <a:lnTo>
                    <a:pt x="2251" y="498"/>
                  </a:lnTo>
                  <a:lnTo>
                    <a:pt x="2245" y="470"/>
                  </a:lnTo>
                  <a:lnTo>
                    <a:pt x="2236" y="441"/>
                  </a:lnTo>
                  <a:lnTo>
                    <a:pt x="2225" y="415"/>
                  </a:lnTo>
                  <a:lnTo>
                    <a:pt x="2214" y="388"/>
                  </a:lnTo>
                  <a:lnTo>
                    <a:pt x="2202" y="362"/>
                  </a:lnTo>
                  <a:lnTo>
                    <a:pt x="2188" y="337"/>
                  </a:lnTo>
                  <a:lnTo>
                    <a:pt x="2174" y="311"/>
                  </a:lnTo>
                  <a:lnTo>
                    <a:pt x="2159" y="288"/>
                  </a:lnTo>
                  <a:lnTo>
                    <a:pt x="2142" y="265"/>
                  </a:lnTo>
                  <a:lnTo>
                    <a:pt x="2125" y="242"/>
                  </a:lnTo>
                  <a:lnTo>
                    <a:pt x="2107" y="220"/>
                  </a:lnTo>
                  <a:lnTo>
                    <a:pt x="2088" y="199"/>
                  </a:lnTo>
                  <a:lnTo>
                    <a:pt x="2067" y="179"/>
                  </a:lnTo>
                  <a:lnTo>
                    <a:pt x="2046" y="160"/>
                  </a:lnTo>
                  <a:lnTo>
                    <a:pt x="2025" y="141"/>
                  </a:lnTo>
                  <a:lnTo>
                    <a:pt x="2002" y="125"/>
                  </a:lnTo>
                  <a:lnTo>
                    <a:pt x="1979" y="108"/>
                  </a:lnTo>
                  <a:lnTo>
                    <a:pt x="1954" y="93"/>
                  </a:lnTo>
                  <a:lnTo>
                    <a:pt x="1930" y="78"/>
                  </a:lnTo>
                  <a:lnTo>
                    <a:pt x="1905" y="65"/>
                  </a:lnTo>
                  <a:lnTo>
                    <a:pt x="1878" y="53"/>
                  </a:lnTo>
                  <a:lnTo>
                    <a:pt x="1852" y="42"/>
                  </a:lnTo>
                  <a:lnTo>
                    <a:pt x="1824" y="33"/>
                  </a:lnTo>
                  <a:lnTo>
                    <a:pt x="1796" y="24"/>
                  </a:lnTo>
                  <a:lnTo>
                    <a:pt x="1768" y="16"/>
                  </a:lnTo>
                  <a:lnTo>
                    <a:pt x="1739" y="11"/>
                  </a:lnTo>
                  <a:lnTo>
                    <a:pt x="1709" y="5"/>
                  </a:lnTo>
                  <a:lnTo>
                    <a:pt x="1679" y="2"/>
                  </a:lnTo>
                  <a:lnTo>
                    <a:pt x="1649" y="0"/>
                  </a:lnTo>
                  <a:lnTo>
                    <a:pt x="1619" y="0"/>
                  </a:lnTo>
                  <a:lnTo>
                    <a:pt x="1591" y="0"/>
                  </a:lnTo>
                  <a:lnTo>
                    <a:pt x="1563" y="2"/>
                  </a:lnTo>
                  <a:lnTo>
                    <a:pt x="1536" y="4"/>
                  </a:lnTo>
                  <a:lnTo>
                    <a:pt x="1509" y="9"/>
                  </a:lnTo>
                  <a:lnTo>
                    <a:pt x="1483" y="14"/>
                  </a:lnTo>
                  <a:lnTo>
                    <a:pt x="1456" y="20"/>
                  </a:lnTo>
                  <a:lnTo>
                    <a:pt x="1430" y="27"/>
                  </a:lnTo>
                  <a:lnTo>
                    <a:pt x="1404" y="35"/>
                  </a:lnTo>
                  <a:lnTo>
                    <a:pt x="1380" y="45"/>
                  </a:lnTo>
                  <a:lnTo>
                    <a:pt x="1356" y="55"/>
                  </a:lnTo>
                  <a:lnTo>
                    <a:pt x="1331" y="66"/>
                  </a:lnTo>
                  <a:lnTo>
                    <a:pt x="1308" y="78"/>
                  </a:lnTo>
                  <a:lnTo>
                    <a:pt x="1286" y="92"/>
                  </a:lnTo>
                  <a:lnTo>
                    <a:pt x="1264" y="106"/>
                  </a:lnTo>
                  <a:lnTo>
                    <a:pt x="1242" y="120"/>
                  </a:lnTo>
                  <a:lnTo>
                    <a:pt x="1221" y="136"/>
                  </a:lnTo>
                  <a:lnTo>
                    <a:pt x="1201" y="152"/>
                  </a:lnTo>
                  <a:lnTo>
                    <a:pt x="1181" y="170"/>
                  </a:lnTo>
                  <a:lnTo>
                    <a:pt x="1162" y="188"/>
                  </a:lnTo>
                  <a:lnTo>
                    <a:pt x="1145" y="206"/>
                  </a:lnTo>
                  <a:lnTo>
                    <a:pt x="1127" y="226"/>
                  </a:lnTo>
                  <a:lnTo>
                    <a:pt x="1111" y="246"/>
                  </a:lnTo>
                  <a:lnTo>
                    <a:pt x="1094" y="267"/>
                  </a:lnTo>
                  <a:lnTo>
                    <a:pt x="1080" y="288"/>
                  </a:lnTo>
                  <a:lnTo>
                    <a:pt x="1065" y="310"/>
                  </a:lnTo>
                  <a:lnTo>
                    <a:pt x="1052" y="332"/>
                  </a:lnTo>
                  <a:lnTo>
                    <a:pt x="1040" y="355"/>
                  </a:lnTo>
                  <a:lnTo>
                    <a:pt x="1028" y="380"/>
                  </a:lnTo>
                  <a:lnTo>
                    <a:pt x="1018" y="404"/>
                  </a:lnTo>
                  <a:lnTo>
                    <a:pt x="1008" y="428"/>
                  </a:lnTo>
                  <a:lnTo>
                    <a:pt x="999" y="454"/>
                  </a:lnTo>
                  <a:lnTo>
                    <a:pt x="991" y="479"/>
                  </a:lnTo>
                  <a:lnTo>
                    <a:pt x="970" y="468"/>
                  </a:lnTo>
                  <a:lnTo>
                    <a:pt x="948" y="458"/>
                  </a:lnTo>
                  <a:lnTo>
                    <a:pt x="926" y="450"/>
                  </a:lnTo>
                  <a:lnTo>
                    <a:pt x="903" y="443"/>
                  </a:lnTo>
                  <a:lnTo>
                    <a:pt x="880" y="437"/>
                  </a:lnTo>
                  <a:lnTo>
                    <a:pt x="855" y="433"/>
                  </a:lnTo>
                  <a:lnTo>
                    <a:pt x="831" y="430"/>
                  </a:lnTo>
                  <a:lnTo>
                    <a:pt x="806" y="429"/>
                  </a:lnTo>
                  <a:lnTo>
                    <a:pt x="786" y="429"/>
                  </a:lnTo>
                  <a:lnTo>
                    <a:pt x="766" y="432"/>
                  </a:lnTo>
                  <a:lnTo>
                    <a:pt x="747" y="434"/>
                  </a:lnTo>
                  <a:lnTo>
                    <a:pt x="728" y="437"/>
                  </a:lnTo>
                  <a:lnTo>
                    <a:pt x="710" y="441"/>
                  </a:lnTo>
                  <a:lnTo>
                    <a:pt x="692" y="446"/>
                  </a:lnTo>
                  <a:lnTo>
                    <a:pt x="674" y="452"/>
                  </a:lnTo>
                  <a:lnTo>
                    <a:pt x="657" y="459"/>
                  </a:lnTo>
                  <a:lnTo>
                    <a:pt x="640" y="467"/>
                  </a:lnTo>
                  <a:lnTo>
                    <a:pt x="623" y="476"/>
                  </a:lnTo>
                  <a:lnTo>
                    <a:pt x="608" y="485"/>
                  </a:lnTo>
                  <a:lnTo>
                    <a:pt x="593" y="494"/>
                  </a:lnTo>
                  <a:lnTo>
                    <a:pt x="577" y="504"/>
                  </a:lnTo>
                  <a:lnTo>
                    <a:pt x="563" y="517"/>
                  </a:lnTo>
                  <a:lnTo>
                    <a:pt x="549" y="529"/>
                  </a:lnTo>
                  <a:lnTo>
                    <a:pt x="536" y="541"/>
                  </a:lnTo>
                  <a:lnTo>
                    <a:pt x="523" y="554"/>
                  </a:lnTo>
                  <a:lnTo>
                    <a:pt x="511" y="568"/>
                  </a:lnTo>
                  <a:lnTo>
                    <a:pt x="500" y="583"/>
                  </a:lnTo>
                  <a:lnTo>
                    <a:pt x="489" y="597"/>
                  </a:lnTo>
                  <a:lnTo>
                    <a:pt x="479" y="613"/>
                  </a:lnTo>
                  <a:lnTo>
                    <a:pt x="470" y="629"/>
                  </a:lnTo>
                  <a:lnTo>
                    <a:pt x="461" y="645"/>
                  </a:lnTo>
                  <a:lnTo>
                    <a:pt x="455" y="662"/>
                  </a:lnTo>
                  <a:lnTo>
                    <a:pt x="447" y="679"/>
                  </a:lnTo>
                  <a:lnTo>
                    <a:pt x="441" y="696"/>
                  </a:lnTo>
                  <a:lnTo>
                    <a:pt x="436" y="715"/>
                  </a:lnTo>
                  <a:lnTo>
                    <a:pt x="431" y="734"/>
                  </a:lnTo>
                  <a:lnTo>
                    <a:pt x="428" y="753"/>
                  </a:lnTo>
                  <a:lnTo>
                    <a:pt x="426" y="772"/>
                  </a:lnTo>
                  <a:lnTo>
                    <a:pt x="425" y="790"/>
                  </a:lnTo>
                  <a:lnTo>
                    <a:pt x="424" y="810"/>
                  </a:lnTo>
                  <a:lnTo>
                    <a:pt x="425" y="828"/>
                  </a:lnTo>
                  <a:lnTo>
                    <a:pt x="426" y="844"/>
                  </a:lnTo>
                  <a:lnTo>
                    <a:pt x="428" y="862"/>
                  </a:lnTo>
                  <a:lnTo>
                    <a:pt x="431" y="879"/>
                  </a:lnTo>
                  <a:lnTo>
                    <a:pt x="418" y="876"/>
                  </a:lnTo>
                  <a:lnTo>
                    <a:pt x="406" y="875"/>
                  </a:lnTo>
                  <a:lnTo>
                    <a:pt x="394" y="873"/>
                  </a:lnTo>
                  <a:lnTo>
                    <a:pt x="381" y="873"/>
                  </a:lnTo>
                  <a:lnTo>
                    <a:pt x="361" y="873"/>
                  </a:lnTo>
                  <a:lnTo>
                    <a:pt x="342" y="875"/>
                  </a:lnTo>
                  <a:lnTo>
                    <a:pt x="322" y="878"/>
                  </a:lnTo>
                  <a:lnTo>
                    <a:pt x="303" y="881"/>
                  </a:lnTo>
                  <a:lnTo>
                    <a:pt x="286" y="885"/>
                  </a:lnTo>
                  <a:lnTo>
                    <a:pt x="267" y="891"/>
                  </a:lnTo>
                  <a:lnTo>
                    <a:pt x="249" y="896"/>
                  </a:lnTo>
                  <a:lnTo>
                    <a:pt x="233" y="903"/>
                  </a:lnTo>
                  <a:lnTo>
                    <a:pt x="215" y="911"/>
                  </a:lnTo>
                  <a:lnTo>
                    <a:pt x="198" y="919"/>
                  </a:lnTo>
                  <a:lnTo>
                    <a:pt x="183" y="928"/>
                  </a:lnTo>
                  <a:lnTo>
                    <a:pt x="167" y="938"/>
                  </a:lnTo>
                  <a:lnTo>
                    <a:pt x="152" y="949"/>
                  </a:lnTo>
                  <a:lnTo>
                    <a:pt x="138" y="960"/>
                  </a:lnTo>
                  <a:lnTo>
                    <a:pt x="124" y="972"/>
                  </a:lnTo>
                  <a:lnTo>
                    <a:pt x="111" y="985"/>
                  </a:lnTo>
                  <a:lnTo>
                    <a:pt x="98" y="998"/>
                  </a:lnTo>
                  <a:lnTo>
                    <a:pt x="87" y="1012"/>
                  </a:lnTo>
                  <a:lnTo>
                    <a:pt x="75" y="1027"/>
                  </a:lnTo>
                  <a:lnTo>
                    <a:pt x="65" y="1041"/>
                  </a:lnTo>
                  <a:lnTo>
                    <a:pt x="55" y="1056"/>
                  </a:lnTo>
                  <a:lnTo>
                    <a:pt x="45" y="1073"/>
                  </a:lnTo>
                  <a:lnTo>
                    <a:pt x="37" y="1089"/>
                  </a:lnTo>
                  <a:lnTo>
                    <a:pt x="29" y="1106"/>
                  </a:lnTo>
                  <a:lnTo>
                    <a:pt x="23" y="1124"/>
                  </a:lnTo>
                  <a:lnTo>
                    <a:pt x="16" y="1141"/>
                  </a:lnTo>
                  <a:lnTo>
                    <a:pt x="12" y="1159"/>
                  </a:lnTo>
                  <a:lnTo>
                    <a:pt x="7" y="1178"/>
                  </a:lnTo>
                  <a:lnTo>
                    <a:pt x="4" y="1197"/>
                  </a:lnTo>
                  <a:lnTo>
                    <a:pt x="1" y="1215"/>
                  </a:lnTo>
                  <a:lnTo>
                    <a:pt x="0" y="1235"/>
                  </a:lnTo>
                  <a:lnTo>
                    <a:pt x="0" y="1254"/>
                  </a:lnTo>
                  <a:lnTo>
                    <a:pt x="0" y="1274"/>
                  </a:lnTo>
                  <a:lnTo>
                    <a:pt x="1" y="1294"/>
                  </a:lnTo>
                  <a:lnTo>
                    <a:pt x="4" y="1312"/>
                  </a:lnTo>
                  <a:lnTo>
                    <a:pt x="7" y="1331"/>
                  </a:lnTo>
                  <a:lnTo>
                    <a:pt x="12" y="1350"/>
                  </a:lnTo>
                  <a:lnTo>
                    <a:pt x="16" y="1368"/>
                  </a:lnTo>
                  <a:lnTo>
                    <a:pt x="23" y="1385"/>
                  </a:lnTo>
                  <a:lnTo>
                    <a:pt x="29" y="1403"/>
                  </a:lnTo>
                  <a:lnTo>
                    <a:pt x="37" y="1420"/>
                  </a:lnTo>
                  <a:lnTo>
                    <a:pt x="45" y="1436"/>
                  </a:lnTo>
                  <a:lnTo>
                    <a:pt x="55" y="1452"/>
                  </a:lnTo>
                  <a:lnTo>
                    <a:pt x="65" y="1467"/>
                  </a:lnTo>
                  <a:lnTo>
                    <a:pt x="75" y="1482"/>
                  </a:lnTo>
                  <a:lnTo>
                    <a:pt x="87" y="1497"/>
                  </a:lnTo>
                  <a:lnTo>
                    <a:pt x="98" y="1511"/>
                  </a:lnTo>
                  <a:lnTo>
                    <a:pt x="111" y="1524"/>
                  </a:lnTo>
                  <a:lnTo>
                    <a:pt x="124" y="1537"/>
                  </a:lnTo>
                  <a:lnTo>
                    <a:pt x="138" y="1549"/>
                  </a:lnTo>
                  <a:lnTo>
                    <a:pt x="152" y="1560"/>
                  </a:lnTo>
                  <a:lnTo>
                    <a:pt x="167" y="1571"/>
                  </a:lnTo>
                  <a:lnTo>
                    <a:pt x="183" y="1581"/>
                  </a:lnTo>
                  <a:lnTo>
                    <a:pt x="198" y="1590"/>
                  </a:lnTo>
                  <a:lnTo>
                    <a:pt x="215" y="1598"/>
                  </a:lnTo>
                  <a:lnTo>
                    <a:pt x="233" y="1606"/>
                  </a:lnTo>
                  <a:lnTo>
                    <a:pt x="249" y="1613"/>
                  </a:lnTo>
                  <a:lnTo>
                    <a:pt x="267" y="1618"/>
                  </a:lnTo>
                  <a:lnTo>
                    <a:pt x="286" y="1624"/>
                  </a:lnTo>
                  <a:lnTo>
                    <a:pt x="303" y="1628"/>
                  </a:lnTo>
                  <a:lnTo>
                    <a:pt x="322" y="1632"/>
                  </a:lnTo>
                  <a:lnTo>
                    <a:pt x="342" y="1634"/>
                  </a:lnTo>
                  <a:lnTo>
                    <a:pt x="361" y="1635"/>
                  </a:lnTo>
                  <a:lnTo>
                    <a:pt x="381" y="1636"/>
                  </a:lnTo>
                  <a:lnTo>
                    <a:pt x="407" y="1635"/>
                  </a:lnTo>
                  <a:lnTo>
                    <a:pt x="434" y="1632"/>
                  </a:lnTo>
                  <a:lnTo>
                    <a:pt x="459" y="1627"/>
                  </a:lnTo>
                  <a:lnTo>
                    <a:pt x="484" y="1620"/>
                  </a:lnTo>
                  <a:lnTo>
                    <a:pt x="509" y="1613"/>
                  </a:lnTo>
                  <a:lnTo>
                    <a:pt x="533" y="1603"/>
                  </a:lnTo>
                  <a:lnTo>
                    <a:pt x="555" y="1592"/>
                  </a:lnTo>
                  <a:lnTo>
                    <a:pt x="577" y="1580"/>
                  </a:lnTo>
                  <a:lnTo>
                    <a:pt x="623" y="1608"/>
                  </a:lnTo>
                  <a:lnTo>
                    <a:pt x="672" y="1635"/>
                  </a:lnTo>
                  <a:lnTo>
                    <a:pt x="724" y="1658"/>
                  </a:lnTo>
                  <a:lnTo>
                    <a:pt x="778" y="1680"/>
                  </a:lnTo>
                  <a:lnTo>
                    <a:pt x="834" y="1700"/>
                  </a:lnTo>
                  <a:lnTo>
                    <a:pt x="893" y="1717"/>
                  </a:lnTo>
                  <a:lnTo>
                    <a:pt x="954" y="1732"/>
                  </a:lnTo>
                  <a:lnTo>
                    <a:pt x="1014" y="1745"/>
                  </a:lnTo>
                  <a:lnTo>
                    <a:pt x="1077" y="1756"/>
                  </a:lnTo>
                  <a:lnTo>
                    <a:pt x="1140" y="1765"/>
                  </a:lnTo>
                  <a:lnTo>
                    <a:pt x="1204" y="1772"/>
                  </a:lnTo>
                  <a:lnTo>
                    <a:pt x="1267" y="1777"/>
                  </a:lnTo>
                  <a:lnTo>
                    <a:pt x="1331" y="1781"/>
                  </a:lnTo>
                  <a:lnTo>
                    <a:pt x="1395" y="1783"/>
                  </a:lnTo>
                  <a:lnTo>
                    <a:pt x="1458" y="1783"/>
                  </a:lnTo>
                  <a:lnTo>
                    <a:pt x="1520" y="1781"/>
                  </a:lnTo>
                  <a:lnTo>
                    <a:pt x="1581" y="1777"/>
                  </a:lnTo>
                  <a:lnTo>
                    <a:pt x="1641" y="1773"/>
                  </a:lnTo>
                  <a:lnTo>
                    <a:pt x="1698" y="1767"/>
                  </a:lnTo>
                  <a:lnTo>
                    <a:pt x="1753" y="1760"/>
                  </a:lnTo>
                  <a:lnTo>
                    <a:pt x="1806" y="1751"/>
                  </a:lnTo>
                  <a:lnTo>
                    <a:pt x="1857" y="1741"/>
                  </a:lnTo>
                  <a:lnTo>
                    <a:pt x="1905" y="1730"/>
                  </a:lnTo>
                  <a:lnTo>
                    <a:pt x="1950" y="1717"/>
                  </a:lnTo>
                  <a:lnTo>
                    <a:pt x="1991" y="1703"/>
                  </a:lnTo>
                  <a:lnTo>
                    <a:pt x="2028" y="1689"/>
                  </a:lnTo>
                  <a:lnTo>
                    <a:pt x="2061" y="1673"/>
                  </a:lnTo>
                  <a:lnTo>
                    <a:pt x="2090" y="1656"/>
                  </a:lnTo>
                  <a:lnTo>
                    <a:pt x="2114" y="1639"/>
                  </a:lnTo>
                  <a:lnTo>
                    <a:pt x="2134" y="1620"/>
                  </a:lnTo>
                  <a:lnTo>
                    <a:pt x="2149" y="1602"/>
                  </a:lnTo>
                  <a:lnTo>
                    <a:pt x="2157" y="1582"/>
                  </a:lnTo>
                  <a:lnTo>
                    <a:pt x="2186" y="1588"/>
                  </a:lnTo>
                  <a:lnTo>
                    <a:pt x="2216" y="1593"/>
                  </a:lnTo>
                  <a:lnTo>
                    <a:pt x="2247" y="1596"/>
                  </a:lnTo>
                  <a:lnTo>
                    <a:pt x="2278" y="1597"/>
                  </a:lnTo>
                  <a:lnTo>
                    <a:pt x="2304" y="1596"/>
                  </a:lnTo>
                  <a:lnTo>
                    <a:pt x="2331" y="1594"/>
                  </a:lnTo>
                  <a:lnTo>
                    <a:pt x="2357" y="1591"/>
                  </a:lnTo>
                  <a:lnTo>
                    <a:pt x="2383" y="1586"/>
                  </a:lnTo>
                  <a:lnTo>
                    <a:pt x="2408" y="1581"/>
                  </a:lnTo>
                  <a:lnTo>
                    <a:pt x="2432" y="1574"/>
                  </a:lnTo>
                  <a:lnTo>
                    <a:pt x="2457" y="1565"/>
                  </a:lnTo>
                  <a:lnTo>
                    <a:pt x="2481" y="1556"/>
                  </a:lnTo>
                  <a:lnTo>
                    <a:pt x="2504" y="1545"/>
                  </a:lnTo>
                  <a:lnTo>
                    <a:pt x="2526" y="1534"/>
                  </a:lnTo>
                  <a:lnTo>
                    <a:pt x="2548" y="1521"/>
                  </a:lnTo>
                  <a:lnTo>
                    <a:pt x="2569" y="1508"/>
                  </a:lnTo>
                  <a:lnTo>
                    <a:pt x="2589" y="1494"/>
                  </a:lnTo>
                  <a:lnTo>
                    <a:pt x="2609" y="1478"/>
                  </a:lnTo>
                  <a:lnTo>
                    <a:pt x="2628" y="1462"/>
                  </a:lnTo>
                  <a:lnTo>
                    <a:pt x="2647" y="1444"/>
                  </a:lnTo>
                  <a:lnTo>
                    <a:pt x="2663" y="1426"/>
                  </a:lnTo>
                  <a:lnTo>
                    <a:pt x="2680" y="1407"/>
                  </a:lnTo>
                  <a:lnTo>
                    <a:pt x="2695" y="1388"/>
                  </a:lnTo>
                  <a:lnTo>
                    <a:pt x="2711" y="1368"/>
                  </a:lnTo>
                  <a:lnTo>
                    <a:pt x="2724" y="1346"/>
                  </a:lnTo>
                  <a:lnTo>
                    <a:pt x="2736" y="1325"/>
                  </a:lnTo>
                  <a:lnTo>
                    <a:pt x="2748" y="1301"/>
                  </a:lnTo>
                  <a:lnTo>
                    <a:pt x="2758" y="1278"/>
                  </a:lnTo>
                  <a:lnTo>
                    <a:pt x="2768" y="1255"/>
                  </a:lnTo>
                  <a:lnTo>
                    <a:pt x="2776" y="1231"/>
                  </a:lnTo>
                  <a:lnTo>
                    <a:pt x="2783" y="1207"/>
                  </a:lnTo>
                  <a:lnTo>
                    <a:pt x="2789" y="1181"/>
                  </a:lnTo>
                  <a:lnTo>
                    <a:pt x="2794" y="1156"/>
                  </a:lnTo>
                  <a:lnTo>
                    <a:pt x="2797" y="1129"/>
                  </a:lnTo>
                  <a:lnTo>
                    <a:pt x="2799" y="1103"/>
                  </a:lnTo>
                  <a:lnTo>
                    <a:pt x="2799" y="1076"/>
                  </a:lnTo>
                  <a:lnTo>
                    <a:pt x="2799" y="1049"/>
                  </a:lnTo>
                  <a:lnTo>
                    <a:pt x="2797" y="1022"/>
                  </a:lnTo>
                  <a:lnTo>
                    <a:pt x="2794" y="997"/>
                  </a:lnTo>
                  <a:lnTo>
                    <a:pt x="2789" y="971"/>
                  </a:lnTo>
                  <a:lnTo>
                    <a:pt x="2783" y="946"/>
                  </a:lnTo>
                  <a:lnTo>
                    <a:pt x="2776" y="921"/>
                  </a:lnTo>
                  <a:lnTo>
                    <a:pt x="2768" y="896"/>
                  </a:lnTo>
                  <a:lnTo>
                    <a:pt x="2758" y="873"/>
                  </a:lnTo>
                  <a:lnTo>
                    <a:pt x="2748" y="850"/>
                  </a:lnTo>
                  <a:lnTo>
                    <a:pt x="2736" y="828"/>
                  </a:lnTo>
                  <a:lnTo>
                    <a:pt x="2724" y="806"/>
                  </a:lnTo>
                  <a:lnTo>
                    <a:pt x="2711" y="785"/>
                  </a:lnTo>
                  <a:lnTo>
                    <a:pt x="2695" y="764"/>
                  </a:lnTo>
                  <a:lnTo>
                    <a:pt x="2680" y="744"/>
                  </a:lnTo>
                  <a:lnTo>
                    <a:pt x="2663" y="725"/>
                  </a:lnTo>
                  <a:lnTo>
                    <a:pt x="2647" y="708"/>
                  </a:lnTo>
                  <a:lnTo>
                    <a:pt x="2628" y="690"/>
                  </a:lnTo>
                  <a:lnTo>
                    <a:pt x="2609" y="673"/>
                  </a:lnTo>
                  <a:lnTo>
                    <a:pt x="2589" y="658"/>
                  </a:lnTo>
                  <a:lnTo>
                    <a:pt x="2569" y="643"/>
                  </a:lnTo>
                  <a:lnTo>
                    <a:pt x="2548" y="630"/>
                  </a:lnTo>
                  <a:lnTo>
                    <a:pt x="2526" y="617"/>
                  </a:lnTo>
                  <a:lnTo>
                    <a:pt x="2504" y="606"/>
                  </a:lnTo>
                  <a:lnTo>
                    <a:pt x="2481" y="596"/>
                  </a:lnTo>
                  <a:lnTo>
                    <a:pt x="2457" y="586"/>
                  </a:lnTo>
                  <a:lnTo>
                    <a:pt x="2432" y="578"/>
                  </a:lnTo>
                  <a:lnTo>
                    <a:pt x="2408" y="571"/>
                  </a:lnTo>
                  <a:lnTo>
                    <a:pt x="2383" y="565"/>
                  </a:lnTo>
                  <a:lnTo>
                    <a:pt x="2357" y="561"/>
                  </a:lnTo>
                  <a:lnTo>
                    <a:pt x="2331" y="557"/>
                  </a:lnTo>
                  <a:lnTo>
                    <a:pt x="2304" y="555"/>
                  </a:lnTo>
                  <a:lnTo>
                    <a:pt x="2278" y="554"/>
                  </a:lnTo>
                  <a:close/>
                </a:path>
              </a:pathLst>
            </a:custGeom>
            <a:solidFill>
              <a:srgbClr val="C8EBF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9" name="Google Shape;939;p18"/>
            <p:cNvSpPr/>
            <p:nvPr/>
          </p:nvSpPr>
          <p:spPr>
            <a:xfrm>
              <a:off x="7305419" y="1800562"/>
              <a:ext cx="373732" cy="257155"/>
            </a:xfrm>
            <a:custGeom>
              <a:rect b="b" l="l" r="r" t="t"/>
              <a:pathLst>
                <a:path extrusionOk="0" h="852" w="1339">
                  <a:moveTo>
                    <a:pt x="1090" y="266"/>
                  </a:moveTo>
                  <a:lnTo>
                    <a:pt x="1086" y="266"/>
                  </a:lnTo>
                  <a:lnTo>
                    <a:pt x="1083" y="266"/>
                  </a:lnTo>
                  <a:lnTo>
                    <a:pt x="1080" y="253"/>
                  </a:lnTo>
                  <a:lnTo>
                    <a:pt x="1078" y="239"/>
                  </a:lnTo>
                  <a:lnTo>
                    <a:pt x="1073" y="225"/>
                  </a:lnTo>
                  <a:lnTo>
                    <a:pt x="1070" y="212"/>
                  </a:lnTo>
                  <a:lnTo>
                    <a:pt x="1064" y="199"/>
                  </a:lnTo>
                  <a:lnTo>
                    <a:pt x="1059" y="186"/>
                  </a:lnTo>
                  <a:lnTo>
                    <a:pt x="1053" y="173"/>
                  </a:lnTo>
                  <a:lnTo>
                    <a:pt x="1047" y="161"/>
                  </a:lnTo>
                  <a:lnTo>
                    <a:pt x="1040" y="149"/>
                  </a:lnTo>
                  <a:lnTo>
                    <a:pt x="1032" y="138"/>
                  </a:lnTo>
                  <a:lnTo>
                    <a:pt x="1025" y="127"/>
                  </a:lnTo>
                  <a:lnTo>
                    <a:pt x="1017" y="116"/>
                  </a:lnTo>
                  <a:lnTo>
                    <a:pt x="1008" y="106"/>
                  </a:lnTo>
                  <a:lnTo>
                    <a:pt x="999" y="96"/>
                  </a:lnTo>
                  <a:lnTo>
                    <a:pt x="989" y="86"/>
                  </a:lnTo>
                  <a:lnTo>
                    <a:pt x="979" y="77"/>
                  </a:lnTo>
                  <a:lnTo>
                    <a:pt x="968" y="69"/>
                  </a:lnTo>
                  <a:lnTo>
                    <a:pt x="957" y="60"/>
                  </a:lnTo>
                  <a:lnTo>
                    <a:pt x="946" y="52"/>
                  </a:lnTo>
                  <a:lnTo>
                    <a:pt x="935" y="45"/>
                  </a:lnTo>
                  <a:lnTo>
                    <a:pt x="923" y="38"/>
                  </a:lnTo>
                  <a:lnTo>
                    <a:pt x="911" y="32"/>
                  </a:lnTo>
                  <a:lnTo>
                    <a:pt x="899" y="26"/>
                  </a:lnTo>
                  <a:lnTo>
                    <a:pt x="885" y="21"/>
                  </a:lnTo>
                  <a:lnTo>
                    <a:pt x="872" y="16"/>
                  </a:lnTo>
                  <a:lnTo>
                    <a:pt x="859" y="12"/>
                  </a:lnTo>
                  <a:lnTo>
                    <a:pt x="846" y="9"/>
                  </a:lnTo>
                  <a:lnTo>
                    <a:pt x="832" y="6"/>
                  </a:lnTo>
                  <a:lnTo>
                    <a:pt x="818" y="3"/>
                  </a:lnTo>
                  <a:lnTo>
                    <a:pt x="804" y="1"/>
                  </a:lnTo>
                  <a:lnTo>
                    <a:pt x="789" y="0"/>
                  </a:lnTo>
                  <a:lnTo>
                    <a:pt x="775" y="0"/>
                  </a:lnTo>
                  <a:lnTo>
                    <a:pt x="762" y="0"/>
                  </a:lnTo>
                  <a:lnTo>
                    <a:pt x="748" y="1"/>
                  </a:lnTo>
                  <a:lnTo>
                    <a:pt x="735" y="2"/>
                  </a:lnTo>
                  <a:lnTo>
                    <a:pt x="722" y="5"/>
                  </a:lnTo>
                  <a:lnTo>
                    <a:pt x="697" y="10"/>
                  </a:lnTo>
                  <a:lnTo>
                    <a:pt x="672" y="18"/>
                  </a:lnTo>
                  <a:lnTo>
                    <a:pt x="649" y="27"/>
                  </a:lnTo>
                  <a:lnTo>
                    <a:pt x="626" y="38"/>
                  </a:lnTo>
                  <a:lnTo>
                    <a:pt x="605" y="51"/>
                  </a:lnTo>
                  <a:lnTo>
                    <a:pt x="584" y="65"/>
                  </a:lnTo>
                  <a:lnTo>
                    <a:pt x="565" y="82"/>
                  </a:lnTo>
                  <a:lnTo>
                    <a:pt x="547" y="100"/>
                  </a:lnTo>
                  <a:lnTo>
                    <a:pt x="531" y="118"/>
                  </a:lnTo>
                  <a:lnTo>
                    <a:pt x="516" y="138"/>
                  </a:lnTo>
                  <a:lnTo>
                    <a:pt x="503" y="159"/>
                  </a:lnTo>
                  <a:lnTo>
                    <a:pt x="492" y="182"/>
                  </a:lnTo>
                  <a:lnTo>
                    <a:pt x="482" y="205"/>
                  </a:lnTo>
                  <a:lnTo>
                    <a:pt x="475" y="230"/>
                  </a:lnTo>
                  <a:lnTo>
                    <a:pt x="465" y="224"/>
                  </a:lnTo>
                  <a:lnTo>
                    <a:pt x="454" y="220"/>
                  </a:lnTo>
                  <a:lnTo>
                    <a:pt x="444" y="215"/>
                  </a:lnTo>
                  <a:lnTo>
                    <a:pt x="433" y="212"/>
                  </a:lnTo>
                  <a:lnTo>
                    <a:pt x="422" y="210"/>
                  </a:lnTo>
                  <a:lnTo>
                    <a:pt x="409" y="208"/>
                  </a:lnTo>
                  <a:lnTo>
                    <a:pt x="397" y="207"/>
                  </a:lnTo>
                  <a:lnTo>
                    <a:pt x="385" y="205"/>
                  </a:lnTo>
                  <a:lnTo>
                    <a:pt x="367" y="207"/>
                  </a:lnTo>
                  <a:lnTo>
                    <a:pt x="349" y="210"/>
                  </a:lnTo>
                  <a:lnTo>
                    <a:pt x="331" y="214"/>
                  </a:lnTo>
                  <a:lnTo>
                    <a:pt x="314" y="220"/>
                  </a:lnTo>
                  <a:lnTo>
                    <a:pt x="299" y="228"/>
                  </a:lnTo>
                  <a:lnTo>
                    <a:pt x="283" y="236"/>
                  </a:lnTo>
                  <a:lnTo>
                    <a:pt x="269" y="247"/>
                  </a:lnTo>
                  <a:lnTo>
                    <a:pt x="257" y="260"/>
                  </a:lnTo>
                  <a:lnTo>
                    <a:pt x="245" y="272"/>
                  </a:lnTo>
                  <a:lnTo>
                    <a:pt x="235" y="286"/>
                  </a:lnTo>
                  <a:lnTo>
                    <a:pt x="225" y="302"/>
                  </a:lnTo>
                  <a:lnTo>
                    <a:pt x="217" y="317"/>
                  </a:lnTo>
                  <a:lnTo>
                    <a:pt x="212" y="334"/>
                  </a:lnTo>
                  <a:lnTo>
                    <a:pt x="207" y="351"/>
                  </a:lnTo>
                  <a:lnTo>
                    <a:pt x="204" y="369"/>
                  </a:lnTo>
                  <a:lnTo>
                    <a:pt x="203" y="388"/>
                  </a:lnTo>
                  <a:lnTo>
                    <a:pt x="204" y="404"/>
                  </a:lnTo>
                  <a:lnTo>
                    <a:pt x="206" y="421"/>
                  </a:lnTo>
                  <a:lnTo>
                    <a:pt x="194" y="419"/>
                  </a:lnTo>
                  <a:lnTo>
                    <a:pt x="183" y="419"/>
                  </a:lnTo>
                  <a:lnTo>
                    <a:pt x="164" y="419"/>
                  </a:lnTo>
                  <a:lnTo>
                    <a:pt x="145" y="422"/>
                  </a:lnTo>
                  <a:lnTo>
                    <a:pt x="128" y="426"/>
                  </a:lnTo>
                  <a:lnTo>
                    <a:pt x="111" y="433"/>
                  </a:lnTo>
                  <a:lnTo>
                    <a:pt x="96" y="440"/>
                  </a:lnTo>
                  <a:lnTo>
                    <a:pt x="80" y="449"/>
                  </a:lnTo>
                  <a:lnTo>
                    <a:pt x="66" y="459"/>
                  </a:lnTo>
                  <a:lnTo>
                    <a:pt x="54" y="472"/>
                  </a:lnTo>
                  <a:lnTo>
                    <a:pt x="42" y="485"/>
                  </a:lnTo>
                  <a:lnTo>
                    <a:pt x="32" y="498"/>
                  </a:lnTo>
                  <a:lnTo>
                    <a:pt x="22" y="513"/>
                  </a:lnTo>
                  <a:lnTo>
                    <a:pt x="14" y="529"/>
                  </a:lnTo>
                  <a:lnTo>
                    <a:pt x="8" y="547"/>
                  </a:lnTo>
                  <a:lnTo>
                    <a:pt x="4" y="563"/>
                  </a:lnTo>
                  <a:lnTo>
                    <a:pt x="1" y="582"/>
                  </a:lnTo>
                  <a:lnTo>
                    <a:pt x="0" y="601"/>
                  </a:lnTo>
                  <a:lnTo>
                    <a:pt x="1" y="619"/>
                  </a:lnTo>
                  <a:lnTo>
                    <a:pt x="4" y="637"/>
                  </a:lnTo>
                  <a:lnTo>
                    <a:pt x="8" y="655"/>
                  </a:lnTo>
                  <a:lnTo>
                    <a:pt x="14" y="671"/>
                  </a:lnTo>
                  <a:lnTo>
                    <a:pt x="22" y="687"/>
                  </a:lnTo>
                  <a:lnTo>
                    <a:pt x="32" y="702"/>
                  </a:lnTo>
                  <a:lnTo>
                    <a:pt x="42" y="717"/>
                  </a:lnTo>
                  <a:lnTo>
                    <a:pt x="54" y="729"/>
                  </a:lnTo>
                  <a:lnTo>
                    <a:pt x="66" y="741"/>
                  </a:lnTo>
                  <a:lnTo>
                    <a:pt x="80" y="752"/>
                  </a:lnTo>
                  <a:lnTo>
                    <a:pt x="96" y="761"/>
                  </a:lnTo>
                  <a:lnTo>
                    <a:pt x="111" y="769"/>
                  </a:lnTo>
                  <a:lnTo>
                    <a:pt x="128" y="774"/>
                  </a:lnTo>
                  <a:lnTo>
                    <a:pt x="145" y="778"/>
                  </a:lnTo>
                  <a:lnTo>
                    <a:pt x="164" y="782"/>
                  </a:lnTo>
                  <a:lnTo>
                    <a:pt x="183" y="783"/>
                  </a:lnTo>
                  <a:lnTo>
                    <a:pt x="195" y="782"/>
                  </a:lnTo>
                  <a:lnTo>
                    <a:pt x="208" y="781"/>
                  </a:lnTo>
                  <a:lnTo>
                    <a:pt x="221" y="778"/>
                  </a:lnTo>
                  <a:lnTo>
                    <a:pt x="233" y="775"/>
                  </a:lnTo>
                  <a:lnTo>
                    <a:pt x="244" y="772"/>
                  </a:lnTo>
                  <a:lnTo>
                    <a:pt x="255" y="767"/>
                  </a:lnTo>
                  <a:lnTo>
                    <a:pt x="266" y="762"/>
                  </a:lnTo>
                  <a:lnTo>
                    <a:pt x="277" y="755"/>
                  </a:lnTo>
                  <a:lnTo>
                    <a:pt x="299" y="770"/>
                  </a:lnTo>
                  <a:lnTo>
                    <a:pt x="322" y="782"/>
                  </a:lnTo>
                  <a:lnTo>
                    <a:pt x="346" y="794"/>
                  </a:lnTo>
                  <a:lnTo>
                    <a:pt x="373" y="804"/>
                  </a:lnTo>
                  <a:lnTo>
                    <a:pt x="399" y="813"/>
                  </a:lnTo>
                  <a:lnTo>
                    <a:pt x="427" y="821"/>
                  </a:lnTo>
                  <a:lnTo>
                    <a:pt x="456" y="828"/>
                  </a:lnTo>
                  <a:lnTo>
                    <a:pt x="486" y="835"/>
                  </a:lnTo>
                  <a:lnTo>
                    <a:pt x="515" y="840"/>
                  </a:lnTo>
                  <a:lnTo>
                    <a:pt x="545" y="845"/>
                  </a:lnTo>
                  <a:lnTo>
                    <a:pt x="576" y="848"/>
                  </a:lnTo>
                  <a:lnTo>
                    <a:pt x="607" y="850"/>
                  </a:lnTo>
                  <a:lnTo>
                    <a:pt x="637" y="852"/>
                  </a:lnTo>
                  <a:lnTo>
                    <a:pt x="668" y="852"/>
                  </a:lnTo>
                  <a:lnTo>
                    <a:pt x="698" y="852"/>
                  </a:lnTo>
                  <a:lnTo>
                    <a:pt x="727" y="852"/>
                  </a:lnTo>
                  <a:lnTo>
                    <a:pt x="756" y="850"/>
                  </a:lnTo>
                  <a:lnTo>
                    <a:pt x="785" y="848"/>
                  </a:lnTo>
                  <a:lnTo>
                    <a:pt x="812" y="846"/>
                  </a:lnTo>
                  <a:lnTo>
                    <a:pt x="839" y="841"/>
                  </a:lnTo>
                  <a:lnTo>
                    <a:pt x="864" y="838"/>
                  </a:lnTo>
                  <a:lnTo>
                    <a:pt x="889" y="833"/>
                  </a:lnTo>
                  <a:lnTo>
                    <a:pt x="912" y="827"/>
                  </a:lnTo>
                  <a:lnTo>
                    <a:pt x="933" y="821"/>
                  </a:lnTo>
                  <a:lnTo>
                    <a:pt x="953" y="815"/>
                  </a:lnTo>
                  <a:lnTo>
                    <a:pt x="970" y="808"/>
                  </a:lnTo>
                  <a:lnTo>
                    <a:pt x="986" y="801"/>
                  </a:lnTo>
                  <a:lnTo>
                    <a:pt x="1000" y="793"/>
                  </a:lnTo>
                  <a:lnTo>
                    <a:pt x="1011" y="784"/>
                  </a:lnTo>
                  <a:lnTo>
                    <a:pt x="1021" y="775"/>
                  </a:lnTo>
                  <a:lnTo>
                    <a:pt x="1028" y="766"/>
                  </a:lnTo>
                  <a:lnTo>
                    <a:pt x="1032" y="756"/>
                  </a:lnTo>
                  <a:lnTo>
                    <a:pt x="1045" y="760"/>
                  </a:lnTo>
                  <a:lnTo>
                    <a:pt x="1060" y="762"/>
                  </a:lnTo>
                  <a:lnTo>
                    <a:pt x="1075" y="764"/>
                  </a:lnTo>
                  <a:lnTo>
                    <a:pt x="1090" y="764"/>
                  </a:lnTo>
                  <a:lnTo>
                    <a:pt x="1103" y="764"/>
                  </a:lnTo>
                  <a:lnTo>
                    <a:pt x="1115" y="763"/>
                  </a:lnTo>
                  <a:lnTo>
                    <a:pt x="1127" y="761"/>
                  </a:lnTo>
                  <a:lnTo>
                    <a:pt x="1140" y="760"/>
                  </a:lnTo>
                  <a:lnTo>
                    <a:pt x="1152" y="756"/>
                  </a:lnTo>
                  <a:lnTo>
                    <a:pt x="1164" y="753"/>
                  </a:lnTo>
                  <a:lnTo>
                    <a:pt x="1176" y="749"/>
                  </a:lnTo>
                  <a:lnTo>
                    <a:pt x="1187" y="744"/>
                  </a:lnTo>
                  <a:lnTo>
                    <a:pt x="1198" y="740"/>
                  </a:lnTo>
                  <a:lnTo>
                    <a:pt x="1209" y="734"/>
                  </a:lnTo>
                  <a:lnTo>
                    <a:pt x="1219" y="728"/>
                  </a:lnTo>
                  <a:lnTo>
                    <a:pt x="1229" y="722"/>
                  </a:lnTo>
                  <a:lnTo>
                    <a:pt x="1239" y="714"/>
                  </a:lnTo>
                  <a:lnTo>
                    <a:pt x="1249" y="708"/>
                  </a:lnTo>
                  <a:lnTo>
                    <a:pt x="1258" y="699"/>
                  </a:lnTo>
                  <a:lnTo>
                    <a:pt x="1266" y="691"/>
                  </a:lnTo>
                  <a:lnTo>
                    <a:pt x="1274" y="682"/>
                  </a:lnTo>
                  <a:lnTo>
                    <a:pt x="1282" y="674"/>
                  </a:lnTo>
                  <a:lnTo>
                    <a:pt x="1290" y="664"/>
                  </a:lnTo>
                  <a:lnTo>
                    <a:pt x="1296" y="655"/>
                  </a:lnTo>
                  <a:lnTo>
                    <a:pt x="1303" y="644"/>
                  </a:lnTo>
                  <a:lnTo>
                    <a:pt x="1309" y="634"/>
                  </a:lnTo>
                  <a:lnTo>
                    <a:pt x="1314" y="623"/>
                  </a:lnTo>
                  <a:lnTo>
                    <a:pt x="1319" y="612"/>
                  </a:lnTo>
                  <a:lnTo>
                    <a:pt x="1324" y="601"/>
                  </a:lnTo>
                  <a:lnTo>
                    <a:pt x="1328" y="589"/>
                  </a:lnTo>
                  <a:lnTo>
                    <a:pt x="1332" y="578"/>
                  </a:lnTo>
                  <a:lnTo>
                    <a:pt x="1334" y="565"/>
                  </a:lnTo>
                  <a:lnTo>
                    <a:pt x="1336" y="553"/>
                  </a:lnTo>
                  <a:lnTo>
                    <a:pt x="1338" y="540"/>
                  </a:lnTo>
                  <a:lnTo>
                    <a:pt x="1338" y="528"/>
                  </a:lnTo>
                  <a:lnTo>
                    <a:pt x="1339" y="515"/>
                  </a:lnTo>
                  <a:lnTo>
                    <a:pt x="1338" y="502"/>
                  </a:lnTo>
                  <a:lnTo>
                    <a:pt x="1338" y="489"/>
                  </a:lnTo>
                  <a:lnTo>
                    <a:pt x="1336" y="477"/>
                  </a:lnTo>
                  <a:lnTo>
                    <a:pt x="1334" y="465"/>
                  </a:lnTo>
                  <a:lnTo>
                    <a:pt x="1332" y="453"/>
                  </a:lnTo>
                  <a:lnTo>
                    <a:pt x="1328" y="441"/>
                  </a:lnTo>
                  <a:lnTo>
                    <a:pt x="1324" y="430"/>
                  </a:lnTo>
                  <a:lnTo>
                    <a:pt x="1319" y="417"/>
                  </a:lnTo>
                  <a:lnTo>
                    <a:pt x="1314" y="406"/>
                  </a:lnTo>
                  <a:lnTo>
                    <a:pt x="1309" y="396"/>
                  </a:lnTo>
                  <a:lnTo>
                    <a:pt x="1303" y="385"/>
                  </a:lnTo>
                  <a:lnTo>
                    <a:pt x="1296" y="375"/>
                  </a:lnTo>
                  <a:lnTo>
                    <a:pt x="1290" y="366"/>
                  </a:lnTo>
                  <a:lnTo>
                    <a:pt x="1282" y="357"/>
                  </a:lnTo>
                  <a:lnTo>
                    <a:pt x="1274" y="348"/>
                  </a:lnTo>
                  <a:lnTo>
                    <a:pt x="1266" y="339"/>
                  </a:lnTo>
                  <a:lnTo>
                    <a:pt x="1258" y="330"/>
                  </a:lnTo>
                  <a:lnTo>
                    <a:pt x="1249" y="323"/>
                  </a:lnTo>
                  <a:lnTo>
                    <a:pt x="1239" y="315"/>
                  </a:lnTo>
                  <a:lnTo>
                    <a:pt x="1229" y="308"/>
                  </a:lnTo>
                  <a:lnTo>
                    <a:pt x="1219" y="302"/>
                  </a:lnTo>
                  <a:lnTo>
                    <a:pt x="1209" y="296"/>
                  </a:lnTo>
                  <a:lnTo>
                    <a:pt x="1198" y="290"/>
                  </a:lnTo>
                  <a:lnTo>
                    <a:pt x="1187" y="285"/>
                  </a:lnTo>
                  <a:lnTo>
                    <a:pt x="1176" y="281"/>
                  </a:lnTo>
                  <a:lnTo>
                    <a:pt x="1164" y="277"/>
                  </a:lnTo>
                  <a:lnTo>
                    <a:pt x="1152" y="274"/>
                  </a:lnTo>
                  <a:lnTo>
                    <a:pt x="1140" y="271"/>
                  </a:lnTo>
                  <a:lnTo>
                    <a:pt x="1127" y="268"/>
                  </a:lnTo>
                  <a:lnTo>
                    <a:pt x="1115" y="267"/>
                  </a:lnTo>
                  <a:lnTo>
                    <a:pt x="1103" y="266"/>
                  </a:lnTo>
                  <a:lnTo>
                    <a:pt x="1090" y="2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0" name="Google Shape;940;p18"/>
            <p:cNvSpPr/>
            <p:nvPr/>
          </p:nvSpPr>
          <p:spPr>
            <a:xfrm>
              <a:off x="8047304" y="848634"/>
              <a:ext cx="633113" cy="434608"/>
            </a:xfrm>
            <a:custGeom>
              <a:rect b="b" l="l" r="r" t="t"/>
              <a:pathLst>
                <a:path extrusionOk="0" h="1447" w="2273">
                  <a:moveTo>
                    <a:pt x="1850" y="450"/>
                  </a:moveTo>
                  <a:lnTo>
                    <a:pt x="1843" y="452"/>
                  </a:lnTo>
                  <a:lnTo>
                    <a:pt x="1838" y="452"/>
                  </a:lnTo>
                  <a:lnTo>
                    <a:pt x="1833" y="428"/>
                  </a:lnTo>
                  <a:lnTo>
                    <a:pt x="1828" y="405"/>
                  </a:lnTo>
                  <a:lnTo>
                    <a:pt x="1822" y="382"/>
                  </a:lnTo>
                  <a:lnTo>
                    <a:pt x="1814" y="359"/>
                  </a:lnTo>
                  <a:lnTo>
                    <a:pt x="1807" y="337"/>
                  </a:lnTo>
                  <a:lnTo>
                    <a:pt x="1798" y="316"/>
                  </a:lnTo>
                  <a:lnTo>
                    <a:pt x="1788" y="294"/>
                  </a:lnTo>
                  <a:lnTo>
                    <a:pt x="1777" y="274"/>
                  </a:lnTo>
                  <a:lnTo>
                    <a:pt x="1765" y="254"/>
                  </a:lnTo>
                  <a:lnTo>
                    <a:pt x="1753" y="234"/>
                  </a:lnTo>
                  <a:lnTo>
                    <a:pt x="1739" y="215"/>
                  </a:lnTo>
                  <a:lnTo>
                    <a:pt x="1725" y="197"/>
                  </a:lnTo>
                  <a:lnTo>
                    <a:pt x="1711" y="179"/>
                  </a:lnTo>
                  <a:lnTo>
                    <a:pt x="1694" y="162"/>
                  </a:lnTo>
                  <a:lnTo>
                    <a:pt x="1679" y="146"/>
                  </a:lnTo>
                  <a:lnTo>
                    <a:pt x="1661" y="130"/>
                  </a:lnTo>
                  <a:lnTo>
                    <a:pt x="1643" y="115"/>
                  </a:lnTo>
                  <a:lnTo>
                    <a:pt x="1626" y="102"/>
                  </a:lnTo>
                  <a:lnTo>
                    <a:pt x="1606" y="88"/>
                  </a:lnTo>
                  <a:lnTo>
                    <a:pt x="1587" y="75"/>
                  </a:lnTo>
                  <a:lnTo>
                    <a:pt x="1566" y="64"/>
                  </a:lnTo>
                  <a:lnTo>
                    <a:pt x="1546" y="53"/>
                  </a:lnTo>
                  <a:lnTo>
                    <a:pt x="1525" y="43"/>
                  </a:lnTo>
                  <a:lnTo>
                    <a:pt x="1503" y="34"/>
                  </a:lnTo>
                  <a:lnTo>
                    <a:pt x="1481" y="26"/>
                  </a:lnTo>
                  <a:lnTo>
                    <a:pt x="1458" y="20"/>
                  </a:lnTo>
                  <a:lnTo>
                    <a:pt x="1435" y="14"/>
                  </a:lnTo>
                  <a:lnTo>
                    <a:pt x="1411" y="9"/>
                  </a:lnTo>
                  <a:lnTo>
                    <a:pt x="1388" y="6"/>
                  </a:lnTo>
                  <a:lnTo>
                    <a:pt x="1364" y="2"/>
                  </a:lnTo>
                  <a:lnTo>
                    <a:pt x="1340" y="1"/>
                  </a:lnTo>
                  <a:lnTo>
                    <a:pt x="1314" y="0"/>
                  </a:lnTo>
                  <a:lnTo>
                    <a:pt x="1292" y="0"/>
                  </a:lnTo>
                  <a:lnTo>
                    <a:pt x="1269" y="2"/>
                  </a:lnTo>
                  <a:lnTo>
                    <a:pt x="1247" y="4"/>
                  </a:lnTo>
                  <a:lnTo>
                    <a:pt x="1225" y="8"/>
                  </a:lnTo>
                  <a:lnTo>
                    <a:pt x="1204" y="12"/>
                  </a:lnTo>
                  <a:lnTo>
                    <a:pt x="1182" y="17"/>
                  </a:lnTo>
                  <a:lnTo>
                    <a:pt x="1161" y="22"/>
                  </a:lnTo>
                  <a:lnTo>
                    <a:pt x="1141" y="30"/>
                  </a:lnTo>
                  <a:lnTo>
                    <a:pt x="1121" y="36"/>
                  </a:lnTo>
                  <a:lnTo>
                    <a:pt x="1101" y="45"/>
                  </a:lnTo>
                  <a:lnTo>
                    <a:pt x="1081" y="54"/>
                  </a:lnTo>
                  <a:lnTo>
                    <a:pt x="1062" y="64"/>
                  </a:lnTo>
                  <a:lnTo>
                    <a:pt x="1044" y="75"/>
                  </a:lnTo>
                  <a:lnTo>
                    <a:pt x="1026" y="86"/>
                  </a:lnTo>
                  <a:lnTo>
                    <a:pt x="1008" y="98"/>
                  </a:lnTo>
                  <a:lnTo>
                    <a:pt x="992" y="110"/>
                  </a:lnTo>
                  <a:lnTo>
                    <a:pt x="975" y="124"/>
                  </a:lnTo>
                  <a:lnTo>
                    <a:pt x="960" y="138"/>
                  </a:lnTo>
                  <a:lnTo>
                    <a:pt x="944" y="152"/>
                  </a:lnTo>
                  <a:lnTo>
                    <a:pt x="929" y="168"/>
                  </a:lnTo>
                  <a:lnTo>
                    <a:pt x="914" y="183"/>
                  </a:lnTo>
                  <a:lnTo>
                    <a:pt x="901" y="200"/>
                  </a:lnTo>
                  <a:lnTo>
                    <a:pt x="889" y="216"/>
                  </a:lnTo>
                  <a:lnTo>
                    <a:pt x="877" y="234"/>
                  </a:lnTo>
                  <a:lnTo>
                    <a:pt x="865" y="252"/>
                  </a:lnTo>
                  <a:lnTo>
                    <a:pt x="854" y="270"/>
                  </a:lnTo>
                  <a:lnTo>
                    <a:pt x="844" y="289"/>
                  </a:lnTo>
                  <a:lnTo>
                    <a:pt x="835" y="308"/>
                  </a:lnTo>
                  <a:lnTo>
                    <a:pt x="826" y="328"/>
                  </a:lnTo>
                  <a:lnTo>
                    <a:pt x="818" y="348"/>
                  </a:lnTo>
                  <a:lnTo>
                    <a:pt x="811" y="369"/>
                  </a:lnTo>
                  <a:lnTo>
                    <a:pt x="805" y="390"/>
                  </a:lnTo>
                  <a:lnTo>
                    <a:pt x="787" y="381"/>
                  </a:lnTo>
                  <a:lnTo>
                    <a:pt x="770" y="372"/>
                  </a:lnTo>
                  <a:lnTo>
                    <a:pt x="752" y="365"/>
                  </a:lnTo>
                  <a:lnTo>
                    <a:pt x="733" y="360"/>
                  </a:lnTo>
                  <a:lnTo>
                    <a:pt x="715" y="355"/>
                  </a:lnTo>
                  <a:lnTo>
                    <a:pt x="695" y="351"/>
                  </a:lnTo>
                  <a:lnTo>
                    <a:pt x="675" y="350"/>
                  </a:lnTo>
                  <a:lnTo>
                    <a:pt x="654" y="349"/>
                  </a:lnTo>
                  <a:lnTo>
                    <a:pt x="638" y="349"/>
                  </a:lnTo>
                  <a:lnTo>
                    <a:pt x="623" y="350"/>
                  </a:lnTo>
                  <a:lnTo>
                    <a:pt x="606" y="352"/>
                  </a:lnTo>
                  <a:lnTo>
                    <a:pt x="592" y="355"/>
                  </a:lnTo>
                  <a:lnTo>
                    <a:pt x="576" y="359"/>
                  </a:lnTo>
                  <a:lnTo>
                    <a:pt x="562" y="362"/>
                  </a:lnTo>
                  <a:lnTo>
                    <a:pt x="548" y="368"/>
                  </a:lnTo>
                  <a:lnTo>
                    <a:pt x="533" y="373"/>
                  </a:lnTo>
                  <a:lnTo>
                    <a:pt x="520" y="380"/>
                  </a:lnTo>
                  <a:lnTo>
                    <a:pt x="507" y="386"/>
                  </a:lnTo>
                  <a:lnTo>
                    <a:pt x="494" y="393"/>
                  </a:lnTo>
                  <a:lnTo>
                    <a:pt x="480" y="402"/>
                  </a:lnTo>
                  <a:lnTo>
                    <a:pt x="468" y="411"/>
                  </a:lnTo>
                  <a:lnTo>
                    <a:pt x="457" y="420"/>
                  </a:lnTo>
                  <a:lnTo>
                    <a:pt x="446" y="429"/>
                  </a:lnTo>
                  <a:lnTo>
                    <a:pt x="435" y="439"/>
                  </a:lnTo>
                  <a:lnTo>
                    <a:pt x="425" y="450"/>
                  </a:lnTo>
                  <a:lnTo>
                    <a:pt x="415" y="461"/>
                  </a:lnTo>
                  <a:lnTo>
                    <a:pt x="406" y="472"/>
                  </a:lnTo>
                  <a:lnTo>
                    <a:pt x="398" y="485"/>
                  </a:lnTo>
                  <a:lnTo>
                    <a:pt x="389" y="498"/>
                  </a:lnTo>
                  <a:lnTo>
                    <a:pt x="382" y="511"/>
                  </a:lnTo>
                  <a:lnTo>
                    <a:pt x="374" y="524"/>
                  </a:lnTo>
                  <a:lnTo>
                    <a:pt x="369" y="538"/>
                  </a:lnTo>
                  <a:lnTo>
                    <a:pt x="363" y="552"/>
                  </a:lnTo>
                  <a:lnTo>
                    <a:pt x="358" y="566"/>
                  </a:lnTo>
                  <a:lnTo>
                    <a:pt x="354" y="581"/>
                  </a:lnTo>
                  <a:lnTo>
                    <a:pt x="351" y="596"/>
                  </a:lnTo>
                  <a:lnTo>
                    <a:pt x="348" y="612"/>
                  </a:lnTo>
                  <a:lnTo>
                    <a:pt x="346" y="627"/>
                  </a:lnTo>
                  <a:lnTo>
                    <a:pt x="345" y="643"/>
                  </a:lnTo>
                  <a:lnTo>
                    <a:pt x="345" y="658"/>
                  </a:lnTo>
                  <a:lnTo>
                    <a:pt x="345" y="672"/>
                  </a:lnTo>
                  <a:lnTo>
                    <a:pt x="346" y="686"/>
                  </a:lnTo>
                  <a:lnTo>
                    <a:pt x="348" y="700"/>
                  </a:lnTo>
                  <a:lnTo>
                    <a:pt x="350" y="713"/>
                  </a:lnTo>
                  <a:lnTo>
                    <a:pt x="340" y="712"/>
                  </a:lnTo>
                  <a:lnTo>
                    <a:pt x="330" y="711"/>
                  </a:lnTo>
                  <a:lnTo>
                    <a:pt x="319" y="710"/>
                  </a:lnTo>
                  <a:lnTo>
                    <a:pt x="309" y="709"/>
                  </a:lnTo>
                  <a:lnTo>
                    <a:pt x="293" y="710"/>
                  </a:lnTo>
                  <a:lnTo>
                    <a:pt x="277" y="711"/>
                  </a:lnTo>
                  <a:lnTo>
                    <a:pt x="262" y="713"/>
                  </a:lnTo>
                  <a:lnTo>
                    <a:pt x="246" y="715"/>
                  </a:lnTo>
                  <a:lnTo>
                    <a:pt x="232" y="719"/>
                  </a:lnTo>
                  <a:lnTo>
                    <a:pt x="218" y="723"/>
                  </a:lnTo>
                  <a:lnTo>
                    <a:pt x="203" y="728"/>
                  </a:lnTo>
                  <a:lnTo>
                    <a:pt x="189" y="733"/>
                  </a:lnTo>
                  <a:lnTo>
                    <a:pt x="174" y="740"/>
                  </a:lnTo>
                  <a:lnTo>
                    <a:pt x="161" y="746"/>
                  </a:lnTo>
                  <a:lnTo>
                    <a:pt x="149" y="754"/>
                  </a:lnTo>
                  <a:lnTo>
                    <a:pt x="136" y="762"/>
                  </a:lnTo>
                  <a:lnTo>
                    <a:pt x="124" y="771"/>
                  </a:lnTo>
                  <a:lnTo>
                    <a:pt x="113" y="779"/>
                  </a:lnTo>
                  <a:lnTo>
                    <a:pt x="100" y="789"/>
                  </a:lnTo>
                  <a:lnTo>
                    <a:pt x="91" y="799"/>
                  </a:lnTo>
                  <a:lnTo>
                    <a:pt x="80" y="810"/>
                  </a:lnTo>
                  <a:lnTo>
                    <a:pt x="71" y="821"/>
                  </a:lnTo>
                  <a:lnTo>
                    <a:pt x="61" y="833"/>
                  </a:lnTo>
                  <a:lnTo>
                    <a:pt x="52" y="846"/>
                  </a:lnTo>
                  <a:lnTo>
                    <a:pt x="44" y="858"/>
                  </a:lnTo>
                  <a:lnTo>
                    <a:pt x="36" y="871"/>
                  </a:lnTo>
                  <a:lnTo>
                    <a:pt x="30" y="884"/>
                  </a:lnTo>
                  <a:lnTo>
                    <a:pt x="24" y="899"/>
                  </a:lnTo>
                  <a:lnTo>
                    <a:pt x="19" y="912"/>
                  </a:lnTo>
                  <a:lnTo>
                    <a:pt x="13" y="926"/>
                  </a:lnTo>
                  <a:lnTo>
                    <a:pt x="9" y="942"/>
                  </a:lnTo>
                  <a:lnTo>
                    <a:pt x="6" y="956"/>
                  </a:lnTo>
                  <a:lnTo>
                    <a:pt x="3" y="971"/>
                  </a:lnTo>
                  <a:lnTo>
                    <a:pt x="1" y="987"/>
                  </a:lnTo>
                  <a:lnTo>
                    <a:pt x="0" y="1002"/>
                  </a:lnTo>
                  <a:lnTo>
                    <a:pt x="0" y="1019"/>
                  </a:lnTo>
                  <a:lnTo>
                    <a:pt x="0" y="1034"/>
                  </a:lnTo>
                  <a:lnTo>
                    <a:pt x="1" y="1050"/>
                  </a:lnTo>
                  <a:lnTo>
                    <a:pt x="3" y="1065"/>
                  </a:lnTo>
                  <a:lnTo>
                    <a:pt x="6" y="1081"/>
                  </a:lnTo>
                  <a:lnTo>
                    <a:pt x="9" y="1096"/>
                  </a:lnTo>
                  <a:lnTo>
                    <a:pt x="13" y="1111"/>
                  </a:lnTo>
                  <a:lnTo>
                    <a:pt x="19" y="1125"/>
                  </a:lnTo>
                  <a:lnTo>
                    <a:pt x="24" y="1139"/>
                  </a:lnTo>
                  <a:lnTo>
                    <a:pt x="30" y="1153"/>
                  </a:lnTo>
                  <a:lnTo>
                    <a:pt x="36" y="1166"/>
                  </a:lnTo>
                  <a:lnTo>
                    <a:pt x="44" y="1179"/>
                  </a:lnTo>
                  <a:lnTo>
                    <a:pt x="52" y="1191"/>
                  </a:lnTo>
                  <a:lnTo>
                    <a:pt x="61" y="1203"/>
                  </a:lnTo>
                  <a:lnTo>
                    <a:pt x="71" y="1215"/>
                  </a:lnTo>
                  <a:lnTo>
                    <a:pt x="80" y="1226"/>
                  </a:lnTo>
                  <a:lnTo>
                    <a:pt x="91" y="1238"/>
                  </a:lnTo>
                  <a:lnTo>
                    <a:pt x="100" y="1247"/>
                  </a:lnTo>
                  <a:lnTo>
                    <a:pt x="113" y="1257"/>
                  </a:lnTo>
                  <a:lnTo>
                    <a:pt x="124" y="1266"/>
                  </a:lnTo>
                  <a:lnTo>
                    <a:pt x="136" y="1275"/>
                  </a:lnTo>
                  <a:lnTo>
                    <a:pt x="149" y="1283"/>
                  </a:lnTo>
                  <a:lnTo>
                    <a:pt x="161" y="1291"/>
                  </a:lnTo>
                  <a:lnTo>
                    <a:pt x="174" y="1297"/>
                  </a:lnTo>
                  <a:lnTo>
                    <a:pt x="189" y="1304"/>
                  </a:lnTo>
                  <a:lnTo>
                    <a:pt x="203" y="1309"/>
                  </a:lnTo>
                  <a:lnTo>
                    <a:pt x="218" y="1314"/>
                  </a:lnTo>
                  <a:lnTo>
                    <a:pt x="232" y="1318"/>
                  </a:lnTo>
                  <a:lnTo>
                    <a:pt x="246" y="1321"/>
                  </a:lnTo>
                  <a:lnTo>
                    <a:pt x="262" y="1325"/>
                  </a:lnTo>
                  <a:lnTo>
                    <a:pt x="277" y="1327"/>
                  </a:lnTo>
                  <a:lnTo>
                    <a:pt x="293" y="1328"/>
                  </a:lnTo>
                  <a:lnTo>
                    <a:pt x="309" y="1328"/>
                  </a:lnTo>
                  <a:lnTo>
                    <a:pt x="331" y="1327"/>
                  </a:lnTo>
                  <a:lnTo>
                    <a:pt x="352" y="1325"/>
                  </a:lnTo>
                  <a:lnTo>
                    <a:pt x="373" y="1321"/>
                  </a:lnTo>
                  <a:lnTo>
                    <a:pt x="393" y="1316"/>
                  </a:lnTo>
                  <a:lnTo>
                    <a:pt x="413" y="1309"/>
                  </a:lnTo>
                  <a:lnTo>
                    <a:pt x="433" y="1302"/>
                  </a:lnTo>
                  <a:lnTo>
                    <a:pt x="452" y="1293"/>
                  </a:lnTo>
                  <a:lnTo>
                    <a:pt x="469" y="1283"/>
                  </a:lnTo>
                  <a:lnTo>
                    <a:pt x="506" y="1306"/>
                  </a:lnTo>
                  <a:lnTo>
                    <a:pt x="546" y="1327"/>
                  </a:lnTo>
                  <a:lnTo>
                    <a:pt x="588" y="1347"/>
                  </a:lnTo>
                  <a:lnTo>
                    <a:pt x="632" y="1364"/>
                  </a:lnTo>
                  <a:lnTo>
                    <a:pt x="678" y="1380"/>
                  </a:lnTo>
                  <a:lnTo>
                    <a:pt x="726" y="1394"/>
                  </a:lnTo>
                  <a:lnTo>
                    <a:pt x="774" y="1406"/>
                  </a:lnTo>
                  <a:lnTo>
                    <a:pt x="824" y="1416"/>
                  </a:lnTo>
                  <a:lnTo>
                    <a:pt x="875" y="1425"/>
                  </a:lnTo>
                  <a:lnTo>
                    <a:pt x="925" y="1433"/>
                  </a:lnTo>
                  <a:lnTo>
                    <a:pt x="977" y="1438"/>
                  </a:lnTo>
                  <a:lnTo>
                    <a:pt x="1029" y="1443"/>
                  </a:lnTo>
                  <a:lnTo>
                    <a:pt x="1081" y="1446"/>
                  </a:lnTo>
                  <a:lnTo>
                    <a:pt x="1133" y="1447"/>
                  </a:lnTo>
                  <a:lnTo>
                    <a:pt x="1184" y="1447"/>
                  </a:lnTo>
                  <a:lnTo>
                    <a:pt x="1235" y="1446"/>
                  </a:lnTo>
                  <a:lnTo>
                    <a:pt x="1283" y="1444"/>
                  </a:lnTo>
                  <a:lnTo>
                    <a:pt x="1332" y="1440"/>
                  </a:lnTo>
                  <a:lnTo>
                    <a:pt x="1378" y="1435"/>
                  </a:lnTo>
                  <a:lnTo>
                    <a:pt x="1424" y="1429"/>
                  </a:lnTo>
                  <a:lnTo>
                    <a:pt x="1467" y="1422"/>
                  </a:lnTo>
                  <a:lnTo>
                    <a:pt x="1509" y="1413"/>
                  </a:lnTo>
                  <a:lnTo>
                    <a:pt x="1547" y="1404"/>
                  </a:lnTo>
                  <a:lnTo>
                    <a:pt x="1583" y="1394"/>
                  </a:lnTo>
                  <a:lnTo>
                    <a:pt x="1616" y="1383"/>
                  </a:lnTo>
                  <a:lnTo>
                    <a:pt x="1647" y="1371"/>
                  </a:lnTo>
                  <a:lnTo>
                    <a:pt x="1673" y="1358"/>
                  </a:lnTo>
                  <a:lnTo>
                    <a:pt x="1697" y="1345"/>
                  </a:lnTo>
                  <a:lnTo>
                    <a:pt x="1717" y="1330"/>
                  </a:lnTo>
                  <a:lnTo>
                    <a:pt x="1733" y="1316"/>
                  </a:lnTo>
                  <a:lnTo>
                    <a:pt x="1744" y="1300"/>
                  </a:lnTo>
                  <a:lnTo>
                    <a:pt x="1752" y="1284"/>
                  </a:lnTo>
                  <a:lnTo>
                    <a:pt x="1775" y="1289"/>
                  </a:lnTo>
                  <a:lnTo>
                    <a:pt x="1799" y="1294"/>
                  </a:lnTo>
                  <a:lnTo>
                    <a:pt x="1824" y="1296"/>
                  </a:lnTo>
                  <a:lnTo>
                    <a:pt x="1850" y="1297"/>
                  </a:lnTo>
                  <a:lnTo>
                    <a:pt x="1871" y="1296"/>
                  </a:lnTo>
                  <a:lnTo>
                    <a:pt x="1893" y="1295"/>
                  </a:lnTo>
                  <a:lnTo>
                    <a:pt x="1914" y="1292"/>
                  </a:lnTo>
                  <a:lnTo>
                    <a:pt x="1935" y="1288"/>
                  </a:lnTo>
                  <a:lnTo>
                    <a:pt x="1955" y="1284"/>
                  </a:lnTo>
                  <a:lnTo>
                    <a:pt x="1975" y="1277"/>
                  </a:lnTo>
                  <a:lnTo>
                    <a:pt x="1994" y="1271"/>
                  </a:lnTo>
                  <a:lnTo>
                    <a:pt x="2014" y="1264"/>
                  </a:lnTo>
                  <a:lnTo>
                    <a:pt x="2033" y="1255"/>
                  </a:lnTo>
                  <a:lnTo>
                    <a:pt x="2051" y="1245"/>
                  </a:lnTo>
                  <a:lnTo>
                    <a:pt x="2068" y="1235"/>
                  </a:lnTo>
                  <a:lnTo>
                    <a:pt x="2086" y="1224"/>
                  </a:lnTo>
                  <a:lnTo>
                    <a:pt x="2103" y="1213"/>
                  </a:lnTo>
                  <a:lnTo>
                    <a:pt x="2118" y="1200"/>
                  </a:lnTo>
                  <a:lnTo>
                    <a:pt x="2134" y="1187"/>
                  </a:lnTo>
                  <a:lnTo>
                    <a:pt x="2149" y="1172"/>
                  </a:lnTo>
                  <a:lnTo>
                    <a:pt x="2162" y="1158"/>
                  </a:lnTo>
                  <a:lnTo>
                    <a:pt x="2176" y="1143"/>
                  </a:lnTo>
                  <a:lnTo>
                    <a:pt x="2189" y="1127"/>
                  </a:lnTo>
                  <a:lnTo>
                    <a:pt x="2200" y="1111"/>
                  </a:lnTo>
                  <a:lnTo>
                    <a:pt x="2211" y="1093"/>
                  </a:lnTo>
                  <a:lnTo>
                    <a:pt x="2222" y="1075"/>
                  </a:lnTo>
                  <a:lnTo>
                    <a:pt x="2231" y="1058"/>
                  </a:lnTo>
                  <a:lnTo>
                    <a:pt x="2240" y="1039"/>
                  </a:lnTo>
                  <a:lnTo>
                    <a:pt x="2247" y="1019"/>
                  </a:lnTo>
                  <a:lnTo>
                    <a:pt x="2254" y="999"/>
                  </a:lnTo>
                  <a:lnTo>
                    <a:pt x="2260" y="979"/>
                  </a:lnTo>
                  <a:lnTo>
                    <a:pt x="2264" y="959"/>
                  </a:lnTo>
                  <a:lnTo>
                    <a:pt x="2267" y="938"/>
                  </a:lnTo>
                  <a:lnTo>
                    <a:pt x="2271" y="917"/>
                  </a:lnTo>
                  <a:lnTo>
                    <a:pt x="2272" y="895"/>
                  </a:lnTo>
                  <a:lnTo>
                    <a:pt x="2273" y="873"/>
                  </a:lnTo>
                  <a:lnTo>
                    <a:pt x="2272" y="852"/>
                  </a:lnTo>
                  <a:lnTo>
                    <a:pt x="2271" y="830"/>
                  </a:lnTo>
                  <a:lnTo>
                    <a:pt x="2267" y="809"/>
                  </a:lnTo>
                  <a:lnTo>
                    <a:pt x="2264" y="788"/>
                  </a:lnTo>
                  <a:lnTo>
                    <a:pt x="2260" y="768"/>
                  </a:lnTo>
                  <a:lnTo>
                    <a:pt x="2254" y="747"/>
                  </a:lnTo>
                  <a:lnTo>
                    <a:pt x="2247" y="729"/>
                  </a:lnTo>
                  <a:lnTo>
                    <a:pt x="2240" y="709"/>
                  </a:lnTo>
                  <a:lnTo>
                    <a:pt x="2231" y="690"/>
                  </a:lnTo>
                  <a:lnTo>
                    <a:pt x="2222" y="672"/>
                  </a:lnTo>
                  <a:lnTo>
                    <a:pt x="2211" y="655"/>
                  </a:lnTo>
                  <a:lnTo>
                    <a:pt x="2200" y="637"/>
                  </a:lnTo>
                  <a:lnTo>
                    <a:pt x="2189" y="620"/>
                  </a:lnTo>
                  <a:lnTo>
                    <a:pt x="2176" y="605"/>
                  </a:lnTo>
                  <a:lnTo>
                    <a:pt x="2162" y="590"/>
                  </a:lnTo>
                  <a:lnTo>
                    <a:pt x="2149" y="574"/>
                  </a:lnTo>
                  <a:lnTo>
                    <a:pt x="2134" y="561"/>
                  </a:lnTo>
                  <a:lnTo>
                    <a:pt x="2118" y="548"/>
                  </a:lnTo>
                  <a:lnTo>
                    <a:pt x="2103" y="534"/>
                  </a:lnTo>
                  <a:lnTo>
                    <a:pt x="2086" y="523"/>
                  </a:lnTo>
                  <a:lnTo>
                    <a:pt x="2068" y="512"/>
                  </a:lnTo>
                  <a:lnTo>
                    <a:pt x="2051" y="501"/>
                  </a:lnTo>
                  <a:lnTo>
                    <a:pt x="2033" y="492"/>
                  </a:lnTo>
                  <a:lnTo>
                    <a:pt x="2014" y="484"/>
                  </a:lnTo>
                  <a:lnTo>
                    <a:pt x="1994" y="476"/>
                  </a:lnTo>
                  <a:lnTo>
                    <a:pt x="1975" y="469"/>
                  </a:lnTo>
                  <a:lnTo>
                    <a:pt x="1955" y="464"/>
                  </a:lnTo>
                  <a:lnTo>
                    <a:pt x="1935" y="459"/>
                  </a:lnTo>
                  <a:lnTo>
                    <a:pt x="1914" y="456"/>
                  </a:lnTo>
                  <a:lnTo>
                    <a:pt x="1893" y="453"/>
                  </a:lnTo>
                  <a:lnTo>
                    <a:pt x="1871" y="452"/>
                  </a:lnTo>
                  <a:lnTo>
                    <a:pt x="1850" y="450"/>
                  </a:lnTo>
                  <a:close/>
                </a:path>
              </a:pathLst>
            </a:custGeom>
            <a:solidFill>
              <a:srgbClr val="C8EBF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1" name="Google Shape;941;p18"/>
            <p:cNvSpPr/>
            <p:nvPr/>
          </p:nvSpPr>
          <p:spPr>
            <a:xfrm>
              <a:off x="9793246" y="3451773"/>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2" name="Google Shape;942;p18"/>
            <p:cNvSpPr/>
            <p:nvPr/>
          </p:nvSpPr>
          <p:spPr>
            <a:xfrm>
              <a:off x="9868551" y="3203641"/>
              <a:ext cx="66937" cy="279714"/>
            </a:xfrm>
            <a:custGeom>
              <a:rect b="b" l="l" r="r" t="t"/>
              <a:pathLst>
                <a:path extrusionOk="0" h="931" w="243">
                  <a:moveTo>
                    <a:pt x="228" y="488"/>
                  </a:moveTo>
                  <a:lnTo>
                    <a:pt x="216" y="493"/>
                  </a:lnTo>
                  <a:lnTo>
                    <a:pt x="196" y="504"/>
                  </a:lnTo>
                  <a:lnTo>
                    <a:pt x="169" y="519"/>
                  </a:lnTo>
                  <a:lnTo>
                    <a:pt x="140" y="537"/>
                  </a:lnTo>
                  <a:lnTo>
                    <a:pt x="106" y="0"/>
                  </a:lnTo>
                  <a:lnTo>
                    <a:pt x="15" y="0"/>
                  </a:lnTo>
                  <a:lnTo>
                    <a:pt x="0" y="931"/>
                  </a:lnTo>
                  <a:lnTo>
                    <a:pt x="166" y="931"/>
                  </a:lnTo>
                  <a:lnTo>
                    <a:pt x="146" y="613"/>
                  </a:lnTo>
                  <a:lnTo>
                    <a:pt x="175" y="583"/>
                  </a:lnTo>
                  <a:lnTo>
                    <a:pt x="201" y="557"/>
                  </a:lnTo>
                  <a:lnTo>
                    <a:pt x="222" y="538"/>
                  </a:lnTo>
                  <a:lnTo>
                    <a:pt x="234" y="528"/>
                  </a:lnTo>
                  <a:lnTo>
                    <a:pt x="239" y="522"/>
                  </a:lnTo>
                  <a:lnTo>
                    <a:pt x="242" y="517"/>
                  </a:lnTo>
                  <a:lnTo>
                    <a:pt x="243" y="510"/>
                  </a:lnTo>
                  <a:lnTo>
                    <a:pt x="243" y="504"/>
                  </a:lnTo>
                  <a:lnTo>
                    <a:pt x="242" y="497"/>
                  </a:lnTo>
                  <a:lnTo>
                    <a:pt x="239" y="493"/>
                  </a:lnTo>
                  <a:lnTo>
                    <a:pt x="236" y="490"/>
                  </a:lnTo>
                  <a:lnTo>
                    <a:pt x="234" y="489"/>
                  </a:lnTo>
                  <a:lnTo>
                    <a:pt x="231" y="488"/>
                  </a:lnTo>
                  <a:lnTo>
                    <a:pt x="228" y="488"/>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3" name="Google Shape;943;p18"/>
            <p:cNvSpPr/>
            <p:nvPr/>
          </p:nvSpPr>
          <p:spPr>
            <a:xfrm>
              <a:off x="9694235" y="2967539"/>
              <a:ext cx="382099" cy="363929"/>
            </a:xfrm>
            <a:custGeom>
              <a:rect b="b" l="l" r="r" t="t"/>
              <a:pathLst>
                <a:path extrusionOk="0" h="1211" w="1371">
                  <a:moveTo>
                    <a:pt x="1371" y="729"/>
                  </a:moveTo>
                  <a:lnTo>
                    <a:pt x="1371" y="716"/>
                  </a:lnTo>
                  <a:lnTo>
                    <a:pt x="1370" y="704"/>
                  </a:lnTo>
                  <a:lnTo>
                    <a:pt x="1369" y="691"/>
                  </a:lnTo>
                  <a:lnTo>
                    <a:pt x="1366" y="678"/>
                  </a:lnTo>
                  <a:lnTo>
                    <a:pt x="1363" y="666"/>
                  </a:lnTo>
                  <a:lnTo>
                    <a:pt x="1360" y="655"/>
                  </a:lnTo>
                  <a:lnTo>
                    <a:pt x="1356" y="643"/>
                  </a:lnTo>
                  <a:lnTo>
                    <a:pt x="1352" y="632"/>
                  </a:lnTo>
                  <a:lnTo>
                    <a:pt x="1348" y="621"/>
                  </a:lnTo>
                  <a:lnTo>
                    <a:pt x="1342" y="610"/>
                  </a:lnTo>
                  <a:lnTo>
                    <a:pt x="1335" y="599"/>
                  </a:lnTo>
                  <a:lnTo>
                    <a:pt x="1330" y="589"/>
                  </a:lnTo>
                  <a:lnTo>
                    <a:pt x="1316" y="569"/>
                  </a:lnTo>
                  <a:lnTo>
                    <a:pt x="1300" y="551"/>
                  </a:lnTo>
                  <a:lnTo>
                    <a:pt x="1306" y="538"/>
                  </a:lnTo>
                  <a:lnTo>
                    <a:pt x="1311" y="524"/>
                  </a:lnTo>
                  <a:lnTo>
                    <a:pt x="1317" y="510"/>
                  </a:lnTo>
                  <a:lnTo>
                    <a:pt x="1320" y="496"/>
                  </a:lnTo>
                  <a:lnTo>
                    <a:pt x="1323" y="481"/>
                  </a:lnTo>
                  <a:lnTo>
                    <a:pt x="1326" y="466"/>
                  </a:lnTo>
                  <a:lnTo>
                    <a:pt x="1327" y="451"/>
                  </a:lnTo>
                  <a:lnTo>
                    <a:pt x="1328" y="435"/>
                  </a:lnTo>
                  <a:lnTo>
                    <a:pt x="1327" y="422"/>
                  </a:lnTo>
                  <a:lnTo>
                    <a:pt x="1326" y="409"/>
                  </a:lnTo>
                  <a:lnTo>
                    <a:pt x="1324" y="396"/>
                  </a:lnTo>
                  <a:lnTo>
                    <a:pt x="1322" y="383"/>
                  </a:lnTo>
                  <a:lnTo>
                    <a:pt x="1319" y="370"/>
                  </a:lnTo>
                  <a:lnTo>
                    <a:pt x="1316" y="358"/>
                  </a:lnTo>
                  <a:lnTo>
                    <a:pt x="1311" y="346"/>
                  </a:lnTo>
                  <a:lnTo>
                    <a:pt x="1307" y="334"/>
                  </a:lnTo>
                  <a:lnTo>
                    <a:pt x="1301" y="323"/>
                  </a:lnTo>
                  <a:lnTo>
                    <a:pt x="1296" y="312"/>
                  </a:lnTo>
                  <a:lnTo>
                    <a:pt x="1289" y="301"/>
                  </a:lnTo>
                  <a:lnTo>
                    <a:pt x="1282" y="290"/>
                  </a:lnTo>
                  <a:lnTo>
                    <a:pt x="1276" y="280"/>
                  </a:lnTo>
                  <a:lnTo>
                    <a:pt x="1268" y="270"/>
                  </a:lnTo>
                  <a:lnTo>
                    <a:pt x="1259" y="261"/>
                  </a:lnTo>
                  <a:lnTo>
                    <a:pt x="1252" y="252"/>
                  </a:lnTo>
                  <a:lnTo>
                    <a:pt x="1242" y="243"/>
                  </a:lnTo>
                  <a:lnTo>
                    <a:pt x="1233" y="234"/>
                  </a:lnTo>
                  <a:lnTo>
                    <a:pt x="1223" y="227"/>
                  </a:lnTo>
                  <a:lnTo>
                    <a:pt x="1213" y="220"/>
                  </a:lnTo>
                  <a:lnTo>
                    <a:pt x="1202" y="213"/>
                  </a:lnTo>
                  <a:lnTo>
                    <a:pt x="1191" y="207"/>
                  </a:lnTo>
                  <a:lnTo>
                    <a:pt x="1180" y="201"/>
                  </a:lnTo>
                  <a:lnTo>
                    <a:pt x="1169" y="196"/>
                  </a:lnTo>
                  <a:lnTo>
                    <a:pt x="1157" y="191"/>
                  </a:lnTo>
                  <a:lnTo>
                    <a:pt x="1144" y="187"/>
                  </a:lnTo>
                  <a:lnTo>
                    <a:pt x="1132" y="184"/>
                  </a:lnTo>
                  <a:lnTo>
                    <a:pt x="1120" y="180"/>
                  </a:lnTo>
                  <a:lnTo>
                    <a:pt x="1107" y="178"/>
                  </a:lnTo>
                  <a:lnTo>
                    <a:pt x="1094" y="177"/>
                  </a:lnTo>
                  <a:lnTo>
                    <a:pt x="1080" y="176"/>
                  </a:lnTo>
                  <a:lnTo>
                    <a:pt x="1067" y="176"/>
                  </a:lnTo>
                  <a:lnTo>
                    <a:pt x="1051" y="176"/>
                  </a:lnTo>
                  <a:lnTo>
                    <a:pt x="1033" y="178"/>
                  </a:lnTo>
                  <a:lnTo>
                    <a:pt x="1016" y="180"/>
                  </a:lnTo>
                  <a:lnTo>
                    <a:pt x="1001" y="185"/>
                  </a:lnTo>
                  <a:lnTo>
                    <a:pt x="985" y="189"/>
                  </a:lnTo>
                  <a:lnTo>
                    <a:pt x="970" y="195"/>
                  </a:lnTo>
                  <a:lnTo>
                    <a:pt x="954" y="201"/>
                  </a:lnTo>
                  <a:lnTo>
                    <a:pt x="940" y="209"/>
                  </a:lnTo>
                  <a:lnTo>
                    <a:pt x="935" y="187"/>
                  </a:lnTo>
                  <a:lnTo>
                    <a:pt x="928" y="166"/>
                  </a:lnTo>
                  <a:lnTo>
                    <a:pt x="919" y="145"/>
                  </a:lnTo>
                  <a:lnTo>
                    <a:pt x="908" y="126"/>
                  </a:lnTo>
                  <a:lnTo>
                    <a:pt x="896" y="107"/>
                  </a:lnTo>
                  <a:lnTo>
                    <a:pt x="883" y="90"/>
                  </a:lnTo>
                  <a:lnTo>
                    <a:pt x="867" y="74"/>
                  </a:lnTo>
                  <a:lnTo>
                    <a:pt x="852" y="60"/>
                  </a:lnTo>
                  <a:lnTo>
                    <a:pt x="834" y="47"/>
                  </a:lnTo>
                  <a:lnTo>
                    <a:pt x="815" y="35"/>
                  </a:lnTo>
                  <a:lnTo>
                    <a:pt x="795" y="25"/>
                  </a:lnTo>
                  <a:lnTo>
                    <a:pt x="776" y="16"/>
                  </a:lnTo>
                  <a:lnTo>
                    <a:pt x="753" y="9"/>
                  </a:lnTo>
                  <a:lnTo>
                    <a:pt x="731" y="4"/>
                  </a:lnTo>
                  <a:lnTo>
                    <a:pt x="709" y="1"/>
                  </a:lnTo>
                  <a:lnTo>
                    <a:pt x="686" y="0"/>
                  </a:lnTo>
                  <a:lnTo>
                    <a:pt x="662" y="1"/>
                  </a:lnTo>
                  <a:lnTo>
                    <a:pt x="640" y="4"/>
                  </a:lnTo>
                  <a:lnTo>
                    <a:pt x="618" y="9"/>
                  </a:lnTo>
                  <a:lnTo>
                    <a:pt x="596" y="16"/>
                  </a:lnTo>
                  <a:lnTo>
                    <a:pt x="576" y="25"/>
                  </a:lnTo>
                  <a:lnTo>
                    <a:pt x="556" y="35"/>
                  </a:lnTo>
                  <a:lnTo>
                    <a:pt x="537" y="47"/>
                  </a:lnTo>
                  <a:lnTo>
                    <a:pt x="519" y="60"/>
                  </a:lnTo>
                  <a:lnTo>
                    <a:pt x="504" y="74"/>
                  </a:lnTo>
                  <a:lnTo>
                    <a:pt x="488" y="90"/>
                  </a:lnTo>
                  <a:lnTo>
                    <a:pt x="475" y="107"/>
                  </a:lnTo>
                  <a:lnTo>
                    <a:pt x="463" y="126"/>
                  </a:lnTo>
                  <a:lnTo>
                    <a:pt x="452" y="145"/>
                  </a:lnTo>
                  <a:lnTo>
                    <a:pt x="443" y="166"/>
                  </a:lnTo>
                  <a:lnTo>
                    <a:pt x="437" y="187"/>
                  </a:lnTo>
                  <a:lnTo>
                    <a:pt x="431" y="209"/>
                  </a:lnTo>
                  <a:lnTo>
                    <a:pt x="417" y="201"/>
                  </a:lnTo>
                  <a:lnTo>
                    <a:pt x="401" y="195"/>
                  </a:lnTo>
                  <a:lnTo>
                    <a:pt x="387" y="189"/>
                  </a:lnTo>
                  <a:lnTo>
                    <a:pt x="370" y="185"/>
                  </a:lnTo>
                  <a:lnTo>
                    <a:pt x="355" y="180"/>
                  </a:lnTo>
                  <a:lnTo>
                    <a:pt x="338" y="178"/>
                  </a:lnTo>
                  <a:lnTo>
                    <a:pt x="322" y="176"/>
                  </a:lnTo>
                  <a:lnTo>
                    <a:pt x="304" y="176"/>
                  </a:lnTo>
                  <a:lnTo>
                    <a:pt x="291" y="176"/>
                  </a:lnTo>
                  <a:lnTo>
                    <a:pt x="277" y="177"/>
                  </a:lnTo>
                  <a:lnTo>
                    <a:pt x="264" y="178"/>
                  </a:lnTo>
                  <a:lnTo>
                    <a:pt x="252" y="180"/>
                  </a:lnTo>
                  <a:lnTo>
                    <a:pt x="239" y="184"/>
                  </a:lnTo>
                  <a:lnTo>
                    <a:pt x="227" y="187"/>
                  </a:lnTo>
                  <a:lnTo>
                    <a:pt x="215" y="191"/>
                  </a:lnTo>
                  <a:lnTo>
                    <a:pt x="202" y="196"/>
                  </a:lnTo>
                  <a:lnTo>
                    <a:pt x="191" y="201"/>
                  </a:lnTo>
                  <a:lnTo>
                    <a:pt x="180" y="207"/>
                  </a:lnTo>
                  <a:lnTo>
                    <a:pt x="169" y="213"/>
                  </a:lnTo>
                  <a:lnTo>
                    <a:pt x="158" y="220"/>
                  </a:lnTo>
                  <a:lnTo>
                    <a:pt x="148" y="227"/>
                  </a:lnTo>
                  <a:lnTo>
                    <a:pt x="138" y="234"/>
                  </a:lnTo>
                  <a:lnTo>
                    <a:pt x="130" y="243"/>
                  </a:lnTo>
                  <a:lnTo>
                    <a:pt x="121" y="252"/>
                  </a:lnTo>
                  <a:lnTo>
                    <a:pt x="112" y="261"/>
                  </a:lnTo>
                  <a:lnTo>
                    <a:pt x="103" y="270"/>
                  </a:lnTo>
                  <a:lnTo>
                    <a:pt x="95" y="280"/>
                  </a:lnTo>
                  <a:lnTo>
                    <a:pt x="89" y="290"/>
                  </a:lnTo>
                  <a:lnTo>
                    <a:pt x="82" y="301"/>
                  </a:lnTo>
                  <a:lnTo>
                    <a:pt x="75" y="312"/>
                  </a:lnTo>
                  <a:lnTo>
                    <a:pt x="70" y="323"/>
                  </a:lnTo>
                  <a:lnTo>
                    <a:pt x="64" y="334"/>
                  </a:lnTo>
                  <a:lnTo>
                    <a:pt x="60" y="346"/>
                  </a:lnTo>
                  <a:lnTo>
                    <a:pt x="56" y="358"/>
                  </a:lnTo>
                  <a:lnTo>
                    <a:pt x="52" y="370"/>
                  </a:lnTo>
                  <a:lnTo>
                    <a:pt x="49" y="383"/>
                  </a:lnTo>
                  <a:lnTo>
                    <a:pt x="47" y="396"/>
                  </a:lnTo>
                  <a:lnTo>
                    <a:pt x="46" y="409"/>
                  </a:lnTo>
                  <a:lnTo>
                    <a:pt x="44" y="422"/>
                  </a:lnTo>
                  <a:lnTo>
                    <a:pt x="44" y="435"/>
                  </a:lnTo>
                  <a:lnTo>
                    <a:pt x="44" y="451"/>
                  </a:lnTo>
                  <a:lnTo>
                    <a:pt x="46" y="466"/>
                  </a:lnTo>
                  <a:lnTo>
                    <a:pt x="48" y="481"/>
                  </a:lnTo>
                  <a:lnTo>
                    <a:pt x="51" y="496"/>
                  </a:lnTo>
                  <a:lnTo>
                    <a:pt x="56" y="510"/>
                  </a:lnTo>
                  <a:lnTo>
                    <a:pt x="60" y="524"/>
                  </a:lnTo>
                  <a:lnTo>
                    <a:pt x="65" y="538"/>
                  </a:lnTo>
                  <a:lnTo>
                    <a:pt x="71" y="551"/>
                  </a:lnTo>
                  <a:lnTo>
                    <a:pt x="56" y="569"/>
                  </a:lnTo>
                  <a:lnTo>
                    <a:pt x="41" y="589"/>
                  </a:lnTo>
                  <a:lnTo>
                    <a:pt x="36" y="599"/>
                  </a:lnTo>
                  <a:lnTo>
                    <a:pt x="29" y="610"/>
                  </a:lnTo>
                  <a:lnTo>
                    <a:pt x="25" y="621"/>
                  </a:lnTo>
                  <a:lnTo>
                    <a:pt x="19" y="632"/>
                  </a:lnTo>
                  <a:lnTo>
                    <a:pt x="15" y="643"/>
                  </a:lnTo>
                  <a:lnTo>
                    <a:pt x="11" y="655"/>
                  </a:lnTo>
                  <a:lnTo>
                    <a:pt x="8" y="666"/>
                  </a:lnTo>
                  <a:lnTo>
                    <a:pt x="5" y="678"/>
                  </a:lnTo>
                  <a:lnTo>
                    <a:pt x="2" y="691"/>
                  </a:lnTo>
                  <a:lnTo>
                    <a:pt x="1" y="704"/>
                  </a:lnTo>
                  <a:lnTo>
                    <a:pt x="0" y="716"/>
                  </a:lnTo>
                  <a:lnTo>
                    <a:pt x="0" y="729"/>
                  </a:lnTo>
                  <a:lnTo>
                    <a:pt x="1" y="753"/>
                  </a:lnTo>
                  <a:lnTo>
                    <a:pt x="5" y="776"/>
                  </a:lnTo>
                  <a:lnTo>
                    <a:pt x="10" y="800"/>
                  </a:lnTo>
                  <a:lnTo>
                    <a:pt x="17" y="821"/>
                  </a:lnTo>
                  <a:lnTo>
                    <a:pt x="26" y="842"/>
                  </a:lnTo>
                  <a:lnTo>
                    <a:pt x="37" y="861"/>
                  </a:lnTo>
                  <a:lnTo>
                    <a:pt x="49" y="880"/>
                  </a:lnTo>
                  <a:lnTo>
                    <a:pt x="63" y="898"/>
                  </a:lnTo>
                  <a:lnTo>
                    <a:pt x="79" y="914"/>
                  </a:lnTo>
                  <a:lnTo>
                    <a:pt x="95" y="930"/>
                  </a:lnTo>
                  <a:lnTo>
                    <a:pt x="113" y="943"/>
                  </a:lnTo>
                  <a:lnTo>
                    <a:pt x="132" y="955"/>
                  </a:lnTo>
                  <a:lnTo>
                    <a:pt x="153" y="965"/>
                  </a:lnTo>
                  <a:lnTo>
                    <a:pt x="174" y="974"/>
                  </a:lnTo>
                  <a:lnTo>
                    <a:pt x="196" y="981"/>
                  </a:lnTo>
                  <a:lnTo>
                    <a:pt x="219" y="985"/>
                  </a:lnTo>
                  <a:lnTo>
                    <a:pt x="222" y="1009"/>
                  </a:lnTo>
                  <a:lnTo>
                    <a:pt x="229" y="1031"/>
                  </a:lnTo>
                  <a:lnTo>
                    <a:pt x="238" y="1054"/>
                  </a:lnTo>
                  <a:lnTo>
                    <a:pt x="248" y="1075"/>
                  </a:lnTo>
                  <a:lnTo>
                    <a:pt x="259" y="1094"/>
                  </a:lnTo>
                  <a:lnTo>
                    <a:pt x="273" y="1113"/>
                  </a:lnTo>
                  <a:lnTo>
                    <a:pt x="287" y="1131"/>
                  </a:lnTo>
                  <a:lnTo>
                    <a:pt x="304" y="1146"/>
                  </a:lnTo>
                  <a:lnTo>
                    <a:pt x="322" y="1161"/>
                  </a:lnTo>
                  <a:lnTo>
                    <a:pt x="340" y="1174"/>
                  </a:lnTo>
                  <a:lnTo>
                    <a:pt x="361" y="1185"/>
                  </a:lnTo>
                  <a:lnTo>
                    <a:pt x="382" y="1195"/>
                  </a:lnTo>
                  <a:lnTo>
                    <a:pt x="404" y="1201"/>
                  </a:lnTo>
                  <a:lnTo>
                    <a:pt x="428" y="1207"/>
                  </a:lnTo>
                  <a:lnTo>
                    <a:pt x="440" y="1209"/>
                  </a:lnTo>
                  <a:lnTo>
                    <a:pt x="452" y="1210"/>
                  </a:lnTo>
                  <a:lnTo>
                    <a:pt x="464" y="1211"/>
                  </a:lnTo>
                  <a:lnTo>
                    <a:pt x="476" y="1211"/>
                  </a:lnTo>
                  <a:lnTo>
                    <a:pt x="492" y="1211"/>
                  </a:lnTo>
                  <a:lnTo>
                    <a:pt x="508" y="1210"/>
                  </a:lnTo>
                  <a:lnTo>
                    <a:pt x="524" y="1208"/>
                  </a:lnTo>
                  <a:lnTo>
                    <a:pt x="538" y="1205"/>
                  </a:lnTo>
                  <a:lnTo>
                    <a:pt x="554" y="1200"/>
                  </a:lnTo>
                  <a:lnTo>
                    <a:pt x="568" y="1195"/>
                  </a:lnTo>
                  <a:lnTo>
                    <a:pt x="582" y="1189"/>
                  </a:lnTo>
                  <a:lnTo>
                    <a:pt x="596" y="1183"/>
                  </a:lnTo>
                  <a:lnTo>
                    <a:pt x="609" y="1176"/>
                  </a:lnTo>
                  <a:lnTo>
                    <a:pt x="621" y="1167"/>
                  </a:lnTo>
                  <a:lnTo>
                    <a:pt x="633" y="1158"/>
                  </a:lnTo>
                  <a:lnTo>
                    <a:pt x="645" y="1150"/>
                  </a:lnTo>
                  <a:lnTo>
                    <a:pt x="656" y="1140"/>
                  </a:lnTo>
                  <a:lnTo>
                    <a:pt x="666" y="1129"/>
                  </a:lnTo>
                  <a:lnTo>
                    <a:pt x="676" y="1118"/>
                  </a:lnTo>
                  <a:lnTo>
                    <a:pt x="686" y="1105"/>
                  </a:lnTo>
                  <a:lnTo>
                    <a:pt x="695" y="1118"/>
                  </a:lnTo>
                  <a:lnTo>
                    <a:pt x="705" y="1129"/>
                  </a:lnTo>
                  <a:lnTo>
                    <a:pt x="715" y="1140"/>
                  </a:lnTo>
                  <a:lnTo>
                    <a:pt x="726" y="1150"/>
                  </a:lnTo>
                  <a:lnTo>
                    <a:pt x="738" y="1158"/>
                  </a:lnTo>
                  <a:lnTo>
                    <a:pt x="750" y="1167"/>
                  </a:lnTo>
                  <a:lnTo>
                    <a:pt x="762" y="1176"/>
                  </a:lnTo>
                  <a:lnTo>
                    <a:pt x="776" y="1183"/>
                  </a:lnTo>
                  <a:lnTo>
                    <a:pt x="790" y="1189"/>
                  </a:lnTo>
                  <a:lnTo>
                    <a:pt x="803" y="1195"/>
                  </a:lnTo>
                  <a:lnTo>
                    <a:pt x="818" y="1200"/>
                  </a:lnTo>
                  <a:lnTo>
                    <a:pt x="833" y="1205"/>
                  </a:lnTo>
                  <a:lnTo>
                    <a:pt x="847" y="1208"/>
                  </a:lnTo>
                  <a:lnTo>
                    <a:pt x="863" y="1210"/>
                  </a:lnTo>
                  <a:lnTo>
                    <a:pt x="879" y="1211"/>
                  </a:lnTo>
                  <a:lnTo>
                    <a:pt x="895" y="1211"/>
                  </a:lnTo>
                  <a:lnTo>
                    <a:pt x="907" y="1211"/>
                  </a:lnTo>
                  <a:lnTo>
                    <a:pt x="919" y="1210"/>
                  </a:lnTo>
                  <a:lnTo>
                    <a:pt x="931" y="1209"/>
                  </a:lnTo>
                  <a:lnTo>
                    <a:pt x="943" y="1207"/>
                  </a:lnTo>
                  <a:lnTo>
                    <a:pt x="967" y="1201"/>
                  </a:lnTo>
                  <a:lnTo>
                    <a:pt x="989" y="1195"/>
                  </a:lnTo>
                  <a:lnTo>
                    <a:pt x="1010" y="1185"/>
                  </a:lnTo>
                  <a:lnTo>
                    <a:pt x="1031" y="1174"/>
                  </a:lnTo>
                  <a:lnTo>
                    <a:pt x="1049" y="1161"/>
                  </a:lnTo>
                  <a:lnTo>
                    <a:pt x="1067" y="1146"/>
                  </a:lnTo>
                  <a:lnTo>
                    <a:pt x="1084" y="1131"/>
                  </a:lnTo>
                  <a:lnTo>
                    <a:pt x="1099" y="1113"/>
                  </a:lnTo>
                  <a:lnTo>
                    <a:pt x="1112" y="1094"/>
                  </a:lnTo>
                  <a:lnTo>
                    <a:pt x="1125" y="1075"/>
                  </a:lnTo>
                  <a:lnTo>
                    <a:pt x="1134" y="1054"/>
                  </a:lnTo>
                  <a:lnTo>
                    <a:pt x="1142" y="1031"/>
                  </a:lnTo>
                  <a:lnTo>
                    <a:pt x="1149" y="1009"/>
                  </a:lnTo>
                  <a:lnTo>
                    <a:pt x="1152" y="985"/>
                  </a:lnTo>
                  <a:lnTo>
                    <a:pt x="1175" y="981"/>
                  </a:lnTo>
                  <a:lnTo>
                    <a:pt x="1197" y="974"/>
                  </a:lnTo>
                  <a:lnTo>
                    <a:pt x="1218" y="965"/>
                  </a:lnTo>
                  <a:lnTo>
                    <a:pt x="1239" y="955"/>
                  </a:lnTo>
                  <a:lnTo>
                    <a:pt x="1258" y="943"/>
                  </a:lnTo>
                  <a:lnTo>
                    <a:pt x="1276" y="930"/>
                  </a:lnTo>
                  <a:lnTo>
                    <a:pt x="1292" y="914"/>
                  </a:lnTo>
                  <a:lnTo>
                    <a:pt x="1308" y="898"/>
                  </a:lnTo>
                  <a:lnTo>
                    <a:pt x="1322" y="880"/>
                  </a:lnTo>
                  <a:lnTo>
                    <a:pt x="1334" y="861"/>
                  </a:lnTo>
                  <a:lnTo>
                    <a:pt x="1345" y="842"/>
                  </a:lnTo>
                  <a:lnTo>
                    <a:pt x="1354" y="821"/>
                  </a:lnTo>
                  <a:lnTo>
                    <a:pt x="1362" y="800"/>
                  </a:lnTo>
                  <a:lnTo>
                    <a:pt x="1366" y="776"/>
                  </a:lnTo>
                  <a:lnTo>
                    <a:pt x="1370" y="753"/>
                  </a:lnTo>
                  <a:lnTo>
                    <a:pt x="1371" y="729"/>
                  </a:lnTo>
                  <a:close/>
                </a:path>
              </a:pathLst>
            </a:custGeom>
            <a:solidFill>
              <a:srgbClr val="00AF8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4" name="Google Shape;944;p18"/>
            <p:cNvSpPr/>
            <p:nvPr/>
          </p:nvSpPr>
          <p:spPr>
            <a:xfrm>
              <a:off x="9758383" y="3021676"/>
              <a:ext cx="317951" cy="309790"/>
            </a:xfrm>
            <a:custGeom>
              <a:rect b="b" l="l" r="r" t="t"/>
              <a:pathLst>
                <a:path extrusionOk="0" h="1032" w="1141">
                  <a:moveTo>
                    <a:pt x="1070" y="372"/>
                  </a:moveTo>
                  <a:lnTo>
                    <a:pt x="1076" y="359"/>
                  </a:lnTo>
                  <a:lnTo>
                    <a:pt x="1081" y="345"/>
                  </a:lnTo>
                  <a:lnTo>
                    <a:pt x="1087" y="331"/>
                  </a:lnTo>
                  <a:lnTo>
                    <a:pt x="1090" y="317"/>
                  </a:lnTo>
                  <a:lnTo>
                    <a:pt x="1093" y="302"/>
                  </a:lnTo>
                  <a:lnTo>
                    <a:pt x="1096" y="287"/>
                  </a:lnTo>
                  <a:lnTo>
                    <a:pt x="1097" y="272"/>
                  </a:lnTo>
                  <a:lnTo>
                    <a:pt x="1098" y="256"/>
                  </a:lnTo>
                  <a:lnTo>
                    <a:pt x="1097" y="233"/>
                  </a:lnTo>
                  <a:lnTo>
                    <a:pt x="1093" y="209"/>
                  </a:lnTo>
                  <a:lnTo>
                    <a:pt x="1088" y="187"/>
                  </a:lnTo>
                  <a:lnTo>
                    <a:pt x="1081" y="165"/>
                  </a:lnTo>
                  <a:lnTo>
                    <a:pt x="1071" y="144"/>
                  </a:lnTo>
                  <a:lnTo>
                    <a:pt x="1061" y="124"/>
                  </a:lnTo>
                  <a:lnTo>
                    <a:pt x="1049" y="105"/>
                  </a:lnTo>
                  <a:lnTo>
                    <a:pt x="1035" y="87"/>
                  </a:lnTo>
                  <a:lnTo>
                    <a:pt x="1019" y="72"/>
                  </a:lnTo>
                  <a:lnTo>
                    <a:pt x="1003" y="56"/>
                  </a:lnTo>
                  <a:lnTo>
                    <a:pt x="985" y="43"/>
                  </a:lnTo>
                  <a:lnTo>
                    <a:pt x="966" y="31"/>
                  </a:lnTo>
                  <a:lnTo>
                    <a:pt x="946" y="21"/>
                  </a:lnTo>
                  <a:lnTo>
                    <a:pt x="925" y="12"/>
                  </a:lnTo>
                  <a:lnTo>
                    <a:pt x="903" y="6"/>
                  </a:lnTo>
                  <a:lnTo>
                    <a:pt x="880" y="0"/>
                  </a:lnTo>
                  <a:lnTo>
                    <a:pt x="892" y="9"/>
                  </a:lnTo>
                  <a:lnTo>
                    <a:pt x="904" y="18"/>
                  </a:lnTo>
                  <a:lnTo>
                    <a:pt x="916" y="28"/>
                  </a:lnTo>
                  <a:lnTo>
                    <a:pt x="927" y="39"/>
                  </a:lnTo>
                  <a:lnTo>
                    <a:pt x="937" y="50"/>
                  </a:lnTo>
                  <a:lnTo>
                    <a:pt x="945" y="62"/>
                  </a:lnTo>
                  <a:lnTo>
                    <a:pt x="954" y="74"/>
                  </a:lnTo>
                  <a:lnTo>
                    <a:pt x="962" y="87"/>
                  </a:lnTo>
                  <a:lnTo>
                    <a:pt x="969" y="101"/>
                  </a:lnTo>
                  <a:lnTo>
                    <a:pt x="974" y="115"/>
                  </a:lnTo>
                  <a:lnTo>
                    <a:pt x="980" y="129"/>
                  </a:lnTo>
                  <a:lnTo>
                    <a:pt x="984" y="144"/>
                  </a:lnTo>
                  <a:lnTo>
                    <a:pt x="987" y="159"/>
                  </a:lnTo>
                  <a:lnTo>
                    <a:pt x="991" y="175"/>
                  </a:lnTo>
                  <a:lnTo>
                    <a:pt x="992" y="190"/>
                  </a:lnTo>
                  <a:lnTo>
                    <a:pt x="992" y="207"/>
                  </a:lnTo>
                  <a:lnTo>
                    <a:pt x="992" y="221"/>
                  </a:lnTo>
                  <a:lnTo>
                    <a:pt x="991" y="235"/>
                  </a:lnTo>
                  <a:lnTo>
                    <a:pt x="988" y="250"/>
                  </a:lnTo>
                  <a:lnTo>
                    <a:pt x="985" y="263"/>
                  </a:lnTo>
                  <a:lnTo>
                    <a:pt x="982" y="277"/>
                  </a:lnTo>
                  <a:lnTo>
                    <a:pt x="977" y="291"/>
                  </a:lnTo>
                  <a:lnTo>
                    <a:pt x="972" y="303"/>
                  </a:lnTo>
                  <a:lnTo>
                    <a:pt x="966" y="316"/>
                  </a:lnTo>
                  <a:lnTo>
                    <a:pt x="981" y="332"/>
                  </a:lnTo>
                  <a:lnTo>
                    <a:pt x="994" y="351"/>
                  </a:lnTo>
                  <a:lnTo>
                    <a:pt x="1006" y="371"/>
                  </a:lnTo>
                  <a:lnTo>
                    <a:pt x="1016" y="392"/>
                  </a:lnTo>
                  <a:lnTo>
                    <a:pt x="1019" y="403"/>
                  </a:lnTo>
                  <a:lnTo>
                    <a:pt x="1024" y="414"/>
                  </a:lnTo>
                  <a:lnTo>
                    <a:pt x="1026" y="425"/>
                  </a:lnTo>
                  <a:lnTo>
                    <a:pt x="1029" y="436"/>
                  </a:lnTo>
                  <a:lnTo>
                    <a:pt x="1031" y="448"/>
                  </a:lnTo>
                  <a:lnTo>
                    <a:pt x="1033" y="461"/>
                  </a:lnTo>
                  <a:lnTo>
                    <a:pt x="1034" y="473"/>
                  </a:lnTo>
                  <a:lnTo>
                    <a:pt x="1034" y="485"/>
                  </a:lnTo>
                  <a:lnTo>
                    <a:pt x="1033" y="507"/>
                  </a:lnTo>
                  <a:lnTo>
                    <a:pt x="1029" y="529"/>
                  </a:lnTo>
                  <a:lnTo>
                    <a:pt x="1025" y="551"/>
                  </a:lnTo>
                  <a:lnTo>
                    <a:pt x="1018" y="571"/>
                  </a:lnTo>
                  <a:lnTo>
                    <a:pt x="1009" y="591"/>
                  </a:lnTo>
                  <a:lnTo>
                    <a:pt x="999" y="611"/>
                  </a:lnTo>
                  <a:lnTo>
                    <a:pt x="987" y="628"/>
                  </a:lnTo>
                  <a:lnTo>
                    <a:pt x="974" y="645"/>
                  </a:lnTo>
                  <a:lnTo>
                    <a:pt x="960" y="660"/>
                  </a:lnTo>
                  <a:lnTo>
                    <a:pt x="944" y="675"/>
                  </a:lnTo>
                  <a:lnTo>
                    <a:pt x="927" y="687"/>
                  </a:lnTo>
                  <a:lnTo>
                    <a:pt x="909" y="699"/>
                  </a:lnTo>
                  <a:lnTo>
                    <a:pt x="889" y="708"/>
                  </a:lnTo>
                  <a:lnTo>
                    <a:pt x="869" y="717"/>
                  </a:lnTo>
                  <a:lnTo>
                    <a:pt x="848" y="722"/>
                  </a:lnTo>
                  <a:lnTo>
                    <a:pt x="827" y="727"/>
                  </a:lnTo>
                  <a:lnTo>
                    <a:pt x="823" y="750"/>
                  </a:lnTo>
                  <a:lnTo>
                    <a:pt x="817" y="771"/>
                  </a:lnTo>
                  <a:lnTo>
                    <a:pt x="810" y="792"/>
                  </a:lnTo>
                  <a:lnTo>
                    <a:pt x="800" y="812"/>
                  </a:lnTo>
                  <a:lnTo>
                    <a:pt x="789" y="830"/>
                  </a:lnTo>
                  <a:lnTo>
                    <a:pt x="775" y="848"/>
                  </a:lnTo>
                  <a:lnTo>
                    <a:pt x="762" y="865"/>
                  </a:lnTo>
                  <a:lnTo>
                    <a:pt x="745" y="880"/>
                  </a:lnTo>
                  <a:lnTo>
                    <a:pt x="729" y="893"/>
                  </a:lnTo>
                  <a:lnTo>
                    <a:pt x="711" y="905"/>
                  </a:lnTo>
                  <a:lnTo>
                    <a:pt x="691" y="916"/>
                  </a:lnTo>
                  <a:lnTo>
                    <a:pt x="671" y="925"/>
                  </a:lnTo>
                  <a:lnTo>
                    <a:pt x="650" y="932"/>
                  </a:lnTo>
                  <a:lnTo>
                    <a:pt x="628" y="937"/>
                  </a:lnTo>
                  <a:lnTo>
                    <a:pt x="606" y="941"/>
                  </a:lnTo>
                  <a:lnTo>
                    <a:pt x="583" y="942"/>
                  </a:lnTo>
                  <a:lnTo>
                    <a:pt x="568" y="941"/>
                  </a:lnTo>
                  <a:lnTo>
                    <a:pt x="553" y="940"/>
                  </a:lnTo>
                  <a:lnTo>
                    <a:pt x="538" y="937"/>
                  </a:lnTo>
                  <a:lnTo>
                    <a:pt x="523" y="934"/>
                  </a:lnTo>
                  <a:lnTo>
                    <a:pt x="510" y="931"/>
                  </a:lnTo>
                  <a:lnTo>
                    <a:pt x="496" y="925"/>
                  </a:lnTo>
                  <a:lnTo>
                    <a:pt x="483" y="920"/>
                  </a:lnTo>
                  <a:lnTo>
                    <a:pt x="470" y="914"/>
                  </a:lnTo>
                  <a:lnTo>
                    <a:pt x="457" y="907"/>
                  </a:lnTo>
                  <a:lnTo>
                    <a:pt x="446" y="900"/>
                  </a:lnTo>
                  <a:lnTo>
                    <a:pt x="434" y="891"/>
                  </a:lnTo>
                  <a:lnTo>
                    <a:pt x="423" y="882"/>
                  </a:lnTo>
                  <a:lnTo>
                    <a:pt x="413" y="872"/>
                  </a:lnTo>
                  <a:lnTo>
                    <a:pt x="403" y="862"/>
                  </a:lnTo>
                  <a:lnTo>
                    <a:pt x="393" y="852"/>
                  </a:lnTo>
                  <a:lnTo>
                    <a:pt x="384" y="841"/>
                  </a:lnTo>
                  <a:lnTo>
                    <a:pt x="375" y="852"/>
                  </a:lnTo>
                  <a:lnTo>
                    <a:pt x="367" y="862"/>
                  </a:lnTo>
                  <a:lnTo>
                    <a:pt x="357" y="872"/>
                  </a:lnTo>
                  <a:lnTo>
                    <a:pt x="347" y="882"/>
                  </a:lnTo>
                  <a:lnTo>
                    <a:pt x="336" y="891"/>
                  </a:lnTo>
                  <a:lnTo>
                    <a:pt x="324" y="900"/>
                  </a:lnTo>
                  <a:lnTo>
                    <a:pt x="311" y="907"/>
                  </a:lnTo>
                  <a:lnTo>
                    <a:pt x="299" y="914"/>
                  </a:lnTo>
                  <a:lnTo>
                    <a:pt x="286" y="920"/>
                  </a:lnTo>
                  <a:lnTo>
                    <a:pt x="273" y="925"/>
                  </a:lnTo>
                  <a:lnTo>
                    <a:pt x="260" y="931"/>
                  </a:lnTo>
                  <a:lnTo>
                    <a:pt x="245" y="934"/>
                  </a:lnTo>
                  <a:lnTo>
                    <a:pt x="231" y="937"/>
                  </a:lnTo>
                  <a:lnTo>
                    <a:pt x="216" y="940"/>
                  </a:lnTo>
                  <a:lnTo>
                    <a:pt x="202" y="941"/>
                  </a:lnTo>
                  <a:lnTo>
                    <a:pt x="187" y="942"/>
                  </a:lnTo>
                  <a:lnTo>
                    <a:pt x="172" y="941"/>
                  </a:lnTo>
                  <a:lnTo>
                    <a:pt x="159" y="940"/>
                  </a:lnTo>
                  <a:lnTo>
                    <a:pt x="146" y="939"/>
                  </a:lnTo>
                  <a:lnTo>
                    <a:pt x="133" y="935"/>
                  </a:lnTo>
                  <a:lnTo>
                    <a:pt x="119" y="932"/>
                  </a:lnTo>
                  <a:lnTo>
                    <a:pt x="106" y="929"/>
                  </a:lnTo>
                  <a:lnTo>
                    <a:pt x="94" y="923"/>
                  </a:lnTo>
                  <a:lnTo>
                    <a:pt x="82" y="919"/>
                  </a:lnTo>
                  <a:lnTo>
                    <a:pt x="71" y="912"/>
                  </a:lnTo>
                  <a:lnTo>
                    <a:pt x="60" y="905"/>
                  </a:lnTo>
                  <a:lnTo>
                    <a:pt x="49" y="899"/>
                  </a:lnTo>
                  <a:lnTo>
                    <a:pt x="38" y="891"/>
                  </a:lnTo>
                  <a:lnTo>
                    <a:pt x="28" y="883"/>
                  </a:lnTo>
                  <a:lnTo>
                    <a:pt x="18" y="875"/>
                  </a:lnTo>
                  <a:lnTo>
                    <a:pt x="9" y="865"/>
                  </a:lnTo>
                  <a:lnTo>
                    <a:pt x="0" y="856"/>
                  </a:lnTo>
                  <a:lnTo>
                    <a:pt x="8" y="875"/>
                  </a:lnTo>
                  <a:lnTo>
                    <a:pt x="15" y="892"/>
                  </a:lnTo>
                  <a:lnTo>
                    <a:pt x="25" y="910"/>
                  </a:lnTo>
                  <a:lnTo>
                    <a:pt x="36" y="926"/>
                  </a:lnTo>
                  <a:lnTo>
                    <a:pt x="50" y="942"/>
                  </a:lnTo>
                  <a:lnTo>
                    <a:pt x="63" y="957"/>
                  </a:lnTo>
                  <a:lnTo>
                    <a:pt x="77" y="971"/>
                  </a:lnTo>
                  <a:lnTo>
                    <a:pt x="93" y="983"/>
                  </a:lnTo>
                  <a:lnTo>
                    <a:pt x="109" y="994"/>
                  </a:lnTo>
                  <a:lnTo>
                    <a:pt x="127" y="1004"/>
                  </a:lnTo>
                  <a:lnTo>
                    <a:pt x="146" y="1013"/>
                  </a:lnTo>
                  <a:lnTo>
                    <a:pt x="165" y="1019"/>
                  </a:lnTo>
                  <a:lnTo>
                    <a:pt x="184" y="1026"/>
                  </a:lnTo>
                  <a:lnTo>
                    <a:pt x="204" y="1029"/>
                  </a:lnTo>
                  <a:lnTo>
                    <a:pt x="225" y="1032"/>
                  </a:lnTo>
                  <a:lnTo>
                    <a:pt x="246" y="1032"/>
                  </a:lnTo>
                  <a:lnTo>
                    <a:pt x="262" y="1032"/>
                  </a:lnTo>
                  <a:lnTo>
                    <a:pt x="278" y="1031"/>
                  </a:lnTo>
                  <a:lnTo>
                    <a:pt x="294" y="1029"/>
                  </a:lnTo>
                  <a:lnTo>
                    <a:pt x="308" y="1026"/>
                  </a:lnTo>
                  <a:lnTo>
                    <a:pt x="324" y="1021"/>
                  </a:lnTo>
                  <a:lnTo>
                    <a:pt x="338" y="1016"/>
                  </a:lnTo>
                  <a:lnTo>
                    <a:pt x="352" y="1010"/>
                  </a:lnTo>
                  <a:lnTo>
                    <a:pt x="366" y="1004"/>
                  </a:lnTo>
                  <a:lnTo>
                    <a:pt x="379" y="997"/>
                  </a:lnTo>
                  <a:lnTo>
                    <a:pt x="391" y="988"/>
                  </a:lnTo>
                  <a:lnTo>
                    <a:pt x="403" y="979"/>
                  </a:lnTo>
                  <a:lnTo>
                    <a:pt x="415" y="971"/>
                  </a:lnTo>
                  <a:lnTo>
                    <a:pt x="426" y="961"/>
                  </a:lnTo>
                  <a:lnTo>
                    <a:pt x="436" y="950"/>
                  </a:lnTo>
                  <a:lnTo>
                    <a:pt x="446" y="939"/>
                  </a:lnTo>
                  <a:lnTo>
                    <a:pt x="456" y="926"/>
                  </a:lnTo>
                  <a:lnTo>
                    <a:pt x="465" y="939"/>
                  </a:lnTo>
                  <a:lnTo>
                    <a:pt x="475" y="950"/>
                  </a:lnTo>
                  <a:lnTo>
                    <a:pt x="485" y="961"/>
                  </a:lnTo>
                  <a:lnTo>
                    <a:pt x="496" y="971"/>
                  </a:lnTo>
                  <a:lnTo>
                    <a:pt x="508" y="979"/>
                  </a:lnTo>
                  <a:lnTo>
                    <a:pt x="520" y="988"/>
                  </a:lnTo>
                  <a:lnTo>
                    <a:pt x="532" y="997"/>
                  </a:lnTo>
                  <a:lnTo>
                    <a:pt x="546" y="1004"/>
                  </a:lnTo>
                  <a:lnTo>
                    <a:pt x="560" y="1010"/>
                  </a:lnTo>
                  <a:lnTo>
                    <a:pt x="573" y="1016"/>
                  </a:lnTo>
                  <a:lnTo>
                    <a:pt x="588" y="1021"/>
                  </a:lnTo>
                  <a:lnTo>
                    <a:pt x="603" y="1026"/>
                  </a:lnTo>
                  <a:lnTo>
                    <a:pt x="617" y="1029"/>
                  </a:lnTo>
                  <a:lnTo>
                    <a:pt x="633" y="1031"/>
                  </a:lnTo>
                  <a:lnTo>
                    <a:pt x="649" y="1032"/>
                  </a:lnTo>
                  <a:lnTo>
                    <a:pt x="665" y="1032"/>
                  </a:lnTo>
                  <a:lnTo>
                    <a:pt x="677" y="1032"/>
                  </a:lnTo>
                  <a:lnTo>
                    <a:pt x="689" y="1031"/>
                  </a:lnTo>
                  <a:lnTo>
                    <a:pt x="701" y="1030"/>
                  </a:lnTo>
                  <a:lnTo>
                    <a:pt x="713" y="1028"/>
                  </a:lnTo>
                  <a:lnTo>
                    <a:pt x="737" y="1022"/>
                  </a:lnTo>
                  <a:lnTo>
                    <a:pt x="759" y="1016"/>
                  </a:lnTo>
                  <a:lnTo>
                    <a:pt x="780" y="1006"/>
                  </a:lnTo>
                  <a:lnTo>
                    <a:pt x="801" y="995"/>
                  </a:lnTo>
                  <a:lnTo>
                    <a:pt x="819" y="982"/>
                  </a:lnTo>
                  <a:lnTo>
                    <a:pt x="837" y="967"/>
                  </a:lnTo>
                  <a:lnTo>
                    <a:pt x="854" y="952"/>
                  </a:lnTo>
                  <a:lnTo>
                    <a:pt x="869" y="934"/>
                  </a:lnTo>
                  <a:lnTo>
                    <a:pt x="882" y="915"/>
                  </a:lnTo>
                  <a:lnTo>
                    <a:pt x="895" y="896"/>
                  </a:lnTo>
                  <a:lnTo>
                    <a:pt x="904" y="875"/>
                  </a:lnTo>
                  <a:lnTo>
                    <a:pt x="912" y="852"/>
                  </a:lnTo>
                  <a:lnTo>
                    <a:pt x="919" y="830"/>
                  </a:lnTo>
                  <a:lnTo>
                    <a:pt x="922" y="806"/>
                  </a:lnTo>
                  <a:lnTo>
                    <a:pt x="945" y="802"/>
                  </a:lnTo>
                  <a:lnTo>
                    <a:pt x="967" y="795"/>
                  </a:lnTo>
                  <a:lnTo>
                    <a:pt x="988" y="786"/>
                  </a:lnTo>
                  <a:lnTo>
                    <a:pt x="1009" y="776"/>
                  </a:lnTo>
                  <a:lnTo>
                    <a:pt x="1028" y="764"/>
                  </a:lnTo>
                  <a:lnTo>
                    <a:pt x="1046" y="751"/>
                  </a:lnTo>
                  <a:lnTo>
                    <a:pt x="1062" y="735"/>
                  </a:lnTo>
                  <a:lnTo>
                    <a:pt x="1078" y="719"/>
                  </a:lnTo>
                  <a:lnTo>
                    <a:pt x="1092" y="701"/>
                  </a:lnTo>
                  <a:lnTo>
                    <a:pt x="1104" y="682"/>
                  </a:lnTo>
                  <a:lnTo>
                    <a:pt x="1115" y="663"/>
                  </a:lnTo>
                  <a:lnTo>
                    <a:pt x="1124" y="642"/>
                  </a:lnTo>
                  <a:lnTo>
                    <a:pt x="1132" y="621"/>
                  </a:lnTo>
                  <a:lnTo>
                    <a:pt x="1136" y="597"/>
                  </a:lnTo>
                  <a:lnTo>
                    <a:pt x="1140" y="574"/>
                  </a:lnTo>
                  <a:lnTo>
                    <a:pt x="1141" y="550"/>
                  </a:lnTo>
                  <a:lnTo>
                    <a:pt x="1141" y="537"/>
                  </a:lnTo>
                  <a:lnTo>
                    <a:pt x="1140" y="525"/>
                  </a:lnTo>
                  <a:lnTo>
                    <a:pt x="1139" y="512"/>
                  </a:lnTo>
                  <a:lnTo>
                    <a:pt x="1136" y="499"/>
                  </a:lnTo>
                  <a:lnTo>
                    <a:pt x="1133" y="487"/>
                  </a:lnTo>
                  <a:lnTo>
                    <a:pt x="1130" y="476"/>
                  </a:lnTo>
                  <a:lnTo>
                    <a:pt x="1126" y="464"/>
                  </a:lnTo>
                  <a:lnTo>
                    <a:pt x="1122" y="453"/>
                  </a:lnTo>
                  <a:lnTo>
                    <a:pt x="1118" y="442"/>
                  </a:lnTo>
                  <a:lnTo>
                    <a:pt x="1112" y="431"/>
                  </a:lnTo>
                  <a:lnTo>
                    <a:pt x="1105" y="420"/>
                  </a:lnTo>
                  <a:lnTo>
                    <a:pt x="1100" y="410"/>
                  </a:lnTo>
                  <a:lnTo>
                    <a:pt x="1086" y="390"/>
                  </a:lnTo>
                  <a:lnTo>
                    <a:pt x="1070" y="372"/>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5" name="Google Shape;945;p18"/>
            <p:cNvSpPr/>
            <p:nvPr/>
          </p:nvSpPr>
          <p:spPr>
            <a:xfrm>
              <a:off x="9698419" y="3209657"/>
              <a:ext cx="57176" cy="54138"/>
            </a:xfrm>
            <a:custGeom>
              <a:rect b="b" l="l" r="r" t="t"/>
              <a:pathLst>
                <a:path extrusionOk="0" h="178" w="207">
                  <a:moveTo>
                    <a:pt x="188" y="103"/>
                  </a:moveTo>
                  <a:lnTo>
                    <a:pt x="176" y="101"/>
                  </a:lnTo>
                  <a:lnTo>
                    <a:pt x="163" y="97"/>
                  </a:lnTo>
                  <a:lnTo>
                    <a:pt x="150" y="94"/>
                  </a:lnTo>
                  <a:lnTo>
                    <a:pt x="136" y="90"/>
                  </a:lnTo>
                  <a:lnTo>
                    <a:pt x="110" y="80"/>
                  </a:lnTo>
                  <a:lnTo>
                    <a:pt x="84" y="68"/>
                  </a:lnTo>
                  <a:lnTo>
                    <a:pt x="71" y="60"/>
                  </a:lnTo>
                  <a:lnTo>
                    <a:pt x="59" y="53"/>
                  </a:lnTo>
                  <a:lnTo>
                    <a:pt x="48" y="45"/>
                  </a:lnTo>
                  <a:lnTo>
                    <a:pt x="37" y="37"/>
                  </a:lnTo>
                  <a:lnTo>
                    <a:pt x="26" y="28"/>
                  </a:lnTo>
                  <a:lnTo>
                    <a:pt x="17" y="19"/>
                  </a:lnTo>
                  <a:lnTo>
                    <a:pt x="8" y="10"/>
                  </a:lnTo>
                  <a:lnTo>
                    <a:pt x="0" y="0"/>
                  </a:lnTo>
                  <a:lnTo>
                    <a:pt x="6" y="16"/>
                  </a:lnTo>
                  <a:lnTo>
                    <a:pt x="13" y="31"/>
                  </a:lnTo>
                  <a:lnTo>
                    <a:pt x="20" y="47"/>
                  </a:lnTo>
                  <a:lnTo>
                    <a:pt x="29" y="61"/>
                  </a:lnTo>
                  <a:lnTo>
                    <a:pt x="39" y="75"/>
                  </a:lnTo>
                  <a:lnTo>
                    <a:pt x="50" y="89"/>
                  </a:lnTo>
                  <a:lnTo>
                    <a:pt x="61" y="102"/>
                  </a:lnTo>
                  <a:lnTo>
                    <a:pt x="74" y="114"/>
                  </a:lnTo>
                  <a:lnTo>
                    <a:pt x="88" y="126"/>
                  </a:lnTo>
                  <a:lnTo>
                    <a:pt x="102" y="136"/>
                  </a:lnTo>
                  <a:lnTo>
                    <a:pt x="118" y="146"/>
                  </a:lnTo>
                  <a:lnTo>
                    <a:pt x="134" y="155"/>
                  </a:lnTo>
                  <a:lnTo>
                    <a:pt x="151" y="163"/>
                  </a:lnTo>
                  <a:lnTo>
                    <a:pt x="168" y="169"/>
                  </a:lnTo>
                  <a:lnTo>
                    <a:pt x="187" y="175"/>
                  </a:lnTo>
                  <a:lnTo>
                    <a:pt x="207" y="178"/>
                  </a:lnTo>
                  <a:lnTo>
                    <a:pt x="203" y="169"/>
                  </a:lnTo>
                  <a:lnTo>
                    <a:pt x="199" y="160"/>
                  </a:lnTo>
                  <a:lnTo>
                    <a:pt x="197" y="152"/>
                  </a:lnTo>
                  <a:lnTo>
                    <a:pt x="195" y="142"/>
                  </a:lnTo>
                  <a:lnTo>
                    <a:pt x="191" y="123"/>
                  </a:lnTo>
                  <a:lnTo>
                    <a:pt x="188" y="103"/>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6" name="Google Shape;946;p18"/>
            <p:cNvSpPr/>
            <p:nvPr/>
          </p:nvSpPr>
          <p:spPr>
            <a:xfrm>
              <a:off x="10631354" y="3523957"/>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7" name="Google Shape;947;p18"/>
            <p:cNvSpPr/>
            <p:nvPr/>
          </p:nvSpPr>
          <p:spPr>
            <a:xfrm>
              <a:off x="10709447" y="3275825"/>
              <a:ext cx="47414" cy="281217"/>
            </a:xfrm>
            <a:custGeom>
              <a:rect b="b" l="l" r="r" t="t"/>
              <a:pathLst>
                <a:path extrusionOk="0" h="931" w="167">
                  <a:moveTo>
                    <a:pt x="106" y="0"/>
                  </a:moveTo>
                  <a:lnTo>
                    <a:pt x="15" y="0"/>
                  </a:lnTo>
                  <a:lnTo>
                    <a:pt x="0" y="931"/>
                  </a:lnTo>
                  <a:lnTo>
                    <a:pt x="167" y="931"/>
                  </a:lnTo>
                  <a:lnTo>
                    <a:pt x="106" y="0"/>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8" name="Google Shape;948;p18"/>
            <p:cNvSpPr/>
            <p:nvPr/>
          </p:nvSpPr>
          <p:spPr>
            <a:xfrm>
              <a:off x="10572784" y="2890843"/>
              <a:ext cx="320740" cy="449646"/>
            </a:xfrm>
            <a:custGeom>
              <a:rect b="b" l="l" r="r" t="t"/>
              <a:pathLst>
                <a:path extrusionOk="0" h="1496" w="1154">
                  <a:moveTo>
                    <a:pt x="1118" y="495"/>
                  </a:moveTo>
                  <a:lnTo>
                    <a:pt x="1129" y="537"/>
                  </a:lnTo>
                  <a:lnTo>
                    <a:pt x="1138" y="580"/>
                  </a:lnTo>
                  <a:lnTo>
                    <a:pt x="1145" y="624"/>
                  </a:lnTo>
                  <a:lnTo>
                    <a:pt x="1149" y="667"/>
                  </a:lnTo>
                  <a:lnTo>
                    <a:pt x="1153" y="711"/>
                  </a:lnTo>
                  <a:lnTo>
                    <a:pt x="1154" y="754"/>
                  </a:lnTo>
                  <a:lnTo>
                    <a:pt x="1153" y="797"/>
                  </a:lnTo>
                  <a:lnTo>
                    <a:pt x="1150" y="842"/>
                  </a:lnTo>
                  <a:lnTo>
                    <a:pt x="1146" y="884"/>
                  </a:lnTo>
                  <a:lnTo>
                    <a:pt x="1139" y="927"/>
                  </a:lnTo>
                  <a:lnTo>
                    <a:pt x="1131" y="969"/>
                  </a:lnTo>
                  <a:lnTo>
                    <a:pt x="1121" y="1009"/>
                  </a:lnTo>
                  <a:lnTo>
                    <a:pt x="1110" y="1049"/>
                  </a:lnTo>
                  <a:lnTo>
                    <a:pt x="1096" y="1089"/>
                  </a:lnTo>
                  <a:lnTo>
                    <a:pt x="1081" y="1128"/>
                  </a:lnTo>
                  <a:lnTo>
                    <a:pt x="1064" y="1164"/>
                  </a:lnTo>
                  <a:lnTo>
                    <a:pt x="1045" y="1199"/>
                  </a:lnTo>
                  <a:lnTo>
                    <a:pt x="1026" y="1234"/>
                  </a:lnTo>
                  <a:lnTo>
                    <a:pt x="1004" y="1267"/>
                  </a:lnTo>
                  <a:lnTo>
                    <a:pt x="979" y="1298"/>
                  </a:lnTo>
                  <a:lnTo>
                    <a:pt x="955" y="1327"/>
                  </a:lnTo>
                  <a:lnTo>
                    <a:pt x="927" y="1354"/>
                  </a:lnTo>
                  <a:lnTo>
                    <a:pt x="900" y="1379"/>
                  </a:lnTo>
                  <a:lnTo>
                    <a:pt x="870" y="1402"/>
                  </a:lnTo>
                  <a:lnTo>
                    <a:pt x="838" y="1423"/>
                  </a:lnTo>
                  <a:lnTo>
                    <a:pt x="806" y="1442"/>
                  </a:lnTo>
                  <a:lnTo>
                    <a:pt x="771" y="1458"/>
                  </a:lnTo>
                  <a:lnTo>
                    <a:pt x="735" y="1471"/>
                  </a:lnTo>
                  <a:lnTo>
                    <a:pt x="698" y="1482"/>
                  </a:lnTo>
                  <a:lnTo>
                    <a:pt x="659" y="1490"/>
                  </a:lnTo>
                  <a:lnTo>
                    <a:pt x="618" y="1494"/>
                  </a:lnTo>
                  <a:lnTo>
                    <a:pt x="577" y="1496"/>
                  </a:lnTo>
                  <a:lnTo>
                    <a:pt x="535" y="1494"/>
                  </a:lnTo>
                  <a:lnTo>
                    <a:pt x="496" y="1490"/>
                  </a:lnTo>
                  <a:lnTo>
                    <a:pt x="456" y="1482"/>
                  </a:lnTo>
                  <a:lnTo>
                    <a:pt x="418" y="1471"/>
                  </a:lnTo>
                  <a:lnTo>
                    <a:pt x="383" y="1458"/>
                  </a:lnTo>
                  <a:lnTo>
                    <a:pt x="349" y="1442"/>
                  </a:lnTo>
                  <a:lnTo>
                    <a:pt x="316" y="1423"/>
                  </a:lnTo>
                  <a:lnTo>
                    <a:pt x="285" y="1402"/>
                  </a:lnTo>
                  <a:lnTo>
                    <a:pt x="254" y="1379"/>
                  </a:lnTo>
                  <a:lnTo>
                    <a:pt x="226" y="1354"/>
                  </a:lnTo>
                  <a:lnTo>
                    <a:pt x="200" y="1327"/>
                  </a:lnTo>
                  <a:lnTo>
                    <a:pt x="174" y="1298"/>
                  </a:lnTo>
                  <a:lnTo>
                    <a:pt x="151" y="1267"/>
                  </a:lnTo>
                  <a:lnTo>
                    <a:pt x="129" y="1234"/>
                  </a:lnTo>
                  <a:lnTo>
                    <a:pt x="108" y="1199"/>
                  </a:lnTo>
                  <a:lnTo>
                    <a:pt x="90" y="1164"/>
                  </a:lnTo>
                  <a:lnTo>
                    <a:pt x="73" y="1128"/>
                  </a:lnTo>
                  <a:lnTo>
                    <a:pt x="58" y="1089"/>
                  </a:lnTo>
                  <a:lnTo>
                    <a:pt x="45" y="1049"/>
                  </a:lnTo>
                  <a:lnTo>
                    <a:pt x="33" y="1009"/>
                  </a:lnTo>
                  <a:lnTo>
                    <a:pt x="23" y="969"/>
                  </a:lnTo>
                  <a:lnTo>
                    <a:pt x="15" y="927"/>
                  </a:lnTo>
                  <a:lnTo>
                    <a:pt x="8" y="884"/>
                  </a:lnTo>
                  <a:lnTo>
                    <a:pt x="4" y="842"/>
                  </a:lnTo>
                  <a:lnTo>
                    <a:pt x="1" y="797"/>
                  </a:lnTo>
                  <a:lnTo>
                    <a:pt x="0" y="754"/>
                  </a:lnTo>
                  <a:lnTo>
                    <a:pt x="1" y="711"/>
                  </a:lnTo>
                  <a:lnTo>
                    <a:pt x="4" y="667"/>
                  </a:lnTo>
                  <a:lnTo>
                    <a:pt x="8" y="624"/>
                  </a:lnTo>
                  <a:lnTo>
                    <a:pt x="16" y="580"/>
                  </a:lnTo>
                  <a:lnTo>
                    <a:pt x="24" y="537"/>
                  </a:lnTo>
                  <a:lnTo>
                    <a:pt x="35" y="495"/>
                  </a:lnTo>
                  <a:lnTo>
                    <a:pt x="44" y="466"/>
                  </a:lnTo>
                  <a:lnTo>
                    <a:pt x="53" y="439"/>
                  </a:lnTo>
                  <a:lnTo>
                    <a:pt x="63" y="411"/>
                  </a:lnTo>
                  <a:lnTo>
                    <a:pt x="74" y="386"/>
                  </a:lnTo>
                  <a:lnTo>
                    <a:pt x="86" y="359"/>
                  </a:lnTo>
                  <a:lnTo>
                    <a:pt x="98" y="335"/>
                  </a:lnTo>
                  <a:lnTo>
                    <a:pt x="111"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50" y="63"/>
                  </a:lnTo>
                  <a:lnTo>
                    <a:pt x="370" y="53"/>
                  </a:lnTo>
                  <a:lnTo>
                    <a:pt x="389" y="43"/>
                  </a:lnTo>
                  <a:lnTo>
                    <a:pt x="409" y="35"/>
                  </a:lnTo>
                  <a:lnTo>
                    <a:pt x="430" y="26"/>
                  </a:lnTo>
                  <a:lnTo>
                    <a:pt x="451" y="19"/>
                  </a:lnTo>
                  <a:lnTo>
                    <a:pt x="472" y="14"/>
                  </a:lnTo>
                  <a:lnTo>
                    <a:pt x="493" y="9"/>
                  </a:lnTo>
                  <a:lnTo>
                    <a:pt x="514" y="5"/>
                  </a:lnTo>
                  <a:lnTo>
                    <a:pt x="535" y="3"/>
                  </a:lnTo>
                  <a:lnTo>
                    <a:pt x="556" y="0"/>
                  </a:lnTo>
                  <a:lnTo>
                    <a:pt x="577" y="0"/>
                  </a:lnTo>
                  <a:lnTo>
                    <a:pt x="598" y="0"/>
                  </a:lnTo>
                  <a:lnTo>
                    <a:pt x="619" y="3"/>
                  </a:lnTo>
                  <a:lnTo>
                    <a:pt x="640" y="5"/>
                  </a:lnTo>
                  <a:lnTo>
                    <a:pt x="661" y="9"/>
                  </a:lnTo>
                  <a:lnTo>
                    <a:pt x="682" y="14"/>
                  </a:lnTo>
                  <a:lnTo>
                    <a:pt x="702" y="19"/>
                  </a:lnTo>
                  <a:lnTo>
                    <a:pt x="723" y="26"/>
                  </a:lnTo>
                  <a:lnTo>
                    <a:pt x="744" y="35"/>
                  </a:lnTo>
                  <a:lnTo>
                    <a:pt x="764" y="43"/>
                  </a:lnTo>
                  <a:lnTo>
                    <a:pt x="785" y="53"/>
                  </a:lnTo>
                  <a:lnTo>
                    <a:pt x="805" y="63"/>
                  </a:lnTo>
                  <a:lnTo>
                    <a:pt x="824"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7" y="335"/>
                  </a:lnTo>
                  <a:lnTo>
                    <a:pt x="1069" y="359"/>
                  </a:lnTo>
                  <a:lnTo>
                    <a:pt x="1080" y="386"/>
                  </a:lnTo>
                  <a:lnTo>
                    <a:pt x="1091" y="411"/>
                  </a:lnTo>
                  <a:lnTo>
                    <a:pt x="1101" y="439"/>
                  </a:lnTo>
                  <a:lnTo>
                    <a:pt x="1111" y="466"/>
                  </a:lnTo>
                  <a:lnTo>
                    <a:pt x="1118" y="495"/>
                  </a:lnTo>
                  <a:close/>
                </a:path>
              </a:pathLst>
            </a:custGeom>
            <a:solidFill>
              <a:srgbClr val="54B84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9" name="Google Shape;949;p18"/>
            <p:cNvSpPr/>
            <p:nvPr/>
          </p:nvSpPr>
          <p:spPr>
            <a:xfrm>
              <a:off x="10578362" y="2890843"/>
              <a:ext cx="315162" cy="449646"/>
            </a:xfrm>
            <a:custGeom>
              <a:rect b="b" l="l" r="r" t="t"/>
              <a:pathLst>
                <a:path extrusionOk="0" h="1496" w="1131">
                  <a:moveTo>
                    <a:pt x="554" y="0"/>
                  </a:moveTo>
                  <a:lnTo>
                    <a:pt x="547" y="0"/>
                  </a:lnTo>
                  <a:lnTo>
                    <a:pt x="539" y="0"/>
                  </a:lnTo>
                  <a:lnTo>
                    <a:pt x="555" y="4"/>
                  </a:lnTo>
                  <a:lnTo>
                    <a:pt x="572" y="7"/>
                  </a:lnTo>
                  <a:lnTo>
                    <a:pt x="588" y="11"/>
                  </a:lnTo>
                  <a:lnTo>
                    <a:pt x="605" y="17"/>
                  </a:lnTo>
                  <a:lnTo>
                    <a:pt x="622" y="24"/>
                  </a:lnTo>
                  <a:lnTo>
                    <a:pt x="638" y="30"/>
                  </a:lnTo>
                  <a:lnTo>
                    <a:pt x="654" y="37"/>
                  </a:lnTo>
                  <a:lnTo>
                    <a:pt x="670" y="46"/>
                  </a:lnTo>
                  <a:lnTo>
                    <a:pt x="686" y="55"/>
                  </a:lnTo>
                  <a:lnTo>
                    <a:pt x="701" y="63"/>
                  </a:lnTo>
                  <a:lnTo>
                    <a:pt x="715" y="74"/>
                  </a:lnTo>
                  <a:lnTo>
                    <a:pt x="731" y="84"/>
                  </a:lnTo>
                  <a:lnTo>
                    <a:pt x="745" y="96"/>
                  </a:lnTo>
                  <a:lnTo>
                    <a:pt x="760" y="109"/>
                  </a:lnTo>
                  <a:lnTo>
                    <a:pt x="773" y="122"/>
                  </a:lnTo>
                  <a:lnTo>
                    <a:pt x="787"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1" y="367"/>
                  </a:lnTo>
                  <a:lnTo>
                    <a:pt x="926" y="389"/>
                  </a:lnTo>
                  <a:lnTo>
                    <a:pt x="933" y="411"/>
                  </a:lnTo>
                  <a:lnTo>
                    <a:pt x="937" y="434"/>
                  </a:lnTo>
                  <a:lnTo>
                    <a:pt x="944" y="470"/>
                  </a:lnTo>
                  <a:lnTo>
                    <a:pt x="949" y="506"/>
                  </a:lnTo>
                  <a:lnTo>
                    <a:pt x="952" y="541"/>
                  </a:lnTo>
                  <a:lnTo>
                    <a:pt x="953" y="578"/>
                  </a:lnTo>
                  <a:lnTo>
                    <a:pt x="952" y="614"/>
                  </a:lnTo>
                  <a:lnTo>
                    <a:pt x="950" y="650"/>
                  </a:lnTo>
                  <a:lnTo>
                    <a:pt x="946" y="686"/>
                  </a:lnTo>
                  <a:lnTo>
                    <a:pt x="942" y="721"/>
                  </a:lnTo>
                  <a:lnTo>
                    <a:pt x="935" y="756"/>
                  </a:lnTo>
                  <a:lnTo>
                    <a:pt x="926" y="791"/>
                  </a:lnTo>
                  <a:lnTo>
                    <a:pt x="916" y="825"/>
                  </a:lnTo>
                  <a:lnTo>
                    <a:pt x="905" y="858"/>
                  </a:lnTo>
                  <a:lnTo>
                    <a:pt x="893" y="890"/>
                  </a:lnTo>
                  <a:lnTo>
                    <a:pt x="879" y="922"/>
                  </a:lnTo>
                  <a:lnTo>
                    <a:pt x="863" y="953"/>
                  </a:lnTo>
                  <a:lnTo>
                    <a:pt x="847" y="983"/>
                  </a:lnTo>
                  <a:lnTo>
                    <a:pt x="829" y="1012"/>
                  </a:lnTo>
                  <a:lnTo>
                    <a:pt x="809" y="1039"/>
                  </a:lnTo>
                  <a:lnTo>
                    <a:pt x="789" y="1066"/>
                  </a:lnTo>
                  <a:lnTo>
                    <a:pt x="767" y="1091"/>
                  </a:lnTo>
                  <a:lnTo>
                    <a:pt x="744" y="1114"/>
                  </a:lnTo>
                  <a:lnTo>
                    <a:pt x="720" y="1136"/>
                  </a:lnTo>
                  <a:lnTo>
                    <a:pt x="694" y="1156"/>
                  </a:lnTo>
                  <a:lnTo>
                    <a:pt x="667" y="1175"/>
                  </a:lnTo>
                  <a:lnTo>
                    <a:pt x="639" y="1192"/>
                  </a:lnTo>
                  <a:lnTo>
                    <a:pt x="611" y="1206"/>
                  </a:lnTo>
                  <a:lnTo>
                    <a:pt x="581" y="1219"/>
                  </a:lnTo>
                  <a:lnTo>
                    <a:pt x="550" y="1229"/>
                  </a:lnTo>
                  <a:lnTo>
                    <a:pt x="517" y="1238"/>
                  </a:lnTo>
                  <a:lnTo>
                    <a:pt x="484" y="1245"/>
                  </a:lnTo>
                  <a:lnTo>
                    <a:pt x="449" y="1248"/>
                  </a:lnTo>
                  <a:lnTo>
                    <a:pt x="415" y="1249"/>
                  </a:lnTo>
                  <a:lnTo>
                    <a:pt x="397" y="1249"/>
                  </a:lnTo>
                  <a:lnTo>
                    <a:pt x="380" y="1248"/>
                  </a:lnTo>
                  <a:lnTo>
                    <a:pt x="363" y="1246"/>
                  </a:lnTo>
                  <a:lnTo>
                    <a:pt x="346" y="1243"/>
                  </a:lnTo>
                  <a:lnTo>
                    <a:pt x="329" y="1240"/>
                  </a:lnTo>
                  <a:lnTo>
                    <a:pt x="313" y="1237"/>
                  </a:lnTo>
                  <a:lnTo>
                    <a:pt x="297" y="1232"/>
                  </a:lnTo>
                  <a:lnTo>
                    <a:pt x="281" y="1227"/>
                  </a:lnTo>
                  <a:lnTo>
                    <a:pt x="266" y="1221"/>
                  </a:lnTo>
                  <a:lnTo>
                    <a:pt x="251" y="1215"/>
                  </a:lnTo>
                  <a:lnTo>
                    <a:pt x="235" y="1208"/>
                  </a:lnTo>
                  <a:lnTo>
                    <a:pt x="221" y="1200"/>
                  </a:lnTo>
                  <a:lnTo>
                    <a:pt x="206" y="1193"/>
                  </a:lnTo>
                  <a:lnTo>
                    <a:pt x="193" y="1184"/>
                  </a:lnTo>
                  <a:lnTo>
                    <a:pt x="179" y="1175"/>
                  </a:lnTo>
                  <a:lnTo>
                    <a:pt x="166" y="1165"/>
                  </a:lnTo>
                  <a:lnTo>
                    <a:pt x="152" y="1155"/>
                  </a:lnTo>
                  <a:lnTo>
                    <a:pt x="140" y="1145"/>
                  </a:lnTo>
                  <a:lnTo>
                    <a:pt x="128" y="1133"/>
                  </a:lnTo>
                  <a:lnTo>
                    <a:pt x="116" y="1122"/>
                  </a:lnTo>
                  <a:lnTo>
                    <a:pt x="104" y="1110"/>
                  </a:lnTo>
                  <a:lnTo>
                    <a:pt x="93" y="1098"/>
                  </a:lnTo>
                  <a:lnTo>
                    <a:pt x="82" y="1085"/>
                  </a:lnTo>
                  <a:lnTo>
                    <a:pt x="71" y="1071"/>
                  </a:lnTo>
                  <a:lnTo>
                    <a:pt x="51" y="1043"/>
                  </a:lnTo>
                  <a:lnTo>
                    <a:pt x="32" y="1013"/>
                  </a:lnTo>
                  <a:lnTo>
                    <a:pt x="15" y="982"/>
                  </a:lnTo>
                  <a:lnTo>
                    <a:pt x="0" y="949"/>
                  </a:lnTo>
                  <a:lnTo>
                    <a:pt x="6" y="977"/>
                  </a:lnTo>
                  <a:lnTo>
                    <a:pt x="13" y="1005"/>
                  </a:lnTo>
                  <a:lnTo>
                    <a:pt x="22" y="1033"/>
                  </a:lnTo>
                  <a:lnTo>
                    <a:pt x="31" y="1059"/>
                  </a:lnTo>
                  <a:lnTo>
                    <a:pt x="41" y="1086"/>
                  </a:lnTo>
                  <a:lnTo>
                    <a:pt x="51" y="1112"/>
                  </a:lnTo>
                  <a:lnTo>
                    <a:pt x="62" y="1138"/>
                  </a:lnTo>
                  <a:lnTo>
                    <a:pt x="74" y="1162"/>
                  </a:lnTo>
                  <a:lnTo>
                    <a:pt x="87" y="1186"/>
                  </a:lnTo>
                  <a:lnTo>
                    <a:pt x="100" y="1210"/>
                  </a:lnTo>
                  <a:lnTo>
                    <a:pt x="115" y="1232"/>
                  </a:lnTo>
                  <a:lnTo>
                    <a:pt x="129" y="1256"/>
                  </a:lnTo>
                  <a:lnTo>
                    <a:pt x="145" y="1277"/>
                  </a:lnTo>
                  <a:lnTo>
                    <a:pt x="161" y="1298"/>
                  </a:lnTo>
                  <a:lnTo>
                    <a:pt x="178" y="1317"/>
                  </a:lnTo>
                  <a:lnTo>
                    <a:pt x="195" y="1336"/>
                  </a:lnTo>
                  <a:lnTo>
                    <a:pt x="213" y="1354"/>
                  </a:lnTo>
                  <a:lnTo>
                    <a:pt x="232" y="1372"/>
                  </a:lnTo>
                  <a:lnTo>
                    <a:pt x="252" y="1387"/>
                  </a:lnTo>
                  <a:lnTo>
                    <a:pt x="272" y="1402"/>
                  </a:lnTo>
                  <a:lnTo>
                    <a:pt x="291" y="1417"/>
                  </a:lnTo>
                  <a:lnTo>
                    <a:pt x="313" y="1430"/>
                  </a:lnTo>
                  <a:lnTo>
                    <a:pt x="334" y="1442"/>
                  </a:lnTo>
                  <a:lnTo>
                    <a:pt x="357" y="1453"/>
                  </a:lnTo>
                  <a:lnTo>
                    <a:pt x="380" y="1463"/>
                  </a:lnTo>
                  <a:lnTo>
                    <a:pt x="403" y="1471"/>
                  </a:lnTo>
                  <a:lnTo>
                    <a:pt x="427" y="1479"/>
                  </a:lnTo>
                  <a:lnTo>
                    <a:pt x="452" y="1485"/>
                  </a:lnTo>
                  <a:lnTo>
                    <a:pt x="476" y="1490"/>
                  </a:lnTo>
                  <a:lnTo>
                    <a:pt x="501" y="1493"/>
                  </a:lnTo>
                  <a:lnTo>
                    <a:pt x="528" y="1495"/>
                  </a:lnTo>
                  <a:lnTo>
                    <a:pt x="554" y="1496"/>
                  </a:lnTo>
                  <a:lnTo>
                    <a:pt x="595" y="1494"/>
                  </a:lnTo>
                  <a:lnTo>
                    <a:pt x="636" y="1490"/>
                  </a:lnTo>
                  <a:lnTo>
                    <a:pt x="675" y="1482"/>
                  </a:lnTo>
                  <a:lnTo>
                    <a:pt x="712" y="1471"/>
                  </a:lnTo>
                  <a:lnTo>
                    <a:pt x="748" y="1458"/>
                  </a:lnTo>
                  <a:lnTo>
                    <a:pt x="783" y="1442"/>
                  </a:lnTo>
                  <a:lnTo>
                    <a:pt x="815" y="1423"/>
                  </a:lnTo>
                  <a:lnTo>
                    <a:pt x="847" y="1402"/>
                  </a:lnTo>
                  <a:lnTo>
                    <a:pt x="877" y="1379"/>
                  </a:lnTo>
                  <a:lnTo>
                    <a:pt x="904" y="1354"/>
                  </a:lnTo>
                  <a:lnTo>
                    <a:pt x="932" y="1327"/>
                  </a:lnTo>
                  <a:lnTo>
                    <a:pt x="956" y="1298"/>
                  </a:lnTo>
                  <a:lnTo>
                    <a:pt x="981" y="1267"/>
                  </a:lnTo>
                  <a:lnTo>
                    <a:pt x="1003" y="1234"/>
                  </a:lnTo>
                  <a:lnTo>
                    <a:pt x="1022" y="1199"/>
                  </a:lnTo>
                  <a:lnTo>
                    <a:pt x="1041" y="1164"/>
                  </a:lnTo>
                  <a:lnTo>
                    <a:pt x="1058" y="1128"/>
                  </a:lnTo>
                  <a:lnTo>
                    <a:pt x="1073" y="1089"/>
                  </a:lnTo>
                  <a:lnTo>
                    <a:pt x="1087" y="1049"/>
                  </a:lnTo>
                  <a:lnTo>
                    <a:pt x="1098" y="1009"/>
                  </a:lnTo>
                  <a:lnTo>
                    <a:pt x="1108" y="969"/>
                  </a:lnTo>
                  <a:lnTo>
                    <a:pt x="1116" y="927"/>
                  </a:lnTo>
                  <a:lnTo>
                    <a:pt x="1123" y="884"/>
                  </a:lnTo>
                  <a:lnTo>
                    <a:pt x="1127" y="842"/>
                  </a:lnTo>
                  <a:lnTo>
                    <a:pt x="1130" y="797"/>
                  </a:lnTo>
                  <a:lnTo>
                    <a:pt x="1131" y="754"/>
                  </a:lnTo>
                  <a:lnTo>
                    <a:pt x="1130" y="711"/>
                  </a:lnTo>
                  <a:lnTo>
                    <a:pt x="1126" y="667"/>
                  </a:lnTo>
                  <a:lnTo>
                    <a:pt x="1122" y="624"/>
                  </a:lnTo>
                  <a:lnTo>
                    <a:pt x="1115" y="580"/>
                  </a:lnTo>
                  <a:lnTo>
                    <a:pt x="1106" y="537"/>
                  </a:lnTo>
                  <a:lnTo>
                    <a:pt x="1095" y="495"/>
                  </a:lnTo>
                  <a:lnTo>
                    <a:pt x="1088" y="466"/>
                  </a:lnTo>
                  <a:lnTo>
                    <a:pt x="1078" y="439"/>
                  </a:lnTo>
                  <a:lnTo>
                    <a:pt x="1068" y="411"/>
                  </a:lnTo>
                  <a:lnTo>
                    <a:pt x="1057" y="386"/>
                  </a:lnTo>
                  <a:lnTo>
                    <a:pt x="1046" y="359"/>
                  </a:lnTo>
                  <a:lnTo>
                    <a:pt x="1034"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1" y="76"/>
                  </a:lnTo>
                  <a:lnTo>
                    <a:pt x="782" y="63"/>
                  </a:lnTo>
                  <a:lnTo>
                    <a:pt x="762" y="53"/>
                  </a:lnTo>
                  <a:lnTo>
                    <a:pt x="741" y="43"/>
                  </a:lnTo>
                  <a:lnTo>
                    <a:pt x="721" y="35"/>
                  </a:lnTo>
                  <a:lnTo>
                    <a:pt x="700" y="26"/>
                  </a:lnTo>
                  <a:lnTo>
                    <a:pt x="679" y="19"/>
                  </a:lnTo>
                  <a:lnTo>
                    <a:pt x="659" y="14"/>
                  </a:lnTo>
                  <a:lnTo>
                    <a:pt x="638" y="9"/>
                  </a:lnTo>
                  <a:lnTo>
                    <a:pt x="617" y="5"/>
                  </a:lnTo>
                  <a:lnTo>
                    <a:pt x="596" y="3"/>
                  </a:lnTo>
                  <a:lnTo>
                    <a:pt x="575" y="0"/>
                  </a:lnTo>
                  <a:lnTo>
                    <a:pt x="554" y="0"/>
                  </a:lnTo>
                  <a:close/>
                </a:path>
              </a:pathLst>
            </a:custGeom>
            <a:solidFill>
              <a:srgbClr val="49A8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0" name="Google Shape;950;p18"/>
            <p:cNvSpPr/>
            <p:nvPr/>
          </p:nvSpPr>
          <p:spPr>
            <a:xfrm>
              <a:off x="11394855" y="3415683"/>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1" name="Google Shape;951;p18"/>
            <p:cNvSpPr/>
            <p:nvPr/>
          </p:nvSpPr>
          <p:spPr>
            <a:xfrm>
              <a:off x="11472251" y="3167549"/>
              <a:ext cx="68332" cy="279714"/>
            </a:xfrm>
            <a:custGeom>
              <a:rect b="b" l="l" r="r" t="t"/>
              <a:pathLst>
                <a:path extrusionOk="0" h="930" w="244">
                  <a:moveTo>
                    <a:pt x="227" y="489"/>
                  </a:moveTo>
                  <a:lnTo>
                    <a:pt x="216" y="493"/>
                  </a:lnTo>
                  <a:lnTo>
                    <a:pt x="196" y="504"/>
                  </a:lnTo>
                  <a:lnTo>
                    <a:pt x="170" y="520"/>
                  </a:lnTo>
                  <a:lnTo>
                    <a:pt x="141" y="537"/>
                  </a:lnTo>
                  <a:lnTo>
                    <a:pt x="107" y="0"/>
                  </a:lnTo>
                  <a:lnTo>
                    <a:pt x="15" y="0"/>
                  </a:lnTo>
                  <a:lnTo>
                    <a:pt x="0" y="930"/>
                  </a:lnTo>
                  <a:lnTo>
                    <a:pt x="167" y="930"/>
                  </a:lnTo>
                  <a:lnTo>
                    <a:pt x="146" y="613"/>
                  </a:lnTo>
                  <a:lnTo>
                    <a:pt x="175" y="584"/>
                  </a:lnTo>
                  <a:lnTo>
                    <a:pt x="202" y="557"/>
                  </a:lnTo>
                  <a:lnTo>
                    <a:pt x="223" y="537"/>
                  </a:lnTo>
                  <a:lnTo>
                    <a:pt x="234" y="528"/>
                  </a:lnTo>
                  <a:lnTo>
                    <a:pt x="238" y="523"/>
                  </a:lnTo>
                  <a:lnTo>
                    <a:pt x="242" y="518"/>
                  </a:lnTo>
                  <a:lnTo>
                    <a:pt x="244" y="510"/>
                  </a:lnTo>
                  <a:lnTo>
                    <a:pt x="244" y="503"/>
                  </a:lnTo>
                  <a:lnTo>
                    <a:pt x="242" y="498"/>
                  </a:lnTo>
                  <a:lnTo>
                    <a:pt x="238" y="492"/>
                  </a:lnTo>
                  <a:lnTo>
                    <a:pt x="236" y="491"/>
                  </a:lnTo>
                  <a:lnTo>
                    <a:pt x="234" y="490"/>
                  </a:lnTo>
                  <a:lnTo>
                    <a:pt x="231" y="489"/>
                  </a:lnTo>
                  <a:lnTo>
                    <a:pt x="227" y="489"/>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2" name="Google Shape;952;p18"/>
            <p:cNvSpPr/>
            <p:nvPr/>
          </p:nvSpPr>
          <p:spPr>
            <a:xfrm>
              <a:off x="11299330" y="2931447"/>
              <a:ext cx="382099" cy="363929"/>
            </a:xfrm>
            <a:custGeom>
              <a:rect b="b" l="l" r="r" t="t"/>
              <a:pathLst>
                <a:path extrusionOk="0" h="1212" w="1372">
                  <a:moveTo>
                    <a:pt x="1372" y="730"/>
                  </a:moveTo>
                  <a:lnTo>
                    <a:pt x="1372" y="716"/>
                  </a:lnTo>
                  <a:lnTo>
                    <a:pt x="1370" y="704"/>
                  </a:lnTo>
                  <a:lnTo>
                    <a:pt x="1368" y="691"/>
                  </a:lnTo>
                  <a:lnTo>
                    <a:pt x="1366" y="679"/>
                  </a:lnTo>
                  <a:lnTo>
                    <a:pt x="1364" y="667"/>
                  </a:lnTo>
                  <a:lnTo>
                    <a:pt x="1360" y="655"/>
                  </a:lnTo>
                  <a:lnTo>
                    <a:pt x="1357" y="644"/>
                  </a:lnTo>
                  <a:lnTo>
                    <a:pt x="1353" y="631"/>
                  </a:lnTo>
                  <a:lnTo>
                    <a:pt x="1347" y="620"/>
                  </a:lnTo>
                  <a:lnTo>
                    <a:pt x="1342" y="609"/>
                  </a:lnTo>
                  <a:lnTo>
                    <a:pt x="1336" y="599"/>
                  </a:lnTo>
                  <a:lnTo>
                    <a:pt x="1330" y="588"/>
                  </a:lnTo>
                  <a:lnTo>
                    <a:pt x="1316" y="570"/>
                  </a:lnTo>
                  <a:lnTo>
                    <a:pt x="1300" y="551"/>
                  </a:lnTo>
                  <a:lnTo>
                    <a:pt x="1306" y="538"/>
                  </a:lnTo>
                  <a:lnTo>
                    <a:pt x="1312" y="524"/>
                  </a:lnTo>
                  <a:lnTo>
                    <a:pt x="1316" y="510"/>
                  </a:lnTo>
                  <a:lnTo>
                    <a:pt x="1321" y="496"/>
                  </a:lnTo>
                  <a:lnTo>
                    <a:pt x="1323" y="481"/>
                  </a:lnTo>
                  <a:lnTo>
                    <a:pt x="1325" y="466"/>
                  </a:lnTo>
                  <a:lnTo>
                    <a:pt x="1327" y="452"/>
                  </a:lnTo>
                  <a:lnTo>
                    <a:pt x="1327" y="436"/>
                  </a:lnTo>
                  <a:lnTo>
                    <a:pt x="1327" y="423"/>
                  </a:lnTo>
                  <a:lnTo>
                    <a:pt x="1326" y="410"/>
                  </a:lnTo>
                  <a:lnTo>
                    <a:pt x="1324" y="396"/>
                  </a:lnTo>
                  <a:lnTo>
                    <a:pt x="1322" y="383"/>
                  </a:lnTo>
                  <a:lnTo>
                    <a:pt x="1320" y="371"/>
                  </a:lnTo>
                  <a:lnTo>
                    <a:pt x="1316" y="359"/>
                  </a:lnTo>
                  <a:lnTo>
                    <a:pt x="1312" y="347"/>
                  </a:lnTo>
                  <a:lnTo>
                    <a:pt x="1307" y="335"/>
                  </a:lnTo>
                  <a:lnTo>
                    <a:pt x="1302" y="323"/>
                  </a:lnTo>
                  <a:lnTo>
                    <a:pt x="1296" y="312"/>
                  </a:lnTo>
                  <a:lnTo>
                    <a:pt x="1290" y="301"/>
                  </a:lnTo>
                  <a:lnTo>
                    <a:pt x="1283" y="290"/>
                  </a:lnTo>
                  <a:lnTo>
                    <a:pt x="1275" y="280"/>
                  </a:lnTo>
                  <a:lnTo>
                    <a:pt x="1268" y="270"/>
                  </a:lnTo>
                  <a:lnTo>
                    <a:pt x="1260" y="261"/>
                  </a:lnTo>
                  <a:lnTo>
                    <a:pt x="1251" y="252"/>
                  </a:lnTo>
                  <a:lnTo>
                    <a:pt x="1242" y="243"/>
                  </a:lnTo>
                  <a:lnTo>
                    <a:pt x="1232" y="235"/>
                  </a:lnTo>
                  <a:lnTo>
                    <a:pt x="1224" y="227"/>
                  </a:lnTo>
                  <a:lnTo>
                    <a:pt x="1212" y="221"/>
                  </a:lnTo>
                  <a:lnTo>
                    <a:pt x="1203" y="213"/>
                  </a:lnTo>
                  <a:lnTo>
                    <a:pt x="1191" y="208"/>
                  </a:lnTo>
                  <a:lnTo>
                    <a:pt x="1180" y="201"/>
                  </a:lnTo>
                  <a:lnTo>
                    <a:pt x="1168" y="197"/>
                  </a:lnTo>
                  <a:lnTo>
                    <a:pt x="1157" y="192"/>
                  </a:lnTo>
                  <a:lnTo>
                    <a:pt x="1145" y="188"/>
                  </a:lnTo>
                  <a:lnTo>
                    <a:pt x="1133" y="184"/>
                  </a:lnTo>
                  <a:lnTo>
                    <a:pt x="1120" y="181"/>
                  </a:lnTo>
                  <a:lnTo>
                    <a:pt x="1108" y="179"/>
                  </a:lnTo>
                  <a:lnTo>
                    <a:pt x="1094" y="177"/>
                  </a:lnTo>
                  <a:lnTo>
                    <a:pt x="1081" y="177"/>
                  </a:lnTo>
                  <a:lnTo>
                    <a:pt x="1068" y="176"/>
                  </a:lnTo>
                  <a:lnTo>
                    <a:pt x="1050" y="177"/>
                  </a:lnTo>
                  <a:lnTo>
                    <a:pt x="1034" y="178"/>
                  </a:lnTo>
                  <a:lnTo>
                    <a:pt x="1017" y="181"/>
                  </a:lnTo>
                  <a:lnTo>
                    <a:pt x="1000" y="184"/>
                  </a:lnTo>
                  <a:lnTo>
                    <a:pt x="985" y="189"/>
                  </a:lnTo>
                  <a:lnTo>
                    <a:pt x="970" y="194"/>
                  </a:lnTo>
                  <a:lnTo>
                    <a:pt x="955" y="201"/>
                  </a:lnTo>
                  <a:lnTo>
                    <a:pt x="941" y="209"/>
                  </a:lnTo>
                  <a:lnTo>
                    <a:pt x="935" y="187"/>
                  </a:lnTo>
                  <a:lnTo>
                    <a:pt x="929" y="166"/>
                  </a:lnTo>
                  <a:lnTo>
                    <a:pt x="919" y="146"/>
                  </a:lnTo>
                  <a:lnTo>
                    <a:pt x="909" y="126"/>
                  </a:lnTo>
                  <a:lnTo>
                    <a:pt x="897" y="108"/>
                  </a:lnTo>
                  <a:lnTo>
                    <a:pt x="883" y="91"/>
                  </a:lnTo>
                  <a:lnTo>
                    <a:pt x="868" y="75"/>
                  </a:lnTo>
                  <a:lnTo>
                    <a:pt x="851" y="60"/>
                  </a:lnTo>
                  <a:lnTo>
                    <a:pt x="834" y="46"/>
                  </a:lnTo>
                  <a:lnTo>
                    <a:pt x="816" y="35"/>
                  </a:lnTo>
                  <a:lnTo>
                    <a:pt x="796" y="24"/>
                  </a:lnTo>
                  <a:lnTo>
                    <a:pt x="775" y="17"/>
                  </a:lnTo>
                  <a:lnTo>
                    <a:pt x="754" y="9"/>
                  </a:lnTo>
                  <a:lnTo>
                    <a:pt x="732" y="4"/>
                  </a:lnTo>
                  <a:lnTo>
                    <a:pt x="709" y="1"/>
                  </a:lnTo>
                  <a:lnTo>
                    <a:pt x="686" y="0"/>
                  </a:lnTo>
                  <a:lnTo>
                    <a:pt x="662" y="1"/>
                  </a:lnTo>
                  <a:lnTo>
                    <a:pt x="639" y="4"/>
                  </a:lnTo>
                  <a:lnTo>
                    <a:pt x="617" y="9"/>
                  </a:lnTo>
                  <a:lnTo>
                    <a:pt x="596" y="17"/>
                  </a:lnTo>
                  <a:lnTo>
                    <a:pt x="575" y="24"/>
                  </a:lnTo>
                  <a:lnTo>
                    <a:pt x="556" y="35"/>
                  </a:lnTo>
                  <a:lnTo>
                    <a:pt x="538" y="46"/>
                  </a:lnTo>
                  <a:lnTo>
                    <a:pt x="520" y="60"/>
                  </a:lnTo>
                  <a:lnTo>
                    <a:pt x="503" y="75"/>
                  </a:lnTo>
                  <a:lnTo>
                    <a:pt x="489" y="91"/>
                  </a:lnTo>
                  <a:lnTo>
                    <a:pt x="475" y="108"/>
                  </a:lnTo>
                  <a:lnTo>
                    <a:pt x="463" y="126"/>
                  </a:lnTo>
                  <a:lnTo>
                    <a:pt x="453" y="146"/>
                  </a:lnTo>
                  <a:lnTo>
                    <a:pt x="444" y="166"/>
                  </a:lnTo>
                  <a:lnTo>
                    <a:pt x="436" y="187"/>
                  </a:lnTo>
                  <a:lnTo>
                    <a:pt x="431" y="209"/>
                  </a:lnTo>
                  <a:lnTo>
                    <a:pt x="416" y="201"/>
                  </a:lnTo>
                  <a:lnTo>
                    <a:pt x="402" y="194"/>
                  </a:lnTo>
                  <a:lnTo>
                    <a:pt x="386" y="189"/>
                  </a:lnTo>
                  <a:lnTo>
                    <a:pt x="371" y="184"/>
                  </a:lnTo>
                  <a:lnTo>
                    <a:pt x="354" y="181"/>
                  </a:lnTo>
                  <a:lnTo>
                    <a:pt x="338" y="178"/>
                  </a:lnTo>
                  <a:lnTo>
                    <a:pt x="321" y="177"/>
                  </a:lnTo>
                  <a:lnTo>
                    <a:pt x="305" y="176"/>
                  </a:lnTo>
                  <a:lnTo>
                    <a:pt x="291" y="177"/>
                  </a:lnTo>
                  <a:lnTo>
                    <a:pt x="278" y="177"/>
                  </a:lnTo>
                  <a:lnTo>
                    <a:pt x="265" y="179"/>
                  </a:lnTo>
                  <a:lnTo>
                    <a:pt x="252" y="181"/>
                  </a:lnTo>
                  <a:lnTo>
                    <a:pt x="240" y="184"/>
                  </a:lnTo>
                  <a:lnTo>
                    <a:pt x="227" y="188"/>
                  </a:lnTo>
                  <a:lnTo>
                    <a:pt x="215" y="192"/>
                  </a:lnTo>
                  <a:lnTo>
                    <a:pt x="203" y="197"/>
                  </a:lnTo>
                  <a:lnTo>
                    <a:pt x="192" y="201"/>
                  </a:lnTo>
                  <a:lnTo>
                    <a:pt x="180" y="208"/>
                  </a:lnTo>
                  <a:lnTo>
                    <a:pt x="170" y="213"/>
                  </a:lnTo>
                  <a:lnTo>
                    <a:pt x="159" y="221"/>
                  </a:lnTo>
                  <a:lnTo>
                    <a:pt x="149" y="227"/>
                  </a:lnTo>
                  <a:lnTo>
                    <a:pt x="139" y="235"/>
                  </a:lnTo>
                  <a:lnTo>
                    <a:pt x="129" y="243"/>
                  </a:lnTo>
                  <a:lnTo>
                    <a:pt x="120" y="252"/>
                  </a:lnTo>
                  <a:lnTo>
                    <a:pt x="111" y="261"/>
                  </a:lnTo>
                  <a:lnTo>
                    <a:pt x="104" y="270"/>
                  </a:lnTo>
                  <a:lnTo>
                    <a:pt x="96" y="280"/>
                  </a:lnTo>
                  <a:lnTo>
                    <a:pt x="88" y="290"/>
                  </a:lnTo>
                  <a:lnTo>
                    <a:pt x="82" y="301"/>
                  </a:lnTo>
                  <a:lnTo>
                    <a:pt x="76" y="312"/>
                  </a:lnTo>
                  <a:lnTo>
                    <a:pt x="69" y="323"/>
                  </a:lnTo>
                  <a:lnTo>
                    <a:pt x="65" y="335"/>
                  </a:lnTo>
                  <a:lnTo>
                    <a:pt x="60" y="347"/>
                  </a:lnTo>
                  <a:lnTo>
                    <a:pt x="56" y="359"/>
                  </a:lnTo>
                  <a:lnTo>
                    <a:pt x="53" y="371"/>
                  </a:lnTo>
                  <a:lnTo>
                    <a:pt x="50" y="383"/>
                  </a:lnTo>
                  <a:lnTo>
                    <a:pt x="47" y="396"/>
                  </a:lnTo>
                  <a:lnTo>
                    <a:pt x="45" y="410"/>
                  </a:lnTo>
                  <a:lnTo>
                    <a:pt x="45" y="423"/>
                  </a:lnTo>
                  <a:lnTo>
                    <a:pt x="44" y="436"/>
                  </a:lnTo>
                  <a:lnTo>
                    <a:pt x="45" y="452"/>
                  </a:lnTo>
                  <a:lnTo>
                    <a:pt x="46" y="466"/>
                  </a:lnTo>
                  <a:lnTo>
                    <a:pt x="48" y="481"/>
                  </a:lnTo>
                  <a:lnTo>
                    <a:pt x="52" y="496"/>
                  </a:lnTo>
                  <a:lnTo>
                    <a:pt x="55" y="510"/>
                  </a:lnTo>
                  <a:lnTo>
                    <a:pt x="60" y="524"/>
                  </a:lnTo>
                  <a:lnTo>
                    <a:pt x="65" y="538"/>
                  </a:lnTo>
                  <a:lnTo>
                    <a:pt x="72" y="551"/>
                  </a:lnTo>
                  <a:lnTo>
                    <a:pt x="56" y="570"/>
                  </a:lnTo>
                  <a:lnTo>
                    <a:pt x="42" y="588"/>
                  </a:lnTo>
                  <a:lnTo>
                    <a:pt x="35" y="599"/>
                  </a:lnTo>
                  <a:lnTo>
                    <a:pt x="30" y="609"/>
                  </a:lnTo>
                  <a:lnTo>
                    <a:pt x="24" y="620"/>
                  </a:lnTo>
                  <a:lnTo>
                    <a:pt x="20" y="631"/>
                  </a:lnTo>
                  <a:lnTo>
                    <a:pt x="15" y="644"/>
                  </a:lnTo>
                  <a:lnTo>
                    <a:pt x="11" y="655"/>
                  </a:lnTo>
                  <a:lnTo>
                    <a:pt x="8" y="667"/>
                  </a:lnTo>
                  <a:lnTo>
                    <a:pt x="5" y="679"/>
                  </a:lnTo>
                  <a:lnTo>
                    <a:pt x="3" y="691"/>
                  </a:lnTo>
                  <a:lnTo>
                    <a:pt x="2" y="704"/>
                  </a:lnTo>
                  <a:lnTo>
                    <a:pt x="1" y="716"/>
                  </a:lnTo>
                  <a:lnTo>
                    <a:pt x="0" y="730"/>
                  </a:lnTo>
                  <a:lnTo>
                    <a:pt x="1" y="753"/>
                  </a:lnTo>
                  <a:lnTo>
                    <a:pt x="4" y="777"/>
                  </a:lnTo>
                  <a:lnTo>
                    <a:pt x="10" y="799"/>
                  </a:lnTo>
                  <a:lnTo>
                    <a:pt x="18" y="821"/>
                  </a:lnTo>
                  <a:lnTo>
                    <a:pt x="26" y="842"/>
                  </a:lnTo>
                  <a:lnTo>
                    <a:pt x="36" y="862"/>
                  </a:lnTo>
                  <a:lnTo>
                    <a:pt x="50" y="881"/>
                  </a:lnTo>
                  <a:lnTo>
                    <a:pt x="63" y="899"/>
                  </a:lnTo>
                  <a:lnTo>
                    <a:pt x="78" y="915"/>
                  </a:lnTo>
                  <a:lnTo>
                    <a:pt x="95" y="930"/>
                  </a:lnTo>
                  <a:lnTo>
                    <a:pt x="114" y="944"/>
                  </a:lnTo>
                  <a:lnTo>
                    <a:pt x="132" y="956"/>
                  </a:lnTo>
                  <a:lnTo>
                    <a:pt x="152" y="966"/>
                  </a:lnTo>
                  <a:lnTo>
                    <a:pt x="174" y="975"/>
                  </a:lnTo>
                  <a:lnTo>
                    <a:pt x="196" y="981"/>
                  </a:lnTo>
                  <a:lnTo>
                    <a:pt x="219" y="986"/>
                  </a:lnTo>
                  <a:lnTo>
                    <a:pt x="223" y="1009"/>
                  </a:lnTo>
                  <a:lnTo>
                    <a:pt x="230" y="1032"/>
                  </a:lnTo>
                  <a:lnTo>
                    <a:pt x="237" y="1054"/>
                  </a:lnTo>
                  <a:lnTo>
                    <a:pt x="247" y="1075"/>
                  </a:lnTo>
                  <a:lnTo>
                    <a:pt x="259" y="1095"/>
                  </a:lnTo>
                  <a:lnTo>
                    <a:pt x="273" y="1114"/>
                  </a:lnTo>
                  <a:lnTo>
                    <a:pt x="288" y="1130"/>
                  </a:lnTo>
                  <a:lnTo>
                    <a:pt x="305" y="1147"/>
                  </a:lnTo>
                  <a:lnTo>
                    <a:pt x="322" y="1161"/>
                  </a:lnTo>
                  <a:lnTo>
                    <a:pt x="341" y="1175"/>
                  </a:lnTo>
                  <a:lnTo>
                    <a:pt x="361" y="1186"/>
                  </a:lnTo>
                  <a:lnTo>
                    <a:pt x="383" y="1195"/>
                  </a:lnTo>
                  <a:lnTo>
                    <a:pt x="405" y="1202"/>
                  </a:lnTo>
                  <a:lnTo>
                    <a:pt x="428" y="1208"/>
                  </a:lnTo>
                  <a:lnTo>
                    <a:pt x="441" y="1210"/>
                  </a:lnTo>
                  <a:lnTo>
                    <a:pt x="452" y="1211"/>
                  </a:lnTo>
                  <a:lnTo>
                    <a:pt x="464" y="1212"/>
                  </a:lnTo>
                  <a:lnTo>
                    <a:pt x="477" y="1212"/>
                  </a:lnTo>
                  <a:lnTo>
                    <a:pt x="492" y="1212"/>
                  </a:lnTo>
                  <a:lnTo>
                    <a:pt x="508" y="1210"/>
                  </a:lnTo>
                  <a:lnTo>
                    <a:pt x="523" y="1208"/>
                  </a:lnTo>
                  <a:lnTo>
                    <a:pt x="539" y="1204"/>
                  </a:lnTo>
                  <a:lnTo>
                    <a:pt x="553" y="1200"/>
                  </a:lnTo>
                  <a:lnTo>
                    <a:pt x="568" y="1196"/>
                  </a:lnTo>
                  <a:lnTo>
                    <a:pt x="582" y="1190"/>
                  </a:lnTo>
                  <a:lnTo>
                    <a:pt x="595" y="1183"/>
                  </a:lnTo>
                  <a:lnTo>
                    <a:pt x="608" y="1176"/>
                  </a:lnTo>
                  <a:lnTo>
                    <a:pt x="622" y="1168"/>
                  </a:lnTo>
                  <a:lnTo>
                    <a:pt x="634" y="1159"/>
                  </a:lnTo>
                  <a:lnTo>
                    <a:pt x="645" y="1149"/>
                  </a:lnTo>
                  <a:lnTo>
                    <a:pt x="656" y="1139"/>
                  </a:lnTo>
                  <a:lnTo>
                    <a:pt x="667" y="1129"/>
                  </a:lnTo>
                  <a:lnTo>
                    <a:pt x="677" y="1117"/>
                  </a:lnTo>
                  <a:lnTo>
                    <a:pt x="686" y="1106"/>
                  </a:lnTo>
                  <a:lnTo>
                    <a:pt x="695" y="1117"/>
                  </a:lnTo>
                  <a:lnTo>
                    <a:pt x="704" y="1129"/>
                  </a:lnTo>
                  <a:lnTo>
                    <a:pt x="716" y="1139"/>
                  </a:lnTo>
                  <a:lnTo>
                    <a:pt x="727" y="1149"/>
                  </a:lnTo>
                  <a:lnTo>
                    <a:pt x="738" y="1159"/>
                  </a:lnTo>
                  <a:lnTo>
                    <a:pt x="750" y="1168"/>
                  </a:lnTo>
                  <a:lnTo>
                    <a:pt x="763" y="1176"/>
                  </a:lnTo>
                  <a:lnTo>
                    <a:pt x="776" y="1183"/>
                  </a:lnTo>
                  <a:lnTo>
                    <a:pt x="790" y="1190"/>
                  </a:lnTo>
                  <a:lnTo>
                    <a:pt x="804" y="1196"/>
                  </a:lnTo>
                  <a:lnTo>
                    <a:pt x="818" y="1200"/>
                  </a:lnTo>
                  <a:lnTo>
                    <a:pt x="833" y="1204"/>
                  </a:lnTo>
                  <a:lnTo>
                    <a:pt x="848" y="1208"/>
                  </a:lnTo>
                  <a:lnTo>
                    <a:pt x="863" y="1210"/>
                  </a:lnTo>
                  <a:lnTo>
                    <a:pt x="879" y="1212"/>
                  </a:lnTo>
                  <a:lnTo>
                    <a:pt x="896" y="1212"/>
                  </a:lnTo>
                  <a:lnTo>
                    <a:pt x="908" y="1212"/>
                  </a:lnTo>
                  <a:lnTo>
                    <a:pt x="920" y="1211"/>
                  </a:lnTo>
                  <a:lnTo>
                    <a:pt x="932" y="1210"/>
                  </a:lnTo>
                  <a:lnTo>
                    <a:pt x="944" y="1208"/>
                  </a:lnTo>
                  <a:lnTo>
                    <a:pt x="966" y="1202"/>
                  </a:lnTo>
                  <a:lnTo>
                    <a:pt x="989" y="1195"/>
                  </a:lnTo>
                  <a:lnTo>
                    <a:pt x="1010" y="1186"/>
                  </a:lnTo>
                  <a:lnTo>
                    <a:pt x="1030" y="1175"/>
                  </a:lnTo>
                  <a:lnTo>
                    <a:pt x="1050" y="1161"/>
                  </a:lnTo>
                  <a:lnTo>
                    <a:pt x="1068" y="1147"/>
                  </a:lnTo>
                  <a:lnTo>
                    <a:pt x="1084" y="1130"/>
                  </a:lnTo>
                  <a:lnTo>
                    <a:pt x="1099" y="1114"/>
                  </a:lnTo>
                  <a:lnTo>
                    <a:pt x="1112" y="1095"/>
                  </a:lnTo>
                  <a:lnTo>
                    <a:pt x="1124" y="1075"/>
                  </a:lnTo>
                  <a:lnTo>
                    <a:pt x="1134" y="1054"/>
                  </a:lnTo>
                  <a:lnTo>
                    <a:pt x="1143" y="1032"/>
                  </a:lnTo>
                  <a:lnTo>
                    <a:pt x="1148" y="1009"/>
                  </a:lnTo>
                  <a:lnTo>
                    <a:pt x="1153" y="986"/>
                  </a:lnTo>
                  <a:lnTo>
                    <a:pt x="1176" y="981"/>
                  </a:lnTo>
                  <a:lnTo>
                    <a:pt x="1198" y="975"/>
                  </a:lnTo>
                  <a:lnTo>
                    <a:pt x="1219" y="966"/>
                  </a:lnTo>
                  <a:lnTo>
                    <a:pt x="1239" y="956"/>
                  </a:lnTo>
                  <a:lnTo>
                    <a:pt x="1259" y="944"/>
                  </a:lnTo>
                  <a:lnTo>
                    <a:pt x="1277" y="930"/>
                  </a:lnTo>
                  <a:lnTo>
                    <a:pt x="1293" y="915"/>
                  </a:lnTo>
                  <a:lnTo>
                    <a:pt x="1309" y="899"/>
                  </a:lnTo>
                  <a:lnTo>
                    <a:pt x="1323" y="881"/>
                  </a:lnTo>
                  <a:lnTo>
                    <a:pt x="1335" y="862"/>
                  </a:lnTo>
                  <a:lnTo>
                    <a:pt x="1346" y="842"/>
                  </a:lnTo>
                  <a:lnTo>
                    <a:pt x="1355" y="821"/>
                  </a:lnTo>
                  <a:lnTo>
                    <a:pt x="1362" y="799"/>
                  </a:lnTo>
                  <a:lnTo>
                    <a:pt x="1367" y="777"/>
                  </a:lnTo>
                  <a:lnTo>
                    <a:pt x="1370" y="753"/>
                  </a:lnTo>
                  <a:lnTo>
                    <a:pt x="1372" y="730"/>
                  </a:lnTo>
                  <a:close/>
                </a:path>
              </a:pathLst>
            </a:custGeom>
            <a:solidFill>
              <a:srgbClr val="00AF8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3" name="Google Shape;953;p18"/>
            <p:cNvSpPr/>
            <p:nvPr/>
          </p:nvSpPr>
          <p:spPr>
            <a:xfrm>
              <a:off x="11363479" y="2985584"/>
              <a:ext cx="317951" cy="309790"/>
            </a:xfrm>
            <a:custGeom>
              <a:rect b="b" l="l" r="r" t="t"/>
              <a:pathLst>
                <a:path extrusionOk="0" h="1032" w="1141">
                  <a:moveTo>
                    <a:pt x="1069" y="371"/>
                  </a:moveTo>
                  <a:lnTo>
                    <a:pt x="1075" y="358"/>
                  </a:lnTo>
                  <a:lnTo>
                    <a:pt x="1081" y="344"/>
                  </a:lnTo>
                  <a:lnTo>
                    <a:pt x="1085" y="330"/>
                  </a:lnTo>
                  <a:lnTo>
                    <a:pt x="1090" y="316"/>
                  </a:lnTo>
                  <a:lnTo>
                    <a:pt x="1092" y="301"/>
                  </a:lnTo>
                  <a:lnTo>
                    <a:pt x="1094" y="286"/>
                  </a:lnTo>
                  <a:lnTo>
                    <a:pt x="1096" y="272"/>
                  </a:lnTo>
                  <a:lnTo>
                    <a:pt x="1096" y="256"/>
                  </a:lnTo>
                  <a:lnTo>
                    <a:pt x="1095" y="232"/>
                  </a:lnTo>
                  <a:lnTo>
                    <a:pt x="1092" y="209"/>
                  </a:lnTo>
                  <a:lnTo>
                    <a:pt x="1087" y="187"/>
                  </a:lnTo>
                  <a:lnTo>
                    <a:pt x="1080" y="164"/>
                  </a:lnTo>
                  <a:lnTo>
                    <a:pt x="1071" y="143"/>
                  </a:lnTo>
                  <a:lnTo>
                    <a:pt x="1060" y="124"/>
                  </a:lnTo>
                  <a:lnTo>
                    <a:pt x="1048" y="105"/>
                  </a:lnTo>
                  <a:lnTo>
                    <a:pt x="1034" y="87"/>
                  </a:lnTo>
                  <a:lnTo>
                    <a:pt x="1019" y="71"/>
                  </a:lnTo>
                  <a:lnTo>
                    <a:pt x="1002" y="56"/>
                  </a:lnTo>
                  <a:lnTo>
                    <a:pt x="985" y="42"/>
                  </a:lnTo>
                  <a:lnTo>
                    <a:pt x="965" y="30"/>
                  </a:lnTo>
                  <a:lnTo>
                    <a:pt x="945" y="20"/>
                  </a:lnTo>
                  <a:lnTo>
                    <a:pt x="924" y="11"/>
                  </a:lnTo>
                  <a:lnTo>
                    <a:pt x="902" y="4"/>
                  </a:lnTo>
                  <a:lnTo>
                    <a:pt x="880" y="0"/>
                  </a:lnTo>
                  <a:lnTo>
                    <a:pt x="892" y="9"/>
                  </a:lnTo>
                  <a:lnTo>
                    <a:pt x="904" y="18"/>
                  </a:lnTo>
                  <a:lnTo>
                    <a:pt x="915" y="28"/>
                  </a:lnTo>
                  <a:lnTo>
                    <a:pt x="925" y="39"/>
                  </a:lnTo>
                  <a:lnTo>
                    <a:pt x="935" y="50"/>
                  </a:lnTo>
                  <a:lnTo>
                    <a:pt x="945" y="62"/>
                  </a:lnTo>
                  <a:lnTo>
                    <a:pt x="953" y="74"/>
                  </a:lnTo>
                  <a:lnTo>
                    <a:pt x="960" y="87"/>
                  </a:lnTo>
                  <a:lnTo>
                    <a:pt x="967" y="100"/>
                  </a:lnTo>
                  <a:lnTo>
                    <a:pt x="974" y="114"/>
                  </a:lnTo>
                  <a:lnTo>
                    <a:pt x="979" y="129"/>
                  </a:lnTo>
                  <a:lnTo>
                    <a:pt x="984" y="143"/>
                  </a:lnTo>
                  <a:lnTo>
                    <a:pt x="987" y="159"/>
                  </a:lnTo>
                  <a:lnTo>
                    <a:pt x="989" y="174"/>
                  </a:lnTo>
                  <a:lnTo>
                    <a:pt x="990" y="190"/>
                  </a:lnTo>
                  <a:lnTo>
                    <a:pt x="991" y="205"/>
                  </a:lnTo>
                  <a:lnTo>
                    <a:pt x="991" y="221"/>
                  </a:lnTo>
                  <a:lnTo>
                    <a:pt x="989" y="235"/>
                  </a:lnTo>
                  <a:lnTo>
                    <a:pt x="987" y="248"/>
                  </a:lnTo>
                  <a:lnTo>
                    <a:pt x="985" y="263"/>
                  </a:lnTo>
                  <a:lnTo>
                    <a:pt x="981" y="276"/>
                  </a:lnTo>
                  <a:lnTo>
                    <a:pt x="977" y="289"/>
                  </a:lnTo>
                  <a:lnTo>
                    <a:pt x="972" y="302"/>
                  </a:lnTo>
                  <a:lnTo>
                    <a:pt x="966" y="315"/>
                  </a:lnTo>
                  <a:lnTo>
                    <a:pt x="980" y="332"/>
                  </a:lnTo>
                  <a:lnTo>
                    <a:pt x="994" y="351"/>
                  </a:lnTo>
                  <a:lnTo>
                    <a:pt x="1005" y="371"/>
                  </a:lnTo>
                  <a:lnTo>
                    <a:pt x="1015" y="392"/>
                  </a:lnTo>
                  <a:lnTo>
                    <a:pt x="1019" y="402"/>
                  </a:lnTo>
                  <a:lnTo>
                    <a:pt x="1022" y="413"/>
                  </a:lnTo>
                  <a:lnTo>
                    <a:pt x="1026" y="425"/>
                  </a:lnTo>
                  <a:lnTo>
                    <a:pt x="1028" y="436"/>
                  </a:lnTo>
                  <a:lnTo>
                    <a:pt x="1030" y="448"/>
                  </a:lnTo>
                  <a:lnTo>
                    <a:pt x="1032" y="459"/>
                  </a:lnTo>
                  <a:lnTo>
                    <a:pt x="1032" y="471"/>
                  </a:lnTo>
                  <a:lnTo>
                    <a:pt x="1033" y="483"/>
                  </a:lnTo>
                  <a:lnTo>
                    <a:pt x="1032" y="507"/>
                  </a:lnTo>
                  <a:lnTo>
                    <a:pt x="1029" y="529"/>
                  </a:lnTo>
                  <a:lnTo>
                    <a:pt x="1023" y="550"/>
                  </a:lnTo>
                  <a:lnTo>
                    <a:pt x="1017" y="571"/>
                  </a:lnTo>
                  <a:lnTo>
                    <a:pt x="1009" y="591"/>
                  </a:lnTo>
                  <a:lnTo>
                    <a:pt x="998" y="609"/>
                  </a:lnTo>
                  <a:lnTo>
                    <a:pt x="987" y="627"/>
                  </a:lnTo>
                  <a:lnTo>
                    <a:pt x="974" y="644"/>
                  </a:lnTo>
                  <a:lnTo>
                    <a:pt x="959" y="659"/>
                  </a:lnTo>
                  <a:lnTo>
                    <a:pt x="943" y="673"/>
                  </a:lnTo>
                  <a:lnTo>
                    <a:pt x="926" y="687"/>
                  </a:lnTo>
                  <a:lnTo>
                    <a:pt x="907" y="698"/>
                  </a:lnTo>
                  <a:lnTo>
                    <a:pt x="889" y="708"/>
                  </a:lnTo>
                  <a:lnTo>
                    <a:pt x="869" y="715"/>
                  </a:lnTo>
                  <a:lnTo>
                    <a:pt x="848" y="722"/>
                  </a:lnTo>
                  <a:lnTo>
                    <a:pt x="826" y="726"/>
                  </a:lnTo>
                  <a:lnTo>
                    <a:pt x="822" y="748"/>
                  </a:lnTo>
                  <a:lnTo>
                    <a:pt x="816" y="771"/>
                  </a:lnTo>
                  <a:lnTo>
                    <a:pt x="808" y="792"/>
                  </a:lnTo>
                  <a:lnTo>
                    <a:pt x="799" y="811"/>
                  </a:lnTo>
                  <a:lnTo>
                    <a:pt x="788" y="830"/>
                  </a:lnTo>
                  <a:lnTo>
                    <a:pt x="775" y="848"/>
                  </a:lnTo>
                  <a:lnTo>
                    <a:pt x="761" y="864"/>
                  </a:lnTo>
                  <a:lnTo>
                    <a:pt x="745" y="879"/>
                  </a:lnTo>
                  <a:lnTo>
                    <a:pt x="729" y="893"/>
                  </a:lnTo>
                  <a:lnTo>
                    <a:pt x="710" y="905"/>
                  </a:lnTo>
                  <a:lnTo>
                    <a:pt x="691" y="915"/>
                  </a:lnTo>
                  <a:lnTo>
                    <a:pt x="671" y="924"/>
                  </a:lnTo>
                  <a:lnTo>
                    <a:pt x="650" y="932"/>
                  </a:lnTo>
                  <a:lnTo>
                    <a:pt x="628" y="936"/>
                  </a:lnTo>
                  <a:lnTo>
                    <a:pt x="605" y="939"/>
                  </a:lnTo>
                  <a:lnTo>
                    <a:pt x="582" y="941"/>
                  </a:lnTo>
                  <a:lnTo>
                    <a:pt x="567" y="941"/>
                  </a:lnTo>
                  <a:lnTo>
                    <a:pt x="552" y="939"/>
                  </a:lnTo>
                  <a:lnTo>
                    <a:pt x="538" y="937"/>
                  </a:lnTo>
                  <a:lnTo>
                    <a:pt x="523" y="934"/>
                  </a:lnTo>
                  <a:lnTo>
                    <a:pt x="509" y="929"/>
                  </a:lnTo>
                  <a:lnTo>
                    <a:pt x="496" y="925"/>
                  </a:lnTo>
                  <a:lnTo>
                    <a:pt x="482" y="920"/>
                  </a:lnTo>
                  <a:lnTo>
                    <a:pt x="469" y="913"/>
                  </a:lnTo>
                  <a:lnTo>
                    <a:pt x="457" y="906"/>
                  </a:lnTo>
                  <a:lnTo>
                    <a:pt x="445" y="899"/>
                  </a:lnTo>
                  <a:lnTo>
                    <a:pt x="434" y="891"/>
                  </a:lnTo>
                  <a:lnTo>
                    <a:pt x="423" y="882"/>
                  </a:lnTo>
                  <a:lnTo>
                    <a:pt x="412" y="872"/>
                  </a:lnTo>
                  <a:lnTo>
                    <a:pt x="402" y="862"/>
                  </a:lnTo>
                  <a:lnTo>
                    <a:pt x="393" y="851"/>
                  </a:lnTo>
                  <a:lnTo>
                    <a:pt x="384" y="840"/>
                  </a:lnTo>
                  <a:lnTo>
                    <a:pt x="375" y="851"/>
                  </a:lnTo>
                  <a:lnTo>
                    <a:pt x="366" y="862"/>
                  </a:lnTo>
                  <a:lnTo>
                    <a:pt x="356" y="872"/>
                  </a:lnTo>
                  <a:lnTo>
                    <a:pt x="345" y="882"/>
                  </a:lnTo>
                  <a:lnTo>
                    <a:pt x="334" y="891"/>
                  </a:lnTo>
                  <a:lnTo>
                    <a:pt x="323" y="899"/>
                  </a:lnTo>
                  <a:lnTo>
                    <a:pt x="311" y="906"/>
                  </a:lnTo>
                  <a:lnTo>
                    <a:pt x="299" y="913"/>
                  </a:lnTo>
                  <a:lnTo>
                    <a:pt x="286" y="920"/>
                  </a:lnTo>
                  <a:lnTo>
                    <a:pt x="272" y="925"/>
                  </a:lnTo>
                  <a:lnTo>
                    <a:pt x="259" y="929"/>
                  </a:lnTo>
                  <a:lnTo>
                    <a:pt x="245" y="934"/>
                  </a:lnTo>
                  <a:lnTo>
                    <a:pt x="231" y="937"/>
                  </a:lnTo>
                  <a:lnTo>
                    <a:pt x="216" y="939"/>
                  </a:lnTo>
                  <a:lnTo>
                    <a:pt x="201" y="941"/>
                  </a:lnTo>
                  <a:lnTo>
                    <a:pt x="185" y="941"/>
                  </a:lnTo>
                  <a:lnTo>
                    <a:pt x="172" y="941"/>
                  </a:lnTo>
                  <a:lnTo>
                    <a:pt x="158" y="939"/>
                  </a:lnTo>
                  <a:lnTo>
                    <a:pt x="144" y="937"/>
                  </a:lnTo>
                  <a:lnTo>
                    <a:pt x="131" y="935"/>
                  </a:lnTo>
                  <a:lnTo>
                    <a:pt x="119" y="932"/>
                  </a:lnTo>
                  <a:lnTo>
                    <a:pt x="106" y="927"/>
                  </a:lnTo>
                  <a:lnTo>
                    <a:pt x="94" y="923"/>
                  </a:lnTo>
                  <a:lnTo>
                    <a:pt x="81" y="917"/>
                  </a:lnTo>
                  <a:lnTo>
                    <a:pt x="69" y="912"/>
                  </a:lnTo>
                  <a:lnTo>
                    <a:pt x="58" y="905"/>
                  </a:lnTo>
                  <a:lnTo>
                    <a:pt x="47" y="899"/>
                  </a:lnTo>
                  <a:lnTo>
                    <a:pt x="37" y="891"/>
                  </a:lnTo>
                  <a:lnTo>
                    <a:pt x="27" y="882"/>
                  </a:lnTo>
                  <a:lnTo>
                    <a:pt x="17" y="873"/>
                  </a:lnTo>
                  <a:lnTo>
                    <a:pt x="7" y="864"/>
                  </a:lnTo>
                  <a:lnTo>
                    <a:pt x="0" y="854"/>
                  </a:lnTo>
                  <a:lnTo>
                    <a:pt x="6" y="874"/>
                  </a:lnTo>
                  <a:lnTo>
                    <a:pt x="15" y="892"/>
                  </a:lnTo>
                  <a:lnTo>
                    <a:pt x="25" y="910"/>
                  </a:lnTo>
                  <a:lnTo>
                    <a:pt x="36" y="926"/>
                  </a:lnTo>
                  <a:lnTo>
                    <a:pt x="48" y="942"/>
                  </a:lnTo>
                  <a:lnTo>
                    <a:pt x="62" y="956"/>
                  </a:lnTo>
                  <a:lnTo>
                    <a:pt x="77" y="969"/>
                  </a:lnTo>
                  <a:lnTo>
                    <a:pt x="92" y="982"/>
                  </a:lnTo>
                  <a:lnTo>
                    <a:pt x="109" y="994"/>
                  </a:lnTo>
                  <a:lnTo>
                    <a:pt x="127" y="1003"/>
                  </a:lnTo>
                  <a:lnTo>
                    <a:pt x="144" y="1012"/>
                  </a:lnTo>
                  <a:lnTo>
                    <a:pt x="163" y="1019"/>
                  </a:lnTo>
                  <a:lnTo>
                    <a:pt x="183" y="1024"/>
                  </a:lnTo>
                  <a:lnTo>
                    <a:pt x="203" y="1029"/>
                  </a:lnTo>
                  <a:lnTo>
                    <a:pt x="224" y="1031"/>
                  </a:lnTo>
                  <a:lnTo>
                    <a:pt x="246" y="1032"/>
                  </a:lnTo>
                  <a:lnTo>
                    <a:pt x="261" y="1032"/>
                  </a:lnTo>
                  <a:lnTo>
                    <a:pt x="277" y="1030"/>
                  </a:lnTo>
                  <a:lnTo>
                    <a:pt x="292" y="1028"/>
                  </a:lnTo>
                  <a:lnTo>
                    <a:pt x="308" y="1024"/>
                  </a:lnTo>
                  <a:lnTo>
                    <a:pt x="322" y="1020"/>
                  </a:lnTo>
                  <a:lnTo>
                    <a:pt x="337" y="1016"/>
                  </a:lnTo>
                  <a:lnTo>
                    <a:pt x="351" y="1010"/>
                  </a:lnTo>
                  <a:lnTo>
                    <a:pt x="364" y="1003"/>
                  </a:lnTo>
                  <a:lnTo>
                    <a:pt x="377" y="996"/>
                  </a:lnTo>
                  <a:lnTo>
                    <a:pt x="391" y="988"/>
                  </a:lnTo>
                  <a:lnTo>
                    <a:pt x="403" y="979"/>
                  </a:lnTo>
                  <a:lnTo>
                    <a:pt x="414" y="969"/>
                  </a:lnTo>
                  <a:lnTo>
                    <a:pt x="425" y="959"/>
                  </a:lnTo>
                  <a:lnTo>
                    <a:pt x="436" y="949"/>
                  </a:lnTo>
                  <a:lnTo>
                    <a:pt x="446" y="937"/>
                  </a:lnTo>
                  <a:lnTo>
                    <a:pt x="455" y="926"/>
                  </a:lnTo>
                  <a:lnTo>
                    <a:pt x="464" y="937"/>
                  </a:lnTo>
                  <a:lnTo>
                    <a:pt x="473" y="949"/>
                  </a:lnTo>
                  <a:lnTo>
                    <a:pt x="485" y="959"/>
                  </a:lnTo>
                  <a:lnTo>
                    <a:pt x="496" y="969"/>
                  </a:lnTo>
                  <a:lnTo>
                    <a:pt x="507" y="979"/>
                  </a:lnTo>
                  <a:lnTo>
                    <a:pt x="519" y="988"/>
                  </a:lnTo>
                  <a:lnTo>
                    <a:pt x="532" y="996"/>
                  </a:lnTo>
                  <a:lnTo>
                    <a:pt x="545" y="1003"/>
                  </a:lnTo>
                  <a:lnTo>
                    <a:pt x="559" y="1010"/>
                  </a:lnTo>
                  <a:lnTo>
                    <a:pt x="573" y="1016"/>
                  </a:lnTo>
                  <a:lnTo>
                    <a:pt x="587" y="1020"/>
                  </a:lnTo>
                  <a:lnTo>
                    <a:pt x="602" y="1024"/>
                  </a:lnTo>
                  <a:lnTo>
                    <a:pt x="617" y="1028"/>
                  </a:lnTo>
                  <a:lnTo>
                    <a:pt x="632" y="1030"/>
                  </a:lnTo>
                  <a:lnTo>
                    <a:pt x="648" y="1032"/>
                  </a:lnTo>
                  <a:lnTo>
                    <a:pt x="665" y="1032"/>
                  </a:lnTo>
                  <a:lnTo>
                    <a:pt x="677" y="1032"/>
                  </a:lnTo>
                  <a:lnTo>
                    <a:pt x="689" y="1031"/>
                  </a:lnTo>
                  <a:lnTo>
                    <a:pt x="701" y="1030"/>
                  </a:lnTo>
                  <a:lnTo>
                    <a:pt x="713" y="1028"/>
                  </a:lnTo>
                  <a:lnTo>
                    <a:pt x="735" y="1022"/>
                  </a:lnTo>
                  <a:lnTo>
                    <a:pt x="758" y="1015"/>
                  </a:lnTo>
                  <a:lnTo>
                    <a:pt x="779" y="1006"/>
                  </a:lnTo>
                  <a:lnTo>
                    <a:pt x="799" y="995"/>
                  </a:lnTo>
                  <a:lnTo>
                    <a:pt x="819" y="981"/>
                  </a:lnTo>
                  <a:lnTo>
                    <a:pt x="837" y="967"/>
                  </a:lnTo>
                  <a:lnTo>
                    <a:pt x="853" y="950"/>
                  </a:lnTo>
                  <a:lnTo>
                    <a:pt x="868" y="934"/>
                  </a:lnTo>
                  <a:lnTo>
                    <a:pt x="881" y="915"/>
                  </a:lnTo>
                  <a:lnTo>
                    <a:pt x="893" y="895"/>
                  </a:lnTo>
                  <a:lnTo>
                    <a:pt x="903" y="874"/>
                  </a:lnTo>
                  <a:lnTo>
                    <a:pt x="912" y="852"/>
                  </a:lnTo>
                  <a:lnTo>
                    <a:pt x="917" y="829"/>
                  </a:lnTo>
                  <a:lnTo>
                    <a:pt x="922" y="806"/>
                  </a:lnTo>
                  <a:lnTo>
                    <a:pt x="945" y="801"/>
                  </a:lnTo>
                  <a:lnTo>
                    <a:pt x="967" y="795"/>
                  </a:lnTo>
                  <a:lnTo>
                    <a:pt x="988" y="786"/>
                  </a:lnTo>
                  <a:lnTo>
                    <a:pt x="1008" y="776"/>
                  </a:lnTo>
                  <a:lnTo>
                    <a:pt x="1028" y="764"/>
                  </a:lnTo>
                  <a:lnTo>
                    <a:pt x="1046" y="750"/>
                  </a:lnTo>
                  <a:lnTo>
                    <a:pt x="1062" y="735"/>
                  </a:lnTo>
                  <a:lnTo>
                    <a:pt x="1078" y="719"/>
                  </a:lnTo>
                  <a:lnTo>
                    <a:pt x="1092" y="701"/>
                  </a:lnTo>
                  <a:lnTo>
                    <a:pt x="1104" y="682"/>
                  </a:lnTo>
                  <a:lnTo>
                    <a:pt x="1115" y="662"/>
                  </a:lnTo>
                  <a:lnTo>
                    <a:pt x="1124" y="641"/>
                  </a:lnTo>
                  <a:lnTo>
                    <a:pt x="1131" y="619"/>
                  </a:lnTo>
                  <a:lnTo>
                    <a:pt x="1136" y="597"/>
                  </a:lnTo>
                  <a:lnTo>
                    <a:pt x="1139" y="573"/>
                  </a:lnTo>
                  <a:lnTo>
                    <a:pt x="1141" y="550"/>
                  </a:lnTo>
                  <a:lnTo>
                    <a:pt x="1141" y="536"/>
                  </a:lnTo>
                  <a:lnTo>
                    <a:pt x="1139" y="524"/>
                  </a:lnTo>
                  <a:lnTo>
                    <a:pt x="1137" y="511"/>
                  </a:lnTo>
                  <a:lnTo>
                    <a:pt x="1135" y="499"/>
                  </a:lnTo>
                  <a:lnTo>
                    <a:pt x="1133" y="487"/>
                  </a:lnTo>
                  <a:lnTo>
                    <a:pt x="1129" y="475"/>
                  </a:lnTo>
                  <a:lnTo>
                    <a:pt x="1126" y="464"/>
                  </a:lnTo>
                  <a:lnTo>
                    <a:pt x="1122" y="451"/>
                  </a:lnTo>
                  <a:lnTo>
                    <a:pt x="1116" y="440"/>
                  </a:lnTo>
                  <a:lnTo>
                    <a:pt x="1111" y="429"/>
                  </a:lnTo>
                  <a:lnTo>
                    <a:pt x="1105" y="419"/>
                  </a:lnTo>
                  <a:lnTo>
                    <a:pt x="1099" y="408"/>
                  </a:lnTo>
                  <a:lnTo>
                    <a:pt x="1085" y="390"/>
                  </a:lnTo>
                  <a:lnTo>
                    <a:pt x="1069" y="371"/>
                  </a:lnTo>
                  <a:close/>
                </a:path>
              </a:pathLst>
            </a:custGeom>
            <a:solidFill>
              <a:srgbClr val="00937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4" name="Google Shape;954;p18"/>
            <p:cNvSpPr/>
            <p:nvPr/>
          </p:nvSpPr>
          <p:spPr>
            <a:xfrm>
              <a:off x="8839394" y="3461548"/>
              <a:ext cx="195233" cy="57146"/>
            </a:xfrm>
            <a:prstGeom prst="ellipse">
              <a:avLst/>
            </a:prstGeom>
            <a:solidFill>
              <a:srgbClr val="0AA3A4">
                <a:alpha val="3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5" name="Google Shape;955;p18"/>
            <p:cNvSpPr/>
            <p:nvPr/>
          </p:nvSpPr>
          <p:spPr>
            <a:xfrm>
              <a:off x="8916091" y="3213416"/>
              <a:ext cx="47414" cy="281217"/>
            </a:xfrm>
            <a:custGeom>
              <a:rect b="b" l="l" r="r" t="t"/>
              <a:pathLst>
                <a:path extrusionOk="0" h="931" w="167">
                  <a:moveTo>
                    <a:pt x="107" y="0"/>
                  </a:moveTo>
                  <a:lnTo>
                    <a:pt x="16" y="0"/>
                  </a:lnTo>
                  <a:lnTo>
                    <a:pt x="0" y="931"/>
                  </a:lnTo>
                  <a:lnTo>
                    <a:pt x="167" y="931"/>
                  </a:lnTo>
                  <a:lnTo>
                    <a:pt x="107" y="0"/>
                  </a:lnTo>
                  <a:close/>
                </a:path>
              </a:pathLst>
            </a:custGeom>
            <a:solidFill>
              <a:srgbClr val="9A5E0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6" name="Google Shape;956;p18"/>
            <p:cNvSpPr/>
            <p:nvPr/>
          </p:nvSpPr>
          <p:spPr>
            <a:xfrm>
              <a:off x="8779428" y="2828434"/>
              <a:ext cx="322135" cy="449646"/>
            </a:xfrm>
            <a:custGeom>
              <a:rect b="b" l="l" r="r" t="t"/>
              <a:pathLst>
                <a:path extrusionOk="0" h="1496" w="1154">
                  <a:moveTo>
                    <a:pt x="1118" y="495"/>
                  </a:moveTo>
                  <a:lnTo>
                    <a:pt x="1129" y="537"/>
                  </a:lnTo>
                  <a:lnTo>
                    <a:pt x="1137" y="580"/>
                  </a:lnTo>
                  <a:lnTo>
                    <a:pt x="1145" y="624"/>
                  </a:lnTo>
                  <a:lnTo>
                    <a:pt x="1149" y="667"/>
                  </a:lnTo>
                  <a:lnTo>
                    <a:pt x="1153" y="711"/>
                  </a:lnTo>
                  <a:lnTo>
                    <a:pt x="1154" y="754"/>
                  </a:lnTo>
                  <a:lnTo>
                    <a:pt x="1153" y="797"/>
                  </a:lnTo>
                  <a:lnTo>
                    <a:pt x="1149" y="842"/>
                  </a:lnTo>
                  <a:lnTo>
                    <a:pt x="1145" y="884"/>
                  </a:lnTo>
                  <a:lnTo>
                    <a:pt x="1138" y="927"/>
                  </a:lnTo>
                  <a:lnTo>
                    <a:pt x="1130" y="969"/>
                  </a:lnTo>
                  <a:lnTo>
                    <a:pt x="1121" y="1009"/>
                  </a:lnTo>
                  <a:lnTo>
                    <a:pt x="1110" y="1049"/>
                  </a:lnTo>
                  <a:lnTo>
                    <a:pt x="1095" y="1089"/>
                  </a:lnTo>
                  <a:lnTo>
                    <a:pt x="1081" y="1128"/>
                  </a:lnTo>
                  <a:lnTo>
                    <a:pt x="1063" y="1164"/>
                  </a:lnTo>
                  <a:lnTo>
                    <a:pt x="1045" y="1199"/>
                  </a:lnTo>
                  <a:lnTo>
                    <a:pt x="1024" y="1234"/>
                  </a:lnTo>
                  <a:lnTo>
                    <a:pt x="1002" y="1267"/>
                  </a:lnTo>
                  <a:lnTo>
                    <a:pt x="979" y="1298"/>
                  </a:lnTo>
                  <a:lnTo>
                    <a:pt x="954" y="1327"/>
                  </a:lnTo>
                  <a:lnTo>
                    <a:pt x="927" y="1354"/>
                  </a:lnTo>
                  <a:lnTo>
                    <a:pt x="900" y="1379"/>
                  </a:lnTo>
                  <a:lnTo>
                    <a:pt x="870" y="1402"/>
                  </a:lnTo>
                  <a:lnTo>
                    <a:pt x="838" y="1423"/>
                  </a:lnTo>
                  <a:lnTo>
                    <a:pt x="805" y="1442"/>
                  </a:lnTo>
                  <a:lnTo>
                    <a:pt x="770" y="1458"/>
                  </a:lnTo>
                  <a:lnTo>
                    <a:pt x="735" y="1471"/>
                  </a:lnTo>
                  <a:lnTo>
                    <a:pt x="698" y="1482"/>
                  </a:lnTo>
                  <a:lnTo>
                    <a:pt x="659" y="1490"/>
                  </a:lnTo>
                  <a:lnTo>
                    <a:pt x="618" y="1494"/>
                  </a:lnTo>
                  <a:lnTo>
                    <a:pt x="576" y="1496"/>
                  </a:lnTo>
                  <a:lnTo>
                    <a:pt x="535" y="1494"/>
                  </a:lnTo>
                  <a:lnTo>
                    <a:pt x="494" y="1490"/>
                  </a:lnTo>
                  <a:lnTo>
                    <a:pt x="456" y="1482"/>
                  </a:lnTo>
                  <a:lnTo>
                    <a:pt x="418" y="1471"/>
                  </a:lnTo>
                  <a:lnTo>
                    <a:pt x="383" y="1458"/>
                  </a:lnTo>
                  <a:lnTo>
                    <a:pt x="349" y="1442"/>
                  </a:lnTo>
                  <a:lnTo>
                    <a:pt x="315" y="1423"/>
                  </a:lnTo>
                  <a:lnTo>
                    <a:pt x="283" y="1402"/>
                  </a:lnTo>
                  <a:lnTo>
                    <a:pt x="254" y="1379"/>
                  </a:lnTo>
                  <a:lnTo>
                    <a:pt x="226" y="1354"/>
                  </a:lnTo>
                  <a:lnTo>
                    <a:pt x="198" y="1327"/>
                  </a:lnTo>
                  <a:lnTo>
                    <a:pt x="174" y="1298"/>
                  </a:lnTo>
                  <a:lnTo>
                    <a:pt x="150" y="1267"/>
                  </a:lnTo>
                  <a:lnTo>
                    <a:pt x="129" y="1234"/>
                  </a:lnTo>
                  <a:lnTo>
                    <a:pt x="108" y="1199"/>
                  </a:lnTo>
                  <a:lnTo>
                    <a:pt x="89" y="1164"/>
                  </a:lnTo>
                  <a:lnTo>
                    <a:pt x="73" y="1128"/>
                  </a:lnTo>
                  <a:lnTo>
                    <a:pt x="57" y="1089"/>
                  </a:lnTo>
                  <a:lnTo>
                    <a:pt x="44" y="1049"/>
                  </a:lnTo>
                  <a:lnTo>
                    <a:pt x="33" y="1009"/>
                  </a:lnTo>
                  <a:lnTo>
                    <a:pt x="23" y="969"/>
                  </a:lnTo>
                  <a:lnTo>
                    <a:pt x="14" y="927"/>
                  </a:lnTo>
                  <a:lnTo>
                    <a:pt x="8" y="884"/>
                  </a:lnTo>
                  <a:lnTo>
                    <a:pt x="3" y="842"/>
                  </a:lnTo>
                  <a:lnTo>
                    <a:pt x="1" y="797"/>
                  </a:lnTo>
                  <a:lnTo>
                    <a:pt x="0" y="754"/>
                  </a:lnTo>
                  <a:lnTo>
                    <a:pt x="1" y="711"/>
                  </a:lnTo>
                  <a:lnTo>
                    <a:pt x="4" y="667"/>
                  </a:lnTo>
                  <a:lnTo>
                    <a:pt x="8" y="624"/>
                  </a:lnTo>
                  <a:lnTo>
                    <a:pt x="15" y="580"/>
                  </a:lnTo>
                  <a:lnTo>
                    <a:pt x="24" y="537"/>
                  </a:lnTo>
                  <a:lnTo>
                    <a:pt x="35" y="495"/>
                  </a:lnTo>
                  <a:lnTo>
                    <a:pt x="43" y="466"/>
                  </a:lnTo>
                  <a:lnTo>
                    <a:pt x="53" y="439"/>
                  </a:lnTo>
                  <a:lnTo>
                    <a:pt x="63" y="411"/>
                  </a:lnTo>
                  <a:lnTo>
                    <a:pt x="74" y="386"/>
                  </a:lnTo>
                  <a:lnTo>
                    <a:pt x="85" y="359"/>
                  </a:lnTo>
                  <a:lnTo>
                    <a:pt x="97" y="335"/>
                  </a:lnTo>
                  <a:lnTo>
                    <a:pt x="110"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49" y="63"/>
                  </a:lnTo>
                  <a:lnTo>
                    <a:pt x="368" y="53"/>
                  </a:lnTo>
                  <a:lnTo>
                    <a:pt x="389" y="43"/>
                  </a:lnTo>
                  <a:lnTo>
                    <a:pt x="409" y="35"/>
                  </a:lnTo>
                  <a:lnTo>
                    <a:pt x="430" y="26"/>
                  </a:lnTo>
                  <a:lnTo>
                    <a:pt x="451" y="19"/>
                  </a:lnTo>
                  <a:lnTo>
                    <a:pt x="471" y="14"/>
                  </a:lnTo>
                  <a:lnTo>
                    <a:pt x="492" y="9"/>
                  </a:lnTo>
                  <a:lnTo>
                    <a:pt x="513" y="5"/>
                  </a:lnTo>
                  <a:lnTo>
                    <a:pt x="534" y="3"/>
                  </a:lnTo>
                  <a:lnTo>
                    <a:pt x="555" y="0"/>
                  </a:lnTo>
                  <a:lnTo>
                    <a:pt x="576" y="0"/>
                  </a:lnTo>
                  <a:lnTo>
                    <a:pt x="597" y="0"/>
                  </a:lnTo>
                  <a:lnTo>
                    <a:pt x="618" y="3"/>
                  </a:lnTo>
                  <a:lnTo>
                    <a:pt x="639" y="5"/>
                  </a:lnTo>
                  <a:lnTo>
                    <a:pt x="660" y="9"/>
                  </a:lnTo>
                  <a:lnTo>
                    <a:pt x="681" y="14"/>
                  </a:lnTo>
                  <a:lnTo>
                    <a:pt x="702" y="19"/>
                  </a:lnTo>
                  <a:lnTo>
                    <a:pt x="723" y="26"/>
                  </a:lnTo>
                  <a:lnTo>
                    <a:pt x="744" y="35"/>
                  </a:lnTo>
                  <a:lnTo>
                    <a:pt x="764" y="43"/>
                  </a:lnTo>
                  <a:lnTo>
                    <a:pt x="784" y="53"/>
                  </a:lnTo>
                  <a:lnTo>
                    <a:pt x="804" y="63"/>
                  </a:lnTo>
                  <a:lnTo>
                    <a:pt x="823"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5" y="335"/>
                  </a:lnTo>
                  <a:lnTo>
                    <a:pt x="1068" y="359"/>
                  </a:lnTo>
                  <a:lnTo>
                    <a:pt x="1080" y="386"/>
                  </a:lnTo>
                  <a:lnTo>
                    <a:pt x="1091" y="411"/>
                  </a:lnTo>
                  <a:lnTo>
                    <a:pt x="1101" y="439"/>
                  </a:lnTo>
                  <a:lnTo>
                    <a:pt x="1110" y="466"/>
                  </a:lnTo>
                  <a:lnTo>
                    <a:pt x="1118" y="495"/>
                  </a:lnTo>
                  <a:close/>
                </a:path>
              </a:pathLst>
            </a:custGeom>
            <a:solidFill>
              <a:srgbClr val="54B84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7" name="Google Shape;957;p18"/>
            <p:cNvSpPr/>
            <p:nvPr/>
          </p:nvSpPr>
          <p:spPr>
            <a:xfrm>
              <a:off x="8786400" y="2828434"/>
              <a:ext cx="315162" cy="449646"/>
            </a:xfrm>
            <a:custGeom>
              <a:rect b="b" l="l" r="r" t="t"/>
              <a:pathLst>
                <a:path extrusionOk="0" h="1496" w="1131">
                  <a:moveTo>
                    <a:pt x="553" y="0"/>
                  </a:moveTo>
                  <a:lnTo>
                    <a:pt x="545" y="0"/>
                  </a:lnTo>
                  <a:lnTo>
                    <a:pt x="539" y="0"/>
                  </a:lnTo>
                  <a:lnTo>
                    <a:pt x="555" y="4"/>
                  </a:lnTo>
                  <a:lnTo>
                    <a:pt x="572" y="7"/>
                  </a:lnTo>
                  <a:lnTo>
                    <a:pt x="588" y="11"/>
                  </a:lnTo>
                  <a:lnTo>
                    <a:pt x="605" y="17"/>
                  </a:lnTo>
                  <a:lnTo>
                    <a:pt x="622" y="24"/>
                  </a:lnTo>
                  <a:lnTo>
                    <a:pt x="638" y="30"/>
                  </a:lnTo>
                  <a:lnTo>
                    <a:pt x="654" y="37"/>
                  </a:lnTo>
                  <a:lnTo>
                    <a:pt x="669" y="46"/>
                  </a:lnTo>
                  <a:lnTo>
                    <a:pt x="685" y="55"/>
                  </a:lnTo>
                  <a:lnTo>
                    <a:pt x="700" y="63"/>
                  </a:lnTo>
                  <a:lnTo>
                    <a:pt x="715" y="74"/>
                  </a:lnTo>
                  <a:lnTo>
                    <a:pt x="730" y="84"/>
                  </a:lnTo>
                  <a:lnTo>
                    <a:pt x="745" y="96"/>
                  </a:lnTo>
                  <a:lnTo>
                    <a:pt x="759" y="109"/>
                  </a:lnTo>
                  <a:lnTo>
                    <a:pt x="773" y="122"/>
                  </a:lnTo>
                  <a:lnTo>
                    <a:pt x="786"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0" y="367"/>
                  </a:lnTo>
                  <a:lnTo>
                    <a:pt x="926" y="389"/>
                  </a:lnTo>
                  <a:lnTo>
                    <a:pt x="932" y="411"/>
                  </a:lnTo>
                  <a:lnTo>
                    <a:pt x="937" y="434"/>
                  </a:lnTo>
                  <a:lnTo>
                    <a:pt x="943" y="470"/>
                  </a:lnTo>
                  <a:lnTo>
                    <a:pt x="948" y="506"/>
                  </a:lnTo>
                  <a:lnTo>
                    <a:pt x="951" y="541"/>
                  </a:lnTo>
                  <a:lnTo>
                    <a:pt x="952" y="578"/>
                  </a:lnTo>
                  <a:lnTo>
                    <a:pt x="952" y="614"/>
                  </a:lnTo>
                  <a:lnTo>
                    <a:pt x="950" y="650"/>
                  </a:lnTo>
                  <a:lnTo>
                    <a:pt x="946" y="686"/>
                  </a:lnTo>
                  <a:lnTo>
                    <a:pt x="941" y="721"/>
                  </a:lnTo>
                  <a:lnTo>
                    <a:pt x="934" y="756"/>
                  </a:lnTo>
                  <a:lnTo>
                    <a:pt x="926" y="791"/>
                  </a:lnTo>
                  <a:lnTo>
                    <a:pt x="916" y="825"/>
                  </a:lnTo>
                  <a:lnTo>
                    <a:pt x="905" y="858"/>
                  </a:lnTo>
                  <a:lnTo>
                    <a:pt x="893" y="890"/>
                  </a:lnTo>
                  <a:lnTo>
                    <a:pt x="879" y="922"/>
                  </a:lnTo>
                  <a:lnTo>
                    <a:pt x="863" y="953"/>
                  </a:lnTo>
                  <a:lnTo>
                    <a:pt x="847" y="983"/>
                  </a:lnTo>
                  <a:lnTo>
                    <a:pt x="829" y="1012"/>
                  </a:lnTo>
                  <a:lnTo>
                    <a:pt x="809" y="1039"/>
                  </a:lnTo>
                  <a:lnTo>
                    <a:pt x="788" y="1066"/>
                  </a:lnTo>
                  <a:lnTo>
                    <a:pt x="766" y="1091"/>
                  </a:lnTo>
                  <a:lnTo>
                    <a:pt x="743" y="1114"/>
                  </a:lnTo>
                  <a:lnTo>
                    <a:pt x="719" y="1136"/>
                  </a:lnTo>
                  <a:lnTo>
                    <a:pt x="693" y="1156"/>
                  </a:lnTo>
                  <a:lnTo>
                    <a:pt x="667" y="1175"/>
                  </a:lnTo>
                  <a:lnTo>
                    <a:pt x="639" y="1192"/>
                  </a:lnTo>
                  <a:lnTo>
                    <a:pt x="611" y="1206"/>
                  </a:lnTo>
                  <a:lnTo>
                    <a:pt x="580" y="1219"/>
                  </a:lnTo>
                  <a:lnTo>
                    <a:pt x="549" y="1229"/>
                  </a:lnTo>
                  <a:lnTo>
                    <a:pt x="517" y="1238"/>
                  </a:lnTo>
                  <a:lnTo>
                    <a:pt x="484" y="1245"/>
                  </a:lnTo>
                  <a:lnTo>
                    <a:pt x="449" y="1248"/>
                  </a:lnTo>
                  <a:lnTo>
                    <a:pt x="414" y="1249"/>
                  </a:lnTo>
                  <a:lnTo>
                    <a:pt x="396" y="1249"/>
                  </a:lnTo>
                  <a:lnTo>
                    <a:pt x="380" y="1248"/>
                  </a:lnTo>
                  <a:lnTo>
                    <a:pt x="362" y="1246"/>
                  </a:lnTo>
                  <a:lnTo>
                    <a:pt x="345" y="1243"/>
                  </a:lnTo>
                  <a:lnTo>
                    <a:pt x="329" y="1240"/>
                  </a:lnTo>
                  <a:lnTo>
                    <a:pt x="312" y="1237"/>
                  </a:lnTo>
                  <a:lnTo>
                    <a:pt x="297" y="1232"/>
                  </a:lnTo>
                  <a:lnTo>
                    <a:pt x="280" y="1227"/>
                  </a:lnTo>
                  <a:lnTo>
                    <a:pt x="265" y="1221"/>
                  </a:lnTo>
                  <a:lnTo>
                    <a:pt x="250" y="1215"/>
                  </a:lnTo>
                  <a:lnTo>
                    <a:pt x="235" y="1208"/>
                  </a:lnTo>
                  <a:lnTo>
                    <a:pt x="221" y="1200"/>
                  </a:lnTo>
                  <a:lnTo>
                    <a:pt x="206" y="1193"/>
                  </a:lnTo>
                  <a:lnTo>
                    <a:pt x="192" y="1184"/>
                  </a:lnTo>
                  <a:lnTo>
                    <a:pt x="179" y="1175"/>
                  </a:lnTo>
                  <a:lnTo>
                    <a:pt x="165" y="1165"/>
                  </a:lnTo>
                  <a:lnTo>
                    <a:pt x="152" y="1155"/>
                  </a:lnTo>
                  <a:lnTo>
                    <a:pt x="140" y="1145"/>
                  </a:lnTo>
                  <a:lnTo>
                    <a:pt x="127" y="1133"/>
                  </a:lnTo>
                  <a:lnTo>
                    <a:pt x="116" y="1122"/>
                  </a:lnTo>
                  <a:lnTo>
                    <a:pt x="104" y="1110"/>
                  </a:lnTo>
                  <a:lnTo>
                    <a:pt x="93" y="1098"/>
                  </a:lnTo>
                  <a:lnTo>
                    <a:pt x="82" y="1085"/>
                  </a:lnTo>
                  <a:lnTo>
                    <a:pt x="70" y="1071"/>
                  </a:lnTo>
                  <a:lnTo>
                    <a:pt x="51" y="1043"/>
                  </a:lnTo>
                  <a:lnTo>
                    <a:pt x="32" y="1013"/>
                  </a:lnTo>
                  <a:lnTo>
                    <a:pt x="15" y="982"/>
                  </a:lnTo>
                  <a:lnTo>
                    <a:pt x="0" y="949"/>
                  </a:lnTo>
                  <a:lnTo>
                    <a:pt x="6" y="977"/>
                  </a:lnTo>
                  <a:lnTo>
                    <a:pt x="13" y="1005"/>
                  </a:lnTo>
                  <a:lnTo>
                    <a:pt x="22" y="1033"/>
                  </a:lnTo>
                  <a:lnTo>
                    <a:pt x="31" y="1059"/>
                  </a:lnTo>
                  <a:lnTo>
                    <a:pt x="40" y="1086"/>
                  </a:lnTo>
                  <a:lnTo>
                    <a:pt x="51" y="1112"/>
                  </a:lnTo>
                  <a:lnTo>
                    <a:pt x="62" y="1138"/>
                  </a:lnTo>
                  <a:lnTo>
                    <a:pt x="74" y="1162"/>
                  </a:lnTo>
                  <a:lnTo>
                    <a:pt x="86" y="1186"/>
                  </a:lnTo>
                  <a:lnTo>
                    <a:pt x="99" y="1210"/>
                  </a:lnTo>
                  <a:lnTo>
                    <a:pt x="114" y="1232"/>
                  </a:lnTo>
                  <a:lnTo>
                    <a:pt x="129" y="1256"/>
                  </a:lnTo>
                  <a:lnTo>
                    <a:pt x="144" y="1277"/>
                  </a:lnTo>
                  <a:lnTo>
                    <a:pt x="160" y="1298"/>
                  </a:lnTo>
                  <a:lnTo>
                    <a:pt x="178" y="1317"/>
                  </a:lnTo>
                  <a:lnTo>
                    <a:pt x="194" y="1336"/>
                  </a:lnTo>
                  <a:lnTo>
                    <a:pt x="213" y="1354"/>
                  </a:lnTo>
                  <a:lnTo>
                    <a:pt x="232" y="1372"/>
                  </a:lnTo>
                  <a:lnTo>
                    <a:pt x="250" y="1387"/>
                  </a:lnTo>
                  <a:lnTo>
                    <a:pt x="270" y="1402"/>
                  </a:lnTo>
                  <a:lnTo>
                    <a:pt x="291" y="1417"/>
                  </a:lnTo>
                  <a:lnTo>
                    <a:pt x="312" y="1430"/>
                  </a:lnTo>
                  <a:lnTo>
                    <a:pt x="334" y="1442"/>
                  </a:lnTo>
                  <a:lnTo>
                    <a:pt x="357" y="1453"/>
                  </a:lnTo>
                  <a:lnTo>
                    <a:pt x="380" y="1463"/>
                  </a:lnTo>
                  <a:lnTo>
                    <a:pt x="403" y="1471"/>
                  </a:lnTo>
                  <a:lnTo>
                    <a:pt x="427" y="1479"/>
                  </a:lnTo>
                  <a:lnTo>
                    <a:pt x="451" y="1485"/>
                  </a:lnTo>
                  <a:lnTo>
                    <a:pt x="476" y="1490"/>
                  </a:lnTo>
                  <a:lnTo>
                    <a:pt x="501" y="1493"/>
                  </a:lnTo>
                  <a:lnTo>
                    <a:pt x="528" y="1495"/>
                  </a:lnTo>
                  <a:lnTo>
                    <a:pt x="553" y="1496"/>
                  </a:lnTo>
                  <a:lnTo>
                    <a:pt x="595" y="1494"/>
                  </a:lnTo>
                  <a:lnTo>
                    <a:pt x="636" y="1490"/>
                  </a:lnTo>
                  <a:lnTo>
                    <a:pt x="675" y="1482"/>
                  </a:lnTo>
                  <a:lnTo>
                    <a:pt x="712" y="1471"/>
                  </a:lnTo>
                  <a:lnTo>
                    <a:pt x="747" y="1458"/>
                  </a:lnTo>
                  <a:lnTo>
                    <a:pt x="782" y="1442"/>
                  </a:lnTo>
                  <a:lnTo>
                    <a:pt x="815" y="1423"/>
                  </a:lnTo>
                  <a:lnTo>
                    <a:pt x="847" y="1402"/>
                  </a:lnTo>
                  <a:lnTo>
                    <a:pt x="877" y="1379"/>
                  </a:lnTo>
                  <a:lnTo>
                    <a:pt x="904" y="1354"/>
                  </a:lnTo>
                  <a:lnTo>
                    <a:pt x="931" y="1327"/>
                  </a:lnTo>
                  <a:lnTo>
                    <a:pt x="956" y="1298"/>
                  </a:lnTo>
                  <a:lnTo>
                    <a:pt x="979" y="1267"/>
                  </a:lnTo>
                  <a:lnTo>
                    <a:pt x="1001" y="1234"/>
                  </a:lnTo>
                  <a:lnTo>
                    <a:pt x="1022" y="1199"/>
                  </a:lnTo>
                  <a:lnTo>
                    <a:pt x="1040" y="1164"/>
                  </a:lnTo>
                  <a:lnTo>
                    <a:pt x="1058" y="1128"/>
                  </a:lnTo>
                  <a:lnTo>
                    <a:pt x="1072" y="1089"/>
                  </a:lnTo>
                  <a:lnTo>
                    <a:pt x="1087" y="1049"/>
                  </a:lnTo>
                  <a:lnTo>
                    <a:pt x="1098" y="1009"/>
                  </a:lnTo>
                  <a:lnTo>
                    <a:pt x="1107" y="969"/>
                  </a:lnTo>
                  <a:lnTo>
                    <a:pt x="1115" y="927"/>
                  </a:lnTo>
                  <a:lnTo>
                    <a:pt x="1122" y="884"/>
                  </a:lnTo>
                  <a:lnTo>
                    <a:pt x="1126" y="842"/>
                  </a:lnTo>
                  <a:lnTo>
                    <a:pt x="1130" y="797"/>
                  </a:lnTo>
                  <a:lnTo>
                    <a:pt x="1131" y="754"/>
                  </a:lnTo>
                  <a:lnTo>
                    <a:pt x="1130" y="711"/>
                  </a:lnTo>
                  <a:lnTo>
                    <a:pt x="1126" y="667"/>
                  </a:lnTo>
                  <a:lnTo>
                    <a:pt x="1122" y="624"/>
                  </a:lnTo>
                  <a:lnTo>
                    <a:pt x="1114" y="580"/>
                  </a:lnTo>
                  <a:lnTo>
                    <a:pt x="1106" y="537"/>
                  </a:lnTo>
                  <a:lnTo>
                    <a:pt x="1095" y="495"/>
                  </a:lnTo>
                  <a:lnTo>
                    <a:pt x="1087" y="466"/>
                  </a:lnTo>
                  <a:lnTo>
                    <a:pt x="1078" y="439"/>
                  </a:lnTo>
                  <a:lnTo>
                    <a:pt x="1068" y="411"/>
                  </a:lnTo>
                  <a:lnTo>
                    <a:pt x="1057" y="386"/>
                  </a:lnTo>
                  <a:lnTo>
                    <a:pt x="1045" y="359"/>
                  </a:lnTo>
                  <a:lnTo>
                    <a:pt x="1032"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0" y="76"/>
                  </a:lnTo>
                  <a:lnTo>
                    <a:pt x="781" y="63"/>
                  </a:lnTo>
                  <a:lnTo>
                    <a:pt x="761" y="53"/>
                  </a:lnTo>
                  <a:lnTo>
                    <a:pt x="741" y="43"/>
                  </a:lnTo>
                  <a:lnTo>
                    <a:pt x="721" y="35"/>
                  </a:lnTo>
                  <a:lnTo>
                    <a:pt x="700" y="26"/>
                  </a:lnTo>
                  <a:lnTo>
                    <a:pt x="679" y="19"/>
                  </a:lnTo>
                  <a:lnTo>
                    <a:pt x="658" y="14"/>
                  </a:lnTo>
                  <a:lnTo>
                    <a:pt x="637" y="9"/>
                  </a:lnTo>
                  <a:lnTo>
                    <a:pt x="616" y="5"/>
                  </a:lnTo>
                  <a:lnTo>
                    <a:pt x="595" y="3"/>
                  </a:lnTo>
                  <a:lnTo>
                    <a:pt x="574" y="0"/>
                  </a:lnTo>
                  <a:lnTo>
                    <a:pt x="553" y="0"/>
                  </a:lnTo>
                  <a:close/>
                </a:path>
              </a:pathLst>
            </a:custGeom>
            <a:solidFill>
              <a:srgbClr val="49A8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58" name="Google Shape;958;p18"/>
          <p:cNvSpPr/>
          <p:nvPr/>
        </p:nvSpPr>
        <p:spPr>
          <a:xfrm>
            <a:off x="6282770" y="3611302"/>
            <a:ext cx="3955013" cy="3243859"/>
          </a:xfrm>
          <a:custGeom>
            <a:rect b="b" l="l" r="r" t="t"/>
            <a:pathLst>
              <a:path extrusionOk="0" h="1129" w="1524">
                <a:moveTo>
                  <a:pt x="1125" y="1129"/>
                </a:moveTo>
                <a:cubicBezTo>
                  <a:pt x="433" y="601"/>
                  <a:pt x="1332" y="93"/>
                  <a:pt x="1524" y="0"/>
                </a:cubicBezTo>
                <a:cubicBezTo>
                  <a:pt x="258" y="346"/>
                  <a:pt x="31" y="1014"/>
                  <a:pt x="0" y="1129"/>
                </a:cubicBezTo>
                <a:lnTo>
                  <a:pt x="1125" y="1129"/>
                </a:lnTo>
                <a:close/>
              </a:path>
            </a:pathLst>
          </a:custGeom>
          <a:solidFill>
            <a:srgbClr val="05515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59" name="Google Shape;959;p18"/>
          <p:cNvGrpSpPr/>
          <p:nvPr/>
        </p:nvGrpSpPr>
        <p:grpSpPr>
          <a:xfrm>
            <a:off x="8487090" y="3786211"/>
            <a:ext cx="469802" cy="784005"/>
            <a:chOff x="7444146" y="3706791"/>
            <a:chExt cx="469802" cy="784005"/>
          </a:xfrm>
        </p:grpSpPr>
        <p:sp>
          <p:nvSpPr>
            <p:cNvPr id="960" name="Google Shape;960;p18"/>
            <p:cNvSpPr/>
            <p:nvPr/>
          </p:nvSpPr>
          <p:spPr>
            <a:xfrm>
              <a:off x="7881356" y="3781114"/>
              <a:ext cx="0" cy="1503"/>
            </a:xfrm>
            <a:custGeom>
              <a:rect b="b" l="l" r="r" t="t"/>
              <a:pathLst>
                <a:path extrusionOk="0" h="1" w="120000">
                  <a:moveTo>
                    <a:pt x="0" y="0"/>
                  </a:moveTo>
                  <a:lnTo>
                    <a:pt x="0" y="1"/>
                  </a:lnTo>
                  <a:lnTo>
                    <a:pt x="0" y="1"/>
                  </a:lnTo>
                  <a:lnTo>
                    <a:pt x="0" y="1"/>
                  </a:lnTo>
                  <a:lnTo>
                    <a:pt x="0" y="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1" name="Google Shape;961;p18"/>
            <p:cNvSpPr/>
            <p:nvPr/>
          </p:nvSpPr>
          <p:spPr>
            <a:xfrm>
              <a:off x="7881356" y="3781114"/>
              <a:ext cx="1395" cy="1503"/>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2" name="Google Shape;962;p18"/>
            <p:cNvSpPr/>
            <p:nvPr/>
          </p:nvSpPr>
          <p:spPr>
            <a:xfrm>
              <a:off x="7879962" y="3781114"/>
              <a:ext cx="1395" cy="0"/>
            </a:xfrm>
            <a:custGeom>
              <a:rect b="b" l="l" r="r" t="t"/>
              <a:pathLst>
                <a:path extrusionOk="0" h="1" w="1">
                  <a:moveTo>
                    <a:pt x="1" y="0"/>
                  </a:moveTo>
                  <a:lnTo>
                    <a:pt x="1" y="0"/>
                  </a:lnTo>
                  <a:lnTo>
                    <a:pt x="0" y="0"/>
                  </a:lnTo>
                  <a:lnTo>
                    <a:pt x="1" y="0"/>
                  </a:lnTo>
                  <a:lnTo>
                    <a:pt x="1"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3" name="Google Shape;963;p18"/>
            <p:cNvSpPr/>
            <p:nvPr/>
          </p:nvSpPr>
          <p:spPr>
            <a:xfrm>
              <a:off x="7879962" y="3781114"/>
              <a:ext cx="0" cy="0"/>
            </a:xfrm>
            <a:custGeom>
              <a:rect b="b" l="l" r="r" t="t"/>
              <a:pathLst>
                <a:path extrusionOk="0" h="1" w="2">
                  <a:moveTo>
                    <a:pt x="0" y="0"/>
                  </a:moveTo>
                  <a:lnTo>
                    <a:pt x="0" y="0"/>
                  </a:lnTo>
                  <a:lnTo>
                    <a:pt x="0" y="0"/>
                  </a:lnTo>
                  <a:lnTo>
                    <a:pt x="0" y="0"/>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4" name="Google Shape;964;p18"/>
            <p:cNvSpPr/>
            <p:nvPr/>
          </p:nvSpPr>
          <p:spPr>
            <a:xfrm>
              <a:off x="7881356" y="3782618"/>
              <a:ext cx="1395" cy="1503"/>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5" name="Google Shape;965;p18"/>
            <p:cNvSpPr/>
            <p:nvPr/>
          </p:nvSpPr>
          <p:spPr>
            <a:xfrm>
              <a:off x="7879962" y="3781114"/>
              <a:ext cx="0" cy="0"/>
            </a:xfrm>
            <a:custGeom>
              <a:rect b="b" l="l" r="r" t="t"/>
              <a:pathLst>
                <a:path extrusionOk="0" h="1" w="120000">
                  <a:moveTo>
                    <a:pt x="0" y="0"/>
                  </a:moveTo>
                  <a:lnTo>
                    <a:pt x="0" y="0"/>
                  </a:lnTo>
                  <a:lnTo>
                    <a:pt x="0" y="0"/>
                  </a:lnTo>
                  <a:lnTo>
                    <a:pt x="0" y="0"/>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6" name="Google Shape;966;p18"/>
            <p:cNvSpPr/>
            <p:nvPr/>
          </p:nvSpPr>
          <p:spPr>
            <a:xfrm>
              <a:off x="7879962" y="3781114"/>
              <a:ext cx="1395" cy="1503"/>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7" name="Google Shape;967;p18"/>
            <p:cNvSpPr/>
            <p:nvPr/>
          </p:nvSpPr>
          <p:spPr>
            <a:xfrm>
              <a:off x="7879962" y="3781114"/>
              <a:ext cx="0" cy="0"/>
            </a:xfrm>
            <a:custGeom>
              <a:rect b="b" l="l" r="r" t="t"/>
              <a:pathLst>
                <a:path extrusionOk="0" h="120000" w="120000">
                  <a:moveTo>
                    <a:pt x="0" y="0"/>
                  </a:moveTo>
                  <a:lnTo>
                    <a:pt x="0" y="0"/>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8" name="Google Shape;968;p18"/>
            <p:cNvSpPr/>
            <p:nvPr/>
          </p:nvSpPr>
          <p:spPr>
            <a:xfrm>
              <a:off x="7879962" y="3781114"/>
              <a:ext cx="0" cy="0"/>
            </a:xfrm>
            <a:custGeom>
              <a:rect b="b" l="l" r="r" t="t"/>
              <a:pathLst>
                <a:path extrusionOk="0" h="1" w="1">
                  <a:moveTo>
                    <a:pt x="0" y="0"/>
                  </a:moveTo>
                  <a:lnTo>
                    <a:pt x="0" y="0"/>
                  </a:lnTo>
                  <a:lnTo>
                    <a:pt x="0" y="0"/>
                  </a:lnTo>
                  <a:lnTo>
                    <a:pt x="0" y="0"/>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9" name="Google Shape;969;p18"/>
            <p:cNvSpPr/>
            <p:nvPr/>
          </p:nvSpPr>
          <p:spPr>
            <a:xfrm>
              <a:off x="7881356" y="3781114"/>
              <a:ext cx="1395" cy="1503"/>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0" name="Google Shape;970;p18"/>
            <p:cNvSpPr/>
            <p:nvPr/>
          </p:nvSpPr>
          <p:spPr>
            <a:xfrm rot="-505738">
              <a:off x="7473846" y="3734003"/>
              <a:ext cx="403333" cy="434950"/>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1" name="Google Shape;971;p18"/>
            <p:cNvSpPr/>
            <p:nvPr/>
          </p:nvSpPr>
          <p:spPr>
            <a:xfrm rot="-505738">
              <a:off x="7650023" y="4041748"/>
              <a:ext cx="136448" cy="441432"/>
            </a:xfrm>
            <a:custGeom>
              <a:rect b="b" l="l" r="r" t="t"/>
              <a:pathLst>
                <a:path extrusionOk="0" h="681" w="227">
                  <a:moveTo>
                    <a:pt x="113" y="681"/>
                  </a:moveTo>
                  <a:lnTo>
                    <a:pt x="0" y="113"/>
                  </a:lnTo>
                  <a:lnTo>
                    <a:pt x="94" y="0"/>
                  </a:lnTo>
                  <a:lnTo>
                    <a:pt x="227" y="113"/>
                  </a:lnTo>
                  <a:lnTo>
                    <a:pt x="113" y="68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2" name="Google Shape;972;p18"/>
            <p:cNvSpPr/>
            <p:nvPr/>
          </p:nvSpPr>
          <p:spPr>
            <a:xfrm rot="-505738">
              <a:off x="7516612" y="3781316"/>
              <a:ext cx="317978" cy="341607"/>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18"/>
            <p:cNvSpPr txBox="1"/>
            <p:nvPr/>
          </p:nvSpPr>
          <p:spPr>
            <a:xfrm rot="-505738">
              <a:off x="7470436" y="3771698"/>
              <a:ext cx="4187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EABB22"/>
                  </a:solidFill>
                  <a:latin typeface="Calibri"/>
                  <a:ea typeface="Calibri"/>
                  <a:cs typeface="Calibri"/>
                  <a:sym typeface="Calibri"/>
                </a:rPr>
                <a:t>01</a:t>
              </a:r>
              <a:endParaRPr/>
            </a:p>
          </p:txBody>
        </p:sp>
      </p:grpSp>
      <p:grpSp>
        <p:nvGrpSpPr>
          <p:cNvPr id="974" name="Google Shape;974;p18"/>
          <p:cNvGrpSpPr/>
          <p:nvPr/>
        </p:nvGrpSpPr>
        <p:grpSpPr>
          <a:xfrm>
            <a:off x="7352960" y="4374401"/>
            <a:ext cx="2271429" cy="2261454"/>
            <a:chOff x="5909749" y="4534536"/>
            <a:chExt cx="2271429" cy="2261454"/>
          </a:xfrm>
        </p:grpSpPr>
        <p:sp>
          <p:nvSpPr>
            <p:cNvPr id="975" name="Google Shape;975;p18"/>
            <p:cNvSpPr/>
            <p:nvPr/>
          </p:nvSpPr>
          <p:spPr>
            <a:xfrm>
              <a:off x="8179783" y="4534536"/>
              <a:ext cx="1395" cy="1503"/>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6" name="Google Shape;976;p18"/>
            <p:cNvSpPr/>
            <p:nvPr/>
          </p:nvSpPr>
          <p:spPr>
            <a:xfrm>
              <a:off x="8179783" y="4534536"/>
              <a:ext cx="0" cy="0"/>
            </a:xfrm>
            <a:custGeom>
              <a:rect b="b" l="l" r="r" t="t"/>
              <a:pathLst>
                <a:path extrusionOk="0" h="120000" w="120000">
                  <a:moveTo>
                    <a:pt x="0" y="0"/>
                  </a:moveTo>
                  <a:lnTo>
                    <a:pt x="0" y="0"/>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7" name="Google Shape;977;p18"/>
            <p:cNvSpPr/>
            <p:nvPr/>
          </p:nvSpPr>
          <p:spPr>
            <a:xfrm>
              <a:off x="8179783" y="4534536"/>
              <a:ext cx="0" cy="0"/>
            </a:xfrm>
            <a:custGeom>
              <a:rect b="b" l="l" r="r" t="t"/>
              <a:pathLst>
                <a:path extrusionOk="0" h="120000" w="120000">
                  <a:moveTo>
                    <a:pt x="0" y="0"/>
                  </a:moveTo>
                  <a:lnTo>
                    <a:pt x="0" y="0"/>
                  </a:lnTo>
                  <a:lnTo>
                    <a:pt x="0" y="0"/>
                  </a:lnTo>
                  <a:lnTo>
                    <a:pt x="0" y="0"/>
                  </a:lnTo>
                  <a:lnTo>
                    <a:pt x="0" y="0"/>
                  </a:lnTo>
                  <a:lnTo>
                    <a:pt x="0" y="0"/>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8" name="Google Shape;978;p18"/>
            <p:cNvSpPr/>
            <p:nvPr/>
          </p:nvSpPr>
          <p:spPr>
            <a:xfrm>
              <a:off x="8179783" y="4534536"/>
              <a:ext cx="1395" cy="1503"/>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9" name="Google Shape;979;p18"/>
            <p:cNvSpPr/>
            <p:nvPr/>
          </p:nvSpPr>
          <p:spPr>
            <a:xfrm rot="589636">
              <a:off x="6070702" y="5123380"/>
              <a:ext cx="185737" cy="604133"/>
            </a:xfrm>
            <a:custGeom>
              <a:rect b="b" l="l" r="r" t="t"/>
              <a:pathLst>
                <a:path extrusionOk="0" h="932" w="309">
                  <a:moveTo>
                    <a:pt x="153" y="932"/>
                  </a:moveTo>
                  <a:lnTo>
                    <a:pt x="0" y="156"/>
                  </a:lnTo>
                  <a:lnTo>
                    <a:pt x="127" y="0"/>
                  </a:lnTo>
                  <a:lnTo>
                    <a:pt x="309" y="156"/>
                  </a:lnTo>
                  <a:lnTo>
                    <a:pt x="153" y="932"/>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0" name="Google Shape;980;p18"/>
            <p:cNvSpPr/>
            <p:nvPr/>
          </p:nvSpPr>
          <p:spPr>
            <a:xfrm rot="589636">
              <a:off x="5956385" y="4706386"/>
              <a:ext cx="550000" cy="59376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1" name="Google Shape;981;p18"/>
            <p:cNvSpPr/>
            <p:nvPr/>
          </p:nvSpPr>
          <p:spPr>
            <a:xfrm rot="589636">
              <a:off x="6014691" y="4769262"/>
              <a:ext cx="433388" cy="468009"/>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2" name="Google Shape;982;p18"/>
            <p:cNvSpPr txBox="1"/>
            <p:nvPr/>
          </p:nvSpPr>
          <p:spPr>
            <a:xfrm rot="589636">
              <a:off x="5983561" y="4753284"/>
              <a:ext cx="49565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0289AE"/>
                  </a:solidFill>
                  <a:latin typeface="Calibri"/>
                  <a:ea typeface="Calibri"/>
                  <a:cs typeface="Calibri"/>
                  <a:sym typeface="Calibri"/>
                </a:rPr>
                <a:t>02</a:t>
              </a:r>
              <a:endParaRPr/>
            </a:p>
          </p:txBody>
        </p:sp>
        <p:sp>
          <p:nvSpPr>
            <p:cNvPr id="983" name="Google Shape;983;p18"/>
            <p:cNvSpPr/>
            <p:nvPr/>
          </p:nvSpPr>
          <p:spPr>
            <a:xfrm rot="-598512">
              <a:off x="6721870" y="6046308"/>
              <a:ext cx="225410" cy="735720"/>
            </a:xfrm>
            <a:custGeom>
              <a:rect b="b" l="l" r="r" t="t"/>
              <a:pathLst>
                <a:path extrusionOk="0" h="1135" w="375">
                  <a:moveTo>
                    <a:pt x="186" y="1135"/>
                  </a:moveTo>
                  <a:lnTo>
                    <a:pt x="0" y="189"/>
                  </a:lnTo>
                  <a:lnTo>
                    <a:pt x="156" y="0"/>
                  </a:lnTo>
                  <a:lnTo>
                    <a:pt x="375" y="189"/>
                  </a:lnTo>
                  <a:lnTo>
                    <a:pt x="186" y="1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4" name="Google Shape;984;p18"/>
            <p:cNvSpPr/>
            <p:nvPr/>
          </p:nvSpPr>
          <p:spPr>
            <a:xfrm rot="-598512">
              <a:off x="6412108" y="5506810"/>
              <a:ext cx="670819" cy="724700"/>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5" name="Google Shape;985;p18"/>
            <p:cNvSpPr/>
            <p:nvPr/>
          </p:nvSpPr>
          <p:spPr>
            <a:xfrm rot="-598512">
              <a:off x="6483036" y="5584595"/>
              <a:ext cx="528962" cy="569130"/>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6" name="Google Shape;986;p18"/>
            <p:cNvSpPr txBox="1"/>
            <p:nvPr/>
          </p:nvSpPr>
          <p:spPr>
            <a:xfrm rot="-598512">
              <a:off x="6444126" y="5574573"/>
              <a:ext cx="601447"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rgbClr val="62A844"/>
                  </a:solidFill>
                  <a:latin typeface="Calibri"/>
                  <a:ea typeface="Calibri"/>
                  <a:cs typeface="Calibri"/>
                  <a:sym typeface="Calibri"/>
                </a:rPr>
                <a:t>03</a:t>
              </a:r>
              <a:endParaRPr/>
            </a:p>
          </p:txBody>
        </p:sp>
      </p:grpSp>
      <p:sp>
        <p:nvSpPr>
          <p:cNvPr id="987" name="Google Shape;987;p18"/>
          <p:cNvSpPr txBox="1"/>
          <p:nvPr/>
        </p:nvSpPr>
        <p:spPr>
          <a:xfrm>
            <a:off x="429125" y="354075"/>
            <a:ext cx="8214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Más información: GreenComp y la sostenibilidad práctica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88" name="Google Shape;988;p18"/>
          <p:cNvCxnSpPr/>
          <p:nvPr/>
        </p:nvCxnSpPr>
        <p:spPr>
          <a:xfrm>
            <a:off x="0" y="1469506"/>
            <a:ext cx="7252138" cy="0"/>
          </a:xfrm>
          <a:prstGeom prst="straightConnector1">
            <a:avLst/>
          </a:prstGeom>
          <a:noFill/>
          <a:ln cap="flat" cmpd="sng" w="34925">
            <a:solidFill>
              <a:srgbClr val="62A844"/>
            </a:solidFill>
            <a:prstDash val="dot"/>
            <a:miter lim="8000"/>
            <a:headEnd len="sm" w="sm" type="none"/>
            <a:tailEnd len="sm" w="sm" type="none"/>
          </a:ln>
        </p:spPr>
      </p:cxnSp>
      <p:sp>
        <p:nvSpPr>
          <p:cNvPr id="989" name="Google Shape;989;p18"/>
          <p:cNvSpPr/>
          <p:nvPr/>
        </p:nvSpPr>
        <p:spPr>
          <a:xfrm flipH="1">
            <a:off x="9015101" y="5904531"/>
            <a:ext cx="2445365" cy="95654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262626"/>
                </a:solidFill>
                <a:latin typeface="Calibri"/>
                <a:ea typeface="Calibri"/>
                <a:cs typeface="Calibri"/>
                <a:sym typeface="Calibri"/>
              </a:rPr>
              <a:t>Puedes descargar GreenComp </a:t>
            </a:r>
            <a:r>
              <a:rPr b="1" lang="en-US" sz="1800" u="sng">
                <a:solidFill>
                  <a:srgbClr val="262626"/>
                </a:solidFill>
                <a:latin typeface="Calibri"/>
                <a:ea typeface="Calibri"/>
                <a:cs typeface="Calibri"/>
                <a:sym typeface="Calibri"/>
                <a:hlinkClick r:id="rId3">
                  <a:extLst>
                    <a:ext uri="{A12FA001-AC4F-418D-AE19-62706E023703}">
                      <ahyp:hlinkClr val="tx"/>
                    </a:ext>
                  </a:extLst>
                </a:hlinkClick>
              </a:rPr>
              <a:t>aquí</a:t>
            </a:r>
            <a:endParaRPr b="1" sz="1800">
              <a:solidFill>
                <a:srgbClr val="262626"/>
              </a:solidFill>
              <a:latin typeface="Calibri"/>
              <a:ea typeface="Calibri"/>
              <a:cs typeface="Calibri"/>
              <a:sym typeface="Calibri"/>
            </a:endParaRPr>
          </a:p>
          <a:p>
            <a:pPr indent="-171450" lvl="0" marL="285750" marR="0" rtl="0" algn="l">
              <a:lnSpc>
                <a:spcPct val="120000"/>
              </a:lnSpc>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
        <p:nvSpPr>
          <p:cNvPr id="990" name="Google Shape;990;p18"/>
          <p:cNvSpPr/>
          <p:nvPr/>
        </p:nvSpPr>
        <p:spPr>
          <a:xfrm flipH="1">
            <a:off x="596767" y="1708308"/>
            <a:ext cx="6514800" cy="4939800"/>
          </a:xfrm>
          <a:prstGeom prst="rect">
            <a:avLst/>
          </a:prstGeom>
          <a:noFill/>
          <a:ln>
            <a:noFill/>
          </a:ln>
        </p:spPr>
        <p:txBody>
          <a:bodyPr anchorCtr="0" anchor="t" bIns="45700" lIns="91425" spcFirstLastPara="1" rIns="91425" wrap="square" tIns="45700">
            <a:spAutoFit/>
          </a:bodyPr>
          <a:lstStyle/>
          <a:p>
            <a:pPr indent="0" lvl="0" marL="0" marR="0" rtl="0" algn="l">
              <a:lnSpc>
                <a:spcPct val="103000"/>
              </a:lnSpc>
              <a:spcBef>
                <a:spcPts val="0"/>
              </a:spcBef>
              <a:spcAft>
                <a:spcPts val="0"/>
              </a:spcAft>
              <a:buNone/>
            </a:pPr>
            <a:r>
              <a:rPr b="1" lang="en-US" sz="1900">
                <a:solidFill>
                  <a:srgbClr val="0289AE"/>
                </a:solidFill>
                <a:latin typeface="Calibri"/>
                <a:ea typeface="Calibri"/>
                <a:cs typeface="Calibri"/>
                <a:sym typeface="Calibri"/>
              </a:rPr>
              <a:t>El marco GreenComp fomenta el aprendizaje sobre sostenibilidad a través de cuatro grandes áreas de competencia:</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Incorporar los valores de la sostenibilidad</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Aceptar la complejidad de la sostenibilidad</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Visualizar futuros sostenibles</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Actuar en favor de la sostenibilidad</a:t>
            </a:r>
            <a:endParaRPr sz="1300"/>
          </a:p>
          <a:p>
            <a:pPr indent="-171450" lvl="0" marL="285750" marR="0" rtl="0" algn="l">
              <a:lnSpc>
                <a:spcPct val="114444"/>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a:p>
            <a:pPr indent="0" lvl="0" marL="0" marR="0" rtl="0" algn="l">
              <a:lnSpc>
                <a:spcPct val="103000"/>
              </a:lnSpc>
              <a:spcBef>
                <a:spcPts val="0"/>
              </a:spcBef>
              <a:spcAft>
                <a:spcPts val="0"/>
              </a:spcAft>
              <a:buNone/>
            </a:pPr>
            <a:r>
              <a:rPr b="1" lang="en-US" sz="1900">
                <a:solidFill>
                  <a:srgbClr val="0289AE"/>
                </a:solidFill>
                <a:latin typeface="Calibri"/>
                <a:ea typeface="Calibri"/>
                <a:cs typeface="Calibri"/>
                <a:sym typeface="Calibri"/>
              </a:rPr>
              <a:t>En el sector hotelero, esto ayuda a los profesionales a reforzar:</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el pensamiento empresarial sostenible</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la eficiencia en el uso de los recursos</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la toma de decisiones responsables con el medio ambiente</a:t>
            </a:r>
            <a:endParaRPr sz="1300"/>
          </a:p>
          <a:p>
            <a:pPr indent="-171450" lvl="0" marL="285750" marR="0" rtl="0" algn="l">
              <a:lnSpc>
                <a:spcPct val="114444"/>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a:p>
            <a:pPr indent="0" lvl="0" marL="0" marR="0" rtl="0" algn="l">
              <a:lnSpc>
                <a:spcPct val="114444"/>
              </a:lnSpc>
              <a:spcBef>
                <a:spcPts val="0"/>
              </a:spcBef>
              <a:spcAft>
                <a:spcPts val="0"/>
              </a:spcAft>
              <a:buNone/>
            </a:pPr>
            <a:r>
              <a:rPr b="1" lang="en-US" sz="1700">
                <a:solidFill>
                  <a:srgbClr val="0289AE"/>
                </a:solidFill>
                <a:latin typeface="Calibri"/>
                <a:ea typeface="Calibri"/>
                <a:cs typeface="Calibri"/>
                <a:sym typeface="Calibri"/>
              </a:rPr>
              <a:t>Tarea de reflexión</a:t>
            </a:r>
            <a:br>
              <a:rPr lang="en-US" sz="1700">
                <a:solidFill>
                  <a:srgbClr val="262626"/>
                </a:solidFill>
                <a:latin typeface="Calibri"/>
                <a:ea typeface="Calibri"/>
                <a:cs typeface="Calibri"/>
                <a:sym typeface="Calibri"/>
              </a:rPr>
            </a:br>
            <a:r>
              <a:rPr lang="en-US" sz="1700">
                <a:solidFill>
                  <a:srgbClr val="262626"/>
                </a:solidFill>
                <a:latin typeface="Calibri"/>
                <a:ea typeface="Calibri"/>
                <a:cs typeface="Calibri"/>
                <a:sym typeface="Calibri"/>
              </a:rPr>
              <a:t>Escribe entre 100 y 150 palabras:</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¿Qué idea de GreenComp ya se aplica en tu lugar de trabajo?</a:t>
            </a:r>
            <a:endParaRPr sz="1300"/>
          </a:p>
          <a:p>
            <a:pPr indent="-279400" lvl="0" marL="285750" marR="0" rtl="0" algn="l">
              <a:lnSpc>
                <a:spcPct val="114444"/>
              </a:lnSpc>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¿Cuál aún tiene que integrarse en las operaciones diarias?</a:t>
            </a:r>
            <a:endParaRPr sz="1300"/>
          </a:p>
          <a:p>
            <a:pPr indent="0" lvl="0" marL="0" marR="0" rtl="0" algn="l">
              <a:lnSpc>
                <a:spcPct val="114444"/>
              </a:lnSpc>
              <a:spcBef>
                <a:spcPts val="0"/>
              </a:spcBef>
              <a:spcAft>
                <a:spcPts val="0"/>
              </a:spcAft>
              <a:buNone/>
            </a:pPr>
            <a:r>
              <a:t/>
            </a:r>
            <a:endParaRPr sz="1800">
              <a:solidFill>
                <a:srgbClr val="262626"/>
              </a:solidFill>
              <a:latin typeface="Calibri"/>
              <a:ea typeface="Calibri"/>
              <a:cs typeface="Calibri"/>
              <a:sym typeface="Calibri"/>
            </a:endParaRPr>
          </a:p>
          <a:p>
            <a:pPr indent="-171450" lvl="0" marL="285750" marR="0" rtl="0" algn="l">
              <a:lnSpc>
                <a:spcPct val="114444"/>
              </a:lnSpc>
              <a:spcBef>
                <a:spcPts val="0"/>
              </a:spcBef>
              <a:spcAft>
                <a:spcPts val="0"/>
              </a:spcAft>
              <a:buClr>
                <a:srgbClr val="62A844"/>
              </a:buClr>
              <a:buSzPts val="1800"/>
              <a:buFont typeface="Arial"/>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19"/>
          <p:cNvSpPr txBox="1"/>
          <p:nvPr>
            <p:ph idx="2" type="body"/>
          </p:nvPr>
        </p:nvSpPr>
        <p:spPr>
          <a:xfrm>
            <a:off x="638985" y="1549737"/>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02</a:t>
            </a:r>
            <a:endParaRPr/>
          </a:p>
        </p:txBody>
      </p:sp>
      <p:pic>
        <p:nvPicPr>
          <p:cNvPr id="997" name="Google Shape;997;p19"/>
          <p:cNvPicPr preferRelativeResize="0"/>
          <p:nvPr/>
        </p:nvPicPr>
        <p:blipFill>
          <a:blip r:embed="rId3">
            <a:alphaModFix/>
          </a:blip>
          <a:stretch>
            <a:fillRect/>
          </a:stretch>
        </p:blipFill>
        <p:spPr>
          <a:xfrm>
            <a:off x="3732250" y="601787"/>
            <a:ext cx="8459750" cy="5579825"/>
          </a:xfrm>
          <a:prstGeom prst="rect">
            <a:avLst/>
          </a:prstGeom>
          <a:noFill/>
          <a:ln>
            <a:noFill/>
          </a:ln>
        </p:spPr>
      </p:pic>
      <p:sp>
        <p:nvSpPr>
          <p:cNvPr id="998" name="Google Shape;998;p19"/>
          <p:cNvSpPr txBox="1"/>
          <p:nvPr>
            <p:ph idx="1" type="body"/>
          </p:nvPr>
        </p:nvSpPr>
        <p:spPr>
          <a:xfrm>
            <a:off x="3969395" y="1413000"/>
            <a:ext cx="5916000" cy="4711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3333"/>
              </a:lnSpc>
              <a:spcBef>
                <a:spcPts val="0"/>
              </a:spcBef>
              <a:spcAft>
                <a:spcPts val="0"/>
              </a:spcAft>
              <a:buClr>
                <a:schemeClr val="lt1"/>
              </a:buClr>
              <a:buSzPts val="4800"/>
              <a:buNone/>
            </a:pPr>
            <a:r>
              <a:rPr b="1" lang="en-US"/>
              <a:t>Rutinas sostenibles por departamento</a:t>
            </a:r>
            <a:endParaRPr b="1"/>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400"/>
              <a:buNone/>
            </a:pPr>
            <a:r>
              <a:rPr lang="en-US" sz="2400"/>
              <a:t>Medidas específicas para cada función en recepción, limpieza, cocina, mantenimiento y aprovisionamiento.  Analizar cómo cada departamento puede plasmar la sostenibilidad en rutinas, responsabilidades y estándares de servicio repetibles.</a:t>
            </a:r>
            <a:endParaRPr/>
          </a:p>
          <a:p>
            <a:pPr indent="0" lvl="0" marL="0" rtl="0" algn="l">
              <a:lnSpc>
                <a:spcPct val="90000"/>
              </a:lnSpc>
              <a:spcBef>
                <a:spcPts val="1000"/>
              </a:spcBef>
              <a:spcAft>
                <a:spcPts val="0"/>
              </a:spcAft>
              <a:buClr>
                <a:schemeClr val="lt1"/>
              </a:buClr>
              <a:buSzPts val="2200"/>
              <a:buNone/>
            </a:pPr>
            <a:r>
              <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pic>
        <p:nvPicPr>
          <p:cNvPr id="1004" name="Google Shape;1004;p20"/>
          <p:cNvPicPr preferRelativeResize="0"/>
          <p:nvPr/>
        </p:nvPicPr>
        <p:blipFill rotWithShape="1">
          <a:blip r:embed="rId3">
            <a:alphaModFix/>
          </a:blip>
          <a:srcRect b="0" l="0" r="0" t="0"/>
          <a:stretch/>
        </p:blipFill>
        <p:spPr>
          <a:xfrm>
            <a:off x="5914663" y="1195258"/>
            <a:ext cx="5639592" cy="4813795"/>
          </a:xfrm>
          <a:prstGeom prst="rect">
            <a:avLst/>
          </a:prstGeom>
          <a:noFill/>
          <a:ln>
            <a:noFill/>
          </a:ln>
        </p:spPr>
      </p:pic>
      <p:sp>
        <p:nvSpPr>
          <p:cNvPr id="1005" name="Google Shape;1005;p20"/>
          <p:cNvSpPr txBox="1"/>
          <p:nvPr/>
        </p:nvSpPr>
        <p:spPr>
          <a:xfrm>
            <a:off x="429114" y="354068"/>
            <a:ext cx="649261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Recepción: rutinas sostenibles de atención al cliente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06" name="Google Shape;1006;p20"/>
          <p:cNvCxnSpPr/>
          <p:nvPr/>
        </p:nvCxnSpPr>
        <p:spPr>
          <a:xfrm>
            <a:off x="0" y="1469506"/>
            <a:ext cx="7252138" cy="0"/>
          </a:xfrm>
          <a:prstGeom prst="straightConnector1">
            <a:avLst/>
          </a:prstGeom>
          <a:noFill/>
          <a:ln cap="flat" cmpd="sng" w="34925">
            <a:solidFill>
              <a:srgbClr val="62A844"/>
            </a:solidFill>
            <a:prstDash val="dot"/>
            <a:miter lim="8000"/>
            <a:headEnd len="sm" w="sm" type="none"/>
            <a:tailEnd len="sm" w="sm" type="none"/>
          </a:ln>
        </p:spPr>
      </p:cxnSp>
      <p:sp>
        <p:nvSpPr>
          <p:cNvPr id="1007" name="Google Shape;1007;p20"/>
          <p:cNvSpPr/>
          <p:nvPr/>
        </p:nvSpPr>
        <p:spPr>
          <a:xfrm flipH="1">
            <a:off x="531797" y="1469506"/>
            <a:ext cx="5744405" cy="5478423"/>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b="1" i="1" lang="en-US" sz="1600">
                <a:solidFill>
                  <a:srgbClr val="262626"/>
                </a:solidFill>
                <a:latin typeface="Calibri"/>
                <a:ea typeface="Calibri"/>
                <a:cs typeface="Calibri"/>
                <a:sym typeface="Calibri"/>
              </a:rPr>
              <a:t>La recepción es un punto de contacto clave para la sostenibilidad, ya que influye en la información, las expectativas y las decisiones de los huéspedes.</a:t>
            </a:r>
            <a:endParaRPr sz="1200"/>
          </a:p>
          <a:p>
            <a:pPr indent="0" lvl="0" marL="0" marR="0" rtl="0" algn="l">
              <a:lnSpc>
                <a:spcPct val="108888"/>
              </a:lnSpc>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Entre las rutinas diarias sencillas y eficaces se incluyen:</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promover el transporte público, las rutas a pie y la movilidad local de menor impacto</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reducir la impresión innecesaria cuando sea posible utilizar confirmaciones digitales</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explicar las opciones de toallas y ropa de cama de forma clara y positiva</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recomendar productores locales y empresas colaboradoras con certificación ecológica</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comunicar rápidamente los problemas de mantenimiento, como quejas sobre la temperatura o fugas</a:t>
            </a:r>
            <a:endParaRPr sz="1600">
              <a:solidFill>
                <a:srgbClr val="262626"/>
              </a:solidFill>
              <a:latin typeface="Calibri"/>
              <a:ea typeface="Calibri"/>
              <a:cs typeface="Calibri"/>
              <a:sym typeface="Calibri"/>
            </a:endParaRPr>
          </a:p>
          <a:p>
            <a:pPr indent="-171450" lvl="0" marL="285750" marR="0" rtl="0" algn="l">
              <a:lnSpc>
                <a:spcPct val="108888"/>
              </a:lnSpc>
              <a:spcBef>
                <a:spcPts val="0"/>
              </a:spcBef>
              <a:spcAft>
                <a:spcPts val="0"/>
              </a:spcAft>
              <a:buClr>
                <a:srgbClr val="62A844"/>
              </a:buClr>
              <a:buSzPts val="1800"/>
              <a:buFont typeface="Arial"/>
              <a:buNone/>
            </a:pPr>
            <a:r>
              <a:t/>
            </a:r>
            <a:endParaRPr sz="16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800">
                <a:solidFill>
                  <a:srgbClr val="0289AE"/>
                </a:solidFill>
                <a:latin typeface="Calibri"/>
                <a:ea typeface="Calibri"/>
                <a:cs typeface="Calibri"/>
                <a:sym typeface="Calibri"/>
              </a:rPr>
              <a:t>Principio de servicio:</a:t>
            </a:r>
            <a:endParaRPr sz="12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Apoyar las decisiones de los huéspedes con indicaciones amables y en un lenguaje sencillo.</a:t>
            </a:r>
            <a:endParaRPr sz="1200"/>
          </a:p>
        </p:txBody>
      </p:sp>
      <p:sp>
        <p:nvSpPr>
          <p:cNvPr id="1008" name="Google Shape;1008;p20"/>
          <p:cNvSpPr/>
          <p:nvPr/>
        </p:nvSpPr>
        <p:spPr>
          <a:xfrm>
            <a:off x="6795731" y="6130301"/>
            <a:ext cx="4630852"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09" name="Google Shape;1009;p20"/>
          <p:cNvSpPr txBox="1"/>
          <p:nvPr/>
        </p:nvSpPr>
        <p:spPr>
          <a:xfrm>
            <a:off x="6921730" y="6116635"/>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010" name="Google Shape;1010;p20"/>
          <p:cNvSpPr txBox="1"/>
          <p:nvPr/>
        </p:nvSpPr>
        <p:spPr>
          <a:xfrm>
            <a:off x="7677731" y="619357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M3</a:t>
            </a:r>
            <a:endParaRPr/>
          </a:p>
        </p:txBody>
      </p:sp>
      <p:sp>
        <p:nvSpPr>
          <p:cNvPr id="1011" name="Google Shape;1011;p20"/>
          <p:cNvSpPr txBox="1"/>
          <p:nvPr/>
        </p:nvSpPr>
        <p:spPr>
          <a:xfrm>
            <a:off x="8271730" y="6208968"/>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a:t>
            </a:r>
            <a:r>
              <a:rPr b="0" i="0" lang="en-US" sz="1200">
                <a:solidFill>
                  <a:srgbClr val="262626"/>
                </a:solidFill>
                <a:latin typeface="Calibri"/>
                <a:ea typeface="Calibri"/>
                <a:cs typeface="Calibri"/>
                <a:sym typeface="Calibri"/>
              </a:rPr>
              <a:t>Diseño sostenible de la experiencia del cliente</a:t>
            </a:r>
            <a:endParaRPr/>
          </a:p>
        </p:txBody>
      </p:sp>
      <p:pic>
        <p:nvPicPr>
          <p:cNvPr id="1012" name="Google Shape;1012;p20"/>
          <p:cNvPicPr preferRelativeResize="0"/>
          <p:nvPr/>
        </p:nvPicPr>
        <p:blipFill rotWithShape="1">
          <a:blip r:embed="rId4">
            <a:alphaModFix/>
          </a:blip>
          <a:srcRect b="0" l="0" r="0" t="0"/>
          <a:stretch/>
        </p:blipFill>
        <p:spPr>
          <a:xfrm>
            <a:off x="9018977" y="4133873"/>
            <a:ext cx="705320" cy="42731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pic>
        <p:nvPicPr>
          <p:cNvPr id="1018" name="Google Shape;1018;p21"/>
          <p:cNvPicPr preferRelativeResize="0"/>
          <p:nvPr/>
        </p:nvPicPr>
        <p:blipFill rotWithShape="1">
          <a:blip r:embed="rId3">
            <a:alphaModFix/>
          </a:blip>
          <a:srcRect b="0" l="0" r="0" t="0"/>
          <a:stretch/>
        </p:blipFill>
        <p:spPr>
          <a:xfrm>
            <a:off x="6795731" y="935114"/>
            <a:ext cx="4755467" cy="5081447"/>
          </a:xfrm>
          <a:prstGeom prst="rect">
            <a:avLst/>
          </a:prstGeom>
          <a:noFill/>
          <a:ln>
            <a:noFill/>
          </a:ln>
        </p:spPr>
      </p:pic>
      <p:sp>
        <p:nvSpPr>
          <p:cNvPr id="1019" name="Google Shape;1019;p21"/>
          <p:cNvSpPr txBox="1"/>
          <p:nvPr/>
        </p:nvSpPr>
        <p:spPr>
          <a:xfrm>
            <a:off x="429115" y="354068"/>
            <a:ext cx="876568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Limpieza: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Cuidado de las habitaciones con bajo impacto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20" name="Google Shape;1020;p21"/>
          <p:cNvCxnSpPr/>
          <p:nvPr/>
        </p:nvCxnSpPr>
        <p:spPr>
          <a:xfrm>
            <a:off x="0" y="1469506"/>
            <a:ext cx="7252138" cy="0"/>
          </a:xfrm>
          <a:prstGeom prst="straightConnector1">
            <a:avLst/>
          </a:prstGeom>
          <a:noFill/>
          <a:ln cap="flat" cmpd="sng" w="34925">
            <a:solidFill>
              <a:srgbClr val="62A844"/>
            </a:solidFill>
            <a:prstDash val="dot"/>
            <a:miter lim="8000"/>
            <a:headEnd len="sm" w="sm" type="none"/>
            <a:tailEnd len="sm" w="sm" type="none"/>
          </a:ln>
        </p:spPr>
      </p:cxnSp>
      <p:sp>
        <p:nvSpPr>
          <p:cNvPr id="1021" name="Google Shape;1021;p21"/>
          <p:cNvSpPr/>
          <p:nvPr/>
        </p:nvSpPr>
        <p:spPr>
          <a:xfrm flipH="1">
            <a:off x="586946" y="1539115"/>
            <a:ext cx="6334783" cy="5221942"/>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b="1" i="1" lang="en-US" sz="1650">
                <a:solidFill>
                  <a:srgbClr val="262626"/>
                </a:solidFill>
                <a:latin typeface="Calibri"/>
                <a:ea typeface="Calibri"/>
                <a:cs typeface="Calibri"/>
                <a:sym typeface="Calibri"/>
              </a:rPr>
              <a:t>El servicio de limpieza influye considerablemente en el consumo de agua, el volumen de lavandería, el uso de productos químicos de limpieza y los residuos de productos de aseo.</a:t>
            </a:r>
            <a:endParaRPr sz="1650"/>
          </a:p>
          <a:p>
            <a:pPr indent="0" lvl="0" marL="0" marR="0" rtl="0" algn="l">
              <a:lnSpc>
                <a:spcPct val="108888"/>
              </a:lnSpc>
              <a:spcBef>
                <a:spcPts val="0"/>
              </a:spcBef>
              <a:spcAft>
                <a:spcPts val="0"/>
              </a:spcAft>
              <a:buNone/>
            </a:pPr>
            <a:r>
              <a:t/>
            </a:r>
            <a:endParaRPr sz="165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650">
                <a:solidFill>
                  <a:srgbClr val="0289AE"/>
                </a:solidFill>
                <a:latin typeface="Calibri"/>
                <a:ea typeface="Calibri"/>
                <a:cs typeface="Calibri"/>
                <a:sym typeface="Calibri"/>
              </a:rPr>
              <a:t>Rutinas clave:</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aplicar la política de cambio de ropa de cama de forma sistemática</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utilizar la dosificación correcta de productos químicos</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apagar las luces o los sistemas en las habitaciones vacías en las que se preste servicio, siempre que la política lo permita</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rellenar los productos de aseo a granel de forma higiénica y precisa</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Clasificar los residuos de forma correcta y segura</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Informar inmediatamente de fugas, descargas defectuosas y juntas dañadas</a:t>
            </a:r>
            <a:endParaRPr sz="1650"/>
          </a:p>
          <a:p>
            <a:pPr indent="0" lvl="0" marL="0" marR="0" rtl="0" algn="l">
              <a:lnSpc>
                <a:spcPct val="108888"/>
              </a:lnSpc>
              <a:spcBef>
                <a:spcPts val="0"/>
              </a:spcBef>
              <a:spcAft>
                <a:spcPts val="0"/>
              </a:spcAft>
              <a:buNone/>
            </a:pPr>
            <a:r>
              <a:t/>
            </a:r>
            <a:endParaRPr sz="165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650">
                <a:solidFill>
                  <a:srgbClr val="0289AE"/>
                </a:solidFill>
                <a:latin typeface="Calibri"/>
                <a:ea typeface="Calibri"/>
                <a:cs typeface="Calibri"/>
                <a:sym typeface="Calibri"/>
              </a:rPr>
              <a:t>Principio del servicio:</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El servicio de limpieza de bajo impacto debe transmitir una sensación de organización, higiene, alta calidad y la misma atención al detalle.</a:t>
            </a:r>
            <a:endParaRPr sz="1650"/>
          </a:p>
        </p:txBody>
      </p:sp>
      <p:sp>
        <p:nvSpPr>
          <p:cNvPr id="1022" name="Google Shape;1022;p21"/>
          <p:cNvSpPr/>
          <p:nvPr/>
        </p:nvSpPr>
        <p:spPr>
          <a:xfrm>
            <a:off x="6795731" y="6130301"/>
            <a:ext cx="4758524"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23" name="Google Shape;1023;p21"/>
          <p:cNvSpPr txBox="1"/>
          <p:nvPr/>
        </p:nvSpPr>
        <p:spPr>
          <a:xfrm>
            <a:off x="6921730" y="6116635"/>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024" name="Google Shape;1024;p21"/>
          <p:cNvSpPr txBox="1"/>
          <p:nvPr/>
        </p:nvSpPr>
        <p:spPr>
          <a:xfrm>
            <a:off x="7677731" y="619357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1025" name="Google Shape;1025;p21"/>
          <p:cNvSpPr txBox="1"/>
          <p:nvPr/>
        </p:nvSpPr>
        <p:spPr>
          <a:xfrm>
            <a:off x="8271730" y="6193579"/>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t>
            </a:r>
            <a:r>
              <a:rPr lang="en-US" sz="1200">
                <a:solidFill>
                  <a:srgbClr val="262626"/>
                </a:solidFill>
                <a:latin typeface="Calibri"/>
                <a:ea typeface="Calibri"/>
                <a:cs typeface="Calibri"/>
                <a:sym typeface="Calibri"/>
              </a:rPr>
              <a:t>Economía circular y eficiencia de los recursos</a:t>
            </a:r>
            <a:endParaRPr sz="1400">
              <a:solidFill>
                <a:srgbClr val="262626"/>
              </a:solidFill>
              <a:latin typeface="Calibri"/>
              <a:ea typeface="Calibri"/>
              <a:cs typeface="Calibri"/>
              <a:sym typeface="Calibri"/>
            </a:endParaRPr>
          </a:p>
        </p:txBody>
      </p:sp>
      <p:pic>
        <p:nvPicPr>
          <p:cNvPr id="1026" name="Google Shape;1026;p21"/>
          <p:cNvPicPr preferRelativeResize="0"/>
          <p:nvPr/>
        </p:nvPicPr>
        <p:blipFill rotWithShape="1">
          <a:blip r:embed="rId4">
            <a:alphaModFix/>
          </a:blip>
          <a:srcRect b="0" l="0" r="0" t="0"/>
          <a:stretch/>
        </p:blipFill>
        <p:spPr>
          <a:xfrm>
            <a:off x="7565817" y="4214896"/>
            <a:ext cx="705320" cy="42731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pic>
        <p:nvPicPr>
          <p:cNvPr id="1032" name="Google Shape;1032;p22"/>
          <p:cNvPicPr preferRelativeResize="0"/>
          <p:nvPr/>
        </p:nvPicPr>
        <p:blipFill rotWithShape="1">
          <a:blip r:embed="rId3">
            <a:alphaModFix/>
          </a:blip>
          <a:srcRect b="0" l="0" r="0" t="0"/>
          <a:stretch/>
        </p:blipFill>
        <p:spPr>
          <a:xfrm>
            <a:off x="5961605" y="694482"/>
            <a:ext cx="5959910" cy="4868659"/>
          </a:xfrm>
          <a:prstGeom prst="rect">
            <a:avLst/>
          </a:prstGeom>
          <a:noFill/>
          <a:ln>
            <a:noFill/>
          </a:ln>
        </p:spPr>
      </p:pic>
      <p:sp>
        <p:nvSpPr>
          <p:cNvPr id="1033" name="Google Shape;1033;p22"/>
          <p:cNvSpPr txBox="1"/>
          <p:nvPr/>
        </p:nvSpPr>
        <p:spPr>
          <a:xfrm>
            <a:off x="429115" y="354068"/>
            <a:ext cx="772428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Cocina y restauración: preparación del servicio con conciencia sobre los residuos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34" name="Google Shape;1034;p22"/>
          <p:cNvCxnSpPr/>
          <p:nvPr/>
        </p:nvCxnSpPr>
        <p:spPr>
          <a:xfrm>
            <a:off x="0" y="1469506"/>
            <a:ext cx="7252138" cy="0"/>
          </a:xfrm>
          <a:prstGeom prst="straightConnector1">
            <a:avLst/>
          </a:prstGeom>
          <a:noFill/>
          <a:ln cap="flat" cmpd="sng" w="34925">
            <a:solidFill>
              <a:srgbClr val="62A844"/>
            </a:solidFill>
            <a:prstDash val="dot"/>
            <a:miter lim="8000"/>
            <a:headEnd len="sm" w="sm" type="none"/>
            <a:tailEnd len="sm" w="sm" type="none"/>
          </a:ln>
        </p:spPr>
      </p:cxnSp>
      <p:sp>
        <p:nvSpPr>
          <p:cNvPr id="1035" name="Google Shape;1035;p22"/>
          <p:cNvSpPr/>
          <p:nvPr/>
        </p:nvSpPr>
        <p:spPr>
          <a:xfrm flipH="1">
            <a:off x="586947" y="1479139"/>
            <a:ext cx="5744405" cy="5734903"/>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b="1" i="1" lang="en-US" sz="1600">
                <a:solidFill>
                  <a:srgbClr val="262626"/>
                </a:solidFill>
                <a:latin typeface="Calibri"/>
                <a:ea typeface="Calibri"/>
                <a:cs typeface="Calibri"/>
                <a:sym typeface="Calibri"/>
              </a:rPr>
              <a:t>La sostenibilidad en la cocina comienza antes del servicio y continúa después de este.</a:t>
            </a:r>
            <a:endParaRPr sz="1600"/>
          </a:p>
          <a:p>
            <a:pPr indent="0" lvl="0" marL="0" marR="0" rtl="0" algn="l">
              <a:lnSpc>
                <a:spcPct val="108888"/>
              </a:lnSpc>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600">
                <a:solidFill>
                  <a:srgbClr val="0289AE"/>
                </a:solidFill>
                <a:latin typeface="Calibri"/>
                <a:ea typeface="Calibri"/>
                <a:cs typeface="Calibri"/>
                <a:sym typeface="Calibri"/>
              </a:rPr>
              <a:t>Rutinas clave:</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prever cuidadosamente los volúmenes de preparación</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separar los excedentes comestibles de los residuos inevitables</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almacenar los alimentos correctamente para prolongar su vida útil</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utilizar tapas, ajustar correctamente la temperatura y llenar los hornos al máximo siempre que sea posible</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reducir los artículos de un solo uso innecesarios en la preparación y el servicio</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registrar los patrones de desperdicio recurrentes para orientar las decisiones sobre el menú y las compras</a:t>
            </a:r>
            <a:endParaRPr sz="1600"/>
          </a:p>
          <a:p>
            <a:pPr indent="0" lvl="0" marL="0" marR="0" rtl="0" algn="l">
              <a:lnSpc>
                <a:spcPct val="108888"/>
              </a:lnSpc>
              <a:spcBef>
                <a:spcPts val="0"/>
              </a:spcBef>
              <a:spcAft>
                <a:spcPts val="0"/>
              </a:spcAft>
              <a:buNone/>
            </a:pPr>
            <a:br>
              <a:rPr lang="en-US" sz="1600">
                <a:solidFill>
                  <a:srgbClr val="262626"/>
                </a:solidFill>
                <a:latin typeface="Calibri"/>
                <a:ea typeface="Calibri"/>
                <a:cs typeface="Calibri"/>
                <a:sym typeface="Calibri"/>
              </a:rPr>
            </a:br>
            <a:endParaRPr sz="16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600">
                <a:solidFill>
                  <a:srgbClr val="0289AE"/>
                </a:solidFill>
                <a:latin typeface="Calibri"/>
                <a:ea typeface="Calibri"/>
                <a:cs typeface="Calibri"/>
                <a:sym typeface="Calibri"/>
              </a:rPr>
              <a:t>Principio operativo:</a:t>
            </a:r>
            <a:endParaRPr sz="1600"/>
          </a:p>
          <a:p>
            <a:pPr indent="-273050" lvl="0" marL="28575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 prevención de residuos comienza con una planificación disciplinada de la preparación, el almacenamiento y el servicio.</a:t>
            </a:r>
            <a:endParaRPr sz="1600"/>
          </a:p>
          <a:p>
            <a:pPr indent="0" lvl="0" marL="0" marR="0" rtl="0" algn="l">
              <a:lnSpc>
                <a:spcPct val="108888"/>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1036" name="Google Shape;1036;p22"/>
          <p:cNvSpPr/>
          <p:nvPr/>
        </p:nvSpPr>
        <p:spPr>
          <a:xfrm>
            <a:off x="6795731" y="6130301"/>
            <a:ext cx="4758524"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37" name="Google Shape;1037;p22"/>
          <p:cNvSpPr txBox="1"/>
          <p:nvPr/>
        </p:nvSpPr>
        <p:spPr>
          <a:xfrm>
            <a:off x="6921730" y="6116635"/>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038" name="Google Shape;1038;p22"/>
          <p:cNvSpPr txBox="1"/>
          <p:nvPr/>
        </p:nvSpPr>
        <p:spPr>
          <a:xfrm>
            <a:off x="7677731" y="619357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1039" name="Google Shape;1039;p22"/>
          <p:cNvSpPr txBox="1"/>
          <p:nvPr/>
        </p:nvSpPr>
        <p:spPr>
          <a:xfrm>
            <a:off x="8271730" y="6208968"/>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Economía circular y eficiencia de los recursos</a:t>
            </a:r>
            <a:endParaRPr/>
          </a:p>
        </p:txBody>
      </p:sp>
      <p:pic>
        <p:nvPicPr>
          <p:cNvPr id="1040" name="Google Shape;1040;p22"/>
          <p:cNvPicPr preferRelativeResize="0"/>
          <p:nvPr/>
        </p:nvPicPr>
        <p:blipFill rotWithShape="1">
          <a:blip r:embed="rId4">
            <a:alphaModFix/>
          </a:blip>
          <a:srcRect b="0" l="0" r="0" t="0"/>
          <a:stretch/>
        </p:blipFill>
        <p:spPr>
          <a:xfrm>
            <a:off x="9470390" y="2096729"/>
            <a:ext cx="705320" cy="42731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23"/>
          <p:cNvSpPr txBox="1"/>
          <p:nvPr/>
        </p:nvSpPr>
        <p:spPr>
          <a:xfrm>
            <a:off x="2126124" y="259625"/>
            <a:ext cx="7724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200">
                <a:solidFill>
                  <a:srgbClr val="62A844"/>
                </a:solidFill>
                <a:latin typeface="Calibri"/>
                <a:ea typeface="Calibri"/>
                <a:cs typeface="Calibri"/>
                <a:sym typeface="Calibri"/>
              </a:rPr>
              <a:t>Restaurante ecológico, Bursa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47" name="Google Shape;1047;p23"/>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048" name="Google Shape;1048;p23"/>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049" name="Google Shape;1049;p23"/>
          <p:cNvPicPr preferRelativeResize="0"/>
          <p:nvPr/>
        </p:nvPicPr>
        <p:blipFill rotWithShape="1">
          <a:blip r:embed="rId4">
            <a:alphaModFix/>
          </a:blip>
          <a:srcRect b="0" l="0" r="0" t="0"/>
          <a:stretch/>
        </p:blipFill>
        <p:spPr>
          <a:xfrm>
            <a:off x="7566458" y="64205"/>
            <a:ext cx="4529171" cy="6472285"/>
          </a:xfrm>
          <a:prstGeom prst="rect">
            <a:avLst/>
          </a:prstGeom>
          <a:noFill/>
          <a:ln>
            <a:noFill/>
          </a:ln>
        </p:spPr>
      </p:pic>
      <p:sp>
        <p:nvSpPr>
          <p:cNvPr id="1050" name="Google Shape;1050;p23"/>
          <p:cNvSpPr txBox="1"/>
          <p:nvPr/>
        </p:nvSpPr>
        <p:spPr>
          <a:xfrm>
            <a:off x="227213" y="948690"/>
            <a:ext cx="7193282" cy="56323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El Restaurante Green demuestra cómo la sostenibilidad puede integrarse en las operaciones diarias normales mediante rutinas y mediciones constantes. El restaurante controla las raciones, supervisa diariamente el desperdicio de alimentos, separa los residuos orgánicos para su compostaje y colabora estrechamente con los productores locales durante todo el año. </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En lugar de depender de iniciativas a gran escala, el negocio se centra en pequeñas decisiones operativas que se repiten de forma constante. Los equipos de cocina registran los niveles de residuos, analizan las causas recurrentes del desperdicio y ajustan los volúmenes de preparación en consecuencia. El abastecimiento de productos de temporada, los materiales de servicio reutilizables y la separación de residuos se integran en la práctica diaria en lugar de tratarse como proyectos puntuales. </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El caso demuestra cómo la sostenibilidad se vuelve más eficaz cuando se integra en los flujos de trabajo rutinarios, los hábitos del personal y la toma de decisiones operativas.</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1800"/>
              <a:buFont typeface="Calibri"/>
              <a:buNone/>
            </a:pPr>
            <a:r>
              <a:rPr b="1" lang="en-US" sz="1800">
                <a:solidFill>
                  <a:srgbClr val="62A844"/>
                </a:solidFill>
                <a:latin typeface="Calibri"/>
                <a:ea typeface="Calibri"/>
                <a:cs typeface="Calibri"/>
                <a:sym typeface="Calibri"/>
              </a:rPr>
              <a:t>Lección clave: </a:t>
            </a:r>
            <a:r>
              <a:rPr lang="en-US" sz="1800">
                <a:solidFill>
                  <a:srgbClr val="262626"/>
                </a:solidFill>
                <a:latin typeface="Calibri"/>
                <a:ea typeface="Calibri"/>
                <a:cs typeface="Calibri"/>
                <a:sym typeface="Calibri"/>
              </a:rPr>
              <a:t>Las pequeñas mejoras operativas cobran fuerza cuando se miden, se repiten de forma sistemática y se integran en las prácticas de trabajo cotidianas.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pic>
        <p:nvPicPr>
          <p:cNvPr id="1056" name="Google Shape;1056;p24"/>
          <p:cNvPicPr preferRelativeResize="0"/>
          <p:nvPr/>
        </p:nvPicPr>
        <p:blipFill rotWithShape="1">
          <a:blip r:embed="rId3">
            <a:alphaModFix/>
          </a:blip>
          <a:srcRect b="0" l="0" r="0" t="0"/>
          <a:stretch/>
        </p:blipFill>
        <p:spPr>
          <a:xfrm>
            <a:off x="5762932" y="592466"/>
            <a:ext cx="6260434" cy="5123177"/>
          </a:xfrm>
          <a:prstGeom prst="rect">
            <a:avLst/>
          </a:prstGeom>
          <a:noFill/>
          <a:ln>
            <a:noFill/>
          </a:ln>
        </p:spPr>
      </p:pic>
      <p:sp>
        <p:nvSpPr>
          <p:cNvPr id="1057" name="Google Shape;1057;p24"/>
          <p:cNvSpPr txBox="1"/>
          <p:nvPr/>
        </p:nvSpPr>
        <p:spPr>
          <a:xfrm>
            <a:off x="429115" y="354068"/>
            <a:ext cx="471438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Adquisiciones y abastecimiento local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58" name="Google Shape;1058;p24"/>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1059" name="Google Shape;1059;p24"/>
          <p:cNvSpPr/>
          <p:nvPr/>
        </p:nvSpPr>
        <p:spPr>
          <a:xfrm flipH="1">
            <a:off x="587061" y="1627221"/>
            <a:ext cx="5373900" cy="49656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b="1" lang="en-US" sz="1650">
                <a:solidFill>
                  <a:srgbClr val="262626"/>
                </a:solidFill>
                <a:latin typeface="Calibri"/>
                <a:ea typeface="Calibri"/>
                <a:cs typeface="Calibri"/>
                <a:sym typeface="Calibri"/>
              </a:rPr>
              <a:t>Las decisiones de compra influyen en los residuos, la durabilidad, el embalaje y la creación de valor local.</a:t>
            </a:r>
            <a:endParaRPr sz="1650"/>
          </a:p>
          <a:p>
            <a:pPr indent="0" lvl="0" marL="0" marR="0" rtl="0" algn="l">
              <a:lnSpc>
                <a:spcPct val="108888"/>
              </a:lnSpc>
              <a:spcBef>
                <a:spcPts val="0"/>
              </a:spcBef>
              <a:spcAft>
                <a:spcPts val="0"/>
              </a:spcAft>
              <a:buNone/>
            </a:pPr>
            <a:r>
              <a:t/>
            </a:r>
            <a:endParaRPr sz="165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650">
                <a:solidFill>
                  <a:srgbClr val="0289AE"/>
                </a:solidFill>
                <a:latin typeface="Calibri"/>
                <a:ea typeface="Calibri"/>
                <a:cs typeface="Calibri"/>
                <a:sym typeface="Calibri"/>
              </a:rPr>
              <a:t>Entre las buenas prácticas se incluyen:</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dar prioridad a soluciones reutilizables, recargables o a granel cuando sea posible</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comparar la vida útil del producto con el precio de compra</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elegir proveedores locales o regionales cuando la calidad y la fiabilidad lo permitan</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comprobar las certificaciones, las normas de seguridad y las condiciones laborales cuando sea pertinente</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evitar el exceso de existencias y los envases innecesarios</a:t>
            </a:r>
            <a:endParaRPr sz="1650"/>
          </a:p>
          <a:p>
            <a:pPr indent="0" lvl="0" marL="0" marR="0" rtl="0" algn="l">
              <a:lnSpc>
                <a:spcPct val="108888"/>
              </a:lnSpc>
              <a:spcBef>
                <a:spcPts val="0"/>
              </a:spcBef>
              <a:spcAft>
                <a:spcPts val="0"/>
              </a:spcAft>
              <a:buNone/>
            </a:pPr>
            <a:r>
              <a:t/>
            </a:r>
            <a:endParaRPr sz="165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650">
                <a:solidFill>
                  <a:srgbClr val="0289AE"/>
                </a:solidFill>
                <a:latin typeface="Calibri"/>
                <a:ea typeface="Calibri"/>
                <a:cs typeface="Calibri"/>
                <a:sym typeface="Calibri"/>
              </a:rPr>
              <a:t>Regla de decisión:</a:t>
            </a:r>
            <a:endParaRPr sz="1650"/>
          </a:p>
          <a:p>
            <a:pPr indent="-276225" lvl="0" marL="285750" marR="0" rtl="0" algn="l">
              <a:lnSpc>
                <a:spcPct val="108888"/>
              </a:lnSpc>
              <a:spcBef>
                <a:spcPts val="0"/>
              </a:spcBef>
              <a:spcAft>
                <a:spcPts val="0"/>
              </a:spcAft>
              <a:buClr>
                <a:srgbClr val="62A844"/>
              </a:buClr>
              <a:buSzPts val="1650"/>
              <a:buFont typeface="Arial"/>
              <a:buChar char="•"/>
            </a:pPr>
            <a:r>
              <a:rPr lang="en-US" sz="1650">
                <a:solidFill>
                  <a:srgbClr val="262626"/>
                </a:solidFill>
                <a:latin typeface="Calibri"/>
                <a:ea typeface="Calibri"/>
                <a:cs typeface="Calibri"/>
                <a:sym typeface="Calibri"/>
              </a:rPr>
              <a:t>Compra menos, compra mejor y piensa en el ciclo de vida completo de lo que compras.</a:t>
            </a:r>
            <a:endParaRPr sz="1650">
              <a:solidFill>
                <a:srgbClr val="262626"/>
              </a:solidFill>
              <a:latin typeface="Calibri"/>
              <a:ea typeface="Calibri"/>
              <a:cs typeface="Calibri"/>
              <a:sym typeface="Calibri"/>
            </a:endParaRPr>
          </a:p>
        </p:txBody>
      </p:sp>
      <p:sp>
        <p:nvSpPr>
          <p:cNvPr id="1060" name="Google Shape;1060;p24"/>
          <p:cNvSpPr/>
          <p:nvPr/>
        </p:nvSpPr>
        <p:spPr>
          <a:xfrm>
            <a:off x="6795731" y="6130301"/>
            <a:ext cx="4758524"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61" name="Google Shape;1061;p24"/>
          <p:cNvSpPr txBox="1"/>
          <p:nvPr/>
        </p:nvSpPr>
        <p:spPr>
          <a:xfrm>
            <a:off x="6921730" y="6116635"/>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062" name="Google Shape;1062;p24"/>
          <p:cNvSpPr txBox="1"/>
          <p:nvPr/>
        </p:nvSpPr>
        <p:spPr>
          <a:xfrm>
            <a:off x="7677731" y="619357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1063" name="Google Shape;1063;p24"/>
          <p:cNvSpPr txBox="1"/>
          <p:nvPr/>
        </p:nvSpPr>
        <p:spPr>
          <a:xfrm>
            <a:off x="8271730" y="6208968"/>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Economía circular y eficiencia de los recursos</a:t>
            </a:r>
            <a:endParaRPr/>
          </a:p>
        </p:txBody>
      </p:sp>
      <p:pic>
        <p:nvPicPr>
          <p:cNvPr id="1064" name="Google Shape;1064;p24"/>
          <p:cNvPicPr preferRelativeResize="0"/>
          <p:nvPr/>
        </p:nvPicPr>
        <p:blipFill rotWithShape="1">
          <a:blip r:embed="rId4">
            <a:alphaModFix/>
          </a:blip>
          <a:srcRect b="0" l="0" r="0" t="0"/>
          <a:stretch/>
        </p:blipFill>
        <p:spPr>
          <a:xfrm>
            <a:off x="7584808" y="4303754"/>
            <a:ext cx="1017180" cy="61624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25"/>
          <p:cNvSpPr txBox="1"/>
          <p:nvPr/>
        </p:nvSpPr>
        <p:spPr>
          <a:xfrm>
            <a:off x="2278484" y="259629"/>
            <a:ext cx="10133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3D8241"/>
              </a:buClr>
              <a:buSzPts val="2400"/>
              <a:buFont typeface="Arial"/>
              <a:buNone/>
            </a:pPr>
            <a:r>
              <a:rPr b="1" lang="en-US" sz="2400">
                <a:solidFill>
                  <a:srgbClr val="3D8241"/>
                </a:solidFill>
                <a:latin typeface="Calibri"/>
                <a:ea typeface="Calibri"/>
                <a:cs typeface="Calibri"/>
                <a:sym typeface="Calibri"/>
              </a:rPr>
              <a:t>				 </a:t>
            </a:r>
            <a:r>
              <a:rPr b="1" lang="en-US" sz="2400">
                <a:solidFill>
                  <a:srgbClr val="62A844"/>
                </a:solidFill>
                <a:latin typeface="Calibri"/>
                <a:ea typeface="Calibri"/>
                <a:cs typeface="Calibri"/>
                <a:sym typeface="Calibri"/>
              </a:rPr>
              <a:t>Heritage Flavours, Bursa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71" name="Google Shape;1071;p25"/>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072" name="Google Shape;1072;p25"/>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073" name="Google Shape;1073;p25"/>
          <p:cNvPicPr preferRelativeResize="0"/>
          <p:nvPr/>
        </p:nvPicPr>
        <p:blipFill rotWithShape="1">
          <a:blip r:embed="rId4">
            <a:alphaModFix/>
          </a:blip>
          <a:srcRect b="0" l="0" r="0" t="0"/>
          <a:stretch/>
        </p:blipFill>
        <p:spPr>
          <a:xfrm>
            <a:off x="7567302" y="48536"/>
            <a:ext cx="4563780" cy="6461760"/>
          </a:xfrm>
          <a:prstGeom prst="rect">
            <a:avLst/>
          </a:prstGeom>
          <a:noFill/>
          <a:ln>
            <a:noFill/>
          </a:ln>
        </p:spPr>
      </p:pic>
      <p:sp>
        <p:nvSpPr>
          <p:cNvPr id="1074" name="Google Shape;1074;p25"/>
          <p:cNvSpPr txBox="1"/>
          <p:nvPr/>
        </p:nvSpPr>
        <p:spPr>
          <a:xfrm>
            <a:off x="260465" y="975650"/>
            <a:ext cx="7143635" cy="59093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Heritage Flavours demuestra cómo la sostenibilidad puede formar parte de las decisiones de compra cotidianas, en lugar de ser una iniciativa medioambiental independiente. El restaurante, que opera desde una casa familiar restaurada en Bursa, elabora su menú basándose en ingredientes de temporada y en relaciones duraderas con productores locales.</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Al adaptar la planificación del menú a lo que hay disponible localmente y en temporada, el negocio reduce el impacto del transporte, apoya las redes alimentarias regionales y crea un mayor sentido de pertenencia para los comensales. El abastecimiento se considera tanto una decisión operativa como una experiencia de hospitalidad, lo que ayuda a los comensales a relacionar las opciones gastronómicas con la cultura y la identidad locales.</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Este enfoque ilustra cómo el abastecimiento sostenible puede reforzar la resiliencia, reducir la complejidad innecesaria y crear experiencias que se perciben como auténticas y arraigadas en el lugar.</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1800"/>
              <a:buFont typeface="Calibri"/>
              <a:buNone/>
            </a:pPr>
            <a:r>
              <a:rPr b="1" lang="en-US" sz="1800">
                <a:solidFill>
                  <a:srgbClr val="62A844"/>
                </a:solidFill>
                <a:latin typeface="Calibri"/>
                <a:ea typeface="Calibri"/>
                <a:cs typeface="Calibri"/>
                <a:sym typeface="Calibri"/>
              </a:rPr>
              <a:t>Conclusión clave: </a:t>
            </a:r>
            <a:r>
              <a:rPr lang="en-US" sz="1800">
                <a:solidFill>
                  <a:srgbClr val="262626"/>
                </a:solidFill>
                <a:latin typeface="Calibri"/>
                <a:ea typeface="Calibri"/>
                <a:cs typeface="Calibri"/>
                <a:sym typeface="Calibri"/>
              </a:rPr>
              <a:t>Las decisiones de aprovisionamiento determinan al mismo tiempo el impacto medioambiental, la creación de valor local, la resiliencia operativa y la experiencia del cliente.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grpSp>
        <p:nvGrpSpPr>
          <p:cNvPr id="1079" name="Google Shape;1079;p26"/>
          <p:cNvGrpSpPr/>
          <p:nvPr/>
        </p:nvGrpSpPr>
        <p:grpSpPr>
          <a:xfrm>
            <a:off x="7876960" y="3363291"/>
            <a:ext cx="5295027" cy="2677822"/>
            <a:chOff x="8095882" y="1401079"/>
            <a:chExt cx="11381157" cy="6131978"/>
          </a:xfrm>
        </p:grpSpPr>
        <p:sp>
          <p:nvSpPr>
            <p:cNvPr id="1080" name="Google Shape;1080;p26"/>
            <p:cNvSpPr/>
            <p:nvPr/>
          </p:nvSpPr>
          <p:spPr>
            <a:xfrm>
              <a:off x="14456178" y="5212392"/>
              <a:ext cx="4655513" cy="1888808"/>
            </a:xfrm>
            <a:custGeom>
              <a:rect b="b" l="l" r="r" t="t"/>
              <a:pathLst>
                <a:path extrusionOk="0" h="853" w="2102">
                  <a:moveTo>
                    <a:pt x="1887" y="0"/>
                  </a:moveTo>
                  <a:cubicBezTo>
                    <a:pt x="1767" y="2"/>
                    <a:pt x="1450" y="64"/>
                    <a:pt x="1370" y="77"/>
                  </a:cubicBezTo>
                  <a:cubicBezTo>
                    <a:pt x="1253" y="60"/>
                    <a:pt x="1140" y="86"/>
                    <a:pt x="1044" y="175"/>
                  </a:cubicBezTo>
                  <a:cubicBezTo>
                    <a:pt x="948" y="264"/>
                    <a:pt x="906" y="319"/>
                    <a:pt x="906" y="319"/>
                  </a:cubicBezTo>
                  <a:cubicBezTo>
                    <a:pt x="906" y="319"/>
                    <a:pt x="870" y="340"/>
                    <a:pt x="834" y="352"/>
                  </a:cubicBezTo>
                  <a:cubicBezTo>
                    <a:pt x="799" y="364"/>
                    <a:pt x="779" y="380"/>
                    <a:pt x="779" y="380"/>
                  </a:cubicBezTo>
                  <a:cubicBezTo>
                    <a:pt x="779" y="380"/>
                    <a:pt x="709" y="361"/>
                    <a:pt x="674" y="366"/>
                  </a:cubicBezTo>
                  <a:cubicBezTo>
                    <a:pt x="638" y="371"/>
                    <a:pt x="627" y="363"/>
                    <a:pt x="584" y="357"/>
                  </a:cubicBezTo>
                  <a:cubicBezTo>
                    <a:pt x="541" y="351"/>
                    <a:pt x="499" y="359"/>
                    <a:pt x="468" y="353"/>
                  </a:cubicBezTo>
                  <a:cubicBezTo>
                    <a:pt x="436" y="347"/>
                    <a:pt x="385" y="334"/>
                    <a:pt x="351" y="335"/>
                  </a:cubicBezTo>
                  <a:cubicBezTo>
                    <a:pt x="318" y="336"/>
                    <a:pt x="306" y="340"/>
                    <a:pt x="306" y="340"/>
                  </a:cubicBezTo>
                  <a:cubicBezTo>
                    <a:pt x="306" y="340"/>
                    <a:pt x="264" y="302"/>
                    <a:pt x="241" y="291"/>
                  </a:cubicBezTo>
                  <a:cubicBezTo>
                    <a:pt x="219" y="280"/>
                    <a:pt x="197" y="258"/>
                    <a:pt x="197" y="258"/>
                  </a:cubicBezTo>
                  <a:cubicBezTo>
                    <a:pt x="197" y="258"/>
                    <a:pt x="158" y="198"/>
                    <a:pt x="91" y="204"/>
                  </a:cubicBezTo>
                  <a:cubicBezTo>
                    <a:pt x="24" y="210"/>
                    <a:pt x="21" y="250"/>
                    <a:pt x="37" y="270"/>
                  </a:cubicBezTo>
                  <a:cubicBezTo>
                    <a:pt x="53" y="290"/>
                    <a:pt x="55" y="297"/>
                    <a:pt x="55" y="297"/>
                  </a:cubicBezTo>
                  <a:cubicBezTo>
                    <a:pt x="55" y="297"/>
                    <a:pt x="0" y="331"/>
                    <a:pt x="32" y="366"/>
                  </a:cubicBezTo>
                  <a:cubicBezTo>
                    <a:pt x="64" y="401"/>
                    <a:pt x="91" y="417"/>
                    <a:pt x="112" y="443"/>
                  </a:cubicBezTo>
                  <a:cubicBezTo>
                    <a:pt x="133" y="469"/>
                    <a:pt x="207" y="521"/>
                    <a:pt x="273" y="569"/>
                  </a:cubicBezTo>
                  <a:cubicBezTo>
                    <a:pt x="339" y="617"/>
                    <a:pt x="391" y="661"/>
                    <a:pt x="443" y="684"/>
                  </a:cubicBezTo>
                  <a:cubicBezTo>
                    <a:pt x="495" y="708"/>
                    <a:pt x="614" y="714"/>
                    <a:pt x="684" y="739"/>
                  </a:cubicBezTo>
                  <a:cubicBezTo>
                    <a:pt x="753" y="765"/>
                    <a:pt x="808" y="801"/>
                    <a:pt x="849" y="827"/>
                  </a:cubicBezTo>
                  <a:cubicBezTo>
                    <a:pt x="889" y="853"/>
                    <a:pt x="1137" y="725"/>
                    <a:pt x="1259" y="653"/>
                  </a:cubicBezTo>
                  <a:cubicBezTo>
                    <a:pt x="1380" y="582"/>
                    <a:pt x="1684" y="439"/>
                    <a:pt x="1893" y="463"/>
                  </a:cubicBezTo>
                  <a:cubicBezTo>
                    <a:pt x="2102" y="488"/>
                    <a:pt x="2057" y="10"/>
                    <a:pt x="1887" y="0"/>
                  </a:cubicBezTo>
                  <a:close/>
                </a:path>
              </a:pathLst>
            </a:custGeom>
            <a:solidFill>
              <a:srgbClr val="DCAC9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1" name="Google Shape;1081;p26"/>
            <p:cNvSpPr/>
            <p:nvPr/>
          </p:nvSpPr>
          <p:spPr>
            <a:xfrm>
              <a:off x="14456178" y="5650453"/>
              <a:ext cx="4502989" cy="1450747"/>
            </a:xfrm>
            <a:custGeom>
              <a:rect b="b" l="l" r="r" t="t"/>
              <a:pathLst>
                <a:path extrusionOk="0" h="655" w="2033">
                  <a:moveTo>
                    <a:pt x="779" y="182"/>
                  </a:moveTo>
                  <a:cubicBezTo>
                    <a:pt x="779" y="182"/>
                    <a:pt x="709" y="163"/>
                    <a:pt x="674" y="168"/>
                  </a:cubicBezTo>
                  <a:cubicBezTo>
                    <a:pt x="638" y="173"/>
                    <a:pt x="627" y="165"/>
                    <a:pt x="584" y="159"/>
                  </a:cubicBezTo>
                  <a:cubicBezTo>
                    <a:pt x="541" y="153"/>
                    <a:pt x="499" y="161"/>
                    <a:pt x="468" y="155"/>
                  </a:cubicBezTo>
                  <a:cubicBezTo>
                    <a:pt x="436" y="149"/>
                    <a:pt x="385" y="136"/>
                    <a:pt x="351" y="137"/>
                  </a:cubicBezTo>
                  <a:cubicBezTo>
                    <a:pt x="318" y="138"/>
                    <a:pt x="306" y="142"/>
                    <a:pt x="306" y="142"/>
                  </a:cubicBezTo>
                  <a:cubicBezTo>
                    <a:pt x="265" y="112"/>
                    <a:pt x="240" y="91"/>
                    <a:pt x="197" y="60"/>
                  </a:cubicBezTo>
                  <a:cubicBezTo>
                    <a:pt x="197" y="60"/>
                    <a:pt x="158" y="0"/>
                    <a:pt x="91" y="6"/>
                  </a:cubicBezTo>
                  <a:cubicBezTo>
                    <a:pt x="24" y="12"/>
                    <a:pt x="21" y="52"/>
                    <a:pt x="37" y="72"/>
                  </a:cubicBezTo>
                  <a:cubicBezTo>
                    <a:pt x="53" y="92"/>
                    <a:pt x="55" y="99"/>
                    <a:pt x="55" y="99"/>
                  </a:cubicBezTo>
                  <a:cubicBezTo>
                    <a:pt x="55" y="99"/>
                    <a:pt x="0" y="133"/>
                    <a:pt x="32" y="168"/>
                  </a:cubicBezTo>
                  <a:cubicBezTo>
                    <a:pt x="64" y="203"/>
                    <a:pt x="91" y="219"/>
                    <a:pt x="112" y="245"/>
                  </a:cubicBezTo>
                  <a:cubicBezTo>
                    <a:pt x="133" y="271"/>
                    <a:pt x="207" y="323"/>
                    <a:pt x="273" y="371"/>
                  </a:cubicBezTo>
                  <a:cubicBezTo>
                    <a:pt x="339" y="419"/>
                    <a:pt x="391" y="463"/>
                    <a:pt x="443" y="486"/>
                  </a:cubicBezTo>
                  <a:cubicBezTo>
                    <a:pt x="495" y="510"/>
                    <a:pt x="614" y="516"/>
                    <a:pt x="684" y="541"/>
                  </a:cubicBezTo>
                  <a:cubicBezTo>
                    <a:pt x="753" y="567"/>
                    <a:pt x="808" y="603"/>
                    <a:pt x="849" y="629"/>
                  </a:cubicBezTo>
                  <a:cubicBezTo>
                    <a:pt x="889" y="655"/>
                    <a:pt x="1137" y="527"/>
                    <a:pt x="1259" y="455"/>
                  </a:cubicBezTo>
                  <a:cubicBezTo>
                    <a:pt x="1380" y="384"/>
                    <a:pt x="1753" y="249"/>
                    <a:pt x="1893" y="265"/>
                  </a:cubicBezTo>
                  <a:cubicBezTo>
                    <a:pt x="2033" y="282"/>
                    <a:pt x="1990" y="169"/>
                    <a:pt x="2011" y="101"/>
                  </a:cubicBezTo>
                  <a:cubicBezTo>
                    <a:pt x="1979" y="96"/>
                    <a:pt x="1402" y="124"/>
                    <a:pt x="1362" y="142"/>
                  </a:cubicBezTo>
                  <a:cubicBezTo>
                    <a:pt x="1266" y="185"/>
                    <a:pt x="1098" y="278"/>
                    <a:pt x="1065" y="316"/>
                  </a:cubicBezTo>
                  <a:cubicBezTo>
                    <a:pt x="1027" y="359"/>
                    <a:pt x="1118" y="371"/>
                    <a:pt x="1157" y="349"/>
                  </a:cubicBezTo>
                  <a:cubicBezTo>
                    <a:pt x="1223" y="313"/>
                    <a:pt x="1146" y="451"/>
                    <a:pt x="1050" y="510"/>
                  </a:cubicBezTo>
                  <a:cubicBezTo>
                    <a:pt x="955" y="570"/>
                    <a:pt x="899" y="604"/>
                    <a:pt x="865" y="581"/>
                  </a:cubicBezTo>
                  <a:cubicBezTo>
                    <a:pt x="832" y="557"/>
                    <a:pt x="719" y="508"/>
                    <a:pt x="629" y="510"/>
                  </a:cubicBezTo>
                  <a:cubicBezTo>
                    <a:pt x="539" y="512"/>
                    <a:pt x="640" y="486"/>
                    <a:pt x="684" y="476"/>
                  </a:cubicBezTo>
                  <a:cubicBezTo>
                    <a:pt x="728" y="467"/>
                    <a:pt x="796" y="442"/>
                    <a:pt x="811" y="453"/>
                  </a:cubicBezTo>
                  <a:cubicBezTo>
                    <a:pt x="827" y="464"/>
                    <a:pt x="837" y="474"/>
                    <a:pt x="835" y="454"/>
                  </a:cubicBezTo>
                  <a:cubicBezTo>
                    <a:pt x="833" y="434"/>
                    <a:pt x="836" y="427"/>
                    <a:pt x="879" y="417"/>
                  </a:cubicBezTo>
                  <a:cubicBezTo>
                    <a:pt x="922" y="406"/>
                    <a:pt x="909" y="416"/>
                    <a:pt x="934" y="413"/>
                  </a:cubicBezTo>
                  <a:cubicBezTo>
                    <a:pt x="958" y="410"/>
                    <a:pt x="1063" y="401"/>
                    <a:pt x="1114" y="380"/>
                  </a:cubicBezTo>
                  <a:cubicBezTo>
                    <a:pt x="1165" y="359"/>
                    <a:pt x="1161" y="344"/>
                    <a:pt x="1078" y="372"/>
                  </a:cubicBezTo>
                  <a:cubicBezTo>
                    <a:pt x="995" y="400"/>
                    <a:pt x="946" y="382"/>
                    <a:pt x="835" y="411"/>
                  </a:cubicBezTo>
                  <a:cubicBezTo>
                    <a:pt x="724" y="440"/>
                    <a:pt x="595" y="483"/>
                    <a:pt x="515" y="485"/>
                  </a:cubicBezTo>
                  <a:cubicBezTo>
                    <a:pt x="434" y="486"/>
                    <a:pt x="416" y="442"/>
                    <a:pt x="406" y="411"/>
                  </a:cubicBezTo>
                  <a:cubicBezTo>
                    <a:pt x="396" y="380"/>
                    <a:pt x="414" y="346"/>
                    <a:pt x="453" y="311"/>
                  </a:cubicBezTo>
                  <a:cubicBezTo>
                    <a:pt x="493" y="277"/>
                    <a:pt x="548" y="249"/>
                    <a:pt x="597" y="237"/>
                  </a:cubicBezTo>
                  <a:cubicBezTo>
                    <a:pt x="646" y="225"/>
                    <a:pt x="730" y="205"/>
                    <a:pt x="779" y="182"/>
                  </a:cubicBezTo>
                  <a:close/>
                </a:path>
              </a:pathLst>
            </a:custGeom>
            <a:solidFill>
              <a:srgbClr val="BD907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2" name="Google Shape;1082;p26"/>
            <p:cNvSpPr/>
            <p:nvPr/>
          </p:nvSpPr>
          <p:spPr>
            <a:xfrm>
              <a:off x="15342943" y="5655774"/>
              <a:ext cx="2789761" cy="1092494"/>
            </a:xfrm>
            <a:custGeom>
              <a:rect b="b" l="l" r="r" t="t"/>
              <a:pathLst>
                <a:path extrusionOk="0" h="493" w="1259">
                  <a:moveTo>
                    <a:pt x="1218" y="75"/>
                  </a:moveTo>
                  <a:cubicBezTo>
                    <a:pt x="1152" y="64"/>
                    <a:pt x="1063" y="0"/>
                    <a:pt x="1019" y="37"/>
                  </a:cubicBezTo>
                  <a:cubicBezTo>
                    <a:pt x="974" y="74"/>
                    <a:pt x="793" y="186"/>
                    <a:pt x="742" y="193"/>
                  </a:cubicBezTo>
                  <a:cubicBezTo>
                    <a:pt x="691" y="200"/>
                    <a:pt x="693" y="291"/>
                    <a:pt x="612" y="311"/>
                  </a:cubicBezTo>
                  <a:cubicBezTo>
                    <a:pt x="531" y="330"/>
                    <a:pt x="415" y="321"/>
                    <a:pt x="356" y="305"/>
                  </a:cubicBezTo>
                  <a:cubicBezTo>
                    <a:pt x="297" y="290"/>
                    <a:pt x="260" y="312"/>
                    <a:pt x="237" y="355"/>
                  </a:cubicBezTo>
                  <a:cubicBezTo>
                    <a:pt x="214" y="397"/>
                    <a:pt x="210" y="361"/>
                    <a:pt x="185" y="335"/>
                  </a:cubicBezTo>
                  <a:cubicBezTo>
                    <a:pt x="160" y="308"/>
                    <a:pt x="91" y="309"/>
                    <a:pt x="53" y="328"/>
                  </a:cubicBezTo>
                  <a:cubicBezTo>
                    <a:pt x="14" y="347"/>
                    <a:pt x="0" y="399"/>
                    <a:pt x="14" y="429"/>
                  </a:cubicBezTo>
                  <a:cubicBezTo>
                    <a:pt x="29" y="460"/>
                    <a:pt x="59" y="484"/>
                    <a:pt x="59" y="484"/>
                  </a:cubicBezTo>
                  <a:cubicBezTo>
                    <a:pt x="166" y="493"/>
                    <a:pt x="166" y="493"/>
                    <a:pt x="166" y="493"/>
                  </a:cubicBezTo>
                  <a:cubicBezTo>
                    <a:pt x="283" y="464"/>
                    <a:pt x="283" y="464"/>
                    <a:pt x="283" y="464"/>
                  </a:cubicBezTo>
                  <a:cubicBezTo>
                    <a:pt x="479" y="401"/>
                    <a:pt x="479" y="401"/>
                    <a:pt x="479" y="401"/>
                  </a:cubicBezTo>
                  <a:cubicBezTo>
                    <a:pt x="611" y="389"/>
                    <a:pt x="611" y="389"/>
                    <a:pt x="611" y="389"/>
                  </a:cubicBezTo>
                  <a:cubicBezTo>
                    <a:pt x="726" y="361"/>
                    <a:pt x="726" y="361"/>
                    <a:pt x="726" y="361"/>
                  </a:cubicBezTo>
                  <a:cubicBezTo>
                    <a:pt x="726" y="361"/>
                    <a:pt x="788" y="334"/>
                    <a:pt x="760" y="342"/>
                  </a:cubicBezTo>
                  <a:cubicBezTo>
                    <a:pt x="732" y="350"/>
                    <a:pt x="669" y="351"/>
                    <a:pt x="701" y="318"/>
                  </a:cubicBezTo>
                  <a:cubicBezTo>
                    <a:pt x="732" y="285"/>
                    <a:pt x="942" y="165"/>
                    <a:pt x="984" y="159"/>
                  </a:cubicBezTo>
                  <a:cubicBezTo>
                    <a:pt x="1026" y="152"/>
                    <a:pt x="1120" y="146"/>
                    <a:pt x="1186" y="126"/>
                  </a:cubicBezTo>
                  <a:cubicBezTo>
                    <a:pt x="1252" y="106"/>
                    <a:pt x="1259" y="75"/>
                    <a:pt x="1218" y="75"/>
                  </a:cubicBezTo>
                  <a:close/>
                </a:path>
              </a:pathLst>
            </a:custGeom>
            <a:solidFill>
              <a:srgbClr val="BD907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3" name="Google Shape;1083;p26"/>
            <p:cNvSpPr/>
            <p:nvPr/>
          </p:nvSpPr>
          <p:spPr>
            <a:xfrm>
              <a:off x="15330528" y="6366958"/>
              <a:ext cx="461118" cy="356479"/>
            </a:xfrm>
            <a:custGeom>
              <a:rect b="b" l="l" r="r" t="t"/>
              <a:pathLst>
                <a:path extrusionOk="0" h="161" w="208">
                  <a:moveTo>
                    <a:pt x="194" y="45"/>
                  </a:moveTo>
                  <a:cubicBezTo>
                    <a:pt x="205" y="78"/>
                    <a:pt x="208" y="119"/>
                    <a:pt x="145" y="133"/>
                  </a:cubicBezTo>
                  <a:cubicBezTo>
                    <a:pt x="83" y="148"/>
                    <a:pt x="44" y="161"/>
                    <a:pt x="23" y="110"/>
                  </a:cubicBezTo>
                  <a:cubicBezTo>
                    <a:pt x="0" y="55"/>
                    <a:pt x="42" y="7"/>
                    <a:pt x="111" y="4"/>
                  </a:cubicBezTo>
                  <a:cubicBezTo>
                    <a:pt x="181" y="0"/>
                    <a:pt x="186" y="22"/>
                    <a:pt x="194" y="45"/>
                  </a:cubicBezTo>
                  <a:close/>
                </a:path>
              </a:pathLst>
            </a:custGeom>
            <a:solidFill>
              <a:srgbClr val="EBC2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4" name="Google Shape;1084;p26"/>
            <p:cNvSpPr/>
            <p:nvPr/>
          </p:nvSpPr>
          <p:spPr>
            <a:xfrm>
              <a:off x="15261360" y="6003386"/>
              <a:ext cx="840653" cy="195088"/>
            </a:xfrm>
            <a:custGeom>
              <a:rect b="b" l="l" r="r" t="t"/>
              <a:pathLst>
                <a:path extrusionOk="0" h="88" w="379">
                  <a:moveTo>
                    <a:pt x="343" y="34"/>
                  </a:moveTo>
                  <a:cubicBezTo>
                    <a:pt x="306" y="43"/>
                    <a:pt x="265" y="60"/>
                    <a:pt x="226" y="72"/>
                  </a:cubicBezTo>
                  <a:cubicBezTo>
                    <a:pt x="186" y="84"/>
                    <a:pt x="161" y="88"/>
                    <a:pt x="138" y="76"/>
                  </a:cubicBezTo>
                  <a:cubicBezTo>
                    <a:pt x="114" y="64"/>
                    <a:pt x="47" y="24"/>
                    <a:pt x="23" y="12"/>
                  </a:cubicBezTo>
                  <a:cubicBezTo>
                    <a:pt x="0" y="0"/>
                    <a:pt x="72" y="2"/>
                    <a:pt x="86" y="7"/>
                  </a:cubicBezTo>
                  <a:cubicBezTo>
                    <a:pt x="101" y="12"/>
                    <a:pt x="91" y="48"/>
                    <a:pt x="108" y="33"/>
                  </a:cubicBezTo>
                  <a:cubicBezTo>
                    <a:pt x="126" y="19"/>
                    <a:pt x="181" y="19"/>
                    <a:pt x="217" y="18"/>
                  </a:cubicBezTo>
                  <a:cubicBezTo>
                    <a:pt x="253" y="18"/>
                    <a:pt x="300" y="26"/>
                    <a:pt x="320" y="23"/>
                  </a:cubicBezTo>
                  <a:cubicBezTo>
                    <a:pt x="339" y="21"/>
                    <a:pt x="379" y="33"/>
                    <a:pt x="343" y="34"/>
                  </a:cubicBezTo>
                  <a:close/>
                </a:path>
              </a:pathLst>
            </a:custGeom>
            <a:solidFill>
              <a:srgbClr val="DCAC9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5" name="Google Shape;1085;p26"/>
            <p:cNvSpPr/>
            <p:nvPr/>
          </p:nvSpPr>
          <p:spPr>
            <a:xfrm>
              <a:off x="14544854" y="5852634"/>
              <a:ext cx="925782" cy="767938"/>
            </a:xfrm>
            <a:custGeom>
              <a:rect b="b" l="l" r="r" t="t"/>
              <a:pathLst>
                <a:path extrusionOk="0" h="347" w="418">
                  <a:moveTo>
                    <a:pt x="418" y="200"/>
                  </a:moveTo>
                  <a:cubicBezTo>
                    <a:pt x="406" y="200"/>
                    <a:pt x="395" y="202"/>
                    <a:pt x="379" y="221"/>
                  </a:cubicBezTo>
                  <a:cubicBezTo>
                    <a:pt x="363" y="239"/>
                    <a:pt x="392" y="192"/>
                    <a:pt x="373" y="178"/>
                  </a:cubicBezTo>
                  <a:cubicBezTo>
                    <a:pt x="354" y="165"/>
                    <a:pt x="353" y="164"/>
                    <a:pt x="339" y="170"/>
                  </a:cubicBezTo>
                  <a:cubicBezTo>
                    <a:pt x="325" y="176"/>
                    <a:pt x="324" y="142"/>
                    <a:pt x="298" y="126"/>
                  </a:cubicBezTo>
                  <a:cubicBezTo>
                    <a:pt x="273" y="111"/>
                    <a:pt x="261" y="113"/>
                    <a:pt x="227" y="123"/>
                  </a:cubicBezTo>
                  <a:cubicBezTo>
                    <a:pt x="193" y="133"/>
                    <a:pt x="275" y="101"/>
                    <a:pt x="176" y="48"/>
                  </a:cubicBezTo>
                  <a:cubicBezTo>
                    <a:pt x="115" y="15"/>
                    <a:pt x="43" y="0"/>
                    <a:pt x="21" y="15"/>
                  </a:cubicBezTo>
                  <a:cubicBezTo>
                    <a:pt x="0" y="30"/>
                    <a:pt x="28" y="81"/>
                    <a:pt x="56" y="100"/>
                  </a:cubicBezTo>
                  <a:cubicBezTo>
                    <a:pt x="83" y="119"/>
                    <a:pt x="151" y="193"/>
                    <a:pt x="173" y="209"/>
                  </a:cubicBezTo>
                  <a:cubicBezTo>
                    <a:pt x="194" y="225"/>
                    <a:pt x="295" y="301"/>
                    <a:pt x="320" y="324"/>
                  </a:cubicBezTo>
                  <a:cubicBezTo>
                    <a:pt x="346" y="347"/>
                    <a:pt x="360" y="341"/>
                    <a:pt x="354" y="306"/>
                  </a:cubicBezTo>
                  <a:cubicBezTo>
                    <a:pt x="348" y="270"/>
                    <a:pt x="376" y="244"/>
                    <a:pt x="418" y="200"/>
                  </a:cubicBezTo>
                  <a:close/>
                </a:path>
              </a:pathLst>
            </a:custGeom>
            <a:solidFill>
              <a:srgbClr val="DCAC9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p26"/>
            <p:cNvSpPr/>
            <p:nvPr/>
          </p:nvSpPr>
          <p:spPr>
            <a:xfrm>
              <a:off x="14553722" y="5648680"/>
              <a:ext cx="484173" cy="328103"/>
            </a:xfrm>
            <a:custGeom>
              <a:rect b="b" l="l" r="r" t="t"/>
              <a:pathLst>
                <a:path extrusionOk="0" h="148" w="219">
                  <a:moveTo>
                    <a:pt x="30" y="24"/>
                  </a:moveTo>
                  <a:cubicBezTo>
                    <a:pt x="0" y="42"/>
                    <a:pt x="6" y="63"/>
                    <a:pt x="20" y="85"/>
                  </a:cubicBezTo>
                  <a:cubicBezTo>
                    <a:pt x="53" y="76"/>
                    <a:pt x="186" y="118"/>
                    <a:pt x="209" y="148"/>
                  </a:cubicBezTo>
                  <a:cubicBezTo>
                    <a:pt x="219" y="113"/>
                    <a:pt x="177" y="100"/>
                    <a:pt x="133" y="56"/>
                  </a:cubicBezTo>
                  <a:cubicBezTo>
                    <a:pt x="112" y="35"/>
                    <a:pt x="71" y="0"/>
                    <a:pt x="30" y="24"/>
                  </a:cubicBezTo>
                  <a:close/>
                </a:path>
              </a:pathLst>
            </a:custGeom>
            <a:solidFill>
              <a:srgbClr val="DCAC9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7" name="Google Shape;1087;p26"/>
            <p:cNvSpPr/>
            <p:nvPr/>
          </p:nvSpPr>
          <p:spPr>
            <a:xfrm>
              <a:off x="15091101" y="5975009"/>
              <a:ext cx="391950" cy="269576"/>
            </a:xfrm>
            <a:custGeom>
              <a:rect b="b" l="l" r="r" t="t"/>
              <a:pathLst>
                <a:path extrusionOk="0" h="122" w="177">
                  <a:moveTo>
                    <a:pt x="18" y="36"/>
                  </a:moveTo>
                  <a:cubicBezTo>
                    <a:pt x="39" y="44"/>
                    <a:pt x="120" y="93"/>
                    <a:pt x="145" y="108"/>
                  </a:cubicBezTo>
                  <a:cubicBezTo>
                    <a:pt x="171" y="122"/>
                    <a:pt x="177" y="106"/>
                    <a:pt x="162" y="90"/>
                  </a:cubicBezTo>
                  <a:cubicBezTo>
                    <a:pt x="146" y="73"/>
                    <a:pt x="0" y="0"/>
                    <a:pt x="18" y="36"/>
                  </a:cubicBezTo>
                  <a:close/>
                </a:path>
              </a:pathLst>
            </a:custGeom>
            <a:solidFill>
              <a:srgbClr val="DCAC9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8" name="Google Shape;1088;p26"/>
            <p:cNvSpPr/>
            <p:nvPr/>
          </p:nvSpPr>
          <p:spPr>
            <a:xfrm>
              <a:off x="15917566" y="6343903"/>
              <a:ext cx="274897" cy="267803"/>
            </a:xfrm>
            <a:custGeom>
              <a:rect b="b" l="l" r="r" t="t"/>
              <a:pathLst>
                <a:path extrusionOk="0" h="121" w="124">
                  <a:moveTo>
                    <a:pt x="109" y="105"/>
                  </a:moveTo>
                  <a:cubicBezTo>
                    <a:pt x="112" y="80"/>
                    <a:pt x="107" y="44"/>
                    <a:pt x="89" y="15"/>
                  </a:cubicBezTo>
                  <a:cubicBezTo>
                    <a:pt x="123" y="43"/>
                    <a:pt x="124" y="79"/>
                    <a:pt x="109" y="105"/>
                  </a:cubicBezTo>
                  <a:close/>
                  <a:moveTo>
                    <a:pt x="46" y="120"/>
                  </a:moveTo>
                  <a:cubicBezTo>
                    <a:pt x="46" y="118"/>
                    <a:pt x="46" y="118"/>
                    <a:pt x="46" y="118"/>
                  </a:cubicBezTo>
                  <a:cubicBezTo>
                    <a:pt x="47" y="119"/>
                    <a:pt x="47" y="120"/>
                    <a:pt x="48" y="121"/>
                  </a:cubicBezTo>
                  <a:cubicBezTo>
                    <a:pt x="47" y="121"/>
                    <a:pt x="47" y="121"/>
                    <a:pt x="46" y="120"/>
                  </a:cubicBezTo>
                  <a:close/>
                  <a:moveTo>
                    <a:pt x="46" y="40"/>
                  </a:moveTo>
                  <a:cubicBezTo>
                    <a:pt x="46" y="5"/>
                    <a:pt x="46" y="5"/>
                    <a:pt x="46" y="5"/>
                  </a:cubicBezTo>
                  <a:cubicBezTo>
                    <a:pt x="47" y="3"/>
                    <a:pt x="48" y="1"/>
                    <a:pt x="49" y="0"/>
                  </a:cubicBezTo>
                  <a:cubicBezTo>
                    <a:pt x="49" y="19"/>
                    <a:pt x="68" y="89"/>
                    <a:pt x="76" y="103"/>
                  </a:cubicBezTo>
                  <a:cubicBezTo>
                    <a:pt x="63" y="95"/>
                    <a:pt x="51" y="66"/>
                    <a:pt x="46" y="40"/>
                  </a:cubicBezTo>
                  <a:close/>
                  <a:moveTo>
                    <a:pt x="46" y="5"/>
                  </a:moveTo>
                  <a:cubicBezTo>
                    <a:pt x="46" y="40"/>
                    <a:pt x="46" y="40"/>
                    <a:pt x="46" y="40"/>
                  </a:cubicBezTo>
                  <a:cubicBezTo>
                    <a:pt x="43" y="27"/>
                    <a:pt x="43" y="13"/>
                    <a:pt x="46" y="5"/>
                  </a:cubicBezTo>
                  <a:close/>
                  <a:moveTo>
                    <a:pt x="46" y="118"/>
                  </a:moveTo>
                  <a:cubicBezTo>
                    <a:pt x="30" y="92"/>
                    <a:pt x="16" y="38"/>
                    <a:pt x="16" y="8"/>
                  </a:cubicBezTo>
                  <a:cubicBezTo>
                    <a:pt x="0" y="43"/>
                    <a:pt x="11" y="99"/>
                    <a:pt x="46" y="120"/>
                  </a:cubicBezTo>
                  <a:lnTo>
                    <a:pt x="46" y="118"/>
                  </a:lnTo>
                  <a:close/>
                </a:path>
              </a:pathLst>
            </a:custGeom>
            <a:solidFill>
              <a:srgbClr val="7D605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9" name="Google Shape;1089;p26"/>
            <p:cNvSpPr/>
            <p:nvPr/>
          </p:nvSpPr>
          <p:spPr>
            <a:xfrm>
              <a:off x="15401469" y="6397109"/>
              <a:ext cx="1645835" cy="521417"/>
            </a:xfrm>
            <a:custGeom>
              <a:rect b="b" l="l" r="r" t="t"/>
              <a:pathLst>
                <a:path extrusionOk="0" h="235" w="743">
                  <a:moveTo>
                    <a:pt x="0" y="115"/>
                  </a:moveTo>
                  <a:cubicBezTo>
                    <a:pt x="31" y="147"/>
                    <a:pt x="116" y="167"/>
                    <a:pt x="289" y="105"/>
                  </a:cubicBezTo>
                  <a:cubicBezTo>
                    <a:pt x="462" y="43"/>
                    <a:pt x="673" y="44"/>
                    <a:pt x="708" y="22"/>
                  </a:cubicBezTo>
                  <a:cubicBezTo>
                    <a:pt x="743" y="0"/>
                    <a:pt x="696" y="54"/>
                    <a:pt x="508" y="65"/>
                  </a:cubicBezTo>
                  <a:cubicBezTo>
                    <a:pt x="320" y="76"/>
                    <a:pt x="123" y="235"/>
                    <a:pt x="0" y="115"/>
                  </a:cubicBezTo>
                  <a:close/>
                </a:path>
              </a:pathLst>
            </a:custGeom>
            <a:solidFill>
              <a:srgbClr val="7D605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0" name="Google Shape;1090;p26"/>
            <p:cNvSpPr/>
            <p:nvPr/>
          </p:nvSpPr>
          <p:spPr>
            <a:xfrm>
              <a:off x="15307472" y="6040629"/>
              <a:ext cx="753750" cy="257162"/>
            </a:xfrm>
            <a:custGeom>
              <a:rect b="b" l="l" r="r" t="t"/>
              <a:pathLst>
                <a:path extrusionOk="0" h="116" w="340">
                  <a:moveTo>
                    <a:pt x="340" y="26"/>
                  </a:moveTo>
                  <a:cubicBezTo>
                    <a:pt x="286" y="47"/>
                    <a:pt x="219" y="57"/>
                    <a:pt x="188" y="67"/>
                  </a:cubicBezTo>
                  <a:cubicBezTo>
                    <a:pt x="156" y="76"/>
                    <a:pt x="132" y="91"/>
                    <a:pt x="111" y="103"/>
                  </a:cubicBezTo>
                  <a:cubicBezTo>
                    <a:pt x="90" y="116"/>
                    <a:pt x="139" y="96"/>
                    <a:pt x="112" y="75"/>
                  </a:cubicBezTo>
                  <a:cubicBezTo>
                    <a:pt x="85" y="55"/>
                    <a:pt x="64" y="38"/>
                    <a:pt x="32" y="19"/>
                  </a:cubicBezTo>
                  <a:cubicBezTo>
                    <a:pt x="0" y="0"/>
                    <a:pt x="105" y="60"/>
                    <a:pt x="128" y="70"/>
                  </a:cubicBezTo>
                  <a:cubicBezTo>
                    <a:pt x="151" y="80"/>
                    <a:pt x="270" y="38"/>
                    <a:pt x="340" y="26"/>
                  </a:cubicBezTo>
                  <a:close/>
                </a:path>
              </a:pathLst>
            </a:custGeom>
            <a:solidFill>
              <a:srgbClr val="7D605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1" name="Google Shape;1091;p26"/>
            <p:cNvSpPr/>
            <p:nvPr/>
          </p:nvSpPr>
          <p:spPr>
            <a:xfrm>
              <a:off x="17472951" y="5263824"/>
              <a:ext cx="1088947" cy="1039288"/>
            </a:xfrm>
            <a:custGeom>
              <a:rect b="b" l="l" r="r" t="t"/>
              <a:pathLst>
                <a:path extrusionOk="0" h="469" w="492">
                  <a:moveTo>
                    <a:pt x="212" y="18"/>
                  </a:moveTo>
                  <a:cubicBezTo>
                    <a:pt x="205" y="158"/>
                    <a:pt x="196" y="211"/>
                    <a:pt x="114" y="205"/>
                  </a:cubicBezTo>
                  <a:cubicBezTo>
                    <a:pt x="31" y="200"/>
                    <a:pt x="0" y="295"/>
                    <a:pt x="125" y="323"/>
                  </a:cubicBezTo>
                  <a:cubicBezTo>
                    <a:pt x="220" y="345"/>
                    <a:pt x="224" y="420"/>
                    <a:pt x="276" y="469"/>
                  </a:cubicBezTo>
                  <a:cubicBezTo>
                    <a:pt x="276" y="469"/>
                    <a:pt x="492" y="61"/>
                    <a:pt x="315" y="6"/>
                  </a:cubicBezTo>
                  <a:cubicBezTo>
                    <a:pt x="298" y="0"/>
                    <a:pt x="236" y="14"/>
                    <a:pt x="212" y="18"/>
                  </a:cubicBezTo>
                  <a:close/>
                </a:path>
              </a:pathLst>
            </a:custGeom>
            <a:solidFill>
              <a:srgbClr val="BD907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2" name="Google Shape;1092;p26"/>
            <p:cNvSpPr/>
            <p:nvPr/>
          </p:nvSpPr>
          <p:spPr>
            <a:xfrm>
              <a:off x="17962444" y="5235448"/>
              <a:ext cx="501909" cy="1397541"/>
            </a:xfrm>
            <a:custGeom>
              <a:rect b="b" l="l" r="r" t="t"/>
              <a:pathLst>
                <a:path extrusionOk="0" h="631" w="227">
                  <a:moveTo>
                    <a:pt x="79" y="12"/>
                  </a:moveTo>
                  <a:cubicBezTo>
                    <a:pt x="62" y="0"/>
                    <a:pt x="15" y="22"/>
                    <a:pt x="15" y="22"/>
                  </a:cubicBezTo>
                  <a:cubicBezTo>
                    <a:pt x="0" y="99"/>
                    <a:pt x="41" y="473"/>
                    <a:pt x="86" y="624"/>
                  </a:cubicBezTo>
                  <a:cubicBezTo>
                    <a:pt x="86" y="624"/>
                    <a:pt x="136" y="631"/>
                    <a:pt x="181" y="572"/>
                  </a:cubicBezTo>
                  <a:cubicBezTo>
                    <a:pt x="227" y="512"/>
                    <a:pt x="211" y="59"/>
                    <a:pt x="79" y="12"/>
                  </a:cubicBezTo>
                  <a:close/>
                </a:path>
              </a:pathLst>
            </a:custGeom>
            <a:solidFill>
              <a:srgbClr val="DBF4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3" name="Google Shape;1093;p26"/>
            <p:cNvSpPr/>
            <p:nvPr/>
          </p:nvSpPr>
          <p:spPr>
            <a:xfrm>
              <a:off x="18045800" y="5075830"/>
              <a:ext cx="1431238" cy="1550063"/>
            </a:xfrm>
            <a:custGeom>
              <a:rect b="b" l="l" r="r" t="t"/>
              <a:pathLst>
                <a:path extrusionOk="0" h="700" w="646">
                  <a:moveTo>
                    <a:pt x="416" y="27"/>
                  </a:moveTo>
                  <a:cubicBezTo>
                    <a:pt x="397" y="27"/>
                    <a:pt x="379" y="27"/>
                    <a:pt x="363" y="27"/>
                  </a:cubicBezTo>
                  <a:cubicBezTo>
                    <a:pt x="229" y="23"/>
                    <a:pt x="69" y="60"/>
                    <a:pt x="34" y="64"/>
                  </a:cubicBezTo>
                  <a:cubicBezTo>
                    <a:pt x="0" y="67"/>
                    <a:pt x="7" y="126"/>
                    <a:pt x="13" y="231"/>
                  </a:cubicBezTo>
                  <a:cubicBezTo>
                    <a:pt x="18" y="337"/>
                    <a:pt x="62" y="668"/>
                    <a:pt x="72" y="700"/>
                  </a:cubicBezTo>
                  <a:cubicBezTo>
                    <a:pt x="190" y="694"/>
                    <a:pt x="303" y="692"/>
                    <a:pt x="410" y="692"/>
                  </a:cubicBezTo>
                  <a:cubicBezTo>
                    <a:pt x="646" y="696"/>
                    <a:pt x="646" y="696"/>
                    <a:pt x="646" y="696"/>
                  </a:cubicBezTo>
                  <a:cubicBezTo>
                    <a:pt x="646" y="0"/>
                    <a:pt x="646" y="0"/>
                    <a:pt x="646" y="0"/>
                  </a:cubicBezTo>
                  <a:lnTo>
                    <a:pt x="416" y="27"/>
                  </a:ln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4" name="Google Shape;1094;p26"/>
            <p:cNvSpPr/>
            <p:nvPr/>
          </p:nvSpPr>
          <p:spPr>
            <a:xfrm>
              <a:off x="18083044" y="5113074"/>
              <a:ext cx="1393994" cy="1466708"/>
            </a:xfrm>
            <a:custGeom>
              <a:rect b="b" l="l" r="r" t="t"/>
              <a:pathLst>
                <a:path extrusionOk="0" h="662" w="629">
                  <a:moveTo>
                    <a:pt x="629" y="0"/>
                  </a:moveTo>
                  <a:cubicBezTo>
                    <a:pt x="603" y="1"/>
                    <a:pt x="419" y="26"/>
                    <a:pt x="345" y="24"/>
                  </a:cubicBezTo>
                  <a:cubicBezTo>
                    <a:pt x="271" y="22"/>
                    <a:pt x="66" y="56"/>
                    <a:pt x="33" y="59"/>
                  </a:cubicBezTo>
                  <a:cubicBezTo>
                    <a:pt x="0" y="62"/>
                    <a:pt x="7" y="118"/>
                    <a:pt x="12" y="218"/>
                  </a:cubicBezTo>
                  <a:cubicBezTo>
                    <a:pt x="18" y="318"/>
                    <a:pt x="59" y="631"/>
                    <a:pt x="69" y="662"/>
                  </a:cubicBezTo>
                  <a:cubicBezTo>
                    <a:pt x="110" y="646"/>
                    <a:pt x="252" y="642"/>
                    <a:pt x="420" y="644"/>
                  </a:cubicBezTo>
                  <a:cubicBezTo>
                    <a:pt x="629" y="652"/>
                    <a:pt x="629" y="652"/>
                    <a:pt x="629" y="652"/>
                  </a:cubicBezTo>
                  <a:lnTo>
                    <a:pt x="629" y="0"/>
                  </a:lnTo>
                  <a:close/>
                </a:path>
              </a:pathLst>
            </a:custGeom>
            <a:solidFill>
              <a:srgbClr val="1835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5" name="Google Shape;1095;p26"/>
            <p:cNvSpPr/>
            <p:nvPr/>
          </p:nvSpPr>
          <p:spPr>
            <a:xfrm>
              <a:off x="18244435" y="6010480"/>
              <a:ext cx="904500" cy="99318"/>
            </a:xfrm>
            <a:custGeom>
              <a:rect b="b" l="l" r="r" t="t"/>
              <a:pathLst>
                <a:path extrusionOk="0" h="45" w="408">
                  <a:moveTo>
                    <a:pt x="0" y="45"/>
                  </a:moveTo>
                  <a:cubicBezTo>
                    <a:pt x="140" y="18"/>
                    <a:pt x="310" y="6"/>
                    <a:pt x="408" y="0"/>
                  </a:cubicBezTo>
                  <a:cubicBezTo>
                    <a:pt x="315" y="24"/>
                    <a:pt x="146" y="37"/>
                    <a:pt x="0" y="45"/>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6" name="Google Shape;1096;p26"/>
            <p:cNvSpPr/>
            <p:nvPr/>
          </p:nvSpPr>
          <p:spPr>
            <a:xfrm>
              <a:off x="18538841" y="5817164"/>
              <a:ext cx="230559" cy="202182"/>
            </a:xfrm>
            <a:custGeom>
              <a:rect b="b" l="l" r="r" t="t"/>
              <a:pathLst>
                <a:path extrusionOk="0" h="91" w="104">
                  <a:moveTo>
                    <a:pt x="70" y="4"/>
                  </a:moveTo>
                  <a:cubicBezTo>
                    <a:pt x="64" y="1"/>
                    <a:pt x="58" y="0"/>
                    <a:pt x="52" y="0"/>
                  </a:cubicBezTo>
                  <a:cubicBezTo>
                    <a:pt x="52" y="11"/>
                    <a:pt x="52" y="11"/>
                    <a:pt x="52" y="11"/>
                  </a:cubicBezTo>
                  <a:cubicBezTo>
                    <a:pt x="56" y="11"/>
                    <a:pt x="61" y="12"/>
                    <a:pt x="66" y="14"/>
                  </a:cubicBezTo>
                  <a:cubicBezTo>
                    <a:pt x="83" y="21"/>
                    <a:pt x="91" y="42"/>
                    <a:pt x="84" y="60"/>
                  </a:cubicBezTo>
                  <a:cubicBezTo>
                    <a:pt x="78" y="73"/>
                    <a:pt x="65" y="81"/>
                    <a:pt x="52" y="81"/>
                  </a:cubicBezTo>
                  <a:cubicBezTo>
                    <a:pt x="52" y="91"/>
                    <a:pt x="52" y="91"/>
                    <a:pt x="52" y="91"/>
                  </a:cubicBezTo>
                  <a:cubicBezTo>
                    <a:pt x="69" y="91"/>
                    <a:pt x="86" y="81"/>
                    <a:pt x="94" y="64"/>
                  </a:cubicBezTo>
                  <a:cubicBezTo>
                    <a:pt x="104" y="41"/>
                    <a:pt x="93" y="14"/>
                    <a:pt x="70" y="4"/>
                  </a:cubicBezTo>
                  <a:close/>
                  <a:moveTo>
                    <a:pt x="52" y="0"/>
                  </a:moveTo>
                  <a:cubicBezTo>
                    <a:pt x="34" y="0"/>
                    <a:pt x="17" y="10"/>
                    <a:pt x="10" y="27"/>
                  </a:cubicBezTo>
                  <a:cubicBezTo>
                    <a:pt x="0" y="51"/>
                    <a:pt x="10" y="78"/>
                    <a:pt x="33" y="88"/>
                  </a:cubicBezTo>
                  <a:cubicBezTo>
                    <a:pt x="39" y="90"/>
                    <a:pt x="46" y="91"/>
                    <a:pt x="52" y="91"/>
                  </a:cubicBezTo>
                  <a:cubicBezTo>
                    <a:pt x="52" y="81"/>
                    <a:pt x="52" y="81"/>
                    <a:pt x="52" y="81"/>
                  </a:cubicBezTo>
                  <a:cubicBezTo>
                    <a:pt x="47" y="81"/>
                    <a:pt x="42" y="80"/>
                    <a:pt x="38" y="78"/>
                  </a:cubicBezTo>
                  <a:cubicBezTo>
                    <a:pt x="20" y="70"/>
                    <a:pt x="12" y="49"/>
                    <a:pt x="20" y="32"/>
                  </a:cubicBezTo>
                  <a:cubicBezTo>
                    <a:pt x="25" y="19"/>
                    <a:pt x="38" y="11"/>
                    <a:pt x="52" y="11"/>
                  </a:cubicBezTo>
                  <a:lnTo>
                    <a:pt x="52" y="0"/>
                  </a:ln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7" name="Google Shape;1097;p26"/>
            <p:cNvSpPr/>
            <p:nvPr/>
          </p:nvSpPr>
          <p:spPr>
            <a:xfrm>
              <a:off x="18643479" y="5868597"/>
              <a:ext cx="44338" cy="44338"/>
            </a:xfrm>
            <a:custGeom>
              <a:rect b="b" l="l" r="r" t="t"/>
              <a:pathLst>
                <a:path extrusionOk="0" h="20" w="20">
                  <a:moveTo>
                    <a:pt x="14" y="2"/>
                  </a:moveTo>
                  <a:cubicBezTo>
                    <a:pt x="9" y="0"/>
                    <a:pt x="4" y="2"/>
                    <a:pt x="2" y="6"/>
                  </a:cubicBezTo>
                  <a:cubicBezTo>
                    <a:pt x="0" y="11"/>
                    <a:pt x="2" y="16"/>
                    <a:pt x="7" y="18"/>
                  </a:cubicBezTo>
                  <a:cubicBezTo>
                    <a:pt x="11" y="20"/>
                    <a:pt x="16" y="18"/>
                    <a:pt x="18" y="13"/>
                  </a:cubicBezTo>
                  <a:cubicBezTo>
                    <a:pt x="20" y="9"/>
                    <a:pt x="18" y="4"/>
                    <a:pt x="14" y="2"/>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8" name="Google Shape;1098;p26"/>
            <p:cNvSpPr/>
            <p:nvPr/>
          </p:nvSpPr>
          <p:spPr>
            <a:xfrm>
              <a:off x="18618650" y="5925350"/>
              <a:ext cx="44338" cy="42565"/>
            </a:xfrm>
            <a:custGeom>
              <a:rect b="b" l="l" r="r" t="t"/>
              <a:pathLst>
                <a:path extrusionOk="0" h="19" w="20">
                  <a:moveTo>
                    <a:pt x="14" y="1"/>
                  </a:moveTo>
                  <a:cubicBezTo>
                    <a:pt x="9" y="0"/>
                    <a:pt x="4" y="2"/>
                    <a:pt x="2" y="6"/>
                  </a:cubicBezTo>
                  <a:cubicBezTo>
                    <a:pt x="0" y="10"/>
                    <a:pt x="2" y="16"/>
                    <a:pt x="7" y="18"/>
                  </a:cubicBezTo>
                  <a:cubicBezTo>
                    <a:pt x="11" y="19"/>
                    <a:pt x="16" y="17"/>
                    <a:pt x="18" y="13"/>
                  </a:cubicBezTo>
                  <a:cubicBezTo>
                    <a:pt x="20" y="9"/>
                    <a:pt x="18" y="3"/>
                    <a:pt x="14" y="1"/>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9" name="Google Shape;1099;p26"/>
            <p:cNvSpPr/>
            <p:nvPr/>
          </p:nvSpPr>
          <p:spPr>
            <a:xfrm>
              <a:off x="18787135" y="5790562"/>
              <a:ext cx="214597" cy="202182"/>
            </a:xfrm>
            <a:custGeom>
              <a:rect b="b" l="l" r="r" t="t"/>
              <a:pathLst>
                <a:path extrusionOk="0" h="91" w="97">
                  <a:moveTo>
                    <a:pt x="94" y="39"/>
                  </a:moveTo>
                  <a:cubicBezTo>
                    <a:pt x="91" y="16"/>
                    <a:pt x="71" y="0"/>
                    <a:pt x="48" y="0"/>
                  </a:cubicBezTo>
                  <a:cubicBezTo>
                    <a:pt x="48" y="11"/>
                    <a:pt x="48" y="11"/>
                    <a:pt x="48" y="11"/>
                  </a:cubicBezTo>
                  <a:cubicBezTo>
                    <a:pt x="66" y="11"/>
                    <a:pt x="81" y="23"/>
                    <a:pt x="83" y="41"/>
                  </a:cubicBezTo>
                  <a:cubicBezTo>
                    <a:pt x="86" y="60"/>
                    <a:pt x="72" y="78"/>
                    <a:pt x="53" y="80"/>
                  </a:cubicBezTo>
                  <a:cubicBezTo>
                    <a:pt x="52" y="80"/>
                    <a:pt x="50" y="81"/>
                    <a:pt x="48" y="81"/>
                  </a:cubicBezTo>
                  <a:cubicBezTo>
                    <a:pt x="48" y="91"/>
                    <a:pt x="48" y="91"/>
                    <a:pt x="48" y="91"/>
                  </a:cubicBezTo>
                  <a:cubicBezTo>
                    <a:pt x="51" y="91"/>
                    <a:pt x="53" y="91"/>
                    <a:pt x="55" y="91"/>
                  </a:cubicBezTo>
                  <a:cubicBezTo>
                    <a:pt x="80" y="87"/>
                    <a:pt x="97" y="64"/>
                    <a:pt x="94" y="39"/>
                  </a:cubicBezTo>
                  <a:close/>
                  <a:moveTo>
                    <a:pt x="48" y="0"/>
                  </a:moveTo>
                  <a:cubicBezTo>
                    <a:pt x="46" y="0"/>
                    <a:pt x="44" y="0"/>
                    <a:pt x="42" y="0"/>
                  </a:cubicBezTo>
                  <a:cubicBezTo>
                    <a:pt x="17" y="4"/>
                    <a:pt x="0" y="27"/>
                    <a:pt x="3" y="52"/>
                  </a:cubicBezTo>
                  <a:cubicBezTo>
                    <a:pt x="6" y="75"/>
                    <a:pt x="26" y="91"/>
                    <a:pt x="48" y="91"/>
                  </a:cubicBezTo>
                  <a:cubicBezTo>
                    <a:pt x="48" y="81"/>
                    <a:pt x="48" y="81"/>
                    <a:pt x="48" y="81"/>
                  </a:cubicBezTo>
                  <a:cubicBezTo>
                    <a:pt x="31" y="81"/>
                    <a:pt x="16" y="68"/>
                    <a:pt x="14" y="50"/>
                  </a:cubicBezTo>
                  <a:cubicBezTo>
                    <a:pt x="11" y="31"/>
                    <a:pt x="25" y="14"/>
                    <a:pt x="44" y="11"/>
                  </a:cubicBezTo>
                  <a:cubicBezTo>
                    <a:pt x="45" y="11"/>
                    <a:pt x="47" y="11"/>
                    <a:pt x="48" y="11"/>
                  </a:cubicBezTo>
                  <a:lnTo>
                    <a:pt x="48" y="0"/>
                  </a:ln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0" name="Google Shape;1100;p26"/>
            <p:cNvSpPr/>
            <p:nvPr/>
          </p:nvSpPr>
          <p:spPr>
            <a:xfrm>
              <a:off x="18905962" y="5866823"/>
              <a:ext cx="40791" cy="40791"/>
            </a:xfrm>
            <a:custGeom>
              <a:rect b="b" l="l" r="r" t="t"/>
              <a:pathLst>
                <a:path extrusionOk="0" h="19" w="19">
                  <a:moveTo>
                    <a:pt x="18" y="8"/>
                  </a:moveTo>
                  <a:cubicBezTo>
                    <a:pt x="17" y="4"/>
                    <a:pt x="13" y="0"/>
                    <a:pt x="8" y="1"/>
                  </a:cubicBezTo>
                  <a:cubicBezTo>
                    <a:pt x="3" y="2"/>
                    <a:pt x="0" y="6"/>
                    <a:pt x="1" y="11"/>
                  </a:cubicBezTo>
                  <a:cubicBezTo>
                    <a:pt x="1" y="16"/>
                    <a:pt x="6" y="19"/>
                    <a:pt x="10" y="18"/>
                  </a:cubicBezTo>
                  <a:cubicBezTo>
                    <a:pt x="15" y="18"/>
                    <a:pt x="19" y="13"/>
                    <a:pt x="18" y="8"/>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1" name="Google Shape;1101;p26"/>
            <p:cNvSpPr/>
            <p:nvPr/>
          </p:nvSpPr>
          <p:spPr>
            <a:xfrm>
              <a:off x="18843888" y="5875692"/>
              <a:ext cx="40791" cy="40791"/>
            </a:xfrm>
            <a:custGeom>
              <a:rect b="b" l="l" r="r" t="t"/>
              <a:pathLst>
                <a:path extrusionOk="0" h="19" w="19">
                  <a:moveTo>
                    <a:pt x="18" y="8"/>
                  </a:moveTo>
                  <a:cubicBezTo>
                    <a:pt x="18" y="4"/>
                    <a:pt x="13" y="0"/>
                    <a:pt x="9" y="1"/>
                  </a:cubicBezTo>
                  <a:cubicBezTo>
                    <a:pt x="4" y="1"/>
                    <a:pt x="0" y="6"/>
                    <a:pt x="1" y="11"/>
                  </a:cubicBezTo>
                  <a:cubicBezTo>
                    <a:pt x="2" y="15"/>
                    <a:pt x="6" y="19"/>
                    <a:pt x="11" y="18"/>
                  </a:cubicBezTo>
                  <a:cubicBezTo>
                    <a:pt x="16" y="18"/>
                    <a:pt x="19" y="13"/>
                    <a:pt x="18" y="8"/>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2" name="Google Shape;1102;p26"/>
            <p:cNvSpPr/>
            <p:nvPr/>
          </p:nvSpPr>
          <p:spPr>
            <a:xfrm>
              <a:off x="18285226" y="5831352"/>
              <a:ext cx="207503" cy="202182"/>
            </a:xfrm>
            <a:custGeom>
              <a:rect b="b" l="l" r="r" t="t"/>
              <a:pathLst>
                <a:path extrusionOk="0" h="92" w="94">
                  <a:moveTo>
                    <a:pt x="93" y="48"/>
                  </a:moveTo>
                  <a:cubicBezTo>
                    <a:pt x="94" y="23"/>
                    <a:pt x="75" y="2"/>
                    <a:pt x="49" y="0"/>
                  </a:cubicBezTo>
                  <a:cubicBezTo>
                    <a:pt x="49" y="0"/>
                    <a:pt x="48" y="0"/>
                    <a:pt x="47" y="0"/>
                  </a:cubicBezTo>
                  <a:cubicBezTo>
                    <a:pt x="47" y="11"/>
                    <a:pt x="47" y="11"/>
                    <a:pt x="47" y="11"/>
                  </a:cubicBezTo>
                  <a:cubicBezTo>
                    <a:pt x="48" y="11"/>
                    <a:pt x="48" y="11"/>
                    <a:pt x="49" y="11"/>
                  </a:cubicBezTo>
                  <a:cubicBezTo>
                    <a:pt x="68" y="12"/>
                    <a:pt x="83" y="28"/>
                    <a:pt x="82" y="48"/>
                  </a:cubicBezTo>
                  <a:cubicBezTo>
                    <a:pt x="81" y="66"/>
                    <a:pt x="66" y="81"/>
                    <a:pt x="47" y="81"/>
                  </a:cubicBezTo>
                  <a:cubicBezTo>
                    <a:pt x="47" y="92"/>
                    <a:pt x="47" y="92"/>
                    <a:pt x="47" y="92"/>
                  </a:cubicBezTo>
                  <a:cubicBezTo>
                    <a:pt x="71" y="92"/>
                    <a:pt x="92" y="73"/>
                    <a:pt x="93" y="48"/>
                  </a:cubicBezTo>
                  <a:close/>
                  <a:moveTo>
                    <a:pt x="47" y="0"/>
                  </a:moveTo>
                  <a:cubicBezTo>
                    <a:pt x="23" y="0"/>
                    <a:pt x="3" y="19"/>
                    <a:pt x="1" y="44"/>
                  </a:cubicBezTo>
                  <a:cubicBezTo>
                    <a:pt x="0" y="69"/>
                    <a:pt x="20" y="90"/>
                    <a:pt x="45" y="92"/>
                  </a:cubicBezTo>
                  <a:cubicBezTo>
                    <a:pt x="46" y="92"/>
                    <a:pt x="46" y="92"/>
                    <a:pt x="47" y="92"/>
                  </a:cubicBezTo>
                  <a:cubicBezTo>
                    <a:pt x="47" y="81"/>
                    <a:pt x="47" y="81"/>
                    <a:pt x="47" y="81"/>
                  </a:cubicBezTo>
                  <a:cubicBezTo>
                    <a:pt x="47" y="81"/>
                    <a:pt x="46" y="81"/>
                    <a:pt x="45" y="81"/>
                  </a:cubicBezTo>
                  <a:cubicBezTo>
                    <a:pt x="26" y="80"/>
                    <a:pt x="11" y="64"/>
                    <a:pt x="12" y="44"/>
                  </a:cubicBezTo>
                  <a:cubicBezTo>
                    <a:pt x="13" y="26"/>
                    <a:pt x="29" y="11"/>
                    <a:pt x="47" y="11"/>
                  </a:cubicBezTo>
                  <a:lnTo>
                    <a:pt x="47" y="0"/>
                  </a:ln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3" name="Google Shape;1103;p26"/>
            <p:cNvSpPr/>
            <p:nvPr/>
          </p:nvSpPr>
          <p:spPr>
            <a:xfrm>
              <a:off x="18400506" y="5914709"/>
              <a:ext cx="39018" cy="39018"/>
            </a:xfrm>
            <a:custGeom>
              <a:rect b="b" l="l" r="r" t="t"/>
              <a:pathLst>
                <a:path extrusionOk="0" h="18" w="18">
                  <a:moveTo>
                    <a:pt x="18" y="9"/>
                  </a:moveTo>
                  <a:cubicBezTo>
                    <a:pt x="18" y="4"/>
                    <a:pt x="14" y="0"/>
                    <a:pt x="9" y="0"/>
                  </a:cubicBezTo>
                  <a:cubicBezTo>
                    <a:pt x="5" y="0"/>
                    <a:pt x="0" y="3"/>
                    <a:pt x="0" y="8"/>
                  </a:cubicBezTo>
                  <a:cubicBezTo>
                    <a:pt x="0" y="13"/>
                    <a:pt x="4" y="17"/>
                    <a:pt x="9" y="17"/>
                  </a:cubicBezTo>
                  <a:cubicBezTo>
                    <a:pt x="13" y="18"/>
                    <a:pt x="17" y="14"/>
                    <a:pt x="18" y="9"/>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4" name="Google Shape;1104;p26"/>
            <p:cNvSpPr/>
            <p:nvPr/>
          </p:nvSpPr>
          <p:spPr>
            <a:xfrm>
              <a:off x="18338432" y="5911162"/>
              <a:ext cx="39018" cy="39018"/>
            </a:xfrm>
            <a:custGeom>
              <a:rect b="b" l="l" r="r" t="t"/>
              <a:pathLst>
                <a:path extrusionOk="0" h="18" w="18">
                  <a:moveTo>
                    <a:pt x="18" y="10"/>
                  </a:moveTo>
                  <a:cubicBezTo>
                    <a:pt x="18" y="5"/>
                    <a:pt x="14" y="1"/>
                    <a:pt x="10" y="1"/>
                  </a:cubicBezTo>
                  <a:cubicBezTo>
                    <a:pt x="5" y="0"/>
                    <a:pt x="1" y="4"/>
                    <a:pt x="0" y="9"/>
                  </a:cubicBezTo>
                  <a:cubicBezTo>
                    <a:pt x="0" y="14"/>
                    <a:pt x="4" y="18"/>
                    <a:pt x="9" y="18"/>
                  </a:cubicBezTo>
                  <a:cubicBezTo>
                    <a:pt x="14" y="18"/>
                    <a:pt x="18" y="15"/>
                    <a:pt x="18" y="10"/>
                  </a:cubicBezTo>
                  <a:close/>
                </a:path>
              </a:pathLst>
            </a:custGeom>
            <a:solidFill>
              <a:srgbClr val="10283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5" name="Google Shape;1105;p26"/>
            <p:cNvSpPr/>
            <p:nvPr/>
          </p:nvSpPr>
          <p:spPr>
            <a:xfrm>
              <a:off x="18127383" y="3704893"/>
              <a:ext cx="748429" cy="748429"/>
            </a:xfrm>
            <a:custGeom>
              <a:rect b="b" l="l" r="r" t="t"/>
              <a:pathLst>
                <a:path extrusionOk="0" h="338" w="338">
                  <a:moveTo>
                    <a:pt x="169" y="316"/>
                  </a:moveTo>
                  <a:cubicBezTo>
                    <a:pt x="178" y="316"/>
                    <a:pt x="187" y="315"/>
                    <a:pt x="196" y="313"/>
                  </a:cubicBezTo>
                  <a:cubicBezTo>
                    <a:pt x="206" y="337"/>
                    <a:pt x="206" y="337"/>
                    <a:pt x="206" y="337"/>
                  </a:cubicBezTo>
                  <a:cubicBezTo>
                    <a:pt x="264" y="312"/>
                    <a:pt x="264" y="312"/>
                    <a:pt x="264" y="312"/>
                  </a:cubicBezTo>
                  <a:cubicBezTo>
                    <a:pt x="254" y="289"/>
                    <a:pt x="254" y="289"/>
                    <a:pt x="254" y="289"/>
                  </a:cubicBezTo>
                  <a:cubicBezTo>
                    <a:pt x="269" y="278"/>
                    <a:pt x="281" y="266"/>
                    <a:pt x="291" y="252"/>
                  </a:cubicBezTo>
                  <a:cubicBezTo>
                    <a:pt x="314" y="261"/>
                    <a:pt x="314" y="261"/>
                    <a:pt x="314" y="261"/>
                  </a:cubicBezTo>
                  <a:cubicBezTo>
                    <a:pt x="338" y="203"/>
                    <a:pt x="338" y="203"/>
                    <a:pt x="338" y="203"/>
                  </a:cubicBezTo>
                  <a:cubicBezTo>
                    <a:pt x="314" y="193"/>
                    <a:pt x="314" y="193"/>
                    <a:pt x="314" y="193"/>
                  </a:cubicBezTo>
                  <a:cubicBezTo>
                    <a:pt x="317" y="176"/>
                    <a:pt x="317" y="159"/>
                    <a:pt x="314" y="141"/>
                  </a:cubicBezTo>
                  <a:cubicBezTo>
                    <a:pt x="337" y="131"/>
                    <a:pt x="337" y="131"/>
                    <a:pt x="337" y="131"/>
                  </a:cubicBezTo>
                  <a:cubicBezTo>
                    <a:pt x="312" y="73"/>
                    <a:pt x="312" y="73"/>
                    <a:pt x="312" y="73"/>
                  </a:cubicBezTo>
                  <a:cubicBezTo>
                    <a:pt x="289" y="83"/>
                    <a:pt x="289" y="83"/>
                    <a:pt x="289" y="83"/>
                  </a:cubicBezTo>
                  <a:cubicBezTo>
                    <a:pt x="279" y="69"/>
                    <a:pt x="266" y="57"/>
                    <a:pt x="252" y="47"/>
                  </a:cubicBezTo>
                  <a:cubicBezTo>
                    <a:pt x="261" y="24"/>
                    <a:pt x="261" y="24"/>
                    <a:pt x="261" y="24"/>
                  </a:cubicBezTo>
                  <a:cubicBezTo>
                    <a:pt x="203" y="0"/>
                    <a:pt x="203" y="0"/>
                    <a:pt x="203" y="0"/>
                  </a:cubicBezTo>
                  <a:cubicBezTo>
                    <a:pt x="193" y="24"/>
                    <a:pt x="193" y="24"/>
                    <a:pt x="193" y="24"/>
                  </a:cubicBezTo>
                  <a:cubicBezTo>
                    <a:pt x="185" y="22"/>
                    <a:pt x="177" y="22"/>
                    <a:pt x="169" y="22"/>
                  </a:cubicBezTo>
                  <a:cubicBezTo>
                    <a:pt x="169" y="44"/>
                    <a:pt x="169" y="44"/>
                    <a:pt x="169" y="44"/>
                  </a:cubicBezTo>
                  <a:cubicBezTo>
                    <a:pt x="219" y="44"/>
                    <a:pt x="264" y="74"/>
                    <a:pt x="284" y="120"/>
                  </a:cubicBezTo>
                  <a:cubicBezTo>
                    <a:pt x="311" y="183"/>
                    <a:pt x="281" y="257"/>
                    <a:pt x="218" y="284"/>
                  </a:cubicBezTo>
                  <a:cubicBezTo>
                    <a:pt x="202" y="290"/>
                    <a:pt x="186" y="294"/>
                    <a:pt x="169" y="294"/>
                  </a:cubicBezTo>
                  <a:cubicBezTo>
                    <a:pt x="169" y="294"/>
                    <a:pt x="169" y="294"/>
                    <a:pt x="169" y="294"/>
                  </a:cubicBezTo>
                  <a:lnTo>
                    <a:pt x="169" y="316"/>
                  </a:lnTo>
                  <a:close/>
                  <a:moveTo>
                    <a:pt x="24" y="196"/>
                  </a:moveTo>
                  <a:cubicBezTo>
                    <a:pt x="1" y="206"/>
                    <a:pt x="1" y="206"/>
                    <a:pt x="1" y="206"/>
                  </a:cubicBezTo>
                  <a:cubicBezTo>
                    <a:pt x="26" y="264"/>
                    <a:pt x="26" y="264"/>
                    <a:pt x="26" y="264"/>
                  </a:cubicBezTo>
                  <a:cubicBezTo>
                    <a:pt x="49" y="254"/>
                    <a:pt x="49" y="254"/>
                    <a:pt x="49" y="254"/>
                  </a:cubicBezTo>
                  <a:cubicBezTo>
                    <a:pt x="59" y="268"/>
                    <a:pt x="72" y="281"/>
                    <a:pt x="86" y="290"/>
                  </a:cubicBezTo>
                  <a:cubicBezTo>
                    <a:pt x="77" y="314"/>
                    <a:pt x="77" y="314"/>
                    <a:pt x="77" y="314"/>
                  </a:cubicBezTo>
                  <a:cubicBezTo>
                    <a:pt x="135" y="338"/>
                    <a:pt x="135" y="338"/>
                    <a:pt x="135" y="338"/>
                  </a:cubicBezTo>
                  <a:cubicBezTo>
                    <a:pt x="145" y="314"/>
                    <a:pt x="145" y="314"/>
                    <a:pt x="145" y="314"/>
                  </a:cubicBezTo>
                  <a:cubicBezTo>
                    <a:pt x="153" y="315"/>
                    <a:pt x="161" y="316"/>
                    <a:pt x="169" y="316"/>
                  </a:cubicBezTo>
                  <a:cubicBezTo>
                    <a:pt x="169" y="294"/>
                    <a:pt x="169" y="294"/>
                    <a:pt x="169" y="294"/>
                  </a:cubicBezTo>
                  <a:cubicBezTo>
                    <a:pt x="119" y="294"/>
                    <a:pt x="74" y="264"/>
                    <a:pt x="54" y="218"/>
                  </a:cubicBezTo>
                  <a:cubicBezTo>
                    <a:pt x="27" y="154"/>
                    <a:pt x="57" y="81"/>
                    <a:pt x="120" y="54"/>
                  </a:cubicBezTo>
                  <a:cubicBezTo>
                    <a:pt x="120" y="54"/>
                    <a:pt x="120" y="54"/>
                    <a:pt x="120" y="54"/>
                  </a:cubicBezTo>
                  <a:cubicBezTo>
                    <a:pt x="136" y="47"/>
                    <a:pt x="152" y="44"/>
                    <a:pt x="169" y="44"/>
                  </a:cubicBezTo>
                  <a:cubicBezTo>
                    <a:pt x="169" y="44"/>
                    <a:pt x="169" y="44"/>
                    <a:pt x="169" y="44"/>
                  </a:cubicBezTo>
                  <a:cubicBezTo>
                    <a:pt x="169" y="22"/>
                    <a:pt x="169" y="22"/>
                    <a:pt x="169" y="22"/>
                  </a:cubicBezTo>
                  <a:cubicBezTo>
                    <a:pt x="160" y="22"/>
                    <a:pt x="151" y="23"/>
                    <a:pt x="142" y="24"/>
                  </a:cubicBezTo>
                  <a:cubicBezTo>
                    <a:pt x="132" y="1"/>
                    <a:pt x="132" y="1"/>
                    <a:pt x="132" y="1"/>
                  </a:cubicBezTo>
                  <a:cubicBezTo>
                    <a:pt x="74" y="26"/>
                    <a:pt x="74" y="26"/>
                    <a:pt x="74" y="26"/>
                  </a:cubicBezTo>
                  <a:cubicBezTo>
                    <a:pt x="84" y="49"/>
                    <a:pt x="84" y="49"/>
                    <a:pt x="84" y="49"/>
                  </a:cubicBezTo>
                  <a:cubicBezTo>
                    <a:pt x="69" y="59"/>
                    <a:pt x="57" y="72"/>
                    <a:pt x="47" y="86"/>
                  </a:cubicBezTo>
                  <a:cubicBezTo>
                    <a:pt x="24" y="76"/>
                    <a:pt x="24" y="76"/>
                    <a:pt x="24" y="76"/>
                  </a:cubicBezTo>
                  <a:cubicBezTo>
                    <a:pt x="0" y="135"/>
                    <a:pt x="0" y="135"/>
                    <a:pt x="0" y="135"/>
                  </a:cubicBezTo>
                  <a:cubicBezTo>
                    <a:pt x="24" y="144"/>
                    <a:pt x="24" y="144"/>
                    <a:pt x="24" y="144"/>
                  </a:cubicBezTo>
                  <a:cubicBezTo>
                    <a:pt x="21" y="162"/>
                    <a:pt x="21" y="179"/>
                    <a:pt x="24" y="196"/>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6" name="Google Shape;1106;p26"/>
            <p:cNvSpPr/>
            <p:nvPr/>
          </p:nvSpPr>
          <p:spPr>
            <a:xfrm>
              <a:off x="17866674" y="3112534"/>
              <a:ext cx="540926" cy="542700"/>
            </a:xfrm>
            <a:custGeom>
              <a:rect b="b" l="l" r="r" t="t"/>
              <a:pathLst>
                <a:path extrusionOk="0" h="245" w="244">
                  <a:moveTo>
                    <a:pt x="122" y="229"/>
                  </a:moveTo>
                  <a:cubicBezTo>
                    <a:pt x="128" y="229"/>
                    <a:pt x="135" y="229"/>
                    <a:pt x="142" y="227"/>
                  </a:cubicBezTo>
                  <a:cubicBezTo>
                    <a:pt x="149" y="244"/>
                    <a:pt x="149" y="244"/>
                    <a:pt x="149" y="244"/>
                  </a:cubicBezTo>
                  <a:cubicBezTo>
                    <a:pt x="191" y="226"/>
                    <a:pt x="191" y="226"/>
                    <a:pt x="191" y="226"/>
                  </a:cubicBezTo>
                  <a:cubicBezTo>
                    <a:pt x="184" y="209"/>
                    <a:pt x="184" y="209"/>
                    <a:pt x="184" y="209"/>
                  </a:cubicBezTo>
                  <a:cubicBezTo>
                    <a:pt x="194" y="202"/>
                    <a:pt x="203" y="193"/>
                    <a:pt x="210" y="183"/>
                  </a:cubicBezTo>
                  <a:cubicBezTo>
                    <a:pt x="227" y="190"/>
                    <a:pt x="227" y="190"/>
                    <a:pt x="227" y="190"/>
                  </a:cubicBezTo>
                  <a:cubicBezTo>
                    <a:pt x="244" y="147"/>
                    <a:pt x="244" y="147"/>
                    <a:pt x="244" y="147"/>
                  </a:cubicBezTo>
                  <a:cubicBezTo>
                    <a:pt x="227" y="140"/>
                    <a:pt x="227" y="140"/>
                    <a:pt x="227" y="140"/>
                  </a:cubicBezTo>
                  <a:cubicBezTo>
                    <a:pt x="229" y="128"/>
                    <a:pt x="229" y="115"/>
                    <a:pt x="227" y="103"/>
                  </a:cubicBezTo>
                  <a:cubicBezTo>
                    <a:pt x="244" y="96"/>
                    <a:pt x="244" y="96"/>
                    <a:pt x="244" y="96"/>
                  </a:cubicBezTo>
                  <a:cubicBezTo>
                    <a:pt x="226" y="53"/>
                    <a:pt x="226" y="53"/>
                    <a:pt x="226" y="53"/>
                  </a:cubicBezTo>
                  <a:cubicBezTo>
                    <a:pt x="209" y="61"/>
                    <a:pt x="209" y="61"/>
                    <a:pt x="209" y="61"/>
                  </a:cubicBezTo>
                  <a:cubicBezTo>
                    <a:pt x="201" y="50"/>
                    <a:pt x="192" y="42"/>
                    <a:pt x="182" y="35"/>
                  </a:cubicBezTo>
                  <a:cubicBezTo>
                    <a:pt x="189" y="17"/>
                    <a:pt x="189" y="17"/>
                    <a:pt x="189" y="17"/>
                  </a:cubicBezTo>
                  <a:cubicBezTo>
                    <a:pt x="146" y="0"/>
                    <a:pt x="146" y="0"/>
                    <a:pt x="146" y="0"/>
                  </a:cubicBezTo>
                  <a:cubicBezTo>
                    <a:pt x="139" y="17"/>
                    <a:pt x="139" y="17"/>
                    <a:pt x="139" y="17"/>
                  </a:cubicBezTo>
                  <a:cubicBezTo>
                    <a:pt x="134" y="17"/>
                    <a:pt x="128" y="16"/>
                    <a:pt x="122" y="16"/>
                  </a:cubicBezTo>
                  <a:cubicBezTo>
                    <a:pt x="122" y="32"/>
                    <a:pt x="122" y="32"/>
                    <a:pt x="122" y="32"/>
                  </a:cubicBezTo>
                  <a:cubicBezTo>
                    <a:pt x="158" y="32"/>
                    <a:pt x="191" y="54"/>
                    <a:pt x="205" y="87"/>
                  </a:cubicBezTo>
                  <a:cubicBezTo>
                    <a:pt x="225" y="133"/>
                    <a:pt x="203" y="186"/>
                    <a:pt x="157" y="206"/>
                  </a:cubicBezTo>
                  <a:cubicBezTo>
                    <a:pt x="146" y="211"/>
                    <a:pt x="134" y="213"/>
                    <a:pt x="122" y="213"/>
                  </a:cubicBezTo>
                  <a:cubicBezTo>
                    <a:pt x="122" y="213"/>
                    <a:pt x="122" y="213"/>
                    <a:pt x="122" y="213"/>
                  </a:cubicBezTo>
                  <a:lnTo>
                    <a:pt x="122" y="229"/>
                  </a:lnTo>
                  <a:close/>
                  <a:moveTo>
                    <a:pt x="17" y="142"/>
                  </a:moveTo>
                  <a:cubicBezTo>
                    <a:pt x="0" y="150"/>
                    <a:pt x="0" y="150"/>
                    <a:pt x="0" y="150"/>
                  </a:cubicBezTo>
                  <a:cubicBezTo>
                    <a:pt x="18" y="192"/>
                    <a:pt x="18" y="192"/>
                    <a:pt x="18" y="192"/>
                  </a:cubicBezTo>
                  <a:cubicBezTo>
                    <a:pt x="35" y="184"/>
                    <a:pt x="35" y="184"/>
                    <a:pt x="35" y="184"/>
                  </a:cubicBezTo>
                  <a:cubicBezTo>
                    <a:pt x="42" y="195"/>
                    <a:pt x="51" y="204"/>
                    <a:pt x="62" y="211"/>
                  </a:cubicBezTo>
                  <a:cubicBezTo>
                    <a:pt x="55" y="228"/>
                    <a:pt x="55" y="228"/>
                    <a:pt x="55" y="228"/>
                  </a:cubicBezTo>
                  <a:cubicBezTo>
                    <a:pt x="97" y="245"/>
                    <a:pt x="97" y="245"/>
                    <a:pt x="97" y="245"/>
                  </a:cubicBezTo>
                  <a:cubicBezTo>
                    <a:pt x="104" y="228"/>
                    <a:pt x="104" y="228"/>
                    <a:pt x="104" y="228"/>
                  </a:cubicBezTo>
                  <a:cubicBezTo>
                    <a:pt x="110" y="229"/>
                    <a:pt x="116" y="229"/>
                    <a:pt x="122" y="229"/>
                  </a:cubicBezTo>
                  <a:cubicBezTo>
                    <a:pt x="122" y="213"/>
                    <a:pt x="122" y="213"/>
                    <a:pt x="122" y="213"/>
                  </a:cubicBezTo>
                  <a:cubicBezTo>
                    <a:pt x="86" y="213"/>
                    <a:pt x="53" y="191"/>
                    <a:pt x="39" y="158"/>
                  </a:cubicBezTo>
                  <a:cubicBezTo>
                    <a:pt x="19" y="112"/>
                    <a:pt x="40" y="59"/>
                    <a:pt x="86" y="39"/>
                  </a:cubicBezTo>
                  <a:cubicBezTo>
                    <a:pt x="86" y="39"/>
                    <a:pt x="86" y="39"/>
                    <a:pt x="86" y="39"/>
                  </a:cubicBezTo>
                  <a:cubicBezTo>
                    <a:pt x="98" y="35"/>
                    <a:pt x="110" y="32"/>
                    <a:pt x="122" y="32"/>
                  </a:cubicBezTo>
                  <a:cubicBezTo>
                    <a:pt x="122" y="32"/>
                    <a:pt x="122" y="32"/>
                    <a:pt x="122" y="32"/>
                  </a:cubicBezTo>
                  <a:cubicBezTo>
                    <a:pt x="122" y="16"/>
                    <a:pt x="122" y="16"/>
                    <a:pt x="122" y="16"/>
                  </a:cubicBezTo>
                  <a:cubicBezTo>
                    <a:pt x="115" y="16"/>
                    <a:pt x="109" y="17"/>
                    <a:pt x="102" y="18"/>
                  </a:cubicBezTo>
                  <a:cubicBezTo>
                    <a:pt x="95" y="1"/>
                    <a:pt x="95" y="1"/>
                    <a:pt x="95" y="1"/>
                  </a:cubicBezTo>
                  <a:cubicBezTo>
                    <a:pt x="53" y="19"/>
                    <a:pt x="53" y="19"/>
                    <a:pt x="53" y="19"/>
                  </a:cubicBezTo>
                  <a:cubicBezTo>
                    <a:pt x="60" y="36"/>
                    <a:pt x="60" y="36"/>
                    <a:pt x="60" y="36"/>
                  </a:cubicBezTo>
                  <a:cubicBezTo>
                    <a:pt x="50" y="43"/>
                    <a:pt x="41" y="52"/>
                    <a:pt x="34" y="63"/>
                  </a:cubicBezTo>
                  <a:cubicBezTo>
                    <a:pt x="17" y="56"/>
                    <a:pt x="17" y="56"/>
                    <a:pt x="17" y="56"/>
                  </a:cubicBezTo>
                  <a:cubicBezTo>
                    <a:pt x="0" y="98"/>
                    <a:pt x="0" y="98"/>
                    <a:pt x="0" y="98"/>
                  </a:cubicBezTo>
                  <a:cubicBezTo>
                    <a:pt x="17" y="105"/>
                    <a:pt x="17" y="105"/>
                    <a:pt x="17" y="105"/>
                  </a:cubicBezTo>
                  <a:cubicBezTo>
                    <a:pt x="15" y="117"/>
                    <a:pt x="15" y="130"/>
                    <a:pt x="17" y="142"/>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7" name="Google Shape;1107;p26"/>
            <p:cNvSpPr/>
            <p:nvPr/>
          </p:nvSpPr>
          <p:spPr>
            <a:xfrm>
              <a:off x="18547709" y="3036271"/>
              <a:ext cx="452250" cy="450476"/>
            </a:xfrm>
            <a:custGeom>
              <a:rect b="b" l="l" r="r" t="t"/>
              <a:pathLst>
                <a:path extrusionOk="0" h="204" w="204">
                  <a:moveTo>
                    <a:pt x="102" y="191"/>
                  </a:moveTo>
                  <a:cubicBezTo>
                    <a:pt x="107" y="191"/>
                    <a:pt x="113" y="190"/>
                    <a:pt x="118" y="189"/>
                  </a:cubicBezTo>
                  <a:cubicBezTo>
                    <a:pt x="124" y="204"/>
                    <a:pt x="124" y="204"/>
                    <a:pt x="124" y="204"/>
                  </a:cubicBezTo>
                  <a:cubicBezTo>
                    <a:pt x="160" y="189"/>
                    <a:pt x="160" y="189"/>
                    <a:pt x="160" y="189"/>
                  </a:cubicBezTo>
                  <a:cubicBezTo>
                    <a:pt x="153" y="174"/>
                    <a:pt x="153" y="174"/>
                    <a:pt x="153" y="174"/>
                  </a:cubicBezTo>
                  <a:cubicBezTo>
                    <a:pt x="162" y="168"/>
                    <a:pt x="169" y="161"/>
                    <a:pt x="175" y="152"/>
                  </a:cubicBezTo>
                  <a:cubicBezTo>
                    <a:pt x="190" y="158"/>
                    <a:pt x="190" y="158"/>
                    <a:pt x="190" y="158"/>
                  </a:cubicBezTo>
                  <a:cubicBezTo>
                    <a:pt x="204" y="122"/>
                    <a:pt x="204" y="122"/>
                    <a:pt x="204" y="122"/>
                  </a:cubicBezTo>
                  <a:cubicBezTo>
                    <a:pt x="190" y="117"/>
                    <a:pt x="190" y="117"/>
                    <a:pt x="190" y="117"/>
                  </a:cubicBezTo>
                  <a:cubicBezTo>
                    <a:pt x="191" y="106"/>
                    <a:pt x="191" y="96"/>
                    <a:pt x="189" y="85"/>
                  </a:cubicBezTo>
                  <a:cubicBezTo>
                    <a:pt x="203" y="79"/>
                    <a:pt x="203" y="79"/>
                    <a:pt x="203" y="79"/>
                  </a:cubicBezTo>
                  <a:cubicBezTo>
                    <a:pt x="188" y="44"/>
                    <a:pt x="188" y="44"/>
                    <a:pt x="188" y="44"/>
                  </a:cubicBezTo>
                  <a:cubicBezTo>
                    <a:pt x="174" y="50"/>
                    <a:pt x="174" y="50"/>
                    <a:pt x="174" y="50"/>
                  </a:cubicBezTo>
                  <a:cubicBezTo>
                    <a:pt x="168" y="42"/>
                    <a:pt x="161" y="34"/>
                    <a:pt x="152" y="28"/>
                  </a:cubicBezTo>
                  <a:cubicBezTo>
                    <a:pt x="158" y="14"/>
                    <a:pt x="158" y="14"/>
                    <a:pt x="158" y="14"/>
                  </a:cubicBezTo>
                  <a:cubicBezTo>
                    <a:pt x="122" y="0"/>
                    <a:pt x="122" y="0"/>
                    <a:pt x="122" y="0"/>
                  </a:cubicBezTo>
                  <a:cubicBezTo>
                    <a:pt x="117" y="14"/>
                    <a:pt x="117" y="14"/>
                    <a:pt x="117" y="14"/>
                  </a:cubicBezTo>
                  <a:cubicBezTo>
                    <a:pt x="112" y="13"/>
                    <a:pt x="107" y="13"/>
                    <a:pt x="102" y="13"/>
                  </a:cubicBezTo>
                  <a:cubicBezTo>
                    <a:pt x="102" y="26"/>
                    <a:pt x="102" y="26"/>
                    <a:pt x="102" y="26"/>
                  </a:cubicBezTo>
                  <a:cubicBezTo>
                    <a:pt x="132" y="26"/>
                    <a:pt x="159" y="44"/>
                    <a:pt x="171" y="72"/>
                  </a:cubicBezTo>
                  <a:cubicBezTo>
                    <a:pt x="188" y="111"/>
                    <a:pt x="170" y="155"/>
                    <a:pt x="131" y="171"/>
                  </a:cubicBezTo>
                  <a:cubicBezTo>
                    <a:pt x="122" y="175"/>
                    <a:pt x="112" y="178"/>
                    <a:pt x="102" y="178"/>
                  </a:cubicBezTo>
                  <a:cubicBezTo>
                    <a:pt x="102" y="178"/>
                    <a:pt x="102" y="178"/>
                    <a:pt x="102" y="178"/>
                  </a:cubicBezTo>
                  <a:lnTo>
                    <a:pt x="102" y="191"/>
                  </a:lnTo>
                  <a:close/>
                  <a:moveTo>
                    <a:pt x="14" y="118"/>
                  </a:moveTo>
                  <a:cubicBezTo>
                    <a:pt x="0" y="125"/>
                    <a:pt x="0" y="125"/>
                    <a:pt x="0" y="125"/>
                  </a:cubicBezTo>
                  <a:cubicBezTo>
                    <a:pt x="15" y="160"/>
                    <a:pt x="15" y="160"/>
                    <a:pt x="15" y="160"/>
                  </a:cubicBezTo>
                  <a:cubicBezTo>
                    <a:pt x="29" y="154"/>
                    <a:pt x="29" y="154"/>
                    <a:pt x="29" y="154"/>
                  </a:cubicBezTo>
                  <a:cubicBezTo>
                    <a:pt x="35" y="162"/>
                    <a:pt x="43" y="170"/>
                    <a:pt x="52" y="175"/>
                  </a:cubicBezTo>
                  <a:cubicBezTo>
                    <a:pt x="46" y="190"/>
                    <a:pt x="46" y="190"/>
                    <a:pt x="46" y="190"/>
                  </a:cubicBezTo>
                  <a:cubicBezTo>
                    <a:pt x="81" y="204"/>
                    <a:pt x="81" y="204"/>
                    <a:pt x="81" y="204"/>
                  </a:cubicBezTo>
                  <a:cubicBezTo>
                    <a:pt x="87" y="190"/>
                    <a:pt x="87" y="190"/>
                    <a:pt x="87" y="190"/>
                  </a:cubicBezTo>
                  <a:cubicBezTo>
                    <a:pt x="92" y="190"/>
                    <a:pt x="97" y="191"/>
                    <a:pt x="102" y="191"/>
                  </a:cubicBezTo>
                  <a:cubicBezTo>
                    <a:pt x="102" y="178"/>
                    <a:pt x="102" y="178"/>
                    <a:pt x="102" y="178"/>
                  </a:cubicBezTo>
                  <a:cubicBezTo>
                    <a:pt x="71" y="177"/>
                    <a:pt x="44" y="159"/>
                    <a:pt x="32" y="132"/>
                  </a:cubicBezTo>
                  <a:cubicBezTo>
                    <a:pt x="16" y="93"/>
                    <a:pt x="34" y="49"/>
                    <a:pt x="72" y="32"/>
                  </a:cubicBezTo>
                  <a:cubicBezTo>
                    <a:pt x="72" y="32"/>
                    <a:pt x="72" y="32"/>
                    <a:pt x="72" y="32"/>
                  </a:cubicBezTo>
                  <a:cubicBezTo>
                    <a:pt x="82" y="28"/>
                    <a:pt x="92" y="26"/>
                    <a:pt x="102" y="26"/>
                  </a:cubicBezTo>
                  <a:cubicBezTo>
                    <a:pt x="102" y="26"/>
                    <a:pt x="102" y="26"/>
                    <a:pt x="102" y="26"/>
                  </a:cubicBezTo>
                  <a:cubicBezTo>
                    <a:pt x="102" y="13"/>
                    <a:pt x="102" y="13"/>
                    <a:pt x="102" y="13"/>
                  </a:cubicBezTo>
                  <a:cubicBezTo>
                    <a:pt x="96" y="13"/>
                    <a:pt x="91" y="13"/>
                    <a:pt x="85" y="15"/>
                  </a:cubicBezTo>
                  <a:cubicBezTo>
                    <a:pt x="79" y="0"/>
                    <a:pt x="79" y="0"/>
                    <a:pt x="79" y="0"/>
                  </a:cubicBezTo>
                  <a:cubicBezTo>
                    <a:pt x="44" y="15"/>
                    <a:pt x="44" y="15"/>
                    <a:pt x="44" y="15"/>
                  </a:cubicBezTo>
                  <a:cubicBezTo>
                    <a:pt x="50" y="30"/>
                    <a:pt x="50" y="30"/>
                    <a:pt x="50" y="30"/>
                  </a:cubicBezTo>
                  <a:cubicBezTo>
                    <a:pt x="42" y="36"/>
                    <a:pt x="34" y="43"/>
                    <a:pt x="28" y="52"/>
                  </a:cubicBezTo>
                  <a:cubicBezTo>
                    <a:pt x="14" y="46"/>
                    <a:pt x="14" y="46"/>
                    <a:pt x="14" y="46"/>
                  </a:cubicBezTo>
                  <a:cubicBezTo>
                    <a:pt x="0" y="81"/>
                    <a:pt x="0" y="81"/>
                    <a:pt x="0" y="81"/>
                  </a:cubicBezTo>
                  <a:cubicBezTo>
                    <a:pt x="14" y="87"/>
                    <a:pt x="14" y="87"/>
                    <a:pt x="14" y="87"/>
                  </a:cubicBezTo>
                  <a:cubicBezTo>
                    <a:pt x="12" y="98"/>
                    <a:pt x="12" y="108"/>
                    <a:pt x="14" y="118"/>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8" name="Google Shape;1108;p26"/>
            <p:cNvSpPr/>
            <p:nvPr/>
          </p:nvSpPr>
          <p:spPr>
            <a:xfrm>
              <a:off x="18152212" y="2658511"/>
              <a:ext cx="363573" cy="363573"/>
            </a:xfrm>
            <a:custGeom>
              <a:rect b="b" l="l" r="r" t="t"/>
              <a:pathLst>
                <a:path extrusionOk="0" h="164" w="164">
                  <a:moveTo>
                    <a:pt x="82" y="153"/>
                  </a:moveTo>
                  <a:cubicBezTo>
                    <a:pt x="87" y="153"/>
                    <a:pt x="91" y="153"/>
                    <a:pt x="95" y="152"/>
                  </a:cubicBezTo>
                  <a:cubicBezTo>
                    <a:pt x="100" y="164"/>
                    <a:pt x="100" y="164"/>
                    <a:pt x="100" y="164"/>
                  </a:cubicBezTo>
                  <a:cubicBezTo>
                    <a:pt x="128" y="152"/>
                    <a:pt x="128" y="152"/>
                    <a:pt x="128" y="152"/>
                  </a:cubicBezTo>
                  <a:cubicBezTo>
                    <a:pt x="124" y="140"/>
                    <a:pt x="124" y="140"/>
                    <a:pt x="124" y="140"/>
                  </a:cubicBezTo>
                  <a:cubicBezTo>
                    <a:pt x="130" y="135"/>
                    <a:pt x="136" y="129"/>
                    <a:pt x="141" y="122"/>
                  </a:cubicBezTo>
                  <a:cubicBezTo>
                    <a:pt x="153" y="127"/>
                    <a:pt x="153" y="127"/>
                    <a:pt x="153" y="127"/>
                  </a:cubicBezTo>
                  <a:cubicBezTo>
                    <a:pt x="164" y="99"/>
                    <a:pt x="164" y="99"/>
                    <a:pt x="164" y="99"/>
                  </a:cubicBezTo>
                  <a:cubicBezTo>
                    <a:pt x="152" y="94"/>
                    <a:pt x="152" y="94"/>
                    <a:pt x="152" y="94"/>
                  </a:cubicBezTo>
                  <a:cubicBezTo>
                    <a:pt x="154" y="86"/>
                    <a:pt x="154" y="77"/>
                    <a:pt x="152" y="69"/>
                  </a:cubicBezTo>
                  <a:cubicBezTo>
                    <a:pt x="164" y="64"/>
                    <a:pt x="164" y="64"/>
                    <a:pt x="164" y="64"/>
                  </a:cubicBezTo>
                  <a:cubicBezTo>
                    <a:pt x="152" y="36"/>
                    <a:pt x="152" y="36"/>
                    <a:pt x="152" y="36"/>
                  </a:cubicBezTo>
                  <a:cubicBezTo>
                    <a:pt x="140" y="41"/>
                    <a:pt x="140" y="41"/>
                    <a:pt x="140" y="41"/>
                  </a:cubicBezTo>
                  <a:cubicBezTo>
                    <a:pt x="135" y="34"/>
                    <a:pt x="129" y="28"/>
                    <a:pt x="122" y="23"/>
                  </a:cubicBezTo>
                  <a:cubicBezTo>
                    <a:pt x="127" y="12"/>
                    <a:pt x="127" y="12"/>
                    <a:pt x="127" y="12"/>
                  </a:cubicBezTo>
                  <a:cubicBezTo>
                    <a:pt x="99" y="0"/>
                    <a:pt x="99" y="0"/>
                    <a:pt x="99" y="0"/>
                  </a:cubicBezTo>
                  <a:cubicBezTo>
                    <a:pt x="94" y="12"/>
                    <a:pt x="94" y="12"/>
                    <a:pt x="94" y="12"/>
                  </a:cubicBezTo>
                  <a:cubicBezTo>
                    <a:pt x="90" y="11"/>
                    <a:pt x="86" y="11"/>
                    <a:pt x="82" y="11"/>
                  </a:cubicBezTo>
                  <a:cubicBezTo>
                    <a:pt x="82" y="22"/>
                    <a:pt x="82" y="22"/>
                    <a:pt x="82" y="22"/>
                  </a:cubicBezTo>
                  <a:cubicBezTo>
                    <a:pt x="106" y="22"/>
                    <a:pt x="128" y="36"/>
                    <a:pt x="138" y="58"/>
                  </a:cubicBezTo>
                  <a:cubicBezTo>
                    <a:pt x="151" y="89"/>
                    <a:pt x="137" y="125"/>
                    <a:pt x="106" y="138"/>
                  </a:cubicBezTo>
                  <a:cubicBezTo>
                    <a:pt x="98" y="141"/>
                    <a:pt x="90" y="143"/>
                    <a:pt x="82" y="143"/>
                  </a:cubicBezTo>
                  <a:cubicBezTo>
                    <a:pt x="82" y="143"/>
                    <a:pt x="82" y="143"/>
                    <a:pt x="82" y="143"/>
                  </a:cubicBezTo>
                  <a:lnTo>
                    <a:pt x="82" y="153"/>
                  </a:lnTo>
                  <a:close/>
                  <a:moveTo>
                    <a:pt x="12" y="95"/>
                  </a:moveTo>
                  <a:cubicBezTo>
                    <a:pt x="1" y="100"/>
                    <a:pt x="1" y="100"/>
                    <a:pt x="1" y="100"/>
                  </a:cubicBezTo>
                  <a:cubicBezTo>
                    <a:pt x="13" y="128"/>
                    <a:pt x="13" y="128"/>
                    <a:pt x="13" y="128"/>
                  </a:cubicBezTo>
                  <a:cubicBezTo>
                    <a:pt x="24" y="124"/>
                    <a:pt x="24" y="124"/>
                    <a:pt x="24" y="124"/>
                  </a:cubicBezTo>
                  <a:cubicBezTo>
                    <a:pt x="29" y="130"/>
                    <a:pt x="35" y="136"/>
                    <a:pt x="42" y="141"/>
                  </a:cubicBezTo>
                  <a:cubicBezTo>
                    <a:pt x="37" y="152"/>
                    <a:pt x="37" y="152"/>
                    <a:pt x="37" y="152"/>
                  </a:cubicBezTo>
                  <a:cubicBezTo>
                    <a:pt x="66" y="164"/>
                    <a:pt x="66" y="164"/>
                    <a:pt x="66" y="164"/>
                  </a:cubicBezTo>
                  <a:cubicBezTo>
                    <a:pt x="70" y="152"/>
                    <a:pt x="70" y="152"/>
                    <a:pt x="70" y="152"/>
                  </a:cubicBezTo>
                  <a:cubicBezTo>
                    <a:pt x="74" y="153"/>
                    <a:pt x="78" y="153"/>
                    <a:pt x="82" y="153"/>
                  </a:cubicBezTo>
                  <a:cubicBezTo>
                    <a:pt x="82" y="143"/>
                    <a:pt x="82" y="143"/>
                    <a:pt x="82" y="143"/>
                  </a:cubicBezTo>
                  <a:cubicBezTo>
                    <a:pt x="58" y="143"/>
                    <a:pt x="36" y="128"/>
                    <a:pt x="27" y="106"/>
                  </a:cubicBezTo>
                  <a:cubicBezTo>
                    <a:pt x="13" y="75"/>
                    <a:pt x="28" y="40"/>
                    <a:pt x="58" y="26"/>
                  </a:cubicBezTo>
                  <a:cubicBezTo>
                    <a:pt x="58" y="26"/>
                    <a:pt x="58" y="26"/>
                    <a:pt x="58" y="26"/>
                  </a:cubicBezTo>
                  <a:cubicBezTo>
                    <a:pt x="66" y="23"/>
                    <a:pt x="74" y="22"/>
                    <a:pt x="82" y="22"/>
                  </a:cubicBezTo>
                  <a:cubicBezTo>
                    <a:pt x="82" y="22"/>
                    <a:pt x="82" y="22"/>
                    <a:pt x="82" y="22"/>
                  </a:cubicBezTo>
                  <a:cubicBezTo>
                    <a:pt x="82" y="11"/>
                    <a:pt x="82" y="11"/>
                    <a:pt x="82" y="11"/>
                  </a:cubicBezTo>
                  <a:cubicBezTo>
                    <a:pt x="78" y="11"/>
                    <a:pt x="73" y="11"/>
                    <a:pt x="69" y="12"/>
                  </a:cubicBezTo>
                  <a:cubicBezTo>
                    <a:pt x="64" y="1"/>
                    <a:pt x="64" y="1"/>
                    <a:pt x="64" y="1"/>
                  </a:cubicBezTo>
                  <a:cubicBezTo>
                    <a:pt x="36" y="13"/>
                    <a:pt x="36" y="13"/>
                    <a:pt x="36" y="13"/>
                  </a:cubicBezTo>
                  <a:cubicBezTo>
                    <a:pt x="41" y="24"/>
                    <a:pt x="41" y="24"/>
                    <a:pt x="41" y="24"/>
                  </a:cubicBezTo>
                  <a:cubicBezTo>
                    <a:pt x="34" y="29"/>
                    <a:pt x="28" y="35"/>
                    <a:pt x="23" y="42"/>
                  </a:cubicBezTo>
                  <a:cubicBezTo>
                    <a:pt x="12" y="37"/>
                    <a:pt x="12" y="37"/>
                    <a:pt x="12" y="37"/>
                  </a:cubicBezTo>
                  <a:cubicBezTo>
                    <a:pt x="0" y="66"/>
                    <a:pt x="0" y="66"/>
                    <a:pt x="0" y="66"/>
                  </a:cubicBezTo>
                  <a:cubicBezTo>
                    <a:pt x="12" y="70"/>
                    <a:pt x="12" y="70"/>
                    <a:pt x="12" y="70"/>
                  </a:cubicBezTo>
                  <a:cubicBezTo>
                    <a:pt x="10" y="79"/>
                    <a:pt x="11" y="87"/>
                    <a:pt x="12" y="95"/>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9" name="Google Shape;1109;p26"/>
            <p:cNvSpPr/>
            <p:nvPr/>
          </p:nvSpPr>
          <p:spPr>
            <a:xfrm>
              <a:off x="18888227" y="3555916"/>
              <a:ext cx="360026" cy="361800"/>
            </a:xfrm>
            <a:custGeom>
              <a:rect b="b" l="l" r="r" t="t"/>
              <a:pathLst>
                <a:path extrusionOk="0" h="163" w="163">
                  <a:moveTo>
                    <a:pt x="81" y="153"/>
                  </a:moveTo>
                  <a:cubicBezTo>
                    <a:pt x="86" y="153"/>
                    <a:pt x="90" y="152"/>
                    <a:pt x="95" y="151"/>
                  </a:cubicBezTo>
                  <a:cubicBezTo>
                    <a:pt x="99" y="163"/>
                    <a:pt x="99" y="163"/>
                    <a:pt x="99" y="163"/>
                  </a:cubicBezTo>
                  <a:cubicBezTo>
                    <a:pt x="128" y="151"/>
                    <a:pt x="128" y="151"/>
                    <a:pt x="128" y="151"/>
                  </a:cubicBezTo>
                  <a:cubicBezTo>
                    <a:pt x="123" y="139"/>
                    <a:pt x="123" y="139"/>
                    <a:pt x="123" y="139"/>
                  </a:cubicBezTo>
                  <a:cubicBezTo>
                    <a:pt x="130" y="134"/>
                    <a:pt x="135" y="128"/>
                    <a:pt x="140" y="121"/>
                  </a:cubicBezTo>
                  <a:cubicBezTo>
                    <a:pt x="152" y="126"/>
                    <a:pt x="152" y="126"/>
                    <a:pt x="152" y="126"/>
                  </a:cubicBezTo>
                  <a:cubicBezTo>
                    <a:pt x="163" y="98"/>
                    <a:pt x="163" y="98"/>
                    <a:pt x="163" y="98"/>
                  </a:cubicBezTo>
                  <a:cubicBezTo>
                    <a:pt x="152" y="93"/>
                    <a:pt x="152" y="93"/>
                    <a:pt x="152" y="93"/>
                  </a:cubicBezTo>
                  <a:cubicBezTo>
                    <a:pt x="153" y="85"/>
                    <a:pt x="153" y="76"/>
                    <a:pt x="151" y="68"/>
                  </a:cubicBezTo>
                  <a:cubicBezTo>
                    <a:pt x="163" y="63"/>
                    <a:pt x="163" y="63"/>
                    <a:pt x="163" y="63"/>
                  </a:cubicBezTo>
                  <a:cubicBezTo>
                    <a:pt x="151" y="35"/>
                    <a:pt x="151" y="35"/>
                    <a:pt x="151" y="35"/>
                  </a:cubicBezTo>
                  <a:cubicBezTo>
                    <a:pt x="139" y="40"/>
                    <a:pt x="139" y="40"/>
                    <a:pt x="139" y="40"/>
                  </a:cubicBezTo>
                  <a:cubicBezTo>
                    <a:pt x="135" y="33"/>
                    <a:pt x="128" y="27"/>
                    <a:pt x="122" y="22"/>
                  </a:cubicBezTo>
                  <a:cubicBezTo>
                    <a:pt x="126" y="11"/>
                    <a:pt x="126" y="11"/>
                    <a:pt x="126" y="11"/>
                  </a:cubicBezTo>
                  <a:cubicBezTo>
                    <a:pt x="98" y="0"/>
                    <a:pt x="98" y="0"/>
                    <a:pt x="98" y="0"/>
                  </a:cubicBezTo>
                  <a:cubicBezTo>
                    <a:pt x="93" y="11"/>
                    <a:pt x="93" y="11"/>
                    <a:pt x="93" y="11"/>
                  </a:cubicBezTo>
                  <a:cubicBezTo>
                    <a:pt x="89" y="10"/>
                    <a:pt x="85" y="10"/>
                    <a:pt x="81" y="10"/>
                  </a:cubicBezTo>
                  <a:cubicBezTo>
                    <a:pt x="81" y="21"/>
                    <a:pt x="81" y="21"/>
                    <a:pt x="81" y="21"/>
                  </a:cubicBezTo>
                  <a:cubicBezTo>
                    <a:pt x="106" y="21"/>
                    <a:pt x="128" y="35"/>
                    <a:pt x="137" y="58"/>
                  </a:cubicBezTo>
                  <a:cubicBezTo>
                    <a:pt x="150" y="88"/>
                    <a:pt x="136" y="124"/>
                    <a:pt x="105" y="137"/>
                  </a:cubicBezTo>
                  <a:cubicBezTo>
                    <a:pt x="98" y="140"/>
                    <a:pt x="90" y="142"/>
                    <a:pt x="81" y="142"/>
                  </a:cubicBezTo>
                  <a:cubicBezTo>
                    <a:pt x="81" y="142"/>
                    <a:pt x="81" y="142"/>
                    <a:pt x="81" y="142"/>
                  </a:cubicBezTo>
                  <a:lnTo>
                    <a:pt x="81" y="153"/>
                  </a:lnTo>
                  <a:close/>
                  <a:moveTo>
                    <a:pt x="11" y="95"/>
                  </a:moveTo>
                  <a:cubicBezTo>
                    <a:pt x="0" y="99"/>
                    <a:pt x="0" y="99"/>
                    <a:pt x="0" y="99"/>
                  </a:cubicBezTo>
                  <a:cubicBezTo>
                    <a:pt x="12" y="128"/>
                    <a:pt x="12" y="128"/>
                    <a:pt x="12" y="128"/>
                  </a:cubicBezTo>
                  <a:cubicBezTo>
                    <a:pt x="23" y="123"/>
                    <a:pt x="23" y="123"/>
                    <a:pt x="23" y="123"/>
                  </a:cubicBezTo>
                  <a:cubicBezTo>
                    <a:pt x="28" y="130"/>
                    <a:pt x="34" y="135"/>
                    <a:pt x="41" y="140"/>
                  </a:cubicBezTo>
                  <a:cubicBezTo>
                    <a:pt x="37" y="152"/>
                    <a:pt x="37" y="152"/>
                    <a:pt x="37" y="152"/>
                  </a:cubicBezTo>
                  <a:cubicBezTo>
                    <a:pt x="65" y="163"/>
                    <a:pt x="65" y="163"/>
                    <a:pt x="65" y="163"/>
                  </a:cubicBezTo>
                  <a:cubicBezTo>
                    <a:pt x="70" y="152"/>
                    <a:pt x="70" y="152"/>
                    <a:pt x="70" y="152"/>
                  </a:cubicBezTo>
                  <a:cubicBezTo>
                    <a:pt x="73" y="152"/>
                    <a:pt x="77" y="153"/>
                    <a:pt x="81" y="153"/>
                  </a:cubicBezTo>
                  <a:cubicBezTo>
                    <a:pt x="81" y="142"/>
                    <a:pt x="81" y="142"/>
                    <a:pt x="81" y="142"/>
                  </a:cubicBezTo>
                  <a:cubicBezTo>
                    <a:pt x="57" y="142"/>
                    <a:pt x="35" y="127"/>
                    <a:pt x="26" y="105"/>
                  </a:cubicBezTo>
                  <a:cubicBezTo>
                    <a:pt x="13" y="74"/>
                    <a:pt x="27" y="39"/>
                    <a:pt x="58" y="26"/>
                  </a:cubicBezTo>
                  <a:cubicBezTo>
                    <a:pt x="58" y="26"/>
                    <a:pt x="58" y="26"/>
                    <a:pt x="58" y="26"/>
                  </a:cubicBezTo>
                  <a:cubicBezTo>
                    <a:pt x="65" y="22"/>
                    <a:pt x="73" y="21"/>
                    <a:pt x="81" y="21"/>
                  </a:cubicBezTo>
                  <a:cubicBezTo>
                    <a:pt x="81" y="21"/>
                    <a:pt x="81" y="21"/>
                    <a:pt x="81" y="21"/>
                  </a:cubicBezTo>
                  <a:cubicBezTo>
                    <a:pt x="81" y="10"/>
                    <a:pt x="81" y="10"/>
                    <a:pt x="81" y="10"/>
                  </a:cubicBezTo>
                  <a:cubicBezTo>
                    <a:pt x="77" y="10"/>
                    <a:pt x="72" y="10"/>
                    <a:pt x="68" y="11"/>
                  </a:cubicBezTo>
                  <a:cubicBezTo>
                    <a:pt x="63" y="0"/>
                    <a:pt x="63" y="0"/>
                    <a:pt x="63" y="0"/>
                  </a:cubicBezTo>
                  <a:cubicBezTo>
                    <a:pt x="35" y="12"/>
                    <a:pt x="35" y="12"/>
                    <a:pt x="35" y="12"/>
                  </a:cubicBezTo>
                  <a:cubicBezTo>
                    <a:pt x="40" y="23"/>
                    <a:pt x="40" y="23"/>
                    <a:pt x="40" y="23"/>
                  </a:cubicBezTo>
                  <a:cubicBezTo>
                    <a:pt x="33" y="28"/>
                    <a:pt x="27" y="34"/>
                    <a:pt x="22" y="41"/>
                  </a:cubicBezTo>
                  <a:cubicBezTo>
                    <a:pt x="11" y="37"/>
                    <a:pt x="11" y="37"/>
                    <a:pt x="11" y="37"/>
                  </a:cubicBezTo>
                  <a:cubicBezTo>
                    <a:pt x="0" y="65"/>
                    <a:pt x="0" y="65"/>
                    <a:pt x="0" y="65"/>
                  </a:cubicBezTo>
                  <a:cubicBezTo>
                    <a:pt x="11" y="69"/>
                    <a:pt x="11" y="69"/>
                    <a:pt x="11" y="69"/>
                  </a:cubicBezTo>
                  <a:cubicBezTo>
                    <a:pt x="10" y="78"/>
                    <a:pt x="10" y="86"/>
                    <a:pt x="11" y="95"/>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0" name="Google Shape;1110;p26"/>
            <p:cNvSpPr/>
            <p:nvPr/>
          </p:nvSpPr>
          <p:spPr>
            <a:xfrm>
              <a:off x="18687818" y="3174591"/>
              <a:ext cx="179126" cy="179433"/>
            </a:xfrm>
            <a:custGeom>
              <a:rect b="b" l="l" r="r" t="t"/>
              <a:pathLst>
                <a:path extrusionOk="0" h="19059" w="19058">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1" name="Google Shape;1111;p26"/>
            <p:cNvSpPr/>
            <p:nvPr/>
          </p:nvSpPr>
          <p:spPr>
            <a:xfrm>
              <a:off x="18766205" y="3252978"/>
              <a:ext cx="22353" cy="22353"/>
            </a:xfrm>
            <a:custGeom>
              <a:rect b="b" l="l" r="r" t="t"/>
              <a:pathLst>
                <a:path extrusionOk="0" h="19056" w="19059">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2" name="Google Shape;1112;p26"/>
            <p:cNvSpPr/>
            <p:nvPr/>
          </p:nvSpPr>
          <p:spPr>
            <a:xfrm>
              <a:off x="18743546" y="3230626"/>
              <a:ext cx="67364" cy="67364"/>
            </a:xfrm>
            <a:custGeom>
              <a:rect b="b" l="l" r="r" t="t"/>
              <a:pathLst>
                <a:path extrusionOk="0" h="19058" w="19059">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3" name="Google Shape;1113;p26"/>
            <p:cNvSpPr/>
            <p:nvPr/>
          </p:nvSpPr>
          <p:spPr>
            <a:xfrm>
              <a:off x="18788557" y="3275331"/>
              <a:ext cx="27864" cy="28783"/>
            </a:xfrm>
            <a:custGeom>
              <a:rect b="b" l="l" r="r" t="t"/>
              <a:pathLst>
                <a:path extrusionOk="0" h="21043" w="2103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4" name="Google Shape;1114;p26"/>
            <p:cNvSpPr/>
            <p:nvPr/>
          </p:nvSpPr>
          <p:spPr>
            <a:xfrm>
              <a:off x="18799580" y="3286660"/>
              <a:ext cx="40112" cy="41031"/>
            </a:xfrm>
            <a:custGeom>
              <a:rect b="b" l="l" r="r" t="t"/>
              <a:pathLst>
                <a:path extrusionOk="0" h="21209" w="21201">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5" name="Google Shape;1115;p26"/>
            <p:cNvSpPr/>
            <p:nvPr/>
          </p:nvSpPr>
          <p:spPr>
            <a:xfrm>
              <a:off x="18794069" y="3281148"/>
              <a:ext cx="33988" cy="34601"/>
            </a:xfrm>
            <a:custGeom>
              <a:rect b="b" l="l" r="r" t="t"/>
              <a:pathLst>
                <a:path extrusionOk="0" h="21141" w="21128">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6" name="Google Shape;1116;p26"/>
            <p:cNvSpPr/>
            <p:nvPr/>
          </p:nvSpPr>
          <p:spPr>
            <a:xfrm>
              <a:off x="18738034" y="3225114"/>
              <a:ext cx="28170" cy="28477"/>
            </a:xfrm>
            <a:custGeom>
              <a:rect b="b" l="l" r="r" t="t"/>
              <a:pathLst>
                <a:path extrusionOk="0" h="21044" w="21039">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7" name="Google Shape;1117;p26"/>
            <p:cNvSpPr/>
            <p:nvPr/>
          </p:nvSpPr>
          <p:spPr>
            <a:xfrm>
              <a:off x="18715682" y="3202761"/>
              <a:ext cx="40112" cy="40725"/>
            </a:xfrm>
            <a:custGeom>
              <a:rect b="b" l="l" r="r" t="t"/>
              <a:pathLst>
                <a:path extrusionOk="0" h="21208" w="21199">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8" name="Google Shape;1118;p26"/>
            <p:cNvSpPr/>
            <p:nvPr/>
          </p:nvSpPr>
          <p:spPr>
            <a:xfrm>
              <a:off x="18727011" y="3213785"/>
              <a:ext cx="33988" cy="34907"/>
            </a:xfrm>
            <a:custGeom>
              <a:rect b="b" l="l" r="r" t="t"/>
              <a:pathLst>
                <a:path extrusionOk="0" h="21141" w="21129">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19" name="Google Shape;1119;p26"/>
            <p:cNvSpPr/>
            <p:nvPr/>
          </p:nvSpPr>
          <p:spPr>
            <a:xfrm>
              <a:off x="18273511" y="2782658"/>
              <a:ext cx="129842" cy="126069"/>
            </a:xfrm>
            <a:custGeom>
              <a:rect b="b" l="l" r="r" t="t"/>
              <a:pathLst>
                <a:path extrusionOk="0" h="21600" w="20946">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0" name="Google Shape;1120;p26"/>
            <p:cNvSpPr/>
            <p:nvPr/>
          </p:nvSpPr>
          <p:spPr>
            <a:xfrm>
              <a:off x="18388978" y="3905796"/>
              <a:ext cx="236847" cy="344398"/>
            </a:xfrm>
            <a:custGeom>
              <a:rect b="b" l="l" r="r" t="t"/>
              <a:pathLst>
                <a:path extrusionOk="0" h="21600" w="20767">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1" name="Google Shape;1121;p26"/>
            <p:cNvSpPr/>
            <p:nvPr/>
          </p:nvSpPr>
          <p:spPr>
            <a:xfrm>
              <a:off x="18432468" y="4056250"/>
              <a:ext cx="152217" cy="123419"/>
            </a:xfrm>
            <a:custGeom>
              <a:rect b="b" l="l" r="r" t="t"/>
              <a:pathLst>
                <a:path extrusionOk="0" h="21600" w="21282">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2" name="Google Shape;1122;p26"/>
            <p:cNvSpPr/>
            <p:nvPr/>
          </p:nvSpPr>
          <p:spPr>
            <a:xfrm>
              <a:off x="18025043" y="3309767"/>
              <a:ext cx="202249" cy="201490"/>
            </a:xfrm>
            <a:custGeom>
              <a:rect b="b" l="l" r="r" t="t"/>
              <a:pathLst>
                <a:path extrusionOk="0" h="21600" w="21502">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3" name="Google Shape;1123;p26"/>
            <p:cNvSpPr/>
            <p:nvPr/>
          </p:nvSpPr>
          <p:spPr>
            <a:xfrm>
              <a:off x="18122183" y="3400077"/>
              <a:ext cx="34530" cy="34910"/>
            </a:xfrm>
            <a:custGeom>
              <a:rect b="b" l="l" r="r" t="t"/>
              <a:pathLst>
                <a:path extrusionOk="0" h="21600" w="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4" name="Google Shape;1124;p26"/>
            <p:cNvSpPr/>
            <p:nvPr/>
          </p:nvSpPr>
          <p:spPr>
            <a:xfrm>
              <a:off x="18212494" y="3288897"/>
              <a:ext cx="34530" cy="34910"/>
            </a:xfrm>
            <a:custGeom>
              <a:rect b="b" l="l" r="r" t="t"/>
              <a:pathLst>
                <a:path extrusionOk="0" h="21600" w="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5" name="Google Shape;1125;p26"/>
            <p:cNvSpPr/>
            <p:nvPr/>
          </p:nvSpPr>
          <p:spPr>
            <a:xfrm>
              <a:off x="18080444" y="3393247"/>
              <a:ext cx="27700" cy="27700"/>
            </a:xfrm>
            <a:custGeom>
              <a:rect b="b" l="l" r="r" t="t"/>
              <a:pathLst>
                <a:path extrusionOk="0" h="21600" w="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6" name="Google Shape;1126;p26"/>
            <p:cNvSpPr/>
            <p:nvPr/>
          </p:nvSpPr>
          <p:spPr>
            <a:xfrm>
              <a:off x="18108143" y="3441817"/>
              <a:ext cx="14040" cy="13660"/>
            </a:xfrm>
            <a:custGeom>
              <a:rect b="b" l="l" r="r" t="t"/>
              <a:pathLst>
                <a:path extrusionOk="0" h="21600" w="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7" name="Google Shape;1127;p26"/>
            <p:cNvSpPr/>
            <p:nvPr/>
          </p:nvSpPr>
          <p:spPr>
            <a:xfrm>
              <a:off x="18219324" y="3337467"/>
              <a:ext cx="13660" cy="14040"/>
            </a:xfrm>
            <a:custGeom>
              <a:rect b="b" l="l" r="r" t="t"/>
              <a:pathLst>
                <a:path extrusionOk="0" h="21600" w="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8" name="Google Shape;1128;p26"/>
            <p:cNvSpPr/>
            <p:nvPr/>
          </p:nvSpPr>
          <p:spPr>
            <a:xfrm>
              <a:off x="19005879" y="3666876"/>
              <a:ext cx="136562" cy="136795"/>
            </a:xfrm>
            <a:custGeom>
              <a:rect b="b" l="l" r="r" t="t"/>
              <a:pathLst>
                <a:path extrusionOk="0" h="21600" w="2102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29" name="Google Shape;1129;p26"/>
            <p:cNvSpPr/>
            <p:nvPr/>
          </p:nvSpPr>
          <p:spPr>
            <a:xfrm>
              <a:off x="13507342" y="3181701"/>
              <a:ext cx="540926" cy="540926"/>
            </a:xfrm>
            <a:custGeom>
              <a:rect b="b" l="l" r="r" t="t"/>
              <a:pathLst>
                <a:path extrusionOk="0" h="244" w="244">
                  <a:moveTo>
                    <a:pt x="122" y="228"/>
                  </a:moveTo>
                  <a:cubicBezTo>
                    <a:pt x="129" y="228"/>
                    <a:pt x="136" y="228"/>
                    <a:pt x="142" y="226"/>
                  </a:cubicBezTo>
                  <a:cubicBezTo>
                    <a:pt x="149" y="243"/>
                    <a:pt x="149" y="243"/>
                    <a:pt x="149" y="243"/>
                  </a:cubicBezTo>
                  <a:cubicBezTo>
                    <a:pt x="191" y="225"/>
                    <a:pt x="191" y="225"/>
                    <a:pt x="191" y="225"/>
                  </a:cubicBezTo>
                  <a:cubicBezTo>
                    <a:pt x="184" y="208"/>
                    <a:pt x="184" y="208"/>
                    <a:pt x="184" y="208"/>
                  </a:cubicBezTo>
                  <a:cubicBezTo>
                    <a:pt x="194" y="201"/>
                    <a:pt x="203" y="192"/>
                    <a:pt x="210" y="182"/>
                  </a:cubicBezTo>
                  <a:cubicBezTo>
                    <a:pt x="227" y="189"/>
                    <a:pt x="227" y="189"/>
                    <a:pt x="227" y="189"/>
                  </a:cubicBezTo>
                  <a:cubicBezTo>
                    <a:pt x="244" y="146"/>
                    <a:pt x="244" y="146"/>
                    <a:pt x="244" y="146"/>
                  </a:cubicBezTo>
                  <a:cubicBezTo>
                    <a:pt x="227" y="139"/>
                    <a:pt x="227" y="139"/>
                    <a:pt x="227" y="139"/>
                  </a:cubicBezTo>
                  <a:cubicBezTo>
                    <a:pt x="229" y="127"/>
                    <a:pt x="229" y="114"/>
                    <a:pt x="227" y="102"/>
                  </a:cubicBezTo>
                  <a:cubicBezTo>
                    <a:pt x="244" y="95"/>
                    <a:pt x="244" y="95"/>
                    <a:pt x="244" y="95"/>
                  </a:cubicBezTo>
                  <a:cubicBezTo>
                    <a:pt x="226" y="53"/>
                    <a:pt x="226" y="53"/>
                    <a:pt x="226" y="53"/>
                  </a:cubicBezTo>
                  <a:cubicBezTo>
                    <a:pt x="209" y="60"/>
                    <a:pt x="209" y="60"/>
                    <a:pt x="209" y="60"/>
                  </a:cubicBezTo>
                  <a:cubicBezTo>
                    <a:pt x="202" y="50"/>
                    <a:pt x="193" y="41"/>
                    <a:pt x="182" y="34"/>
                  </a:cubicBezTo>
                  <a:cubicBezTo>
                    <a:pt x="189" y="17"/>
                    <a:pt x="189" y="17"/>
                    <a:pt x="189" y="17"/>
                  </a:cubicBezTo>
                  <a:cubicBezTo>
                    <a:pt x="147" y="0"/>
                    <a:pt x="147" y="0"/>
                    <a:pt x="147" y="0"/>
                  </a:cubicBezTo>
                  <a:cubicBezTo>
                    <a:pt x="140" y="17"/>
                    <a:pt x="140" y="17"/>
                    <a:pt x="140" y="17"/>
                  </a:cubicBezTo>
                  <a:cubicBezTo>
                    <a:pt x="134" y="16"/>
                    <a:pt x="128" y="15"/>
                    <a:pt x="122" y="15"/>
                  </a:cubicBezTo>
                  <a:cubicBezTo>
                    <a:pt x="122" y="31"/>
                    <a:pt x="122" y="31"/>
                    <a:pt x="122" y="31"/>
                  </a:cubicBezTo>
                  <a:cubicBezTo>
                    <a:pt x="159" y="31"/>
                    <a:pt x="191" y="53"/>
                    <a:pt x="205" y="86"/>
                  </a:cubicBezTo>
                  <a:cubicBezTo>
                    <a:pt x="225" y="132"/>
                    <a:pt x="204" y="185"/>
                    <a:pt x="158" y="205"/>
                  </a:cubicBezTo>
                  <a:cubicBezTo>
                    <a:pt x="146" y="210"/>
                    <a:pt x="134" y="212"/>
                    <a:pt x="122" y="212"/>
                  </a:cubicBezTo>
                  <a:cubicBezTo>
                    <a:pt x="122" y="212"/>
                    <a:pt x="122" y="212"/>
                    <a:pt x="122" y="212"/>
                  </a:cubicBezTo>
                  <a:lnTo>
                    <a:pt x="122" y="228"/>
                  </a:lnTo>
                  <a:close/>
                  <a:moveTo>
                    <a:pt x="18" y="142"/>
                  </a:moveTo>
                  <a:cubicBezTo>
                    <a:pt x="1" y="149"/>
                    <a:pt x="1" y="149"/>
                    <a:pt x="1" y="149"/>
                  </a:cubicBezTo>
                  <a:cubicBezTo>
                    <a:pt x="18" y="191"/>
                    <a:pt x="18" y="191"/>
                    <a:pt x="18" y="191"/>
                  </a:cubicBezTo>
                  <a:cubicBezTo>
                    <a:pt x="35" y="184"/>
                    <a:pt x="35" y="184"/>
                    <a:pt x="35" y="184"/>
                  </a:cubicBezTo>
                  <a:cubicBezTo>
                    <a:pt x="43" y="194"/>
                    <a:pt x="52" y="203"/>
                    <a:pt x="62" y="210"/>
                  </a:cubicBezTo>
                  <a:cubicBezTo>
                    <a:pt x="55" y="227"/>
                    <a:pt x="55" y="227"/>
                    <a:pt x="55" y="227"/>
                  </a:cubicBezTo>
                  <a:cubicBezTo>
                    <a:pt x="98" y="244"/>
                    <a:pt x="98" y="244"/>
                    <a:pt x="98" y="244"/>
                  </a:cubicBezTo>
                  <a:cubicBezTo>
                    <a:pt x="105" y="227"/>
                    <a:pt x="105" y="227"/>
                    <a:pt x="105" y="227"/>
                  </a:cubicBezTo>
                  <a:cubicBezTo>
                    <a:pt x="110" y="228"/>
                    <a:pt x="116" y="228"/>
                    <a:pt x="122" y="228"/>
                  </a:cubicBezTo>
                  <a:cubicBezTo>
                    <a:pt x="122" y="212"/>
                    <a:pt x="122" y="212"/>
                    <a:pt x="122" y="212"/>
                  </a:cubicBezTo>
                  <a:cubicBezTo>
                    <a:pt x="86" y="212"/>
                    <a:pt x="53" y="191"/>
                    <a:pt x="39" y="157"/>
                  </a:cubicBezTo>
                  <a:cubicBezTo>
                    <a:pt x="19" y="111"/>
                    <a:pt x="41" y="58"/>
                    <a:pt x="87" y="39"/>
                  </a:cubicBezTo>
                  <a:cubicBezTo>
                    <a:pt x="87" y="39"/>
                    <a:pt x="87" y="39"/>
                    <a:pt x="87" y="39"/>
                  </a:cubicBezTo>
                  <a:cubicBezTo>
                    <a:pt x="98" y="34"/>
                    <a:pt x="110" y="31"/>
                    <a:pt x="122" y="31"/>
                  </a:cubicBezTo>
                  <a:cubicBezTo>
                    <a:pt x="122" y="31"/>
                    <a:pt x="122" y="31"/>
                    <a:pt x="122" y="31"/>
                  </a:cubicBezTo>
                  <a:cubicBezTo>
                    <a:pt x="122" y="15"/>
                    <a:pt x="122" y="15"/>
                    <a:pt x="122" y="15"/>
                  </a:cubicBezTo>
                  <a:cubicBezTo>
                    <a:pt x="116" y="15"/>
                    <a:pt x="109" y="16"/>
                    <a:pt x="102" y="17"/>
                  </a:cubicBezTo>
                  <a:cubicBezTo>
                    <a:pt x="95" y="0"/>
                    <a:pt x="95" y="0"/>
                    <a:pt x="95" y="0"/>
                  </a:cubicBezTo>
                  <a:cubicBezTo>
                    <a:pt x="53" y="18"/>
                    <a:pt x="53" y="18"/>
                    <a:pt x="53" y="18"/>
                  </a:cubicBezTo>
                  <a:cubicBezTo>
                    <a:pt x="60" y="35"/>
                    <a:pt x="60" y="35"/>
                    <a:pt x="60" y="35"/>
                  </a:cubicBezTo>
                  <a:cubicBezTo>
                    <a:pt x="50" y="42"/>
                    <a:pt x="41" y="51"/>
                    <a:pt x="34" y="62"/>
                  </a:cubicBezTo>
                  <a:cubicBezTo>
                    <a:pt x="17" y="55"/>
                    <a:pt x="17" y="55"/>
                    <a:pt x="17" y="55"/>
                  </a:cubicBezTo>
                  <a:cubicBezTo>
                    <a:pt x="0" y="97"/>
                    <a:pt x="0" y="97"/>
                    <a:pt x="0" y="97"/>
                  </a:cubicBezTo>
                  <a:cubicBezTo>
                    <a:pt x="17" y="104"/>
                    <a:pt x="17" y="104"/>
                    <a:pt x="17" y="104"/>
                  </a:cubicBezTo>
                  <a:cubicBezTo>
                    <a:pt x="15" y="117"/>
                    <a:pt x="15" y="129"/>
                    <a:pt x="18" y="142"/>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0" name="Google Shape;1130;p26"/>
            <p:cNvSpPr/>
            <p:nvPr/>
          </p:nvSpPr>
          <p:spPr>
            <a:xfrm>
              <a:off x="12920302" y="3226040"/>
              <a:ext cx="450476" cy="450476"/>
            </a:xfrm>
            <a:custGeom>
              <a:rect b="b" l="l" r="r" t="t"/>
              <a:pathLst>
                <a:path extrusionOk="0" h="203" w="203">
                  <a:moveTo>
                    <a:pt x="102" y="190"/>
                  </a:moveTo>
                  <a:cubicBezTo>
                    <a:pt x="107" y="190"/>
                    <a:pt x="113" y="189"/>
                    <a:pt x="118" y="188"/>
                  </a:cubicBezTo>
                  <a:cubicBezTo>
                    <a:pt x="124" y="202"/>
                    <a:pt x="124" y="202"/>
                    <a:pt x="124" y="202"/>
                  </a:cubicBezTo>
                  <a:cubicBezTo>
                    <a:pt x="159" y="188"/>
                    <a:pt x="159" y="188"/>
                    <a:pt x="159" y="188"/>
                  </a:cubicBezTo>
                  <a:cubicBezTo>
                    <a:pt x="153" y="173"/>
                    <a:pt x="153" y="173"/>
                    <a:pt x="153" y="173"/>
                  </a:cubicBezTo>
                  <a:cubicBezTo>
                    <a:pt x="162" y="167"/>
                    <a:pt x="169" y="160"/>
                    <a:pt x="175" y="151"/>
                  </a:cubicBezTo>
                  <a:cubicBezTo>
                    <a:pt x="189" y="157"/>
                    <a:pt x="189" y="157"/>
                    <a:pt x="189" y="157"/>
                  </a:cubicBezTo>
                  <a:cubicBezTo>
                    <a:pt x="203" y="122"/>
                    <a:pt x="203" y="122"/>
                    <a:pt x="203" y="122"/>
                  </a:cubicBezTo>
                  <a:cubicBezTo>
                    <a:pt x="189" y="116"/>
                    <a:pt x="189" y="116"/>
                    <a:pt x="189" y="116"/>
                  </a:cubicBezTo>
                  <a:cubicBezTo>
                    <a:pt x="191" y="106"/>
                    <a:pt x="191" y="95"/>
                    <a:pt x="189" y="85"/>
                  </a:cubicBezTo>
                  <a:cubicBezTo>
                    <a:pt x="203" y="79"/>
                    <a:pt x="203" y="79"/>
                    <a:pt x="203" y="79"/>
                  </a:cubicBezTo>
                  <a:cubicBezTo>
                    <a:pt x="188" y="44"/>
                    <a:pt x="188" y="44"/>
                    <a:pt x="188" y="44"/>
                  </a:cubicBezTo>
                  <a:cubicBezTo>
                    <a:pt x="174" y="50"/>
                    <a:pt x="174" y="50"/>
                    <a:pt x="174" y="50"/>
                  </a:cubicBezTo>
                  <a:cubicBezTo>
                    <a:pt x="168" y="41"/>
                    <a:pt x="160" y="34"/>
                    <a:pt x="152" y="28"/>
                  </a:cubicBezTo>
                  <a:cubicBezTo>
                    <a:pt x="157" y="14"/>
                    <a:pt x="157" y="14"/>
                    <a:pt x="157" y="14"/>
                  </a:cubicBezTo>
                  <a:cubicBezTo>
                    <a:pt x="122" y="0"/>
                    <a:pt x="122" y="0"/>
                    <a:pt x="122" y="0"/>
                  </a:cubicBezTo>
                  <a:cubicBezTo>
                    <a:pt x="116" y="14"/>
                    <a:pt x="116" y="14"/>
                    <a:pt x="116" y="14"/>
                  </a:cubicBezTo>
                  <a:cubicBezTo>
                    <a:pt x="111" y="13"/>
                    <a:pt x="107" y="13"/>
                    <a:pt x="102" y="13"/>
                  </a:cubicBezTo>
                  <a:cubicBezTo>
                    <a:pt x="102" y="26"/>
                    <a:pt x="102" y="26"/>
                    <a:pt x="102" y="26"/>
                  </a:cubicBezTo>
                  <a:cubicBezTo>
                    <a:pt x="132" y="26"/>
                    <a:pt x="159" y="44"/>
                    <a:pt x="171" y="72"/>
                  </a:cubicBezTo>
                  <a:cubicBezTo>
                    <a:pt x="187" y="110"/>
                    <a:pt x="169" y="154"/>
                    <a:pt x="131" y="171"/>
                  </a:cubicBezTo>
                  <a:cubicBezTo>
                    <a:pt x="122" y="175"/>
                    <a:pt x="112" y="177"/>
                    <a:pt x="102" y="177"/>
                  </a:cubicBezTo>
                  <a:cubicBezTo>
                    <a:pt x="102" y="177"/>
                    <a:pt x="102" y="177"/>
                    <a:pt x="102" y="177"/>
                  </a:cubicBezTo>
                  <a:lnTo>
                    <a:pt x="102" y="190"/>
                  </a:lnTo>
                  <a:close/>
                  <a:moveTo>
                    <a:pt x="15" y="118"/>
                  </a:moveTo>
                  <a:cubicBezTo>
                    <a:pt x="0" y="124"/>
                    <a:pt x="0" y="124"/>
                    <a:pt x="0" y="124"/>
                  </a:cubicBezTo>
                  <a:cubicBezTo>
                    <a:pt x="15" y="159"/>
                    <a:pt x="15" y="159"/>
                    <a:pt x="15" y="159"/>
                  </a:cubicBezTo>
                  <a:cubicBezTo>
                    <a:pt x="30" y="153"/>
                    <a:pt x="30" y="153"/>
                    <a:pt x="30" y="153"/>
                  </a:cubicBezTo>
                  <a:cubicBezTo>
                    <a:pt x="36" y="161"/>
                    <a:pt x="43" y="169"/>
                    <a:pt x="52" y="174"/>
                  </a:cubicBezTo>
                  <a:cubicBezTo>
                    <a:pt x="46" y="189"/>
                    <a:pt x="46" y="189"/>
                    <a:pt x="46" y="189"/>
                  </a:cubicBezTo>
                  <a:cubicBezTo>
                    <a:pt x="81" y="203"/>
                    <a:pt x="81" y="203"/>
                    <a:pt x="81" y="203"/>
                  </a:cubicBezTo>
                  <a:cubicBezTo>
                    <a:pt x="87" y="189"/>
                    <a:pt x="87" y="189"/>
                    <a:pt x="87" y="189"/>
                  </a:cubicBezTo>
                  <a:cubicBezTo>
                    <a:pt x="92" y="189"/>
                    <a:pt x="97" y="190"/>
                    <a:pt x="102" y="190"/>
                  </a:cubicBezTo>
                  <a:cubicBezTo>
                    <a:pt x="102" y="177"/>
                    <a:pt x="102" y="177"/>
                    <a:pt x="102" y="177"/>
                  </a:cubicBezTo>
                  <a:cubicBezTo>
                    <a:pt x="71" y="177"/>
                    <a:pt x="44" y="159"/>
                    <a:pt x="32" y="131"/>
                  </a:cubicBezTo>
                  <a:cubicBezTo>
                    <a:pt x="16" y="93"/>
                    <a:pt x="34" y="48"/>
                    <a:pt x="72" y="32"/>
                  </a:cubicBezTo>
                  <a:cubicBezTo>
                    <a:pt x="72" y="32"/>
                    <a:pt x="72" y="32"/>
                    <a:pt x="72" y="32"/>
                  </a:cubicBezTo>
                  <a:cubicBezTo>
                    <a:pt x="82" y="28"/>
                    <a:pt x="91" y="26"/>
                    <a:pt x="102" y="26"/>
                  </a:cubicBezTo>
                  <a:cubicBezTo>
                    <a:pt x="102" y="26"/>
                    <a:pt x="102" y="26"/>
                    <a:pt x="102" y="26"/>
                  </a:cubicBezTo>
                  <a:cubicBezTo>
                    <a:pt x="102" y="13"/>
                    <a:pt x="102" y="13"/>
                    <a:pt x="102" y="13"/>
                  </a:cubicBezTo>
                  <a:cubicBezTo>
                    <a:pt x="96" y="13"/>
                    <a:pt x="91" y="13"/>
                    <a:pt x="85" y="14"/>
                  </a:cubicBezTo>
                  <a:cubicBezTo>
                    <a:pt x="79" y="0"/>
                    <a:pt x="79" y="0"/>
                    <a:pt x="79" y="0"/>
                  </a:cubicBezTo>
                  <a:cubicBezTo>
                    <a:pt x="44" y="15"/>
                    <a:pt x="44" y="15"/>
                    <a:pt x="44" y="15"/>
                  </a:cubicBezTo>
                  <a:cubicBezTo>
                    <a:pt x="50" y="29"/>
                    <a:pt x="50" y="29"/>
                    <a:pt x="50" y="29"/>
                  </a:cubicBezTo>
                  <a:cubicBezTo>
                    <a:pt x="42" y="35"/>
                    <a:pt x="34" y="43"/>
                    <a:pt x="28" y="51"/>
                  </a:cubicBezTo>
                  <a:cubicBezTo>
                    <a:pt x="14" y="46"/>
                    <a:pt x="14" y="46"/>
                    <a:pt x="14" y="46"/>
                  </a:cubicBezTo>
                  <a:cubicBezTo>
                    <a:pt x="0" y="81"/>
                    <a:pt x="0" y="81"/>
                    <a:pt x="0" y="81"/>
                  </a:cubicBezTo>
                  <a:cubicBezTo>
                    <a:pt x="14" y="87"/>
                    <a:pt x="14" y="87"/>
                    <a:pt x="14" y="87"/>
                  </a:cubicBezTo>
                  <a:cubicBezTo>
                    <a:pt x="13" y="97"/>
                    <a:pt x="13" y="107"/>
                    <a:pt x="15" y="118"/>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1" name="Google Shape;1131;p26"/>
            <p:cNvSpPr/>
            <p:nvPr/>
          </p:nvSpPr>
          <p:spPr>
            <a:xfrm>
              <a:off x="13267914" y="3740363"/>
              <a:ext cx="404365" cy="400818"/>
            </a:xfrm>
            <a:custGeom>
              <a:rect b="b" l="l" r="r" t="t"/>
              <a:pathLst>
                <a:path extrusionOk="0" h="181" w="182">
                  <a:moveTo>
                    <a:pt x="91" y="169"/>
                  </a:moveTo>
                  <a:cubicBezTo>
                    <a:pt x="96" y="169"/>
                    <a:pt x="101" y="169"/>
                    <a:pt x="106" y="168"/>
                  </a:cubicBezTo>
                  <a:cubicBezTo>
                    <a:pt x="111" y="181"/>
                    <a:pt x="111" y="181"/>
                    <a:pt x="111" y="181"/>
                  </a:cubicBezTo>
                  <a:cubicBezTo>
                    <a:pt x="142" y="167"/>
                    <a:pt x="142" y="167"/>
                    <a:pt x="142" y="167"/>
                  </a:cubicBezTo>
                  <a:cubicBezTo>
                    <a:pt x="137" y="155"/>
                    <a:pt x="137" y="155"/>
                    <a:pt x="137" y="155"/>
                  </a:cubicBezTo>
                  <a:cubicBezTo>
                    <a:pt x="145" y="149"/>
                    <a:pt x="151" y="143"/>
                    <a:pt x="156" y="135"/>
                  </a:cubicBezTo>
                  <a:cubicBezTo>
                    <a:pt x="169" y="140"/>
                    <a:pt x="169" y="140"/>
                    <a:pt x="169" y="140"/>
                  </a:cubicBezTo>
                  <a:cubicBezTo>
                    <a:pt x="182" y="108"/>
                    <a:pt x="182" y="108"/>
                    <a:pt x="182" y="108"/>
                  </a:cubicBezTo>
                  <a:cubicBezTo>
                    <a:pt x="169" y="103"/>
                    <a:pt x="169" y="103"/>
                    <a:pt x="169" y="103"/>
                  </a:cubicBezTo>
                  <a:cubicBezTo>
                    <a:pt x="171" y="94"/>
                    <a:pt x="170" y="85"/>
                    <a:pt x="169" y="76"/>
                  </a:cubicBezTo>
                  <a:cubicBezTo>
                    <a:pt x="181" y="70"/>
                    <a:pt x="181" y="70"/>
                    <a:pt x="181" y="70"/>
                  </a:cubicBezTo>
                  <a:cubicBezTo>
                    <a:pt x="168" y="39"/>
                    <a:pt x="168" y="39"/>
                    <a:pt x="168" y="39"/>
                  </a:cubicBezTo>
                  <a:cubicBezTo>
                    <a:pt x="155" y="44"/>
                    <a:pt x="155" y="44"/>
                    <a:pt x="155" y="44"/>
                  </a:cubicBezTo>
                  <a:cubicBezTo>
                    <a:pt x="150" y="37"/>
                    <a:pt x="143" y="30"/>
                    <a:pt x="136" y="25"/>
                  </a:cubicBezTo>
                  <a:cubicBezTo>
                    <a:pt x="141" y="12"/>
                    <a:pt x="141" y="12"/>
                    <a:pt x="141" y="12"/>
                  </a:cubicBezTo>
                  <a:cubicBezTo>
                    <a:pt x="109" y="0"/>
                    <a:pt x="109" y="0"/>
                    <a:pt x="109" y="0"/>
                  </a:cubicBezTo>
                  <a:cubicBezTo>
                    <a:pt x="104" y="12"/>
                    <a:pt x="104" y="12"/>
                    <a:pt x="104" y="12"/>
                  </a:cubicBezTo>
                  <a:cubicBezTo>
                    <a:pt x="100" y="12"/>
                    <a:pt x="95" y="11"/>
                    <a:pt x="91" y="11"/>
                  </a:cubicBezTo>
                  <a:cubicBezTo>
                    <a:pt x="91" y="23"/>
                    <a:pt x="91" y="23"/>
                    <a:pt x="91" y="23"/>
                  </a:cubicBezTo>
                  <a:cubicBezTo>
                    <a:pt x="118" y="23"/>
                    <a:pt x="142" y="39"/>
                    <a:pt x="153" y="64"/>
                  </a:cubicBezTo>
                  <a:cubicBezTo>
                    <a:pt x="167" y="98"/>
                    <a:pt x="151" y="138"/>
                    <a:pt x="117" y="152"/>
                  </a:cubicBezTo>
                  <a:cubicBezTo>
                    <a:pt x="109" y="156"/>
                    <a:pt x="100" y="157"/>
                    <a:pt x="91" y="157"/>
                  </a:cubicBezTo>
                  <a:cubicBezTo>
                    <a:pt x="91" y="157"/>
                    <a:pt x="91" y="157"/>
                    <a:pt x="91" y="157"/>
                  </a:cubicBezTo>
                  <a:lnTo>
                    <a:pt x="91" y="169"/>
                  </a:lnTo>
                  <a:close/>
                  <a:moveTo>
                    <a:pt x="13" y="105"/>
                  </a:moveTo>
                  <a:cubicBezTo>
                    <a:pt x="1" y="110"/>
                    <a:pt x="1" y="110"/>
                    <a:pt x="1" y="110"/>
                  </a:cubicBezTo>
                  <a:cubicBezTo>
                    <a:pt x="14" y="142"/>
                    <a:pt x="14" y="142"/>
                    <a:pt x="14" y="142"/>
                  </a:cubicBezTo>
                  <a:cubicBezTo>
                    <a:pt x="27" y="136"/>
                    <a:pt x="27" y="136"/>
                    <a:pt x="27" y="136"/>
                  </a:cubicBezTo>
                  <a:cubicBezTo>
                    <a:pt x="32" y="144"/>
                    <a:pt x="39" y="150"/>
                    <a:pt x="46" y="156"/>
                  </a:cubicBezTo>
                  <a:cubicBezTo>
                    <a:pt x="41" y="168"/>
                    <a:pt x="41" y="168"/>
                    <a:pt x="41" y="168"/>
                  </a:cubicBezTo>
                  <a:cubicBezTo>
                    <a:pt x="73" y="181"/>
                    <a:pt x="73" y="181"/>
                    <a:pt x="73" y="181"/>
                  </a:cubicBezTo>
                  <a:cubicBezTo>
                    <a:pt x="78" y="168"/>
                    <a:pt x="78" y="168"/>
                    <a:pt x="78" y="168"/>
                  </a:cubicBezTo>
                  <a:cubicBezTo>
                    <a:pt x="82" y="169"/>
                    <a:pt x="87" y="169"/>
                    <a:pt x="91" y="169"/>
                  </a:cubicBezTo>
                  <a:cubicBezTo>
                    <a:pt x="91" y="157"/>
                    <a:pt x="91" y="157"/>
                    <a:pt x="91" y="157"/>
                  </a:cubicBezTo>
                  <a:cubicBezTo>
                    <a:pt x="64" y="157"/>
                    <a:pt x="40" y="141"/>
                    <a:pt x="29" y="117"/>
                  </a:cubicBezTo>
                  <a:cubicBezTo>
                    <a:pt x="15" y="83"/>
                    <a:pt x="31" y="43"/>
                    <a:pt x="65" y="28"/>
                  </a:cubicBezTo>
                  <a:cubicBezTo>
                    <a:pt x="65" y="28"/>
                    <a:pt x="65" y="28"/>
                    <a:pt x="65" y="28"/>
                  </a:cubicBezTo>
                  <a:cubicBezTo>
                    <a:pt x="73" y="25"/>
                    <a:pt x="82" y="23"/>
                    <a:pt x="91" y="23"/>
                  </a:cubicBezTo>
                  <a:cubicBezTo>
                    <a:pt x="91" y="23"/>
                    <a:pt x="91" y="23"/>
                    <a:pt x="91" y="23"/>
                  </a:cubicBezTo>
                  <a:cubicBezTo>
                    <a:pt x="91" y="11"/>
                    <a:pt x="91" y="11"/>
                    <a:pt x="91" y="11"/>
                  </a:cubicBezTo>
                  <a:cubicBezTo>
                    <a:pt x="86" y="11"/>
                    <a:pt x="81" y="12"/>
                    <a:pt x="76" y="13"/>
                  </a:cubicBezTo>
                  <a:cubicBezTo>
                    <a:pt x="71" y="0"/>
                    <a:pt x="71" y="0"/>
                    <a:pt x="71" y="0"/>
                  </a:cubicBezTo>
                  <a:cubicBezTo>
                    <a:pt x="40" y="13"/>
                    <a:pt x="40" y="13"/>
                    <a:pt x="40" y="13"/>
                  </a:cubicBezTo>
                  <a:cubicBezTo>
                    <a:pt x="45" y="26"/>
                    <a:pt x="45" y="26"/>
                    <a:pt x="45" y="26"/>
                  </a:cubicBezTo>
                  <a:cubicBezTo>
                    <a:pt x="37" y="31"/>
                    <a:pt x="31" y="38"/>
                    <a:pt x="26" y="46"/>
                  </a:cubicBezTo>
                  <a:cubicBezTo>
                    <a:pt x="13" y="41"/>
                    <a:pt x="13" y="41"/>
                    <a:pt x="13" y="41"/>
                  </a:cubicBezTo>
                  <a:cubicBezTo>
                    <a:pt x="0" y="72"/>
                    <a:pt x="0" y="72"/>
                    <a:pt x="0" y="72"/>
                  </a:cubicBezTo>
                  <a:cubicBezTo>
                    <a:pt x="13" y="77"/>
                    <a:pt x="13" y="77"/>
                    <a:pt x="13" y="77"/>
                  </a:cubicBezTo>
                  <a:cubicBezTo>
                    <a:pt x="11" y="86"/>
                    <a:pt x="11" y="96"/>
                    <a:pt x="13" y="105"/>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2" name="Google Shape;1132;p26"/>
            <p:cNvSpPr/>
            <p:nvPr/>
          </p:nvSpPr>
          <p:spPr>
            <a:xfrm>
              <a:off x="12783742" y="3726175"/>
              <a:ext cx="336971" cy="336970"/>
            </a:xfrm>
            <a:custGeom>
              <a:rect b="b" l="l" r="r" t="t"/>
              <a:pathLst>
                <a:path extrusionOk="0" h="152" w="152">
                  <a:moveTo>
                    <a:pt x="76" y="142"/>
                  </a:moveTo>
                  <a:cubicBezTo>
                    <a:pt x="80" y="142"/>
                    <a:pt x="84" y="141"/>
                    <a:pt x="88" y="141"/>
                  </a:cubicBezTo>
                  <a:cubicBezTo>
                    <a:pt x="93" y="151"/>
                    <a:pt x="93" y="151"/>
                    <a:pt x="93" y="151"/>
                  </a:cubicBezTo>
                  <a:cubicBezTo>
                    <a:pt x="119" y="140"/>
                    <a:pt x="119" y="140"/>
                    <a:pt x="119" y="140"/>
                  </a:cubicBezTo>
                  <a:cubicBezTo>
                    <a:pt x="114" y="130"/>
                    <a:pt x="114" y="130"/>
                    <a:pt x="114" y="130"/>
                  </a:cubicBezTo>
                  <a:cubicBezTo>
                    <a:pt x="121" y="125"/>
                    <a:pt x="126" y="119"/>
                    <a:pt x="131" y="113"/>
                  </a:cubicBezTo>
                  <a:cubicBezTo>
                    <a:pt x="141" y="117"/>
                    <a:pt x="141" y="117"/>
                    <a:pt x="141" y="117"/>
                  </a:cubicBezTo>
                  <a:cubicBezTo>
                    <a:pt x="152" y="91"/>
                    <a:pt x="152" y="91"/>
                    <a:pt x="152" y="91"/>
                  </a:cubicBezTo>
                  <a:cubicBezTo>
                    <a:pt x="141" y="87"/>
                    <a:pt x="141" y="87"/>
                    <a:pt x="141" y="87"/>
                  </a:cubicBezTo>
                  <a:cubicBezTo>
                    <a:pt x="143" y="79"/>
                    <a:pt x="142" y="71"/>
                    <a:pt x="141" y="64"/>
                  </a:cubicBezTo>
                  <a:cubicBezTo>
                    <a:pt x="151" y="59"/>
                    <a:pt x="151" y="59"/>
                    <a:pt x="151" y="59"/>
                  </a:cubicBezTo>
                  <a:cubicBezTo>
                    <a:pt x="140" y="33"/>
                    <a:pt x="140" y="33"/>
                    <a:pt x="140" y="33"/>
                  </a:cubicBezTo>
                  <a:cubicBezTo>
                    <a:pt x="130" y="37"/>
                    <a:pt x="130" y="37"/>
                    <a:pt x="130" y="37"/>
                  </a:cubicBezTo>
                  <a:cubicBezTo>
                    <a:pt x="125" y="31"/>
                    <a:pt x="120" y="26"/>
                    <a:pt x="113" y="21"/>
                  </a:cubicBezTo>
                  <a:cubicBezTo>
                    <a:pt x="118" y="11"/>
                    <a:pt x="118" y="11"/>
                    <a:pt x="118" y="11"/>
                  </a:cubicBezTo>
                  <a:cubicBezTo>
                    <a:pt x="91" y="0"/>
                    <a:pt x="91" y="0"/>
                    <a:pt x="91" y="0"/>
                  </a:cubicBezTo>
                  <a:cubicBezTo>
                    <a:pt x="87" y="11"/>
                    <a:pt x="87" y="11"/>
                    <a:pt x="87" y="11"/>
                  </a:cubicBezTo>
                  <a:cubicBezTo>
                    <a:pt x="83" y="10"/>
                    <a:pt x="80" y="10"/>
                    <a:pt x="76" y="10"/>
                  </a:cubicBezTo>
                  <a:cubicBezTo>
                    <a:pt x="76" y="20"/>
                    <a:pt x="76" y="20"/>
                    <a:pt x="76" y="20"/>
                  </a:cubicBezTo>
                  <a:cubicBezTo>
                    <a:pt x="99" y="20"/>
                    <a:pt x="119" y="33"/>
                    <a:pt x="128" y="54"/>
                  </a:cubicBezTo>
                  <a:cubicBezTo>
                    <a:pt x="140" y="82"/>
                    <a:pt x="127" y="115"/>
                    <a:pt x="98" y="127"/>
                  </a:cubicBezTo>
                  <a:cubicBezTo>
                    <a:pt x="91" y="130"/>
                    <a:pt x="84" y="132"/>
                    <a:pt x="76" y="132"/>
                  </a:cubicBezTo>
                  <a:cubicBezTo>
                    <a:pt x="76" y="132"/>
                    <a:pt x="76" y="132"/>
                    <a:pt x="76" y="132"/>
                  </a:cubicBezTo>
                  <a:lnTo>
                    <a:pt x="76" y="142"/>
                  </a:lnTo>
                  <a:close/>
                  <a:moveTo>
                    <a:pt x="11" y="88"/>
                  </a:moveTo>
                  <a:cubicBezTo>
                    <a:pt x="1" y="93"/>
                    <a:pt x="1" y="93"/>
                    <a:pt x="1" y="93"/>
                  </a:cubicBezTo>
                  <a:cubicBezTo>
                    <a:pt x="12" y="119"/>
                    <a:pt x="12" y="119"/>
                    <a:pt x="12" y="119"/>
                  </a:cubicBezTo>
                  <a:cubicBezTo>
                    <a:pt x="22" y="114"/>
                    <a:pt x="22" y="114"/>
                    <a:pt x="22" y="114"/>
                  </a:cubicBezTo>
                  <a:cubicBezTo>
                    <a:pt x="27" y="120"/>
                    <a:pt x="32" y="126"/>
                    <a:pt x="39" y="130"/>
                  </a:cubicBezTo>
                  <a:cubicBezTo>
                    <a:pt x="35" y="141"/>
                    <a:pt x="35" y="141"/>
                    <a:pt x="35" y="141"/>
                  </a:cubicBezTo>
                  <a:cubicBezTo>
                    <a:pt x="61" y="152"/>
                    <a:pt x="61" y="152"/>
                    <a:pt x="61" y="152"/>
                  </a:cubicBezTo>
                  <a:cubicBezTo>
                    <a:pt x="65" y="141"/>
                    <a:pt x="65" y="141"/>
                    <a:pt x="65" y="141"/>
                  </a:cubicBezTo>
                  <a:cubicBezTo>
                    <a:pt x="69" y="142"/>
                    <a:pt x="72" y="142"/>
                    <a:pt x="76" y="142"/>
                  </a:cubicBezTo>
                  <a:cubicBezTo>
                    <a:pt x="76" y="132"/>
                    <a:pt x="76" y="132"/>
                    <a:pt x="76" y="132"/>
                  </a:cubicBezTo>
                  <a:cubicBezTo>
                    <a:pt x="54" y="132"/>
                    <a:pt x="33" y="118"/>
                    <a:pt x="24" y="98"/>
                  </a:cubicBezTo>
                  <a:cubicBezTo>
                    <a:pt x="12" y="69"/>
                    <a:pt x="26" y="36"/>
                    <a:pt x="54" y="24"/>
                  </a:cubicBezTo>
                  <a:cubicBezTo>
                    <a:pt x="54" y="24"/>
                    <a:pt x="54" y="24"/>
                    <a:pt x="54" y="24"/>
                  </a:cubicBezTo>
                  <a:cubicBezTo>
                    <a:pt x="61" y="21"/>
                    <a:pt x="68" y="20"/>
                    <a:pt x="76" y="20"/>
                  </a:cubicBezTo>
                  <a:cubicBezTo>
                    <a:pt x="76" y="20"/>
                    <a:pt x="76" y="20"/>
                    <a:pt x="76" y="20"/>
                  </a:cubicBezTo>
                  <a:cubicBezTo>
                    <a:pt x="76" y="10"/>
                    <a:pt x="76" y="10"/>
                    <a:pt x="76" y="10"/>
                  </a:cubicBezTo>
                  <a:cubicBezTo>
                    <a:pt x="72" y="10"/>
                    <a:pt x="68" y="10"/>
                    <a:pt x="64" y="11"/>
                  </a:cubicBezTo>
                  <a:cubicBezTo>
                    <a:pt x="59" y="0"/>
                    <a:pt x="59" y="0"/>
                    <a:pt x="59" y="0"/>
                  </a:cubicBezTo>
                  <a:cubicBezTo>
                    <a:pt x="33" y="11"/>
                    <a:pt x="33" y="11"/>
                    <a:pt x="33" y="11"/>
                  </a:cubicBezTo>
                  <a:cubicBezTo>
                    <a:pt x="38" y="22"/>
                    <a:pt x="38" y="22"/>
                    <a:pt x="38" y="22"/>
                  </a:cubicBezTo>
                  <a:cubicBezTo>
                    <a:pt x="31" y="27"/>
                    <a:pt x="26" y="32"/>
                    <a:pt x="21" y="39"/>
                  </a:cubicBezTo>
                  <a:cubicBezTo>
                    <a:pt x="11" y="34"/>
                    <a:pt x="11" y="34"/>
                    <a:pt x="11" y="34"/>
                  </a:cubicBezTo>
                  <a:cubicBezTo>
                    <a:pt x="0" y="61"/>
                    <a:pt x="0" y="61"/>
                    <a:pt x="0" y="61"/>
                  </a:cubicBezTo>
                  <a:cubicBezTo>
                    <a:pt x="11" y="65"/>
                    <a:pt x="11" y="65"/>
                    <a:pt x="11" y="65"/>
                  </a:cubicBezTo>
                  <a:cubicBezTo>
                    <a:pt x="10" y="73"/>
                    <a:pt x="10" y="80"/>
                    <a:pt x="11" y="88"/>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3" name="Google Shape;1133;p26"/>
            <p:cNvSpPr/>
            <p:nvPr/>
          </p:nvSpPr>
          <p:spPr>
            <a:xfrm>
              <a:off x="12901147" y="3824873"/>
              <a:ext cx="104957" cy="140102"/>
            </a:xfrm>
            <a:custGeom>
              <a:rect b="b" l="l" r="r" t="t"/>
              <a:pathLst>
                <a:path extrusionOk="0" h="21600" w="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34" name="Google Shape;1134;p26"/>
            <p:cNvSpPr/>
            <p:nvPr/>
          </p:nvSpPr>
          <p:spPr>
            <a:xfrm>
              <a:off x="12944899" y="3908073"/>
              <a:ext cx="17453" cy="26299"/>
            </a:xfrm>
            <a:custGeom>
              <a:rect b="b" l="l" r="r" t="t"/>
              <a:pathLst>
                <a:path extrusionOk="0" h="21600" w="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35" name="Google Shape;1135;p26"/>
            <p:cNvSpPr/>
            <p:nvPr/>
          </p:nvSpPr>
          <p:spPr>
            <a:xfrm>
              <a:off x="13385963" y="3849910"/>
              <a:ext cx="168925" cy="168925"/>
            </a:xfrm>
            <a:custGeom>
              <a:rect b="b" l="l" r="r" t="t"/>
              <a:pathLst>
                <a:path extrusionOk="0" h="21600" w="21373">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dk2"/>
            </a:solidFill>
            <a:ln>
              <a:noFill/>
            </a:ln>
          </p:spPr>
          <p:txBody>
            <a:bodyPr anchorCtr="0" anchor="ctr" bIns="19050" lIns="19050" spcFirstLastPara="1" rIns="19050" wrap="square" tIns="19050">
              <a:noAutofit/>
            </a:bodyPr>
            <a:lstStyle/>
            <a:p>
              <a:pPr indent="0" lvl="0" marL="0" marR="0" rtl="0" algn="ctr">
                <a:spcBef>
                  <a:spcPts val="0"/>
                </a:spcBef>
                <a:spcAft>
                  <a:spcPts val="0"/>
                </a:spcAft>
                <a:buNone/>
              </a:pPr>
              <a:r>
                <a:t/>
              </a:r>
              <a:endParaRPr sz="1500">
                <a:solidFill>
                  <a:srgbClr val="FFFFFF"/>
                </a:solidFill>
                <a:latin typeface="Gill Sans"/>
                <a:ea typeface="Gill Sans"/>
                <a:cs typeface="Gill Sans"/>
                <a:sym typeface="Gill Sans"/>
              </a:endParaRPr>
            </a:p>
          </p:txBody>
        </p:sp>
        <p:sp>
          <p:nvSpPr>
            <p:cNvPr id="1136" name="Google Shape;1136;p26"/>
            <p:cNvSpPr/>
            <p:nvPr/>
          </p:nvSpPr>
          <p:spPr>
            <a:xfrm>
              <a:off x="13892196" y="2192073"/>
              <a:ext cx="1197132" cy="2509543"/>
            </a:xfrm>
            <a:custGeom>
              <a:rect b="b" l="l" r="r" t="t"/>
              <a:pathLst>
                <a:path extrusionOk="0" h="1133" w="540">
                  <a:moveTo>
                    <a:pt x="132" y="716"/>
                  </a:moveTo>
                  <a:cubicBezTo>
                    <a:pt x="4" y="771"/>
                    <a:pt x="4" y="771"/>
                    <a:pt x="4" y="771"/>
                  </a:cubicBezTo>
                  <a:cubicBezTo>
                    <a:pt x="140" y="1089"/>
                    <a:pt x="140" y="1089"/>
                    <a:pt x="140" y="1089"/>
                  </a:cubicBezTo>
                  <a:cubicBezTo>
                    <a:pt x="268" y="1034"/>
                    <a:pt x="268" y="1034"/>
                    <a:pt x="268" y="1034"/>
                  </a:cubicBezTo>
                  <a:cubicBezTo>
                    <a:pt x="293" y="1069"/>
                    <a:pt x="321" y="1103"/>
                    <a:pt x="351" y="1133"/>
                  </a:cubicBezTo>
                  <a:cubicBezTo>
                    <a:pt x="540" y="946"/>
                    <a:pt x="540" y="946"/>
                    <a:pt x="540" y="946"/>
                  </a:cubicBezTo>
                  <a:cubicBezTo>
                    <a:pt x="493" y="899"/>
                    <a:pt x="454" y="842"/>
                    <a:pt x="427" y="778"/>
                  </a:cubicBezTo>
                  <a:cubicBezTo>
                    <a:pt x="339" y="571"/>
                    <a:pt x="391" y="338"/>
                    <a:pt x="540" y="187"/>
                  </a:cubicBezTo>
                  <a:cubicBezTo>
                    <a:pt x="351" y="0"/>
                    <a:pt x="351" y="0"/>
                    <a:pt x="351" y="0"/>
                  </a:cubicBezTo>
                  <a:cubicBezTo>
                    <a:pt x="317" y="34"/>
                    <a:pt x="286" y="72"/>
                    <a:pt x="258" y="113"/>
                  </a:cubicBezTo>
                  <a:cubicBezTo>
                    <a:pt x="129" y="61"/>
                    <a:pt x="129" y="61"/>
                    <a:pt x="129" y="61"/>
                  </a:cubicBezTo>
                  <a:cubicBezTo>
                    <a:pt x="0" y="381"/>
                    <a:pt x="0" y="381"/>
                    <a:pt x="0" y="381"/>
                  </a:cubicBezTo>
                  <a:cubicBezTo>
                    <a:pt x="129" y="433"/>
                    <a:pt x="129" y="433"/>
                    <a:pt x="129" y="433"/>
                  </a:cubicBezTo>
                  <a:cubicBezTo>
                    <a:pt x="113" y="527"/>
                    <a:pt x="114" y="622"/>
                    <a:pt x="132" y="716"/>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7" name="Google Shape;1137;p26"/>
            <p:cNvSpPr/>
            <p:nvPr/>
          </p:nvSpPr>
          <p:spPr>
            <a:xfrm>
              <a:off x="16788369" y="2192073"/>
              <a:ext cx="1195358" cy="2509543"/>
            </a:xfrm>
            <a:custGeom>
              <a:rect b="b" l="l" r="r" t="t"/>
              <a:pathLst>
                <a:path extrusionOk="0" h="1133" w="540">
                  <a:moveTo>
                    <a:pt x="189" y="1133"/>
                  </a:moveTo>
                  <a:cubicBezTo>
                    <a:pt x="223" y="1099"/>
                    <a:pt x="254" y="1061"/>
                    <a:pt x="282" y="1020"/>
                  </a:cubicBezTo>
                  <a:cubicBezTo>
                    <a:pt x="411" y="1072"/>
                    <a:pt x="411" y="1072"/>
                    <a:pt x="411" y="1072"/>
                  </a:cubicBezTo>
                  <a:cubicBezTo>
                    <a:pt x="540" y="752"/>
                    <a:pt x="540" y="752"/>
                    <a:pt x="540" y="752"/>
                  </a:cubicBezTo>
                  <a:cubicBezTo>
                    <a:pt x="411" y="700"/>
                    <a:pt x="411" y="700"/>
                    <a:pt x="411" y="700"/>
                  </a:cubicBezTo>
                  <a:cubicBezTo>
                    <a:pt x="427" y="605"/>
                    <a:pt x="426" y="511"/>
                    <a:pt x="408" y="417"/>
                  </a:cubicBezTo>
                  <a:cubicBezTo>
                    <a:pt x="536" y="362"/>
                    <a:pt x="536" y="362"/>
                    <a:pt x="536" y="362"/>
                  </a:cubicBezTo>
                  <a:cubicBezTo>
                    <a:pt x="401" y="44"/>
                    <a:pt x="401" y="44"/>
                    <a:pt x="401" y="44"/>
                  </a:cubicBezTo>
                  <a:cubicBezTo>
                    <a:pt x="272" y="99"/>
                    <a:pt x="272" y="99"/>
                    <a:pt x="272" y="99"/>
                  </a:cubicBezTo>
                  <a:cubicBezTo>
                    <a:pt x="247" y="63"/>
                    <a:pt x="219" y="30"/>
                    <a:pt x="189" y="0"/>
                  </a:cubicBezTo>
                  <a:cubicBezTo>
                    <a:pt x="0" y="186"/>
                    <a:pt x="0" y="186"/>
                    <a:pt x="0" y="186"/>
                  </a:cubicBezTo>
                  <a:cubicBezTo>
                    <a:pt x="47" y="234"/>
                    <a:pt x="86" y="291"/>
                    <a:pt x="113" y="355"/>
                  </a:cubicBezTo>
                  <a:cubicBezTo>
                    <a:pt x="201" y="562"/>
                    <a:pt x="149" y="795"/>
                    <a:pt x="0" y="946"/>
                  </a:cubicBezTo>
                  <a:lnTo>
                    <a:pt x="189" y="1133"/>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8" name="Google Shape;1138;p26"/>
            <p:cNvSpPr/>
            <p:nvPr/>
          </p:nvSpPr>
          <p:spPr>
            <a:xfrm>
              <a:off x="14670775" y="1401079"/>
              <a:ext cx="2536145" cy="1204226"/>
            </a:xfrm>
            <a:custGeom>
              <a:rect b="b" l="l" r="r" t="t"/>
              <a:pathLst>
                <a:path extrusionOk="0" h="544" w="1145">
                  <a:moveTo>
                    <a:pt x="1145" y="357"/>
                  </a:moveTo>
                  <a:cubicBezTo>
                    <a:pt x="1109" y="320"/>
                    <a:pt x="1069" y="287"/>
                    <a:pt x="1026" y="258"/>
                  </a:cubicBezTo>
                  <a:cubicBezTo>
                    <a:pt x="1078" y="129"/>
                    <a:pt x="1078" y="129"/>
                    <a:pt x="1078" y="129"/>
                  </a:cubicBezTo>
                  <a:cubicBezTo>
                    <a:pt x="758" y="0"/>
                    <a:pt x="758" y="0"/>
                    <a:pt x="758" y="0"/>
                  </a:cubicBezTo>
                  <a:cubicBezTo>
                    <a:pt x="706" y="129"/>
                    <a:pt x="706" y="129"/>
                    <a:pt x="706" y="129"/>
                  </a:cubicBezTo>
                  <a:cubicBezTo>
                    <a:pt x="612" y="114"/>
                    <a:pt x="516" y="115"/>
                    <a:pt x="423" y="132"/>
                  </a:cubicBezTo>
                  <a:cubicBezTo>
                    <a:pt x="368" y="4"/>
                    <a:pt x="368" y="4"/>
                    <a:pt x="368" y="4"/>
                  </a:cubicBezTo>
                  <a:cubicBezTo>
                    <a:pt x="50" y="139"/>
                    <a:pt x="50" y="139"/>
                    <a:pt x="50" y="139"/>
                  </a:cubicBezTo>
                  <a:cubicBezTo>
                    <a:pt x="105" y="268"/>
                    <a:pt x="105" y="268"/>
                    <a:pt x="105" y="268"/>
                  </a:cubicBezTo>
                  <a:cubicBezTo>
                    <a:pt x="67" y="295"/>
                    <a:pt x="32" y="324"/>
                    <a:pt x="0" y="357"/>
                  </a:cubicBezTo>
                  <a:cubicBezTo>
                    <a:pt x="189" y="544"/>
                    <a:pt x="189" y="544"/>
                    <a:pt x="189" y="544"/>
                  </a:cubicBezTo>
                  <a:cubicBezTo>
                    <a:pt x="237" y="495"/>
                    <a:pt x="295" y="455"/>
                    <a:pt x="361" y="427"/>
                  </a:cubicBezTo>
                  <a:cubicBezTo>
                    <a:pt x="361" y="427"/>
                    <a:pt x="361" y="427"/>
                    <a:pt x="361" y="427"/>
                  </a:cubicBezTo>
                  <a:cubicBezTo>
                    <a:pt x="428" y="398"/>
                    <a:pt x="500" y="384"/>
                    <a:pt x="572" y="384"/>
                  </a:cubicBezTo>
                  <a:cubicBezTo>
                    <a:pt x="719" y="384"/>
                    <a:pt x="857" y="443"/>
                    <a:pt x="956" y="543"/>
                  </a:cubicBezTo>
                  <a:lnTo>
                    <a:pt x="1145" y="357"/>
                  </a:lnTo>
                  <a:close/>
                </a:path>
              </a:pathLst>
            </a:cu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9" name="Google Shape;1139;p26"/>
            <p:cNvSpPr/>
            <p:nvPr/>
          </p:nvSpPr>
          <p:spPr>
            <a:xfrm>
              <a:off x="14670775" y="4286609"/>
              <a:ext cx="2536145" cy="1206000"/>
            </a:xfrm>
            <a:custGeom>
              <a:rect b="b" l="l" r="r" t="t"/>
              <a:pathLst>
                <a:path extrusionOk="0" h="544" w="1145">
                  <a:moveTo>
                    <a:pt x="0" y="187"/>
                  </a:moveTo>
                  <a:cubicBezTo>
                    <a:pt x="36" y="224"/>
                    <a:pt x="76" y="257"/>
                    <a:pt x="119" y="286"/>
                  </a:cubicBezTo>
                  <a:cubicBezTo>
                    <a:pt x="67" y="415"/>
                    <a:pt x="67" y="415"/>
                    <a:pt x="67" y="415"/>
                  </a:cubicBezTo>
                  <a:cubicBezTo>
                    <a:pt x="387" y="544"/>
                    <a:pt x="387" y="544"/>
                    <a:pt x="387" y="544"/>
                  </a:cubicBezTo>
                  <a:cubicBezTo>
                    <a:pt x="440" y="415"/>
                    <a:pt x="440" y="415"/>
                    <a:pt x="440" y="415"/>
                  </a:cubicBezTo>
                  <a:cubicBezTo>
                    <a:pt x="533" y="430"/>
                    <a:pt x="629" y="429"/>
                    <a:pt x="722" y="412"/>
                  </a:cubicBezTo>
                  <a:cubicBezTo>
                    <a:pt x="777" y="540"/>
                    <a:pt x="777" y="540"/>
                    <a:pt x="777" y="540"/>
                  </a:cubicBezTo>
                  <a:cubicBezTo>
                    <a:pt x="1095" y="405"/>
                    <a:pt x="1095" y="405"/>
                    <a:pt x="1095" y="405"/>
                  </a:cubicBezTo>
                  <a:cubicBezTo>
                    <a:pt x="1040" y="276"/>
                    <a:pt x="1040" y="276"/>
                    <a:pt x="1040" y="276"/>
                  </a:cubicBezTo>
                  <a:cubicBezTo>
                    <a:pt x="1078" y="249"/>
                    <a:pt x="1113" y="220"/>
                    <a:pt x="1145" y="187"/>
                  </a:cubicBezTo>
                  <a:cubicBezTo>
                    <a:pt x="956" y="0"/>
                    <a:pt x="956" y="0"/>
                    <a:pt x="956" y="0"/>
                  </a:cubicBezTo>
                  <a:cubicBezTo>
                    <a:pt x="908" y="49"/>
                    <a:pt x="850" y="89"/>
                    <a:pt x="784" y="117"/>
                  </a:cubicBezTo>
                  <a:cubicBezTo>
                    <a:pt x="717" y="146"/>
                    <a:pt x="646" y="160"/>
                    <a:pt x="573" y="160"/>
                  </a:cubicBezTo>
                  <a:cubicBezTo>
                    <a:pt x="426" y="160"/>
                    <a:pt x="289" y="101"/>
                    <a:pt x="189" y="0"/>
                  </a:cubicBezTo>
                  <a:lnTo>
                    <a:pt x="0" y="187"/>
                  </a:lnTo>
                  <a:close/>
                </a:path>
              </a:pathLst>
            </a:cu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0" name="Google Shape;1140;p26"/>
            <p:cNvSpPr/>
            <p:nvPr/>
          </p:nvSpPr>
          <p:spPr>
            <a:xfrm>
              <a:off x="14741716" y="2247052"/>
              <a:ext cx="2394263" cy="2394263"/>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1" name="Google Shape;1141;p26"/>
            <p:cNvSpPr/>
            <p:nvPr/>
          </p:nvSpPr>
          <p:spPr>
            <a:xfrm>
              <a:off x="15158585" y="2663921"/>
              <a:ext cx="1560525" cy="1560525"/>
            </a:xfrm>
            <a:custGeom>
              <a:rect b="b" l="l" r="r" t="t"/>
              <a:pathLst>
                <a:path extrusionOk="0" h="993776" w="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2" name="Google Shape;1142;p26"/>
            <p:cNvSpPr/>
            <p:nvPr/>
          </p:nvSpPr>
          <p:spPr>
            <a:xfrm>
              <a:off x="15305664" y="2811001"/>
              <a:ext cx="1263875" cy="1263875"/>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3" name="Google Shape;1143;p26"/>
            <p:cNvSpPr/>
            <p:nvPr/>
          </p:nvSpPr>
          <p:spPr>
            <a:xfrm>
              <a:off x="15647185" y="2935644"/>
              <a:ext cx="583327" cy="1017082"/>
            </a:xfrm>
            <a:custGeom>
              <a:rect b="b" l="l" r="r" t="t"/>
              <a:pathLst>
                <a:path extrusionOk="0" h="323" w="185">
                  <a:moveTo>
                    <a:pt x="102" y="0"/>
                  </a:moveTo>
                  <a:cubicBezTo>
                    <a:pt x="102" y="29"/>
                    <a:pt x="102" y="29"/>
                    <a:pt x="102" y="29"/>
                  </a:cubicBezTo>
                  <a:cubicBezTo>
                    <a:pt x="118" y="30"/>
                    <a:pt x="180" y="32"/>
                    <a:pt x="181" y="90"/>
                  </a:cubicBezTo>
                  <a:cubicBezTo>
                    <a:pt x="143" y="90"/>
                    <a:pt x="143" y="90"/>
                    <a:pt x="143" y="90"/>
                  </a:cubicBezTo>
                  <a:cubicBezTo>
                    <a:pt x="142" y="66"/>
                    <a:pt x="123" y="60"/>
                    <a:pt x="101" y="59"/>
                  </a:cubicBezTo>
                  <a:cubicBezTo>
                    <a:pt x="101" y="136"/>
                    <a:pt x="101" y="136"/>
                    <a:pt x="101" y="136"/>
                  </a:cubicBezTo>
                  <a:cubicBezTo>
                    <a:pt x="139" y="146"/>
                    <a:pt x="185" y="160"/>
                    <a:pt x="185" y="212"/>
                  </a:cubicBezTo>
                  <a:cubicBezTo>
                    <a:pt x="185" y="248"/>
                    <a:pt x="161" y="267"/>
                    <a:pt x="152" y="273"/>
                  </a:cubicBezTo>
                  <a:cubicBezTo>
                    <a:pt x="135" y="284"/>
                    <a:pt x="114" y="286"/>
                    <a:pt x="101" y="287"/>
                  </a:cubicBezTo>
                  <a:cubicBezTo>
                    <a:pt x="101" y="323"/>
                    <a:pt x="101" y="323"/>
                    <a:pt x="101" y="323"/>
                  </a:cubicBezTo>
                  <a:cubicBezTo>
                    <a:pt x="82" y="323"/>
                    <a:pt x="82" y="323"/>
                    <a:pt x="82" y="323"/>
                  </a:cubicBezTo>
                  <a:cubicBezTo>
                    <a:pt x="82" y="287"/>
                    <a:pt x="82" y="287"/>
                    <a:pt x="82" y="287"/>
                  </a:cubicBezTo>
                  <a:cubicBezTo>
                    <a:pt x="66" y="286"/>
                    <a:pt x="43" y="286"/>
                    <a:pt x="21" y="266"/>
                  </a:cubicBezTo>
                  <a:cubicBezTo>
                    <a:pt x="2" y="249"/>
                    <a:pt x="0" y="231"/>
                    <a:pt x="0" y="215"/>
                  </a:cubicBezTo>
                  <a:cubicBezTo>
                    <a:pt x="38" y="215"/>
                    <a:pt x="38" y="215"/>
                    <a:pt x="38" y="215"/>
                  </a:cubicBezTo>
                  <a:cubicBezTo>
                    <a:pt x="37" y="231"/>
                    <a:pt x="47" y="255"/>
                    <a:pt x="82" y="256"/>
                  </a:cubicBezTo>
                  <a:cubicBezTo>
                    <a:pt x="82" y="169"/>
                    <a:pt x="82" y="169"/>
                    <a:pt x="82" y="169"/>
                  </a:cubicBezTo>
                  <a:cubicBezTo>
                    <a:pt x="22" y="151"/>
                    <a:pt x="5" y="136"/>
                    <a:pt x="5" y="96"/>
                  </a:cubicBezTo>
                  <a:cubicBezTo>
                    <a:pt x="5" y="66"/>
                    <a:pt x="23" y="49"/>
                    <a:pt x="36" y="41"/>
                  </a:cubicBezTo>
                  <a:cubicBezTo>
                    <a:pt x="53" y="31"/>
                    <a:pt x="73" y="30"/>
                    <a:pt x="83" y="30"/>
                  </a:cubicBezTo>
                  <a:cubicBezTo>
                    <a:pt x="83" y="0"/>
                    <a:pt x="83" y="0"/>
                    <a:pt x="83" y="0"/>
                  </a:cubicBezTo>
                  <a:lnTo>
                    <a:pt x="102" y="0"/>
                  </a:lnTo>
                  <a:close/>
                  <a:moveTo>
                    <a:pt x="83" y="59"/>
                  </a:moveTo>
                  <a:cubicBezTo>
                    <a:pt x="43" y="63"/>
                    <a:pt x="41" y="87"/>
                    <a:pt x="41" y="94"/>
                  </a:cubicBezTo>
                  <a:cubicBezTo>
                    <a:pt x="41" y="118"/>
                    <a:pt x="65" y="125"/>
                    <a:pt x="83" y="131"/>
                  </a:cubicBezTo>
                  <a:lnTo>
                    <a:pt x="83" y="59"/>
                  </a:lnTo>
                  <a:close/>
                  <a:moveTo>
                    <a:pt x="101" y="256"/>
                  </a:moveTo>
                  <a:cubicBezTo>
                    <a:pt x="133" y="255"/>
                    <a:pt x="147" y="235"/>
                    <a:pt x="147" y="216"/>
                  </a:cubicBezTo>
                  <a:cubicBezTo>
                    <a:pt x="147" y="189"/>
                    <a:pt x="120" y="180"/>
                    <a:pt x="101" y="174"/>
                  </a:cubicBezTo>
                  <a:lnTo>
                    <a:pt x="101" y="256"/>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4" name="Google Shape;1144;p26"/>
            <p:cNvSpPr/>
            <p:nvPr/>
          </p:nvSpPr>
          <p:spPr>
            <a:xfrm rot="-5400000">
              <a:off x="11480331" y="6031587"/>
              <a:ext cx="969849" cy="2033090"/>
            </a:xfrm>
            <a:custGeom>
              <a:rect b="b" l="l" r="r" t="t"/>
              <a:pathLst>
                <a:path extrusionOk="0" h="1133" w="540">
                  <a:moveTo>
                    <a:pt x="132" y="716"/>
                  </a:moveTo>
                  <a:cubicBezTo>
                    <a:pt x="4" y="771"/>
                    <a:pt x="4" y="771"/>
                    <a:pt x="4" y="771"/>
                  </a:cubicBezTo>
                  <a:cubicBezTo>
                    <a:pt x="140" y="1089"/>
                    <a:pt x="140" y="1089"/>
                    <a:pt x="140" y="1089"/>
                  </a:cubicBezTo>
                  <a:cubicBezTo>
                    <a:pt x="268" y="1034"/>
                    <a:pt x="268" y="1034"/>
                    <a:pt x="268" y="1034"/>
                  </a:cubicBezTo>
                  <a:cubicBezTo>
                    <a:pt x="293" y="1069"/>
                    <a:pt x="321" y="1103"/>
                    <a:pt x="351" y="1133"/>
                  </a:cubicBezTo>
                  <a:cubicBezTo>
                    <a:pt x="540" y="946"/>
                    <a:pt x="540" y="946"/>
                    <a:pt x="540" y="946"/>
                  </a:cubicBezTo>
                  <a:cubicBezTo>
                    <a:pt x="493" y="899"/>
                    <a:pt x="454" y="842"/>
                    <a:pt x="427" y="778"/>
                  </a:cubicBezTo>
                  <a:cubicBezTo>
                    <a:pt x="339" y="571"/>
                    <a:pt x="391" y="338"/>
                    <a:pt x="540" y="187"/>
                  </a:cubicBezTo>
                  <a:cubicBezTo>
                    <a:pt x="351" y="0"/>
                    <a:pt x="351" y="0"/>
                    <a:pt x="351" y="0"/>
                  </a:cubicBezTo>
                  <a:cubicBezTo>
                    <a:pt x="317" y="34"/>
                    <a:pt x="286" y="72"/>
                    <a:pt x="258" y="113"/>
                  </a:cubicBezTo>
                  <a:cubicBezTo>
                    <a:pt x="129" y="61"/>
                    <a:pt x="129" y="61"/>
                    <a:pt x="129" y="61"/>
                  </a:cubicBezTo>
                  <a:cubicBezTo>
                    <a:pt x="0" y="381"/>
                    <a:pt x="0" y="381"/>
                    <a:pt x="0" y="381"/>
                  </a:cubicBezTo>
                  <a:cubicBezTo>
                    <a:pt x="129" y="433"/>
                    <a:pt x="129" y="433"/>
                    <a:pt x="129" y="433"/>
                  </a:cubicBezTo>
                  <a:cubicBezTo>
                    <a:pt x="113" y="527"/>
                    <a:pt x="114" y="622"/>
                    <a:pt x="132" y="716"/>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5" name="Google Shape;1145;p26"/>
            <p:cNvSpPr/>
            <p:nvPr/>
          </p:nvSpPr>
          <p:spPr>
            <a:xfrm rot="-5400000">
              <a:off x="11481049" y="3685989"/>
              <a:ext cx="968412" cy="2033090"/>
            </a:xfrm>
            <a:custGeom>
              <a:rect b="b" l="l" r="r" t="t"/>
              <a:pathLst>
                <a:path extrusionOk="0" h="1133" w="540">
                  <a:moveTo>
                    <a:pt x="189" y="1133"/>
                  </a:moveTo>
                  <a:cubicBezTo>
                    <a:pt x="223" y="1099"/>
                    <a:pt x="254" y="1061"/>
                    <a:pt x="282" y="1020"/>
                  </a:cubicBezTo>
                  <a:cubicBezTo>
                    <a:pt x="411" y="1072"/>
                    <a:pt x="411" y="1072"/>
                    <a:pt x="411" y="1072"/>
                  </a:cubicBezTo>
                  <a:cubicBezTo>
                    <a:pt x="540" y="752"/>
                    <a:pt x="540" y="752"/>
                    <a:pt x="540" y="752"/>
                  </a:cubicBezTo>
                  <a:cubicBezTo>
                    <a:pt x="411" y="700"/>
                    <a:pt x="411" y="700"/>
                    <a:pt x="411" y="700"/>
                  </a:cubicBezTo>
                  <a:cubicBezTo>
                    <a:pt x="427" y="605"/>
                    <a:pt x="426" y="511"/>
                    <a:pt x="408" y="417"/>
                  </a:cubicBezTo>
                  <a:cubicBezTo>
                    <a:pt x="536" y="362"/>
                    <a:pt x="536" y="362"/>
                    <a:pt x="536" y="362"/>
                  </a:cubicBezTo>
                  <a:cubicBezTo>
                    <a:pt x="401" y="44"/>
                    <a:pt x="401" y="44"/>
                    <a:pt x="401" y="44"/>
                  </a:cubicBezTo>
                  <a:cubicBezTo>
                    <a:pt x="272" y="99"/>
                    <a:pt x="272" y="99"/>
                    <a:pt x="272" y="99"/>
                  </a:cubicBezTo>
                  <a:cubicBezTo>
                    <a:pt x="247" y="63"/>
                    <a:pt x="219" y="30"/>
                    <a:pt x="189" y="0"/>
                  </a:cubicBezTo>
                  <a:cubicBezTo>
                    <a:pt x="0" y="186"/>
                    <a:pt x="0" y="186"/>
                    <a:pt x="0" y="186"/>
                  </a:cubicBezTo>
                  <a:cubicBezTo>
                    <a:pt x="47" y="234"/>
                    <a:pt x="86" y="291"/>
                    <a:pt x="113" y="355"/>
                  </a:cubicBezTo>
                  <a:cubicBezTo>
                    <a:pt x="201" y="562"/>
                    <a:pt x="149" y="795"/>
                    <a:pt x="0" y="946"/>
                  </a:cubicBezTo>
                  <a:lnTo>
                    <a:pt x="189" y="1133"/>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6" name="Google Shape;1146;p26"/>
            <p:cNvSpPr/>
            <p:nvPr/>
          </p:nvSpPr>
          <p:spPr>
            <a:xfrm rot="-5400000">
              <a:off x="9768369" y="5387176"/>
              <a:ext cx="2054642" cy="975596"/>
            </a:xfrm>
            <a:custGeom>
              <a:rect b="b" l="l" r="r" t="t"/>
              <a:pathLst>
                <a:path extrusionOk="0" h="544" w="1145">
                  <a:moveTo>
                    <a:pt x="1145" y="357"/>
                  </a:moveTo>
                  <a:cubicBezTo>
                    <a:pt x="1109" y="320"/>
                    <a:pt x="1069" y="287"/>
                    <a:pt x="1026" y="258"/>
                  </a:cubicBezTo>
                  <a:cubicBezTo>
                    <a:pt x="1078" y="129"/>
                    <a:pt x="1078" y="129"/>
                    <a:pt x="1078" y="129"/>
                  </a:cubicBezTo>
                  <a:cubicBezTo>
                    <a:pt x="758" y="0"/>
                    <a:pt x="758" y="0"/>
                    <a:pt x="758" y="0"/>
                  </a:cubicBezTo>
                  <a:cubicBezTo>
                    <a:pt x="706" y="129"/>
                    <a:pt x="706" y="129"/>
                    <a:pt x="706" y="129"/>
                  </a:cubicBezTo>
                  <a:cubicBezTo>
                    <a:pt x="612" y="114"/>
                    <a:pt x="516" y="115"/>
                    <a:pt x="423" y="132"/>
                  </a:cubicBezTo>
                  <a:cubicBezTo>
                    <a:pt x="368" y="4"/>
                    <a:pt x="368" y="4"/>
                    <a:pt x="368" y="4"/>
                  </a:cubicBezTo>
                  <a:cubicBezTo>
                    <a:pt x="50" y="139"/>
                    <a:pt x="50" y="139"/>
                    <a:pt x="50" y="139"/>
                  </a:cubicBezTo>
                  <a:cubicBezTo>
                    <a:pt x="105" y="268"/>
                    <a:pt x="105" y="268"/>
                    <a:pt x="105" y="268"/>
                  </a:cubicBezTo>
                  <a:cubicBezTo>
                    <a:pt x="67" y="295"/>
                    <a:pt x="32" y="324"/>
                    <a:pt x="0" y="357"/>
                  </a:cubicBezTo>
                  <a:cubicBezTo>
                    <a:pt x="189" y="544"/>
                    <a:pt x="189" y="544"/>
                    <a:pt x="189" y="544"/>
                  </a:cubicBezTo>
                  <a:cubicBezTo>
                    <a:pt x="237" y="495"/>
                    <a:pt x="295" y="455"/>
                    <a:pt x="361" y="427"/>
                  </a:cubicBezTo>
                  <a:cubicBezTo>
                    <a:pt x="361" y="427"/>
                    <a:pt x="361" y="427"/>
                    <a:pt x="361" y="427"/>
                  </a:cubicBezTo>
                  <a:cubicBezTo>
                    <a:pt x="428" y="398"/>
                    <a:pt x="500" y="384"/>
                    <a:pt x="572" y="384"/>
                  </a:cubicBezTo>
                  <a:cubicBezTo>
                    <a:pt x="719" y="384"/>
                    <a:pt x="857" y="443"/>
                    <a:pt x="956" y="543"/>
                  </a:cubicBezTo>
                  <a:lnTo>
                    <a:pt x="1145" y="357"/>
                  </a:lnTo>
                  <a:close/>
                </a:path>
              </a:pathLst>
            </a:cu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7" name="Google Shape;1147;p26"/>
            <p:cNvSpPr/>
            <p:nvPr/>
          </p:nvSpPr>
          <p:spPr>
            <a:xfrm rot="-5400000">
              <a:off x="12106781" y="5386458"/>
              <a:ext cx="2054642" cy="977033"/>
            </a:xfrm>
            <a:custGeom>
              <a:rect b="b" l="l" r="r" t="t"/>
              <a:pathLst>
                <a:path extrusionOk="0" h="544" w="1145">
                  <a:moveTo>
                    <a:pt x="0" y="187"/>
                  </a:moveTo>
                  <a:cubicBezTo>
                    <a:pt x="36" y="224"/>
                    <a:pt x="76" y="257"/>
                    <a:pt x="119" y="286"/>
                  </a:cubicBezTo>
                  <a:cubicBezTo>
                    <a:pt x="67" y="415"/>
                    <a:pt x="67" y="415"/>
                    <a:pt x="67" y="415"/>
                  </a:cubicBezTo>
                  <a:cubicBezTo>
                    <a:pt x="387" y="544"/>
                    <a:pt x="387" y="544"/>
                    <a:pt x="387" y="544"/>
                  </a:cubicBezTo>
                  <a:cubicBezTo>
                    <a:pt x="440" y="415"/>
                    <a:pt x="440" y="415"/>
                    <a:pt x="440" y="415"/>
                  </a:cubicBezTo>
                  <a:cubicBezTo>
                    <a:pt x="533" y="430"/>
                    <a:pt x="629" y="429"/>
                    <a:pt x="722" y="412"/>
                  </a:cubicBezTo>
                  <a:cubicBezTo>
                    <a:pt x="777" y="540"/>
                    <a:pt x="777" y="540"/>
                    <a:pt x="777" y="540"/>
                  </a:cubicBezTo>
                  <a:cubicBezTo>
                    <a:pt x="1095" y="405"/>
                    <a:pt x="1095" y="405"/>
                    <a:pt x="1095" y="405"/>
                  </a:cubicBezTo>
                  <a:cubicBezTo>
                    <a:pt x="1040" y="276"/>
                    <a:pt x="1040" y="276"/>
                    <a:pt x="1040" y="276"/>
                  </a:cubicBezTo>
                  <a:cubicBezTo>
                    <a:pt x="1078" y="249"/>
                    <a:pt x="1113" y="220"/>
                    <a:pt x="1145" y="187"/>
                  </a:cubicBezTo>
                  <a:cubicBezTo>
                    <a:pt x="956" y="0"/>
                    <a:pt x="956" y="0"/>
                    <a:pt x="956" y="0"/>
                  </a:cubicBezTo>
                  <a:cubicBezTo>
                    <a:pt x="908" y="49"/>
                    <a:pt x="850" y="89"/>
                    <a:pt x="784" y="117"/>
                  </a:cubicBezTo>
                  <a:cubicBezTo>
                    <a:pt x="717" y="146"/>
                    <a:pt x="646" y="160"/>
                    <a:pt x="573" y="160"/>
                  </a:cubicBezTo>
                  <a:cubicBezTo>
                    <a:pt x="426" y="160"/>
                    <a:pt x="289" y="101"/>
                    <a:pt x="189" y="0"/>
                  </a:cubicBezTo>
                  <a:lnTo>
                    <a:pt x="0" y="187"/>
                  </a:lnTo>
                  <a:close/>
                </a:path>
              </a:pathLst>
            </a:cu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8" name="Google Shape;1148;p26"/>
            <p:cNvSpPr/>
            <p:nvPr/>
          </p:nvSpPr>
          <p:spPr>
            <a:xfrm rot="-5400000">
              <a:off x="10993251" y="4905126"/>
              <a:ext cx="1939697" cy="1939696"/>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9" name="Google Shape;1149;p26"/>
            <p:cNvSpPr/>
            <p:nvPr/>
          </p:nvSpPr>
          <p:spPr>
            <a:xfrm rot="-5400000">
              <a:off x="11330975" y="5242850"/>
              <a:ext cx="1264249" cy="1264249"/>
            </a:xfrm>
            <a:custGeom>
              <a:rect b="b" l="l" r="r" t="t"/>
              <a:pathLst>
                <a:path extrusionOk="0" h="993776" w="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0" name="Google Shape;1150;p26"/>
            <p:cNvSpPr/>
            <p:nvPr/>
          </p:nvSpPr>
          <p:spPr>
            <a:xfrm rot="5400000">
              <a:off x="8095881" y="3133376"/>
              <a:ext cx="1569843" cy="1569842"/>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1" name="Google Shape;1151;p26"/>
            <p:cNvSpPr/>
            <p:nvPr/>
          </p:nvSpPr>
          <p:spPr>
            <a:xfrm rot="5400000">
              <a:off x="8369209" y="3406704"/>
              <a:ext cx="1023187" cy="1023186"/>
            </a:xfrm>
            <a:custGeom>
              <a:rect b="b" l="l" r="r" t="t"/>
              <a:pathLst>
                <a:path extrusionOk="0" h="993776" w="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2" name="Google Shape;1152;p26"/>
            <p:cNvSpPr/>
            <p:nvPr/>
          </p:nvSpPr>
          <p:spPr>
            <a:xfrm rot="5400000">
              <a:off x="8467277" y="3503139"/>
              <a:ext cx="828683" cy="828682"/>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53" name="Google Shape;1153;p26"/>
          <p:cNvSpPr txBox="1"/>
          <p:nvPr/>
        </p:nvSpPr>
        <p:spPr>
          <a:xfrm>
            <a:off x="429050" y="653125"/>
            <a:ext cx="10493400" cy="7572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400">
                <a:solidFill>
                  <a:srgbClr val="262626"/>
                </a:solidFill>
                <a:latin typeface="Calibri"/>
                <a:ea typeface="Calibri"/>
                <a:cs typeface="Calibri"/>
                <a:sym typeface="Calibri"/>
              </a:rPr>
              <a:t>Se puede estructurar una rutina de cambio orientada a la sostenibilidad en torno a </a:t>
            </a:r>
            <a:r>
              <a:rPr b="1" lang="en-US" sz="2400">
                <a:solidFill>
                  <a:srgbClr val="262626"/>
                </a:solidFill>
                <a:latin typeface="Calibri"/>
                <a:ea typeface="Calibri"/>
                <a:cs typeface="Calibri"/>
                <a:sym typeface="Calibri"/>
              </a:rPr>
              <a:t>cinco puntos clave</a:t>
            </a:r>
            <a:r>
              <a:rPr lang="en-US" sz="2400">
                <a:solidFill>
                  <a:srgbClr val="262626"/>
                </a:solidFill>
                <a:latin typeface="Calibri"/>
                <a:ea typeface="Calibri"/>
                <a:cs typeface="Calibri"/>
                <a:sym typeface="Calibri"/>
              </a:rPr>
              <a:t>:</a:t>
            </a:r>
            <a:endParaRPr sz="2400">
              <a:solidFill>
                <a:srgbClr val="262626"/>
              </a:solidFill>
              <a:latin typeface="Calibri"/>
              <a:ea typeface="Calibri"/>
              <a:cs typeface="Calibri"/>
              <a:sym typeface="Calibri"/>
            </a:endParaRPr>
          </a:p>
        </p:txBody>
      </p:sp>
      <p:sp>
        <p:nvSpPr>
          <p:cNvPr id="1154" name="Google Shape;1154;p26"/>
          <p:cNvSpPr txBox="1"/>
          <p:nvPr/>
        </p:nvSpPr>
        <p:spPr>
          <a:xfrm>
            <a:off x="1231453" y="6028795"/>
            <a:ext cx="83025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 sostenibilidad se convierte en algo fiable cuando es visible, rutinaria y compartida.</a:t>
            </a:r>
            <a:endParaRPr sz="2000">
              <a:solidFill>
                <a:srgbClr val="0289AE"/>
              </a:solidFill>
              <a:latin typeface="Calibri"/>
              <a:ea typeface="Calibri"/>
              <a:cs typeface="Calibri"/>
              <a:sym typeface="Calibri"/>
            </a:endParaRPr>
          </a:p>
        </p:txBody>
      </p:sp>
      <p:sp>
        <p:nvSpPr>
          <p:cNvPr id="1155" name="Google Shape;1155;p26"/>
          <p:cNvSpPr txBox="1"/>
          <p:nvPr/>
        </p:nvSpPr>
        <p:spPr>
          <a:xfrm>
            <a:off x="429050" y="145975"/>
            <a:ext cx="9907200" cy="1034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Creación de una rutina de turno sostenible: ejemplo</a:t>
            </a:r>
            <a:endParaRPr/>
          </a:p>
        </p:txBody>
      </p:sp>
      <p:cxnSp>
        <p:nvCxnSpPr>
          <p:cNvPr id="1156" name="Google Shape;1156;p26"/>
          <p:cNvCxnSpPr/>
          <p:nvPr/>
        </p:nvCxnSpPr>
        <p:spPr>
          <a:xfrm>
            <a:off x="0" y="1410318"/>
            <a:ext cx="9699585" cy="0"/>
          </a:xfrm>
          <a:prstGeom prst="straightConnector1">
            <a:avLst/>
          </a:prstGeom>
          <a:noFill/>
          <a:ln cap="flat" cmpd="sng" w="34925">
            <a:solidFill>
              <a:srgbClr val="62A844"/>
            </a:solidFill>
            <a:prstDash val="dot"/>
            <a:miter lim="8000"/>
            <a:headEnd len="sm" w="sm" type="none"/>
            <a:tailEnd len="sm" w="sm" type="none"/>
          </a:ln>
        </p:spPr>
      </p:cxnSp>
      <p:sp>
        <p:nvSpPr>
          <p:cNvPr id="1157" name="Google Shape;1157;p26"/>
          <p:cNvSpPr/>
          <p:nvPr/>
        </p:nvSpPr>
        <p:spPr>
          <a:xfrm flipH="1">
            <a:off x="1501359" y="2092041"/>
            <a:ext cx="7631065" cy="362022"/>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Inicio del turno: </a:t>
            </a:r>
            <a:r>
              <a:rPr lang="en-US" sz="2000">
                <a:solidFill>
                  <a:srgbClr val="262626"/>
                </a:solidFill>
                <a:latin typeface="Calibri"/>
                <a:ea typeface="Calibri"/>
                <a:cs typeface="Calibri"/>
                <a:sym typeface="Calibri"/>
              </a:rPr>
              <a:t>revisión del equipo, control de existencias, recordatorios de funciones</a:t>
            </a:r>
            <a:endParaRPr/>
          </a:p>
        </p:txBody>
      </p:sp>
      <p:sp>
        <p:nvSpPr>
          <p:cNvPr id="1158" name="Google Shape;1158;p26"/>
          <p:cNvSpPr/>
          <p:nvPr/>
        </p:nvSpPr>
        <p:spPr>
          <a:xfrm flipH="1">
            <a:off x="1501359" y="2942784"/>
            <a:ext cx="9668138" cy="362022"/>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Durante el servicio: reducir </a:t>
            </a:r>
            <a:r>
              <a:rPr lang="en-US" sz="2000">
                <a:solidFill>
                  <a:srgbClr val="262626"/>
                </a:solidFill>
                <a:latin typeface="Calibri"/>
                <a:ea typeface="Calibri"/>
                <a:cs typeface="Calibri"/>
                <a:sym typeface="Calibri"/>
              </a:rPr>
              <a:t>la sobreproducción, apoyar las elecciones de los clientes, reducir los residuos evitables</a:t>
            </a:r>
            <a:endParaRPr/>
          </a:p>
        </p:txBody>
      </p:sp>
      <p:sp>
        <p:nvSpPr>
          <p:cNvPr id="1159" name="Google Shape;1159;p26"/>
          <p:cNvSpPr/>
          <p:nvPr/>
        </p:nvSpPr>
        <p:spPr>
          <a:xfrm flipH="1">
            <a:off x="1501359" y="3733339"/>
            <a:ext cx="8452866" cy="362022"/>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Cambio de turno: </a:t>
            </a:r>
            <a:r>
              <a:rPr lang="en-US" sz="2000">
                <a:solidFill>
                  <a:srgbClr val="262626"/>
                </a:solidFill>
                <a:latin typeface="Calibri"/>
                <a:ea typeface="Calibri"/>
                <a:cs typeface="Calibri"/>
                <a:sym typeface="Calibri"/>
              </a:rPr>
              <a:t>comprobaciones de apagado, control de reposición, separación de residuos</a:t>
            </a:r>
            <a:endParaRPr/>
          </a:p>
        </p:txBody>
      </p:sp>
      <p:grpSp>
        <p:nvGrpSpPr>
          <p:cNvPr id="1160" name="Google Shape;1160;p26"/>
          <p:cNvGrpSpPr/>
          <p:nvPr/>
        </p:nvGrpSpPr>
        <p:grpSpPr>
          <a:xfrm>
            <a:off x="-35674" y="1933158"/>
            <a:ext cx="1448894" cy="883507"/>
            <a:chOff x="0" y="582317"/>
            <a:chExt cx="1448894" cy="883507"/>
          </a:xfrm>
        </p:grpSpPr>
        <p:cxnSp>
          <p:nvCxnSpPr>
            <p:cNvPr id="1161" name="Google Shape;1161;p2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162" name="Google Shape;1162;p26"/>
            <p:cNvGrpSpPr/>
            <p:nvPr/>
          </p:nvGrpSpPr>
          <p:grpSpPr>
            <a:xfrm>
              <a:off x="708799" y="582317"/>
              <a:ext cx="740095" cy="883507"/>
              <a:chOff x="4051865" y="5165558"/>
              <a:chExt cx="946855" cy="1130331"/>
            </a:xfrm>
          </p:grpSpPr>
          <p:sp>
            <p:nvSpPr>
              <p:cNvPr id="1163" name="Google Shape;1163;p2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64" name="Google Shape;1164;p2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165" name="Google Shape;1165;p26"/>
          <p:cNvGrpSpPr/>
          <p:nvPr/>
        </p:nvGrpSpPr>
        <p:grpSpPr>
          <a:xfrm>
            <a:off x="-35674" y="2746439"/>
            <a:ext cx="1448894" cy="893248"/>
            <a:chOff x="0" y="582327"/>
            <a:chExt cx="1448894" cy="893248"/>
          </a:xfrm>
        </p:grpSpPr>
        <p:cxnSp>
          <p:nvCxnSpPr>
            <p:cNvPr id="1166" name="Google Shape;1166;p2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167" name="Google Shape;1167;p26"/>
            <p:cNvGrpSpPr/>
            <p:nvPr/>
          </p:nvGrpSpPr>
          <p:grpSpPr>
            <a:xfrm>
              <a:off x="708799" y="582327"/>
              <a:ext cx="740095" cy="893248"/>
              <a:chOff x="4051865" y="5165558"/>
              <a:chExt cx="946855" cy="1142790"/>
            </a:xfrm>
          </p:grpSpPr>
          <p:sp>
            <p:nvSpPr>
              <p:cNvPr id="1168" name="Google Shape;1168;p2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69" name="Google Shape;1169;p26"/>
              <p:cNvSpPr txBox="1"/>
              <p:nvPr/>
            </p:nvSpPr>
            <p:spPr>
              <a:xfrm>
                <a:off x="4055862" y="5219272"/>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170" name="Google Shape;1170;p26"/>
          <p:cNvGrpSpPr/>
          <p:nvPr/>
        </p:nvGrpSpPr>
        <p:grpSpPr>
          <a:xfrm>
            <a:off x="-35674" y="3569461"/>
            <a:ext cx="1448894" cy="893248"/>
            <a:chOff x="0" y="582327"/>
            <a:chExt cx="1448894" cy="893248"/>
          </a:xfrm>
        </p:grpSpPr>
        <p:cxnSp>
          <p:nvCxnSpPr>
            <p:cNvPr id="1171" name="Google Shape;1171;p2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172" name="Google Shape;1172;p26"/>
            <p:cNvGrpSpPr/>
            <p:nvPr/>
          </p:nvGrpSpPr>
          <p:grpSpPr>
            <a:xfrm>
              <a:off x="708799" y="582327"/>
              <a:ext cx="740095" cy="893248"/>
              <a:chOff x="4051865" y="5165558"/>
              <a:chExt cx="946855" cy="1142790"/>
            </a:xfrm>
          </p:grpSpPr>
          <p:sp>
            <p:nvSpPr>
              <p:cNvPr id="1173" name="Google Shape;1173;p2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74" name="Google Shape;1174;p26"/>
              <p:cNvSpPr txBox="1"/>
              <p:nvPr/>
            </p:nvSpPr>
            <p:spPr>
              <a:xfrm>
                <a:off x="4055862" y="5219272"/>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175" name="Google Shape;1175;p26"/>
          <p:cNvSpPr/>
          <p:nvPr/>
        </p:nvSpPr>
        <p:spPr>
          <a:xfrm flipH="1">
            <a:off x="1501325" y="4584075"/>
            <a:ext cx="7631100" cy="6312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Fin del turno: </a:t>
            </a:r>
            <a:r>
              <a:rPr lang="en-US" sz="2000">
                <a:solidFill>
                  <a:srgbClr val="262626"/>
                </a:solidFill>
                <a:latin typeface="Calibri"/>
                <a:ea typeface="Calibri"/>
                <a:cs typeface="Calibri"/>
                <a:sym typeface="Calibri"/>
              </a:rPr>
              <a:t>registrar los productos en mal estado, los residuos inusuales, las fugas o los comentarios de los clientes</a:t>
            </a:r>
            <a:endParaRPr/>
          </a:p>
        </p:txBody>
      </p:sp>
      <p:sp>
        <p:nvSpPr>
          <p:cNvPr id="1176" name="Google Shape;1176;p26"/>
          <p:cNvSpPr/>
          <p:nvPr/>
        </p:nvSpPr>
        <p:spPr>
          <a:xfrm flipH="1">
            <a:off x="1501359" y="5394446"/>
            <a:ext cx="8452864" cy="362022"/>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Revisión semanal</a:t>
            </a:r>
            <a:r>
              <a:rPr b="1" lang="en-US" sz="2000">
                <a:solidFill>
                  <a:srgbClr val="262626"/>
                </a:solidFill>
                <a:latin typeface="Calibri"/>
                <a:ea typeface="Calibri"/>
                <a:cs typeface="Calibri"/>
                <a:sym typeface="Calibri"/>
              </a:rPr>
              <a:t>: </a:t>
            </a:r>
            <a:r>
              <a:rPr lang="en-US" sz="2000">
                <a:solidFill>
                  <a:srgbClr val="262626"/>
                </a:solidFill>
                <a:latin typeface="Calibri"/>
                <a:ea typeface="Calibri"/>
                <a:cs typeface="Calibri"/>
                <a:sym typeface="Calibri"/>
              </a:rPr>
              <a:t>identificar una mejora y asignar responsabilidades</a:t>
            </a:r>
            <a:endParaRPr/>
          </a:p>
        </p:txBody>
      </p:sp>
      <p:grpSp>
        <p:nvGrpSpPr>
          <p:cNvPr id="1177" name="Google Shape;1177;p26"/>
          <p:cNvGrpSpPr/>
          <p:nvPr/>
        </p:nvGrpSpPr>
        <p:grpSpPr>
          <a:xfrm>
            <a:off x="-35674" y="4392483"/>
            <a:ext cx="1448894" cy="883507"/>
            <a:chOff x="0" y="582317"/>
            <a:chExt cx="1448894" cy="883507"/>
          </a:xfrm>
        </p:grpSpPr>
        <p:cxnSp>
          <p:nvCxnSpPr>
            <p:cNvPr id="1178" name="Google Shape;1178;p2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179" name="Google Shape;1179;p26"/>
            <p:cNvGrpSpPr/>
            <p:nvPr/>
          </p:nvGrpSpPr>
          <p:grpSpPr>
            <a:xfrm>
              <a:off x="708799" y="582317"/>
              <a:ext cx="740095" cy="883507"/>
              <a:chOff x="4051865" y="5165558"/>
              <a:chExt cx="946855" cy="1130331"/>
            </a:xfrm>
          </p:grpSpPr>
          <p:sp>
            <p:nvSpPr>
              <p:cNvPr id="1180" name="Google Shape;1180;p2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81" name="Google Shape;1181;p2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182" name="Google Shape;1182;p26"/>
          <p:cNvGrpSpPr/>
          <p:nvPr/>
        </p:nvGrpSpPr>
        <p:grpSpPr>
          <a:xfrm>
            <a:off x="-35674" y="5205762"/>
            <a:ext cx="1448894" cy="893248"/>
            <a:chOff x="0" y="582327"/>
            <a:chExt cx="1448894" cy="893248"/>
          </a:xfrm>
        </p:grpSpPr>
        <p:cxnSp>
          <p:nvCxnSpPr>
            <p:cNvPr id="1183" name="Google Shape;1183;p2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184" name="Google Shape;1184;p26"/>
            <p:cNvGrpSpPr/>
            <p:nvPr/>
          </p:nvGrpSpPr>
          <p:grpSpPr>
            <a:xfrm>
              <a:off x="708799" y="582327"/>
              <a:ext cx="740095" cy="893248"/>
              <a:chOff x="4051865" y="5165558"/>
              <a:chExt cx="946855" cy="1142790"/>
            </a:xfrm>
          </p:grpSpPr>
          <p:sp>
            <p:nvSpPr>
              <p:cNvPr id="1185" name="Google Shape;1185;p2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86" name="Google Shape;1186;p26"/>
              <p:cNvSpPr txBox="1"/>
              <p:nvPr/>
            </p:nvSpPr>
            <p:spPr>
              <a:xfrm>
                <a:off x="4055862" y="5219272"/>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pic>
        <p:nvPicPr>
          <p:cNvPr id="1192" name="Google Shape;1192;p27"/>
          <p:cNvPicPr preferRelativeResize="0"/>
          <p:nvPr/>
        </p:nvPicPr>
        <p:blipFill rotWithShape="1">
          <a:blip r:embed="rId3">
            <a:alphaModFix/>
          </a:blip>
          <a:srcRect b="0" l="0" r="0" t="0"/>
          <a:stretch/>
        </p:blipFill>
        <p:spPr>
          <a:xfrm>
            <a:off x="5347454" y="2370565"/>
            <a:ext cx="5786430" cy="4487435"/>
          </a:xfrm>
          <a:prstGeom prst="rect">
            <a:avLst/>
          </a:prstGeom>
          <a:noFill/>
          <a:ln>
            <a:noFill/>
          </a:ln>
        </p:spPr>
      </p:pic>
      <p:sp>
        <p:nvSpPr>
          <p:cNvPr id="1193" name="Google Shape;1193;p27"/>
          <p:cNvSpPr txBox="1"/>
          <p:nvPr/>
        </p:nvSpPr>
        <p:spPr>
          <a:xfrm>
            <a:off x="429115" y="354068"/>
            <a:ext cx="398083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y debate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94" name="Google Shape;1194;p27"/>
          <p:cNvCxnSpPr/>
          <p:nvPr/>
        </p:nvCxnSpPr>
        <p:spPr>
          <a:xfrm>
            <a:off x="0" y="1469506"/>
            <a:ext cx="6840638" cy="0"/>
          </a:xfrm>
          <a:prstGeom prst="straightConnector1">
            <a:avLst/>
          </a:prstGeom>
          <a:noFill/>
          <a:ln cap="flat" cmpd="sng" w="34925">
            <a:solidFill>
              <a:srgbClr val="62A844"/>
            </a:solidFill>
            <a:prstDash val="dot"/>
            <a:miter lim="8000"/>
            <a:headEnd len="sm" w="sm" type="none"/>
            <a:tailEnd len="sm" w="sm" type="none"/>
          </a:ln>
        </p:spPr>
      </p:cxnSp>
      <p:sp>
        <p:nvSpPr>
          <p:cNvPr id="1195" name="Google Shape;1195;p27"/>
          <p:cNvSpPr/>
          <p:nvPr/>
        </p:nvSpPr>
        <p:spPr>
          <a:xfrm flipH="1">
            <a:off x="586947" y="1813033"/>
            <a:ext cx="5744405" cy="4670509"/>
          </a:xfrm>
          <a:prstGeom prst="rect">
            <a:avLst/>
          </a:prstGeom>
          <a:noFill/>
          <a:ln>
            <a:noFill/>
          </a:ln>
        </p:spPr>
        <p:txBody>
          <a:bodyPr anchorCtr="0" anchor="t" bIns="45700" lIns="91425" spcFirstLastPara="1" rIns="91425" wrap="square" tIns="45700">
            <a:spAutoFit/>
          </a:bodyPr>
          <a:lstStyle/>
          <a:p>
            <a:pPr indent="0" lvl="0" marL="0" marR="0" rtl="0" algn="l">
              <a:lnSpc>
                <a:spcPct val="103000"/>
              </a:lnSpc>
              <a:spcBef>
                <a:spcPts val="0"/>
              </a:spcBef>
              <a:spcAft>
                <a:spcPts val="0"/>
              </a:spcAft>
              <a:buNone/>
            </a:pPr>
            <a:r>
              <a:rPr b="1" lang="en-US" sz="1900">
                <a:solidFill>
                  <a:srgbClr val="0289AE"/>
                </a:solidFill>
                <a:latin typeface="Calibri"/>
                <a:ea typeface="Calibri"/>
                <a:cs typeface="Calibri"/>
                <a:sym typeface="Calibri"/>
              </a:rPr>
              <a:t>¿Qué departamento de tu organización tiene:</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mayor impacto en materia de sostenibilidad?</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los resultados más fáciles y rápidos?</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el mayor obstáculo para el cambio de rutinas?</a:t>
            </a:r>
            <a:endParaRPr sz="1300"/>
          </a:p>
          <a:p>
            <a:pPr indent="0" lvl="0" marL="0" marR="0" rtl="0" algn="l">
              <a:lnSpc>
                <a:spcPct val="114444"/>
              </a:lnSpc>
              <a:spcBef>
                <a:spcPts val="0"/>
              </a:spcBef>
              <a:spcAft>
                <a:spcPts val="0"/>
              </a:spcAft>
              <a:buNone/>
            </a:pPr>
            <a:r>
              <a:t/>
            </a:r>
            <a:endParaRPr b="1" sz="1700">
              <a:solidFill>
                <a:srgbClr val="262626"/>
              </a:solidFill>
              <a:latin typeface="Calibri"/>
              <a:ea typeface="Calibri"/>
              <a:cs typeface="Calibri"/>
              <a:sym typeface="Calibri"/>
            </a:endParaRPr>
          </a:p>
          <a:p>
            <a:pPr indent="0" lvl="0" marL="0" marR="0" rtl="0" algn="l">
              <a:lnSpc>
                <a:spcPct val="103000"/>
              </a:lnSpc>
              <a:spcBef>
                <a:spcPts val="0"/>
              </a:spcBef>
              <a:spcAft>
                <a:spcPts val="0"/>
              </a:spcAft>
              <a:buNone/>
            </a:pPr>
            <a:r>
              <a:rPr b="1" lang="en-US" sz="1900">
                <a:solidFill>
                  <a:srgbClr val="0289AE"/>
                </a:solidFill>
                <a:latin typeface="Calibri"/>
                <a:ea typeface="Calibri"/>
                <a:cs typeface="Calibri"/>
                <a:sym typeface="Calibri"/>
              </a:rPr>
              <a:t>Debate:</a:t>
            </a:r>
            <a:endParaRPr sz="1900">
              <a:solidFill>
                <a:srgbClr val="0289AE"/>
              </a:solidFill>
              <a:latin typeface="Calibri"/>
              <a:ea typeface="Calibri"/>
              <a:cs typeface="Calibri"/>
              <a:sym typeface="Calibri"/>
            </a:endParaRPr>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¿En qué aspectos la responsabilidad no está clara?</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¿En qué casos las prisas impiden aplicar buenas prácticas?</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¿Qué rutina mejoraría más con una </a:t>
            </a:r>
            <a:br>
              <a:rPr lang="en-US" sz="1700">
                <a:solidFill>
                  <a:srgbClr val="262626"/>
                </a:solidFill>
                <a:latin typeface="Calibri"/>
                <a:ea typeface="Calibri"/>
                <a:cs typeface="Calibri"/>
                <a:sym typeface="Calibri"/>
              </a:rPr>
            </a:br>
            <a:r>
              <a:rPr lang="en-US" sz="1700">
                <a:solidFill>
                  <a:srgbClr val="262626"/>
                </a:solidFill>
                <a:latin typeface="Calibri"/>
                <a:ea typeface="Calibri"/>
                <a:cs typeface="Calibri"/>
                <a:sym typeface="Calibri"/>
              </a:rPr>
              <a:t>sencilla lista de verificación?</a:t>
            </a:r>
            <a:endParaRPr sz="1300"/>
          </a:p>
          <a:p>
            <a:pPr indent="0" lvl="0" marL="0" marR="0" rtl="0" algn="l">
              <a:lnSpc>
                <a:spcPct val="114444"/>
              </a:lnSpc>
              <a:spcBef>
                <a:spcPts val="0"/>
              </a:spcBef>
              <a:spcAft>
                <a:spcPts val="0"/>
              </a:spcAft>
              <a:buNone/>
            </a:pPr>
            <a:r>
              <a:t/>
            </a:r>
            <a:endParaRPr b="1" sz="1700">
              <a:solidFill>
                <a:srgbClr val="262626"/>
              </a:solidFill>
              <a:latin typeface="Calibri"/>
              <a:ea typeface="Calibri"/>
              <a:cs typeface="Calibri"/>
              <a:sym typeface="Calibri"/>
            </a:endParaRPr>
          </a:p>
          <a:p>
            <a:pPr indent="0" lvl="0" marL="0" marR="0" rtl="0" algn="l">
              <a:lnSpc>
                <a:spcPct val="103000"/>
              </a:lnSpc>
              <a:spcBef>
                <a:spcPts val="0"/>
              </a:spcBef>
              <a:spcAft>
                <a:spcPts val="0"/>
              </a:spcAft>
              <a:buNone/>
            </a:pPr>
            <a:r>
              <a:rPr b="1" lang="en-US" sz="1900">
                <a:solidFill>
                  <a:srgbClr val="0289AE"/>
                </a:solidFill>
                <a:latin typeface="Calibri"/>
                <a:ea typeface="Calibri"/>
                <a:cs typeface="Calibri"/>
                <a:sym typeface="Calibri"/>
              </a:rPr>
              <a:t>Pregunta para grupos pequeños</a:t>
            </a:r>
            <a:endParaRPr sz="1300"/>
          </a:p>
          <a:p>
            <a:pPr indent="0" lvl="0" marL="0" marR="0" rtl="0" algn="l">
              <a:lnSpc>
                <a:spcPct val="114444"/>
              </a:lnSpc>
              <a:spcBef>
                <a:spcPts val="0"/>
              </a:spcBef>
              <a:spcAft>
                <a:spcPts val="0"/>
              </a:spcAft>
              <a:buNone/>
            </a:pPr>
            <a:r>
              <a:rPr lang="en-US" sz="1700">
                <a:solidFill>
                  <a:srgbClr val="262626"/>
                </a:solidFill>
                <a:latin typeface="Calibri"/>
                <a:ea typeface="Calibri"/>
                <a:cs typeface="Calibri"/>
                <a:sym typeface="Calibri"/>
              </a:rPr>
              <a:t>Elige un departamento e identifica:</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una rutina que eliminar</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una rutina que mejorar</a:t>
            </a:r>
            <a:endParaRPr sz="1300"/>
          </a:p>
          <a:p>
            <a:pPr indent="-279400" lvl="0" marL="285750" marR="0" rtl="0" algn="l">
              <a:lnSpc>
                <a:spcPct val="114444"/>
              </a:lnSpc>
              <a:spcBef>
                <a:spcPts val="0"/>
              </a:spcBef>
              <a:spcAft>
                <a:spcPts val="0"/>
              </a:spcAft>
              <a:buClr>
                <a:srgbClr val="262626"/>
              </a:buClr>
              <a:buSzPts val="1700"/>
              <a:buFont typeface="Arial"/>
              <a:buChar char="•"/>
            </a:pPr>
            <a:r>
              <a:rPr lang="en-US" sz="1700">
                <a:solidFill>
                  <a:srgbClr val="262626"/>
                </a:solidFill>
                <a:latin typeface="Calibri"/>
                <a:ea typeface="Calibri"/>
                <a:cs typeface="Calibri"/>
                <a:sym typeface="Calibri"/>
              </a:rPr>
              <a:t>una rutina que se deba estandarizar</a:t>
            </a:r>
            <a:endParaRPr sz="1700">
              <a:solidFill>
                <a:srgbClr val="262626"/>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28"/>
          <p:cNvSpPr txBox="1"/>
          <p:nvPr/>
        </p:nvSpPr>
        <p:spPr>
          <a:xfrm>
            <a:off x="2344802" y="206700"/>
            <a:ext cx="7502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3D8241"/>
              </a:buClr>
              <a:buSzPts val="2400"/>
              <a:buFont typeface="Arial"/>
              <a:buNone/>
            </a:pPr>
            <a:r>
              <a:rPr b="1" lang="en-US" sz="2400">
                <a:solidFill>
                  <a:srgbClr val="3D8241"/>
                </a:solidFill>
                <a:latin typeface="Calibri"/>
                <a:ea typeface="Calibri"/>
                <a:cs typeface="Calibri"/>
                <a:sym typeface="Calibri"/>
              </a:rPr>
              <a:t>				 </a:t>
            </a:r>
            <a:r>
              <a:rPr b="1" lang="en-US" sz="2400">
                <a:solidFill>
                  <a:srgbClr val="62A844"/>
                </a:solidFill>
                <a:latin typeface="Calibri"/>
                <a:ea typeface="Calibri"/>
                <a:cs typeface="Calibri"/>
                <a:sym typeface="Calibri"/>
              </a:rPr>
              <a:t>Casa Verde Bistro</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202" name="Google Shape;1202;p28"/>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203" name="Google Shape;1203;p28"/>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1204" name="Google Shape;1204;p28"/>
          <p:cNvSpPr txBox="1"/>
          <p:nvPr/>
        </p:nvSpPr>
        <p:spPr>
          <a:xfrm>
            <a:off x="341709" y="827880"/>
            <a:ext cx="60960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Reto de práctica aplicada</a:t>
            </a:r>
            <a:endParaRPr/>
          </a:p>
        </p:txBody>
      </p:sp>
      <p:pic>
        <p:nvPicPr>
          <p:cNvPr id="1205" name="Google Shape;1205;p28"/>
          <p:cNvPicPr preferRelativeResize="0"/>
          <p:nvPr/>
        </p:nvPicPr>
        <p:blipFill rotWithShape="1">
          <a:blip r:embed="rId4">
            <a:alphaModFix/>
          </a:blip>
          <a:srcRect b="0" l="0" r="0" t="0"/>
          <a:stretch/>
        </p:blipFill>
        <p:spPr>
          <a:xfrm>
            <a:off x="7455683" y="47967"/>
            <a:ext cx="4566405" cy="6550429"/>
          </a:xfrm>
          <a:prstGeom prst="rect">
            <a:avLst/>
          </a:prstGeom>
          <a:noFill/>
          <a:ln>
            <a:noFill/>
          </a:ln>
        </p:spPr>
      </p:pic>
      <p:sp>
        <p:nvSpPr>
          <p:cNvPr id="1206" name="Google Shape;1206;p28"/>
          <p:cNvSpPr txBox="1"/>
          <p:nvPr/>
        </p:nvSpPr>
        <p:spPr>
          <a:xfrm>
            <a:off x="264124" y="1227990"/>
            <a:ext cx="7039993"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Casa Verde Bistro es un restaurante de barrio con 46 plazas que quiere que la sostenibilidad se convierta en una parte visible y constante de sus operaciones diarias.</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Toda la información que necesitas se encuentra en el caso práctico</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1800"/>
              <a:buFont typeface="Calibri"/>
              <a:buNone/>
            </a:pPr>
            <a:r>
              <a:rPr b="1" lang="en-US" sz="1800">
                <a:solidFill>
                  <a:srgbClr val="62A844"/>
                </a:solidFill>
                <a:latin typeface="Calibri"/>
                <a:ea typeface="Calibri"/>
                <a:cs typeface="Calibri"/>
                <a:sym typeface="Calibri"/>
              </a:rPr>
              <a:t>Tu reto</a:t>
            </a:r>
            <a:endParaRPr/>
          </a:p>
          <a:p>
            <a:pPr indent="-285750" lvl="0" marL="285750" marR="0" rtl="0" algn="l">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¿Qué rutinas diarias revisarías en primer lugar? </a:t>
            </a:r>
            <a:endParaRPr/>
          </a:p>
          <a:p>
            <a:pPr indent="-285750" lvl="0" marL="285750" marR="0" rtl="0" algn="l">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¿Qué problemas operativos tienen el mayor impacto medioambiental? </a:t>
            </a:r>
            <a:endParaRPr/>
          </a:p>
          <a:p>
            <a:pPr indent="-285750" lvl="0" marL="285750" marR="0" rtl="0" algn="l">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¿Qué información supervisarías más de cerca? </a:t>
            </a:r>
            <a:endParaRPr/>
          </a:p>
          <a:p>
            <a:pPr indent="-285750" lvl="0" marL="285750" marR="0" rtl="0" algn="l">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¿Qué mejoras se podrían implementar rápidamente? </a:t>
            </a:r>
            <a:endParaRPr/>
          </a:p>
          <a:p>
            <a:pPr indent="-285750" lvl="0" marL="285750" marR="0" rtl="0" algn="l">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¿Cómo podría el personal participar más en las decisiones sobre sostenibilidad? </a:t>
            </a:r>
            <a:endParaRPr/>
          </a:p>
          <a:p>
            <a:pPr indent="-285750" lvl="0" marL="285750" marR="0" rtl="0" algn="l">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¿Cómo se definiría el éxito al cabo de seis meses? </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1800"/>
              <a:buFont typeface="Calibri"/>
              <a:buNone/>
            </a:pPr>
            <a:r>
              <a:rPr b="1" lang="en-US" sz="1800">
                <a:solidFill>
                  <a:srgbClr val="62A844"/>
                </a:solidFill>
                <a:latin typeface="Calibri"/>
                <a:ea typeface="Calibri"/>
                <a:cs typeface="Calibri"/>
                <a:sym typeface="Calibri"/>
              </a:rPr>
              <a:t>Aprendizajes clave</a:t>
            </a:r>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El seguimiento ayuda a identificar dónde se encuentran los retos de sostenibilidad. La mejora duradera se produce cuando las rutinas operativas, los comportamientos del equipo y las decisiones de la dirección se combinan para abordarlos.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29"/>
          <p:cNvSpPr/>
          <p:nvPr/>
        </p:nvSpPr>
        <p:spPr>
          <a:xfrm flipH="1">
            <a:off x="663079" y="1267501"/>
            <a:ext cx="2700000" cy="14391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Los distintos departamentos generan diferentes tipos de impacto medioambiental.</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213" name="Google Shape;1213;p29"/>
          <p:cNvSpPr/>
          <p:nvPr/>
        </p:nvSpPr>
        <p:spPr>
          <a:xfrm flipH="1">
            <a:off x="708447" y="3242785"/>
            <a:ext cx="2648700" cy="17085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La recepción influye en la información, el comportamiento de los huéspedes y la elección de socios.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214" name="Google Shape;1214;p29"/>
          <p:cNvSpPr/>
          <p:nvPr/>
        </p:nvSpPr>
        <p:spPr>
          <a:xfrm flipH="1">
            <a:off x="662948" y="5487438"/>
            <a:ext cx="3675000" cy="14391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Las rutinas de limpieza y cocina determinan el uso del agua, los productos químicos, los alimentos y los servicios.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215" name="Google Shape;1215;p29"/>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6" name="Google Shape;1216;p29"/>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7" name="Google Shape;1217;p29"/>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8" name="Google Shape;1218;p29"/>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9" name="Google Shape;1219;p29"/>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20" name="Google Shape;1220;p29"/>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221" name="Google Shape;1221;p29"/>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2" name="Google Shape;1222;p29"/>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3" name="Google Shape;1223;p29"/>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4" name="Google Shape;1224;p29"/>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5" name="Google Shape;1225;p29"/>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6" name="Google Shape;1226;p29"/>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7" name="Google Shape;1227;p29"/>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8" name="Google Shape;1228;p29"/>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9" name="Google Shape;1229;p29"/>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0" name="Google Shape;1230;p29"/>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1" name="Google Shape;1231;p29"/>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2" name="Google Shape;1232;p29"/>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3" name="Google Shape;1233;p29"/>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4" name="Google Shape;1234;p29"/>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5" name="Google Shape;1235;p29"/>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6" name="Google Shape;1236;p29"/>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7" name="Google Shape;1237;p29"/>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8" name="Google Shape;1238;p29"/>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9" name="Google Shape;1239;p29"/>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0" name="Google Shape;1240;p29"/>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1" name="Google Shape;1241;p29"/>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2" name="Google Shape;1242;p29"/>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3" name="Google Shape;1243;p29"/>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4" name="Google Shape;1244;p29"/>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5" name="Google Shape;1245;p29"/>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6" name="Google Shape;1246;p29"/>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7" name="Google Shape;1247;p29"/>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8" name="Google Shape;1248;p29"/>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9" name="Google Shape;1249;p29"/>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0" name="Google Shape;1250;p29"/>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1" name="Google Shape;1251;p29"/>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2" name="Google Shape;1252;p29"/>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3" name="Google Shape;1253;p29"/>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4" name="Google Shape;1254;p29"/>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5" name="Google Shape;1255;p29"/>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6" name="Google Shape;1256;p29"/>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7" name="Google Shape;1257;p29"/>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8" name="Google Shape;1258;p29"/>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9" name="Google Shape;1259;p29"/>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0" name="Google Shape;1260;p29"/>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1" name="Google Shape;1261;p29"/>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2" name="Google Shape;1262;p29"/>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3" name="Google Shape;1263;p29"/>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4" name="Google Shape;1264;p29"/>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5" name="Google Shape;1265;p29"/>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6" name="Google Shape;1266;p29"/>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7" name="Google Shape;1267;p29"/>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8" name="Google Shape;1268;p29"/>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9" name="Google Shape;1269;p29"/>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0" name="Google Shape;1270;p29"/>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1" name="Google Shape;1271;p29"/>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2" name="Google Shape;1272;p29"/>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3" name="Google Shape;1273;p29"/>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4" name="Google Shape;1274;p29"/>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5" name="Google Shape;1275;p29"/>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6" name="Google Shape;1276;p29"/>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7" name="Google Shape;1277;p29"/>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8" name="Google Shape;1278;p29"/>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9" name="Google Shape;1279;p29"/>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0" name="Google Shape;1280;p29"/>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1" name="Google Shape;1281;p29"/>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2" name="Google Shape;1282;p29"/>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3" name="Google Shape;1283;p29"/>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4" name="Google Shape;1284;p29"/>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5" name="Google Shape;1285;p29"/>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6" name="Google Shape;1286;p29"/>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7" name="Google Shape;1287;p29"/>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8" name="Google Shape;1288;p29"/>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9" name="Google Shape;1289;p29"/>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0" name="Google Shape;1290;p29"/>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1" name="Google Shape;1291;p29"/>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2" name="Google Shape;1292;p29"/>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3" name="Google Shape;1293;p29"/>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4" name="Google Shape;1294;p29"/>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5" name="Google Shape;1295;p29"/>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6" name="Google Shape;1296;p29"/>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7" name="Google Shape;1297;p29"/>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8" name="Google Shape;1298;p29"/>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9" name="Google Shape;1299;p29"/>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0" name="Google Shape;1300;p29"/>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1" name="Google Shape;1301;p29"/>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2" name="Google Shape;1302;p29"/>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3" name="Google Shape;1303;p29"/>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4" name="Google Shape;1304;p29"/>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5" name="Google Shape;1305;p29"/>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06" name="Google Shape;1306;p29"/>
          <p:cNvGrpSpPr/>
          <p:nvPr/>
        </p:nvGrpSpPr>
        <p:grpSpPr>
          <a:xfrm>
            <a:off x="4819238" y="4995901"/>
            <a:ext cx="2845161" cy="4607676"/>
            <a:chOff x="5111659" y="4855036"/>
            <a:chExt cx="2414432" cy="3910120"/>
          </a:xfrm>
        </p:grpSpPr>
        <p:sp>
          <p:nvSpPr>
            <p:cNvPr id="1307" name="Google Shape;1307;p29"/>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8" name="Google Shape;1308;p29"/>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9" name="Google Shape;1309;p29"/>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0" name="Google Shape;1310;p29"/>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1" name="Google Shape;1311;p29"/>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2" name="Google Shape;1312;p29"/>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313" name="Google Shape;1313;p29"/>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4" name="Google Shape;1314;p29"/>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5" name="Google Shape;1315;p29"/>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6" name="Google Shape;1316;p29"/>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7" name="Google Shape;1317;p29"/>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8" name="Google Shape;1318;p29"/>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9" name="Google Shape;1319;p29"/>
            <p:cNvSpPr txBox="1"/>
            <p:nvPr/>
          </p:nvSpPr>
          <p:spPr>
            <a:xfrm>
              <a:off x="5599298" y="5227737"/>
              <a:ext cx="1544790"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1320" name="Google Shape;1320;p29"/>
          <p:cNvGrpSpPr/>
          <p:nvPr/>
        </p:nvGrpSpPr>
        <p:grpSpPr>
          <a:xfrm>
            <a:off x="0" y="582317"/>
            <a:ext cx="1448894" cy="883507"/>
            <a:chOff x="0" y="582317"/>
            <a:chExt cx="1448894" cy="883507"/>
          </a:xfrm>
        </p:grpSpPr>
        <p:cxnSp>
          <p:nvCxnSpPr>
            <p:cNvPr id="1321" name="Google Shape;1321;p29"/>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322" name="Google Shape;1322;p29"/>
            <p:cNvGrpSpPr/>
            <p:nvPr/>
          </p:nvGrpSpPr>
          <p:grpSpPr>
            <a:xfrm>
              <a:off x="708799" y="582317"/>
              <a:ext cx="740095" cy="883507"/>
              <a:chOff x="4051865" y="5165558"/>
              <a:chExt cx="946855" cy="1130331"/>
            </a:xfrm>
          </p:grpSpPr>
          <p:sp>
            <p:nvSpPr>
              <p:cNvPr id="1323" name="Google Shape;1323;p29"/>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24" name="Google Shape;1324;p29"/>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325" name="Google Shape;1325;p29"/>
          <p:cNvGrpSpPr/>
          <p:nvPr/>
        </p:nvGrpSpPr>
        <p:grpSpPr>
          <a:xfrm>
            <a:off x="0" y="2603502"/>
            <a:ext cx="1448894" cy="870102"/>
            <a:chOff x="0" y="582324"/>
            <a:chExt cx="1448894" cy="870102"/>
          </a:xfrm>
        </p:grpSpPr>
        <p:cxnSp>
          <p:nvCxnSpPr>
            <p:cNvPr id="1326" name="Google Shape;1326;p29"/>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327" name="Google Shape;1327;p29"/>
            <p:cNvGrpSpPr/>
            <p:nvPr/>
          </p:nvGrpSpPr>
          <p:grpSpPr>
            <a:xfrm>
              <a:off x="708799" y="582324"/>
              <a:ext cx="740095" cy="870102"/>
              <a:chOff x="4051865" y="5165558"/>
              <a:chExt cx="946855" cy="1113179"/>
            </a:xfrm>
          </p:grpSpPr>
          <p:sp>
            <p:nvSpPr>
              <p:cNvPr id="1328" name="Google Shape;1328;p29"/>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29" name="Google Shape;1329;p29"/>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330" name="Google Shape;1330;p29"/>
          <p:cNvGrpSpPr/>
          <p:nvPr/>
        </p:nvGrpSpPr>
        <p:grpSpPr>
          <a:xfrm>
            <a:off x="0" y="4866211"/>
            <a:ext cx="1448895" cy="869802"/>
            <a:chOff x="0" y="582318"/>
            <a:chExt cx="1448895" cy="869802"/>
          </a:xfrm>
        </p:grpSpPr>
        <p:cxnSp>
          <p:nvCxnSpPr>
            <p:cNvPr id="1331" name="Google Shape;1331;p29"/>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332" name="Google Shape;1332;p29"/>
            <p:cNvGrpSpPr/>
            <p:nvPr/>
          </p:nvGrpSpPr>
          <p:grpSpPr>
            <a:xfrm>
              <a:off x="700348" y="582318"/>
              <a:ext cx="748547" cy="869802"/>
              <a:chOff x="4041052" y="5165558"/>
              <a:chExt cx="957668" cy="1112797"/>
            </a:xfrm>
          </p:grpSpPr>
          <p:sp>
            <p:nvSpPr>
              <p:cNvPr id="1333" name="Google Shape;1333;p29"/>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34" name="Google Shape;1334;p29"/>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335" name="Google Shape;1335;p29"/>
          <p:cNvSpPr/>
          <p:nvPr/>
        </p:nvSpPr>
        <p:spPr>
          <a:xfrm flipH="1">
            <a:off x="9097701" y="1405843"/>
            <a:ext cx="2405526" cy="143924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1800">
                <a:solidFill>
                  <a:srgbClr val="262626"/>
                </a:solidFill>
                <a:latin typeface="Calibri"/>
                <a:ea typeface="Calibri"/>
                <a:cs typeface="Calibri"/>
                <a:sym typeface="Calibri"/>
              </a:rPr>
              <a:t>El mantenimiento y las compras determinan la eficiencia y los costes a largo plazo</a:t>
            </a:r>
            <a:r>
              <a:rPr lang="en-US" sz="2000">
                <a:solidFill>
                  <a:srgbClr val="262626"/>
                </a:solidFill>
                <a:latin typeface="Calibri"/>
                <a:ea typeface="Calibri"/>
                <a:cs typeface="Calibri"/>
                <a:sym typeface="Calibri"/>
              </a:rPr>
              <a:t>.</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336" name="Google Shape;1336;p29"/>
          <p:cNvSpPr/>
          <p:nvPr/>
        </p:nvSpPr>
        <p:spPr>
          <a:xfrm flipH="1">
            <a:off x="8403325" y="4194025"/>
            <a:ext cx="3099900" cy="1708500"/>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La hostelería sostenible requiere claridad en las funciones, rutinas repetibles y responsabilidad compartida.</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337" name="Google Shape;1337;p29"/>
          <p:cNvGrpSpPr/>
          <p:nvPr/>
        </p:nvGrpSpPr>
        <p:grpSpPr>
          <a:xfrm>
            <a:off x="10752228" y="582319"/>
            <a:ext cx="1501995" cy="883506"/>
            <a:chOff x="708799" y="582319"/>
            <a:chExt cx="1501995" cy="883506"/>
          </a:xfrm>
        </p:grpSpPr>
        <p:cxnSp>
          <p:nvCxnSpPr>
            <p:cNvPr id="1338" name="Google Shape;1338;p29"/>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339" name="Google Shape;1339;p29"/>
            <p:cNvGrpSpPr/>
            <p:nvPr/>
          </p:nvGrpSpPr>
          <p:grpSpPr>
            <a:xfrm>
              <a:off x="708799" y="582319"/>
              <a:ext cx="740095" cy="883506"/>
              <a:chOff x="4051865" y="5165558"/>
              <a:chExt cx="946855" cy="1130329"/>
            </a:xfrm>
          </p:grpSpPr>
          <p:sp>
            <p:nvSpPr>
              <p:cNvPr id="1340" name="Google Shape;1340;p29"/>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41" name="Google Shape;1341;p29"/>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342" name="Google Shape;1342;p29"/>
          <p:cNvGrpSpPr/>
          <p:nvPr/>
        </p:nvGrpSpPr>
        <p:grpSpPr>
          <a:xfrm>
            <a:off x="10752228" y="3475927"/>
            <a:ext cx="1467271" cy="880235"/>
            <a:chOff x="708799" y="582325"/>
            <a:chExt cx="1467271" cy="880235"/>
          </a:xfrm>
        </p:grpSpPr>
        <p:cxnSp>
          <p:nvCxnSpPr>
            <p:cNvPr id="1343" name="Google Shape;1343;p29"/>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1344" name="Google Shape;1344;p29"/>
            <p:cNvGrpSpPr/>
            <p:nvPr/>
          </p:nvGrpSpPr>
          <p:grpSpPr>
            <a:xfrm>
              <a:off x="708799" y="582325"/>
              <a:ext cx="740095" cy="880235"/>
              <a:chOff x="4051865" y="5165558"/>
              <a:chExt cx="946855" cy="1126143"/>
            </a:xfrm>
          </p:grpSpPr>
          <p:sp>
            <p:nvSpPr>
              <p:cNvPr id="1345" name="Google Shape;1345;p29"/>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46" name="Google Shape;1346;p29"/>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1347" name="Google Shape;1347;p29"/>
          <p:cNvSpPr txBox="1"/>
          <p:nvPr/>
        </p:nvSpPr>
        <p:spPr>
          <a:xfrm>
            <a:off x="8527026" y="5487453"/>
            <a:ext cx="2852400" cy="13698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Cada departamento necesita su propio estándar, adaptado al trabajo que realiza.</a:t>
            </a:r>
            <a:endParaRPr sz="2000">
              <a:solidFill>
                <a:srgbClr val="62A844"/>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2" name="Shape 1352"/>
        <p:cNvGrpSpPr/>
        <p:nvPr/>
      </p:nvGrpSpPr>
      <p:grpSpPr>
        <a:xfrm>
          <a:off x="0" y="0"/>
          <a:ext cx="0" cy="0"/>
          <a:chOff x="0" y="0"/>
          <a:chExt cx="0" cy="0"/>
        </a:xfrm>
      </p:grpSpPr>
      <p:sp>
        <p:nvSpPr>
          <p:cNvPr id="1353" name="Google Shape;1353;p30"/>
          <p:cNvSpPr txBox="1"/>
          <p:nvPr/>
        </p:nvSpPr>
        <p:spPr>
          <a:xfrm>
            <a:off x="564148" y="354075"/>
            <a:ext cx="8176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Exploración: Auditoría fotográfica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de un departamento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54" name="Google Shape;1354;p30"/>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1355" name="Google Shape;1355;p30"/>
          <p:cNvSpPr/>
          <p:nvPr/>
        </p:nvSpPr>
        <p:spPr>
          <a:xfrm flipH="1">
            <a:off x="586944" y="2708855"/>
            <a:ext cx="10142787" cy="605294"/>
          </a:xfrm>
          <a:prstGeom prst="rect">
            <a:avLst/>
          </a:prstGeom>
          <a:noFill/>
          <a:ln>
            <a:noFill/>
          </a:ln>
        </p:spPr>
        <p:txBody>
          <a:bodyPr anchorCtr="0" anchor="t" bIns="45700" lIns="91425" spcFirstLastPara="1" rIns="91425" wrap="square" tIns="45700">
            <a:spAutoFit/>
          </a:bodyPr>
          <a:lstStyle/>
          <a:p>
            <a:pPr indent="0" lvl="0" marL="0" marR="0" rtl="0" algn="l">
              <a:lnSpc>
                <a:spcPct val="89090"/>
              </a:lnSpc>
              <a:spcBef>
                <a:spcPts val="0"/>
              </a:spcBef>
              <a:spcAft>
                <a:spcPts val="0"/>
              </a:spcAft>
              <a:buNone/>
            </a:pPr>
            <a:r>
              <a:rPr lang="en-US" sz="2200">
                <a:solidFill>
                  <a:srgbClr val="262626"/>
                </a:solidFill>
                <a:latin typeface="Calibri"/>
                <a:ea typeface="Calibri"/>
                <a:cs typeface="Calibri"/>
                <a:sym typeface="Calibri"/>
              </a:rPr>
              <a:t>Utilizando un teléfono o una tableta, capta hasta </a:t>
            </a:r>
            <a:r>
              <a:rPr b="1" lang="en-US" sz="2200">
                <a:solidFill>
                  <a:srgbClr val="262626"/>
                </a:solidFill>
                <a:latin typeface="Calibri"/>
                <a:ea typeface="Calibri"/>
                <a:cs typeface="Calibri"/>
                <a:sym typeface="Calibri"/>
              </a:rPr>
              <a:t>cinco puntos clave de sostenibilidad </a:t>
            </a:r>
            <a:r>
              <a:rPr lang="en-US" sz="2200">
                <a:solidFill>
                  <a:srgbClr val="262626"/>
                </a:solidFill>
                <a:latin typeface="Calibri"/>
                <a:ea typeface="Calibri"/>
                <a:cs typeface="Calibri"/>
                <a:sym typeface="Calibri"/>
              </a:rPr>
              <a:t>en un departamento.</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pic>
        <p:nvPicPr>
          <p:cNvPr id="1356" name="Google Shape;1356;p30"/>
          <p:cNvPicPr preferRelativeResize="0"/>
          <p:nvPr/>
        </p:nvPicPr>
        <p:blipFill rotWithShape="1">
          <a:blip r:embed="rId3">
            <a:alphaModFix/>
          </a:blip>
          <a:srcRect b="0" l="0" r="0" t="0"/>
          <a:stretch/>
        </p:blipFill>
        <p:spPr>
          <a:xfrm>
            <a:off x="9966058" y="4013754"/>
            <a:ext cx="1017180" cy="616248"/>
          </a:xfrm>
          <a:prstGeom prst="rect">
            <a:avLst/>
          </a:prstGeom>
          <a:noFill/>
          <a:ln>
            <a:noFill/>
          </a:ln>
        </p:spPr>
      </p:pic>
      <p:sp>
        <p:nvSpPr>
          <p:cNvPr id="1357" name="Google Shape;1357;p30"/>
          <p:cNvSpPr/>
          <p:nvPr/>
        </p:nvSpPr>
        <p:spPr>
          <a:xfrm flipH="1">
            <a:off x="586993" y="3632758"/>
            <a:ext cx="10142700" cy="44526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Posibles ejemplos: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iluminación innecesaria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separación de residuos poco clara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exceso de embalaje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duplicación de productos de limpieza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estaciones de recarga mal situadas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señalización poco clara para los huéspedes</a:t>
            </a:r>
            <a:endParaRPr sz="1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pic>
        <p:nvPicPr>
          <p:cNvPr id="1358" name="Google Shape;1358;p30"/>
          <p:cNvPicPr preferRelativeResize="0"/>
          <p:nvPr/>
        </p:nvPicPr>
        <p:blipFill>
          <a:blip r:embed="rId4">
            <a:alphaModFix/>
          </a:blip>
          <a:stretch>
            <a:fillRect/>
          </a:stretch>
        </p:blipFill>
        <p:spPr>
          <a:xfrm>
            <a:off x="7584800" y="0"/>
            <a:ext cx="4681300" cy="2976465"/>
          </a:xfrm>
          <a:prstGeom prst="rect">
            <a:avLst/>
          </a:prstGeom>
          <a:noFill/>
          <a:ln>
            <a:noFill/>
          </a:ln>
        </p:spPr>
      </p:pic>
      <p:sp>
        <p:nvSpPr>
          <p:cNvPr id="1359" name="Google Shape;1359;p30"/>
          <p:cNvSpPr/>
          <p:nvPr/>
        </p:nvSpPr>
        <p:spPr>
          <a:xfrm flipH="1">
            <a:off x="5491300" y="3632750"/>
            <a:ext cx="6153900" cy="4452600"/>
          </a:xfrm>
          <a:prstGeom prst="rect">
            <a:avLst/>
          </a:prstGeom>
          <a:noFill/>
          <a:ln>
            <a:noFill/>
          </a:ln>
        </p:spPr>
        <p:txBody>
          <a:bodyPr anchorCtr="0" anchor="t" bIns="45700" lIns="91425" spcFirstLastPara="1" rIns="91425" wrap="square" tIns="45700">
            <a:no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Para cada imagen, añade:</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¿Qué está pasando?</a:t>
            </a:r>
            <a:endParaRPr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¿Por qué es importante?</a:t>
            </a:r>
            <a:endParaRPr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¿Qué debería cambiar?</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Resultado:</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Crea un sencillo tablero de auditoría visual para debatir en clase o en equipo.</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4" name="Shape 1364"/>
        <p:cNvGrpSpPr/>
        <p:nvPr/>
      </p:nvGrpSpPr>
      <p:grpSpPr>
        <a:xfrm>
          <a:off x="0" y="0"/>
          <a:ext cx="0" cy="0"/>
          <a:chOff x="0" y="0"/>
          <a:chExt cx="0" cy="0"/>
        </a:xfrm>
      </p:grpSpPr>
      <p:sp>
        <p:nvSpPr>
          <p:cNvPr id="1365" name="Google Shape;1365;p31"/>
          <p:cNvSpPr txBox="1"/>
          <p:nvPr>
            <p:ph idx="2" type="body"/>
          </p:nvPr>
        </p:nvSpPr>
        <p:spPr>
          <a:xfrm>
            <a:off x="660160" y="152856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03</a:t>
            </a:r>
            <a:endParaRPr/>
          </a:p>
        </p:txBody>
      </p:sp>
      <p:pic>
        <p:nvPicPr>
          <p:cNvPr id="1366" name="Google Shape;1366;p31"/>
          <p:cNvPicPr preferRelativeResize="0"/>
          <p:nvPr/>
        </p:nvPicPr>
        <p:blipFill>
          <a:blip r:embed="rId3">
            <a:alphaModFix/>
          </a:blip>
          <a:stretch>
            <a:fillRect/>
          </a:stretch>
        </p:blipFill>
        <p:spPr>
          <a:xfrm>
            <a:off x="3777100" y="583700"/>
            <a:ext cx="8414900" cy="5616825"/>
          </a:xfrm>
          <a:prstGeom prst="rect">
            <a:avLst/>
          </a:prstGeom>
          <a:noFill/>
          <a:ln>
            <a:noFill/>
          </a:ln>
        </p:spPr>
      </p:pic>
      <p:sp>
        <p:nvSpPr>
          <p:cNvPr id="1367" name="Google Shape;1367;p31"/>
          <p:cNvSpPr txBox="1"/>
          <p:nvPr>
            <p:ph idx="1" type="body"/>
          </p:nvPr>
        </p:nvSpPr>
        <p:spPr>
          <a:xfrm>
            <a:off x="4191619" y="1151625"/>
            <a:ext cx="7096800" cy="4711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3333"/>
              </a:lnSpc>
              <a:spcBef>
                <a:spcPts val="0"/>
              </a:spcBef>
              <a:spcAft>
                <a:spcPts val="0"/>
              </a:spcAft>
              <a:buClr>
                <a:schemeClr val="lt1"/>
              </a:buClr>
              <a:buSzPct val="100000"/>
              <a:buNone/>
            </a:pPr>
            <a:r>
              <a:rPr b="1" lang="en-US"/>
              <a:t>Seguimiento del uso de recursos y del rendimiento diario</a:t>
            </a:r>
            <a:endParaRPr/>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rPr lang="en-US" sz="2400"/>
              <a:t>Herramientas sencillas para realizar un seguimiento del consumo de energía, agua, residuos y materiales en las pymes del sector hotelero. Presentar formas prácticas de medir el rendimiento diario para que los equipos puedan pasar de las buenas intenciones a la acción fundamentada.</a:t>
            </a:r>
            <a:endParaRPr/>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pic>
        <p:nvPicPr>
          <p:cNvPr id="1373" name="Google Shape;1373;p32"/>
          <p:cNvPicPr preferRelativeResize="0"/>
          <p:nvPr/>
        </p:nvPicPr>
        <p:blipFill rotWithShape="1">
          <a:blip r:embed="rId3">
            <a:alphaModFix/>
          </a:blip>
          <a:srcRect b="0" l="0" r="0" t="0"/>
          <a:stretch/>
        </p:blipFill>
        <p:spPr>
          <a:xfrm>
            <a:off x="5852932" y="1641270"/>
            <a:ext cx="5177258" cy="4904771"/>
          </a:xfrm>
          <a:prstGeom prst="rect">
            <a:avLst/>
          </a:prstGeom>
          <a:noFill/>
          <a:ln>
            <a:noFill/>
          </a:ln>
        </p:spPr>
      </p:pic>
      <p:sp>
        <p:nvSpPr>
          <p:cNvPr id="1374" name="Google Shape;1374;p32"/>
          <p:cNvSpPr txBox="1"/>
          <p:nvPr/>
        </p:nvSpPr>
        <p:spPr>
          <a:xfrm>
            <a:off x="429114" y="525832"/>
            <a:ext cx="780048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es importante la monitorización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 Se mejora lo que se detecta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75" name="Google Shape;1375;p32"/>
          <p:cNvCxnSpPr/>
          <p:nvPr/>
        </p:nvCxnSpPr>
        <p:spPr>
          <a:xfrm>
            <a:off x="0" y="1704071"/>
            <a:ext cx="6840638" cy="0"/>
          </a:xfrm>
          <a:prstGeom prst="straightConnector1">
            <a:avLst/>
          </a:prstGeom>
          <a:noFill/>
          <a:ln cap="flat" cmpd="sng" w="34925">
            <a:solidFill>
              <a:srgbClr val="62A844"/>
            </a:solidFill>
            <a:prstDash val="dot"/>
            <a:miter lim="8000"/>
            <a:headEnd len="sm" w="sm" type="none"/>
            <a:tailEnd len="sm" w="sm" type="none"/>
          </a:ln>
        </p:spPr>
      </p:cxnSp>
      <p:sp>
        <p:nvSpPr>
          <p:cNvPr id="1376" name="Google Shape;1376;p32"/>
          <p:cNvSpPr/>
          <p:nvPr/>
        </p:nvSpPr>
        <p:spPr>
          <a:xfrm flipH="1">
            <a:off x="586947" y="2047598"/>
            <a:ext cx="5744405" cy="27392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 supervisión ayuda a los equipos del sector hostelero a:</a:t>
            </a:r>
            <a:endParaRPr/>
          </a:p>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detectar patrones en el trabajo diario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detectar a tiempo fugas, el uso excesivo y el desperdicio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comparar las prácticas actuales con las mejoradas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integrar la sostenibilidad en la gestión habitual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En las pymes, el seguimiento se puede llevar a cabo con herramientas sencillas.</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Un portapapeles, una sencilla hoja de cálculo o un breve cuadro de mando semanal ya pueden mejorar las decisiones.</a:t>
            </a:r>
            <a:endParaRPr/>
          </a:p>
        </p:txBody>
      </p:sp>
      <p:sp>
        <p:nvSpPr>
          <p:cNvPr id="1377" name="Google Shape;1377;p32"/>
          <p:cNvSpPr txBox="1"/>
          <p:nvPr/>
        </p:nvSpPr>
        <p:spPr>
          <a:xfrm>
            <a:off x="586947" y="5495307"/>
            <a:ext cx="590223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El seguimiento existe para agudizar el criterio operativo.</a:t>
            </a:r>
            <a:endParaRPr sz="2000">
              <a:solidFill>
                <a:srgbClr val="0289AE"/>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sp>
        <p:nvSpPr>
          <p:cNvPr id="1383" name="Google Shape;1383;p33"/>
          <p:cNvSpPr/>
          <p:nvPr/>
        </p:nvSpPr>
        <p:spPr>
          <a:xfrm flipH="1">
            <a:off x="1076333" y="4370494"/>
            <a:ext cx="4050268"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Desperdicio de alimentos inusual</a:t>
            </a:r>
            <a:endParaRPr/>
          </a:p>
          <a:p>
            <a:pPr indent="-285750" lvl="0" marL="28575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Luces o equipos que se quedan encendidos</a:t>
            </a:r>
            <a:endParaRPr/>
          </a:p>
          <a:p>
            <a:pPr indent="-285750" lvl="0" marL="28575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Servicios y uso de productos químicos</a:t>
            </a:r>
            <a:endParaRPr/>
          </a:p>
          <a:p>
            <a:pPr indent="-285750" lvl="0" marL="28575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Fugas o consumo anormal de agua</a:t>
            </a:r>
            <a:endParaRPr/>
          </a:p>
          <a:p>
            <a:pPr indent="-285750" lvl="0" marL="28575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Deterioro, roturas o devoluciones</a:t>
            </a:r>
            <a:endParaRPr/>
          </a:p>
          <a:p>
            <a:pPr indent="-171450" lvl="0" marL="285750" marR="0" rtl="0" algn="l">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384" name="Google Shape;1384;p33"/>
          <p:cNvSpPr/>
          <p:nvPr/>
        </p:nvSpPr>
        <p:spPr>
          <a:xfrm flipH="1">
            <a:off x="1108350" y="4099311"/>
            <a:ext cx="418146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Comprobaciones diarias</a:t>
            </a:r>
            <a:endParaRPr b="1" sz="2400">
              <a:solidFill>
                <a:srgbClr val="0289AE"/>
              </a:solidFill>
              <a:latin typeface="Calibri"/>
              <a:ea typeface="Calibri"/>
              <a:cs typeface="Calibri"/>
              <a:sym typeface="Calibri"/>
            </a:endParaRPr>
          </a:p>
        </p:txBody>
      </p:sp>
      <p:pic>
        <p:nvPicPr>
          <p:cNvPr id="1385" name="Google Shape;1385;p33"/>
          <p:cNvPicPr preferRelativeResize="0"/>
          <p:nvPr/>
        </p:nvPicPr>
        <p:blipFill rotWithShape="1">
          <a:blip r:embed="rId3">
            <a:alphaModFix/>
          </a:blip>
          <a:srcRect b="0" l="0" r="0" t="0"/>
          <a:stretch/>
        </p:blipFill>
        <p:spPr>
          <a:xfrm>
            <a:off x="793650" y="1243765"/>
            <a:ext cx="2794928" cy="2922474"/>
          </a:xfrm>
          <a:prstGeom prst="rect">
            <a:avLst/>
          </a:prstGeom>
          <a:noFill/>
          <a:ln>
            <a:noFill/>
          </a:ln>
        </p:spPr>
      </p:pic>
      <p:sp>
        <p:nvSpPr>
          <p:cNvPr id="1386" name="Google Shape;1386;p33"/>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Rutinas de supervisión (ejemplos)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387" name="Google Shape;1387;p33"/>
          <p:cNvSpPr/>
          <p:nvPr/>
        </p:nvSpPr>
        <p:spPr>
          <a:xfrm flipH="1" rot="-6274946">
            <a:off x="3293688" y="3290933"/>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8" name="Google Shape;1388;p33"/>
          <p:cNvSpPr/>
          <p:nvPr/>
        </p:nvSpPr>
        <p:spPr>
          <a:xfrm>
            <a:off x="7624828" y="6299516"/>
            <a:ext cx="3889722"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89" name="Google Shape;1389;p33"/>
          <p:cNvSpPr txBox="1"/>
          <p:nvPr/>
        </p:nvSpPr>
        <p:spPr>
          <a:xfrm>
            <a:off x="7750827" y="6252419"/>
            <a:ext cx="756000" cy="4002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300">
                <a:solidFill>
                  <a:srgbClr val="0289AE"/>
                </a:solidFill>
                <a:latin typeface="Calibri"/>
                <a:ea typeface="Calibri"/>
                <a:cs typeface="Calibri"/>
                <a:sym typeface="Calibri"/>
              </a:rPr>
              <a:t>Véase también ›</a:t>
            </a:r>
            <a:endParaRPr sz="1300"/>
          </a:p>
        </p:txBody>
      </p:sp>
      <p:sp>
        <p:nvSpPr>
          <p:cNvPr id="1390" name="Google Shape;1390;p33"/>
          <p:cNvSpPr txBox="1"/>
          <p:nvPr/>
        </p:nvSpPr>
        <p:spPr>
          <a:xfrm>
            <a:off x="8506828" y="6362794"/>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a:t>
            </a:r>
            <a:endParaRPr b="1" i="0" sz="1400">
              <a:solidFill>
                <a:srgbClr val="262626"/>
              </a:solidFill>
              <a:latin typeface="Calibri"/>
              <a:ea typeface="Calibri"/>
              <a:cs typeface="Calibri"/>
              <a:sym typeface="Calibri"/>
            </a:endParaRPr>
          </a:p>
        </p:txBody>
      </p:sp>
      <p:sp>
        <p:nvSpPr>
          <p:cNvPr id="1391" name="Google Shape;1391;p33"/>
          <p:cNvSpPr txBox="1"/>
          <p:nvPr/>
        </p:nvSpPr>
        <p:spPr>
          <a:xfrm>
            <a:off x="9100827" y="6362794"/>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Análisis de datos en hostelería</a:t>
            </a:r>
            <a:endParaRPr/>
          </a:p>
        </p:txBody>
      </p:sp>
      <p:pic>
        <p:nvPicPr>
          <p:cNvPr id="1392" name="Google Shape;1392;p33"/>
          <p:cNvPicPr preferRelativeResize="0"/>
          <p:nvPr/>
        </p:nvPicPr>
        <p:blipFill rotWithShape="1">
          <a:blip r:embed="rId4">
            <a:alphaModFix/>
          </a:blip>
          <a:srcRect b="0" l="0" r="0" t="0"/>
          <a:stretch/>
        </p:blipFill>
        <p:spPr>
          <a:xfrm>
            <a:off x="6067723" y="1039509"/>
            <a:ext cx="2865363" cy="3330985"/>
          </a:xfrm>
          <a:prstGeom prst="rect">
            <a:avLst/>
          </a:prstGeom>
          <a:noFill/>
          <a:ln>
            <a:noFill/>
          </a:ln>
        </p:spPr>
      </p:pic>
      <p:sp>
        <p:nvSpPr>
          <p:cNvPr id="1393" name="Google Shape;1393;p33"/>
          <p:cNvSpPr/>
          <p:nvPr/>
        </p:nvSpPr>
        <p:spPr>
          <a:xfrm flipH="1" rot="-6290997">
            <a:off x="8226136" y="3421390"/>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4" name="Google Shape;1394;p33"/>
          <p:cNvSpPr/>
          <p:nvPr/>
        </p:nvSpPr>
        <p:spPr>
          <a:xfrm flipH="1">
            <a:off x="6088808" y="4370494"/>
            <a:ext cx="5688555"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Volumen de lavandería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Patrones de los contadores de energía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Tendencias de consumo de agua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Uso de productos desechables frente a reutilizables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Comentarios de los huéspedes relacionados con la comodidad o la sostenibilidad</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1395" name="Google Shape;1395;p33"/>
          <p:cNvSpPr/>
          <p:nvPr/>
        </p:nvSpPr>
        <p:spPr>
          <a:xfrm>
            <a:off x="6064786" y="4124645"/>
            <a:ext cx="351101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Revisiones semanales</a:t>
            </a:r>
            <a:endParaRPr b="1" sz="2400">
              <a:solidFill>
                <a:srgbClr val="62A844"/>
              </a:solidFill>
              <a:latin typeface="Calibri"/>
              <a:ea typeface="Calibri"/>
              <a:cs typeface="Calibri"/>
              <a:sym typeface="Calibri"/>
            </a:endParaRPr>
          </a:p>
        </p:txBody>
      </p:sp>
      <p:cxnSp>
        <p:nvCxnSpPr>
          <p:cNvPr id="1396" name="Google Shape;1396;p33"/>
          <p:cNvCxnSpPr/>
          <p:nvPr/>
        </p:nvCxnSpPr>
        <p:spPr>
          <a:xfrm>
            <a:off x="0" y="1209636"/>
            <a:ext cx="6840638" cy="0"/>
          </a:xfrm>
          <a:prstGeom prst="straightConnector1">
            <a:avLst/>
          </a:prstGeom>
          <a:noFill/>
          <a:ln cap="flat" cmpd="sng" w="34925">
            <a:solidFill>
              <a:srgbClr val="62A844"/>
            </a:solidFill>
            <a:prstDash val="dot"/>
            <a:miter lim="8000"/>
            <a:headEnd len="sm" w="sm" type="none"/>
            <a:tailEnd len="sm" w="sm"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sp>
        <p:nvSpPr>
          <p:cNvPr id="1402" name="Google Shape;1402;p34"/>
          <p:cNvSpPr txBox="1"/>
          <p:nvPr/>
        </p:nvSpPr>
        <p:spPr>
          <a:xfrm>
            <a:off x="2423625" y="259600"/>
            <a:ext cx="8051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rgbClr val="3D8241"/>
                </a:solidFill>
                <a:latin typeface="Calibri"/>
                <a:ea typeface="Calibri"/>
                <a:cs typeface="Calibri"/>
                <a:sym typeface="Calibri"/>
              </a:rPr>
              <a:t>Hotel Lücke, Alemania</a:t>
            </a:r>
            <a:endParaRPr b="1" sz="3400">
              <a:solidFill>
                <a:srgbClr val="3D8241"/>
              </a:solidFill>
              <a:latin typeface="Calibri"/>
              <a:ea typeface="Calibri"/>
              <a:cs typeface="Calibri"/>
              <a:sym typeface="Calibri"/>
            </a:endParaRPr>
          </a:p>
        </p:txBody>
      </p:sp>
      <p:cxnSp>
        <p:nvCxnSpPr>
          <p:cNvPr id="1403" name="Google Shape;1403;p34"/>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404" name="Google Shape;1404;p34"/>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405" name="Google Shape;1405;p34"/>
          <p:cNvPicPr preferRelativeResize="0"/>
          <p:nvPr/>
        </p:nvPicPr>
        <p:blipFill rotWithShape="1">
          <a:blip r:embed="rId4">
            <a:alphaModFix/>
          </a:blip>
          <a:srcRect b="0" l="0" r="0" t="0"/>
          <a:stretch/>
        </p:blipFill>
        <p:spPr>
          <a:xfrm>
            <a:off x="7688476" y="411215"/>
            <a:ext cx="4355777" cy="6159731"/>
          </a:xfrm>
          <a:prstGeom prst="rect">
            <a:avLst/>
          </a:prstGeom>
          <a:noFill/>
          <a:ln>
            <a:noFill/>
          </a:ln>
        </p:spPr>
      </p:pic>
      <p:sp>
        <p:nvSpPr>
          <p:cNvPr id="1406" name="Google Shape;1406;p34"/>
          <p:cNvSpPr txBox="1"/>
          <p:nvPr/>
        </p:nvSpPr>
        <p:spPr>
          <a:xfrm>
            <a:off x="341709" y="984963"/>
            <a:ext cx="7261666" cy="53553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El Hotel Lücke demuestra cómo se puede reforzar la sostenibilidad mediante el seguimiento, la medición y la planificación operativa a largo plazo. El hotel combina medidas prácticas de sostenibilidad con indicadores de rendimiento claros, lo que ayuda a la dirección a vincular los objetivos medioambientales con la toma de decisiones diaria. </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Su enfoque de sostenibilidad incluye la generación de energía fotovoltaica, sistemas de cogeneración, tecnologías de ahorro de agua, la reducción de plásticos de un solo uso y una mejor separación de residuos. El progreso se supervisa a través de indicadores como el consumo de energía, las emisiones de carbono, las tasas de reciclaje, el consumo de agua y la satisfacción de los huéspedes. </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Al vincular las acciones de sostenibilidad con resultados medibles, el hotel crea una cultura de mejora continua y gestión informada, en lugar de basarse únicamente en suposiciones o buenas intenciones.</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1800"/>
              <a:buFont typeface="Calibri"/>
              <a:buNone/>
            </a:pPr>
            <a:r>
              <a:rPr b="1" lang="en-US" sz="1800">
                <a:solidFill>
                  <a:srgbClr val="62A844"/>
                </a:solidFill>
                <a:latin typeface="Calibri"/>
                <a:ea typeface="Calibri"/>
                <a:cs typeface="Calibri"/>
                <a:sym typeface="Calibri"/>
              </a:rPr>
              <a:t>Lección clave: </a:t>
            </a:r>
            <a:r>
              <a:rPr lang="en-US" sz="1800">
                <a:solidFill>
                  <a:srgbClr val="262626"/>
                </a:solidFill>
                <a:latin typeface="Calibri"/>
                <a:ea typeface="Calibri"/>
                <a:cs typeface="Calibri"/>
                <a:sym typeface="Calibri"/>
              </a:rPr>
              <a:t>El seguimiento convierte la sostenibilidad de una aspiración en una práctica de gestión al hacer que el rendimiento sea visible, medible y susceptible de actuación.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pic>
        <p:nvPicPr>
          <p:cNvPr id="1412" name="Google Shape;1412;p35"/>
          <p:cNvPicPr preferRelativeResize="0"/>
          <p:nvPr/>
        </p:nvPicPr>
        <p:blipFill rotWithShape="1">
          <a:blip r:embed="rId3">
            <a:alphaModFix/>
          </a:blip>
          <a:srcRect b="0" l="0" r="0" t="0"/>
          <a:stretch/>
        </p:blipFill>
        <p:spPr>
          <a:xfrm>
            <a:off x="6259560" y="1720421"/>
            <a:ext cx="4684855" cy="4367835"/>
          </a:xfrm>
          <a:prstGeom prst="rect">
            <a:avLst/>
          </a:prstGeom>
          <a:noFill/>
          <a:ln>
            <a:noFill/>
          </a:ln>
        </p:spPr>
      </p:pic>
      <p:sp>
        <p:nvSpPr>
          <p:cNvPr id="1413" name="Google Shape;1413;p35"/>
          <p:cNvSpPr txBox="1"/>
          <p:nvPr/>
        </p:nvSpPr>
        <p:spPr>
          <a:xfrm>
            <a:off x="564154" y="354068"/>
            <a:ext cx="805914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Indicadores clave de rendimiento sencillos para operaciones sostenibles (ejemplos)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14" name="Google Shape;1414;p35"/>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1415" name="Google Shape;1415;p35"/>
          <p:cNvSpPr/>
          <p:nvPr/>
        </p:nvSpPr>
        <p:spPr>
          <a:xfrm flipH="1">
            <a:off x="444190" y="1628186"/>
            <a:ext cx="5651810" cy="489364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Entre los indicadores útiles y adaptados a las pymes se incluyen:</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Desperdicio de alimentos por servicio o por comensal</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Cargas de lavandería por habitación ocupada</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Consumo de productos de limpieza por planta o departamento</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Aceptación por parte de los huéspedes de las opciones de reutilización de toallas o ropa de cama</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Número de incidencias de mantenimiento notificadas y resueltas</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Porcentaje del gasto en proveedores locales o de menor impacto</a:t>
            </a:r>
            <a:endParaRPr/>
          </a:p>
          <a:p>
            <a:pPr indent="-171450" lvl="0" marL="285750" marR="0" rtl="0" algn="l">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Estos indicadores ofrecen una visión parcial.</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Ayudan a hacer visibles patrones ocultos y facilitan su análisis.</a:t>
            </a:r>
            <a:endParaRPr/>
          </a:p>
        </p:txBody>
      </p:sp>
      <p:pic>
        <p:nvPicPr>
          <p:cNvPr id="1416" name="Google Shape;1416;p35"/>
          <p:cNvPicPr preferRelativeResize="0"/>
          <p:nvPr/>
        </p:nvPicPr>
        <p:blipFill>
          <a:blip r:embed="rId4">
            <a:alphaModFix/>
          </a:blip>
          <a:stretch>
            <a:fillRect/>
          </a:stretch>
        </p:blipFill>
        <p:spPr>
          <a:xfrm>
            <a:off x="8010550" y="0"/>
            <a:ext cx="4181450" cy="26586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36"/>
          <p:cNvSpPr txBox="1"/>
          <p:nvPr/>
        </p:nvSpPr>
        <p:spPr>
          <a:xfrm>
            <a:off x="564154" y="354068"/>
            <a:ext cx="567460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Registros, paneles de control y responsabilidades claras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23" name="Google Shape;1423;p36"/>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1424" name="Google Shape;1424;p36"/>
          <p:cNvSpPr/>
          <p:nvPr/>
        </p:nvSpPr>
        <p:spPr>
          <a:xfrm flipH="1">
            <a:off x="626471" y="1910619"/>
            <a:ext cx="10142787" cy="4339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Un sistema de monitorización sencillo solo necesita tres cosas:</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0" lvl="0" marL="893763" marR="0" rtl="0" algn="l">
              <a:spcBef>
                <a:spcPts val="0"/>
              </a:spcBef>
              <a:spcAft>
                <a:spcPts val="0"/>
              </a:spcAft>
              <a:buNone/>
            </a:pPr>
            <a:r>
              <a:rPr b="1" lang="en-US" sz="1800">
                <a:solidFill>
                  <a:srgbClr val="262626"/>
                </a:solidFill>
                <a:latin typeface="Calibri"/>
                <a:ea typeface="Calibri"/>
                <a:cs typeface="Calibri"/>
                <a:sym typeface="Calibri"/>
              </a:rPr>
              <a:t>Un responsable claro: </a:t>
            </a:r>
            <a:r>
              <a:rPr lang="en-US" sz="1800">
                <a:solidFill>
                  <a:srgbClr val="262626"/>
                </a:solidFill>
                <a:latin typeface="Calibri"/>
                <a:ea typeface="Calibri"/>
                <a:cs typeface="Calibri"/>
                <a:sym typeface="Calibri"/>
              </a:rPr>
              <a:t>¿quién registra la información?</a:t>
            </a:r>
            <a:endParaRPr/>
          </a:p>
          <a:p>
            <a:pPr indent="0" lvl="0" marL="893763"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893763"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893763" marR="0" rtl="0" algn="l">
              <a:spcBef>
                <a:spcPts val="0"/>
              </a:spcBef>
              <a:spcAft>
                <a:spcPts val="0"/>
              </a:spcAft>
              <a:buNone/>
            </a:pPr>
            <a:r>
              <a:rPr b="1" lang="en-US" sz="1800">
                <a:solidFill>
                  <a:srgbClr val="262626"/>
                </a:solidFill>
                <a:latin typeface="Calibri"/>
                <a:ea typeface="Calibri"/>
                <a:cs typeface="Calibri"/>
                <a:sym typeface="Calibri"/>
              </a:rPr>
              <a:t>Un formato sencillo: </a:t>
            </a:r>
            <a:r>
              <a:rPr lang="en-US" sz="1800">
                <a:solidFill>
                  <a:srgbClr val="262626"/>
                </a:solidFill>
                <a:latin typeface="Calibri"/>
                <a:ea typeface="Calibri"/>
                <a:cs typeface="Calibri"/>
                <a:sym typeface="Calibri"/>
              </a:rPr>
              <a:t>lista de verificación, hoja de registro u hoja de cálculo</a:t>
            </a:r>
            <a:endParaRPr/>
          </a:p>
          <a:p>
            <a:pPr indent="0" lvl="0" marL="893763"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893763"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893763" marR="0" rtl="0" algn="l">
              <a:spcBef>
                <a:spcPts val="0"/>
              </a:spcBef>
              <a:spcAft>
                <a:spcPts val="0"/>
              </a:spcAft>
              <a:buNone/>
            </a:pPr>
            <a:r>
              <a:rPr b="1" lang="en-US" sz="1800">
                <a:solidFill>
                  <a:srgbClr val="262626"/>
                </a:solidFill>
                <a:latin typeface="Calibri"/>
                <a:ea typeface="Calibri"/>
                <a:cs typeface="Calibri"/>
                <a:sym typeface="Calibri"/>
              </a:rPr>
              <a:t>Un punto de revisión: </a:t>
            </a:r>
            <a:r>
              <a:rPr lang="en-US" sz="1800">
                <a:solidFill>
                  <a:srgbClr val="262626"/>
                </a:solidFill>
                <a:latin typeface="Calibri"/>
                <a:ea typeface="Calibri"/>
                <a:cs typeface="Calibri"/>
                <a:sym typeface="Calibri"/>
              </a:rPr>
              <a:t>sesión informativa diaria o reunión operativa semanal</a:t>
            </a:r>
            <a:endParaRPr/>
          </a:p>
          <a:p>
            <a:pPr indent="0" lvl="0" marL="893763"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893763" marR="0" rtl="0" algn="l">
              <a:spcBef>
                <a:spcPts val="0"/>
              </a:spcBef>
              <a:spcAft>
                <a:spcPts val="0"/>
              </a:spcAft>
              <a:buNone/>
            </a:pPr>
            <a:r>
              <a:rPr b="1" lang="en-US" sz="1800">
                <a:solidFill>
                  <a:srgbClr val="262626"/>
                </a:solidFill>
                <a:latin typeface="Calibri"/>
                <a:ea typeface="Calibri"/>
                <a:cs typeface="Calibri"/>
                <a:sym typeface="Calibri"/>
              </a:rPr>
              <a:t>Evita estos problemas habituales</a:t>
            </a:r>
            <a:endParaRPr sz="1800">
              <a:solidFill>
                <a:srgbClr val="262626"/>
              </a:solidFill>
              <a:latin typeface="Calibri"/>
              <a:ea typeface="Calibri"/>
              <a:cs typeface="Calibri"/>
              <a:sym typeface="Calibri"/>
            </a:endParaRPr>
          </a:p>
          <a:p>
            <a:pPr indent="-114300" lvl="0" marL="1068388"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Recopilar demasiados datos</a:t>
            </a:r>
            <a:endParaRPr/>
          </a:p>
          <a:p>
            <a:pPr indent="-114300" lvl="0" marL="1068388"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registrar datos que nadie utiliza</a:t>
            </a:r>
            <a:endParaRPr/>
          </a:p>
          <a:p>
            <a:pPr indent="-114300" lvl="0" marL="1068388"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medir los datos y luego dejarlos de lado</a:t>
            </a:r>
            <a:endParaRPr/>
          </a:p>
        </p:txBody>
      </p:sp>
      <p:sp>
        <p:nvSpPr>
          <p:cNvPr id="1425" name="Google Shape;1425;p36"/>
          <p:cNvSpPr txBox="1"/>
          <p:nvPr/>
        </p:nvSpPr>
        <p:spPr>
          <a:xfrm>
            <a:off x="8233652" y="4570058"/>
            <a:ext cx="3076198" cy="10156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000">
                <a:solidFill>
                  <a:srgbClr val="62A844"/>
                </a:solidFill>
                <a:latin typeface="Calibri"/>
                <a:ea typeface="Calibri"/>
                <a:cs typeface="Calibri"/>
                <a:sym typeface="Calibri"/>
              </a:rPr>
              <a:t>Un buen seguimiento respalda el criterio del personal. No debe parecer una vigilancia.</a:t>
            </a:r>
            <a:endParaRPr/>
          </a:p>
        </p:txBody>
      </p:sp>
      <p:grpSp>
        <p:nvGrpSpPr>
          <p:cNvPr id="1426" name="Google Shape;1426;p36"/>
          <p:cNvGrpSpPr/>
          <p:nvPr/>
        </p:nvGrpSpPr>
        <p:grpSpPr>
          <a:xfrm>
            <a:off x="8354676" y="5800407"/>
            <a:ext cx="4967999" cy="400110"/>
            <a:chOff x="8467147" y="5800407"/>
            <a:chExt cx="4967999" cy="400110"/>
          </a:xfrm>
        </p:grpSpPr>
        <p:sp>
          <p:nvSpPr>
            <p:cNvPr id="1427" name="Google Shape;1427;p36"/>
            <p:cNvSpPr/>
            <p:nvPr/>
          </p:nvSpPr>
          <p:spPr>
            <a:xfrm>
              <a:off x="8467147" y="5829462"/>
              <a:ext cx="2873061"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28" name="Google Shape;1428;p36"/>
            <p:cNvSpPr txBox="1"/>
            <p:nvPr/>
          </p:nvSpPr>
          <p:spPr>
            <a:xfrm>
              <a:off x="8593146" y="5800407"/>
              <a:ext cx="756000" cy="40011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r>
                <a:rPr b="1" i="0" lang="en-US" sz="1400">
                  <a:solidFill>
                    <a:srgbClr val="0289AE"/>
                  </a:solidFill>
                  <a:latin typeface="Calibri"/>
                  <a:ea typeface="Calibri"/>
                  <a:cs typeface="Calibri"/>
                  <a:sym typeface="Calibri"/>
                </a:rPr>
                <a:t>›</a:t>
              </a:r>
              <a:endParaRPr/>
            </a:p>
          </p:txBody>
        </p:sp>
        <p:sp>
          <p:nvSpPr>
            <p:cNvPr id="1429" name="Google Shape;1429;p36"/>
            <p:cNvSpPr txBox="1"/>
            <p:nvPr/>
          </p:nvSpPr>
          <p:spPr>
            <a:xfrm>
              <a:off x="9349147" y="589274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430" name="Google Shape;1430;p36"/>
            <p:cNvSpPr txBox="1"/>
            <p:nvPr/>
          </p:nvSpPr>
          <p:spPr>
            <a:xfrm>
              <a:off x="9943146" y="5908129"/>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IA en el sector hotelero</a:t>
              </a:r>
              <a:endParaRPr/>
            </a:p>
          </p:txBody>
        </p:sp>
      </p:grpSp>
      <p:grpSp>
        <p:nvGrpSpPr>
          <p:cNvPr id="1431" name="Google Shape;1431;p36"/>
          <p:cNvGrpSpPr/>
          <p:nvPr/>
        </p:nvGrpSpPr>
        <p:grpSpPr>
          <a:xfrm>
            <a:off x="-26592" y="2635438"/>
            <a:ext cx="1449334" cy="883775"/>
            <a:chOff x="0" y="582317"/>
            <a:chExt cx="1448894" cy="883507"/>
          </a:xfrm>
        </p:grpSpPr>
        <p:cxnSp>
          <p:nvCxnSpPr>
            <p:cNvPr id="1432" name="Google Shape;1432;p36"/>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433" name="Google Shape;1433;p36"/>
            <p:cNvGrpSpPr/>
            <p:nvPr/>
          </p:nvGrpSpPr>
          <p:grpSpPr>
            <a:xfrm>
              <a:off x="708799" y="582317"/>
              <a:ext cx="740095" cy="883507"/>
              <a:chOff x="4051865" y="5165558"/>
              <a:chExt cx="946855" cy="1130331"/>
            </a:xfrm>
          </p:grpSpPr>
          <p:sp>
            <p:nvSpPr>
              <p:cNvPr id="1434" name="Google Shape;1434;p36"/>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35" name="Google Shape;1435;p3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436" name="Google Shape;1436;p36"/>
          <p:cNvGrpSpPr/>
          <p:nvPr/>
        </p:nvGrpSpPr>
        <p:grpSpPr>
          <a:xfrm>
            <a:off x="0" y="3491941"/>
            <a:ext cx="1449334" cy="883775"/>
            <a:chOff x="0" y="582317"/>
            <a:chExt cx="1448894" cy="883507"/>
          </a:xfrm>
        </p:grpSpPr>
        <p:cxnSp>
          <p:nvCxnSpPr>
            <p:cNvPr id="1437" name="Google Shape;1437;p36"/>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438" name="Google Shape;1438;p36"/>
            <p:cNvGrpSpPr/>
            <p:nvPr/>
          </p:nvGrpSpPr>
          <p:grpSpPr>
            <a:xfrm>
              <a:off x="708799" y="582317"/>
              <a:ext cx="740095" cy="883507"/>
              <a:chOff x="4051865" y="5165558"/>
              <a:chExt cx="946855" cy="1130331"/>
            </a:xfrm>
          </p:grpSpPr>
          <p:sp>
            <p:nvSpPr>
              <p:cNvPr id="1439" name="Google Shape;1439;p36"/>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40" name="Google Shape;1440;p3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441" name="Google Shape;1441;p36"/>
          <p:cNvGrpSpPr/>
          <p:nvPr/>
        </p:nvGrpSpPr>
        <p:grpSpPr>
          <a:xfrm>
            <a:off x="-42240" y="4356448"/>
            <a:ext cx="1449334" cy="883775"/>
            <a:chOff x="0" y="582317"/>
            <a:chExt cx="1448894" cy="883507"/>
          </a:xfrm>
        </p:grpSpPr>
        <p:cxnSp>
          <p:nvCxnSpPr>
            <p:cNvPr id="1442" name="Google Shape;1442;p36"/>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443" name="Google Shape;1443;p36"/>
            <p:cNvGrpSpPr/>
            <p:nvPr/>
          </p:nvGrpSpPr>
          <p:grpSpPr>
            <a:xfrm>
              <a:off x="708799" y="582317"/>
              <a:ext cx="740095" cy="883507"/>
              <a:chOff x="4051865" y="5165558"/>
              <a:chExt cx="946855" cy="1130331"/>
            </a:xfrm>
          </p:grpSpPr>
          <p:sp>
            <p:nvSpPr>
              <p:cNvPr id="1444" name="Google Shape;1444;p36"/>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45" name="Google Shape;1445;p3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pic>
        <p:nvPicPr>
          <p:cNvPr id="1446" name="Google Shape;1446;p36"/>
          <p:cNvPicPr preferRelativeResize="0"/>
          <p:nvPr/>
        </p:nvPicPr>
        <p:blipFill rotWithShape="1">
          <a:blip r:embed="rId3">
            <a:alphaModFix/>
          </a:blip>
          <a:srcRect b="0" l="0" r="0" t="0"/>
          <a:stretch/>
        </p:blipFill>
        <p:spPr>
          <a:xfrm>
            <a:off x="6977181" y="965260"/>
            <a:ext cx="7772400" cy="343663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37"/>
          <p:cNvSpPr txBox="1"/>
          <p:nvPr/>
        </p:nvSpPr>
        <p:spPr>
          <a:xfrm>
            <a:off x="564152" y="589870"/>
            <a:ext cx="759769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Ejercicio: Convertir los datos en acciones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53" name="Google Shape;1453;p37"/>
          <p:cNvCxnSpPr/>
          <p:nvPr/>
        </p:nvCxnSpPr>
        <p:spPr>
          <a:xfrm>
            <a:off x="0" y="1299666"/>
            <a:ext cx="7458078" cy="0"/>
          </a:xfrm>
          <a:prstGeom prst="straightConnector1">
            <a:avLst/>
          </a:prstGeom>
          <a:noFill/>
          <a:ln cap="flat" cmpd="sng" w="34925">
            <a:solidFill>
              <a:srgbClr val="62A844"/>
            </a:solidFill>
            <a:prstDash val="dot"/>
            <a:miter lim="8000"/>
            <a:headEnd len="sm" w="sm" type="none"/>
            <a:tailEnd len="sm" w="sm" type="none"/>
          </a:ln>
        </p:spPr>
      </p:cxnSp>
      <p:sp>
        <p:nvSpPr>
          <p:cNvPr id="1454" name="Google Shape;1454;p37"/>
          <p:cNvSpPr/>
          <p:nvPr/>
        </p:nvSpPr>
        <p:spPr>
          <a:xfrm flipH="1">
            <a:off x="586944" y="1620704"/>
            <a:ext cx="10142787" cy="46474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Lo que el equipo registró durante cuatro semanas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habitaciones ocupadas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cargas de lavandería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aceptación por parte de los huéspedes de la señalización de reutilización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tiempo de limpieza por habitación</a:t>
            </a:r>
            <a:endParaRPr/>
          </a:p>
          <a:p>
            <a:pPr indent="0" lvl="0" marL="0" marR="0" rtl="0" algn="l">
              <a:spcBef>
                <a:spcPts val="0"/>
              </a:spcBef>
              <a:spcAft>
                <a:spcPts val="0"/>
              </a:spcAft>
              <a:buClr>
                <a:srgbClr val="62A844"/>
              </a:buClr>
              <a:buSzPts val="1800"/>
              <a:buFont typeface="Calibri"/>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Lo que descubrieron</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La señalización de reutilización no era clara y se aplicaba de forma inconsistente.</a:t>
            </a:r>
            <a:endParaRPr/>
          </a:p>
          <a:p>
            <a:pPr indent="0" lvl="0" marL="0" marR="0" rtl="0" algn="l">
              <a:spcBef>
                <a:spcPts val="0"/>
              </a:spcBef>
              <a:spcAft>
                <a:spcPts val="0"/>
              </a:spcAft>
              <a:buClr>
                <a:srgbClr val="62A844"/>
              </a:buClr>
              <a:buSzPts val="1800"/>
              <a:buFont typeface="Calibri"/>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Medidas adoptadas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Formulación más clara dirigida a los huéspedes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breve sesión de actualización para el personal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Revisión de la ropa de cama al final del turno</a:t>
            </a:r>
            <a:endParaRPr/>
          </a:p>
          <a:p>
            <a:pPr indent="0" lvl="0" marL="0" marR="0" rtl="0" algn="l">
              <a:spcBef>
                <a:spcPts val="0"/>
              </a:spcBef>
              <a:spcAft>
                <a:spcPts val="0"/>
              </a:spcAft>
              <a:buClr>
                <a:srgbClr val="62A844"/>
              </a:buClr>
              <a:buSzPts val="1800"/>
              <a:buFont typeface="Calibri"/>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Qué revisar a continuación</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Volumen de ropa de cama por habitación ocupada y comentarios de los huéspedes sobre el cuidado de la habitación.</a:t>
            </a:r>
            <a:endParaRPr/>
          </a:p>
        </p:txBody>
      </p:sp>
      <p:grpSp>
        <p:nvGrpSpPr>
          <p:cNvPr id="1455" name="Google Shape;1455;p37"/>
          <p:cNvGrpSpPr/>
          <p:nvPr/>
        </p:nvGrpSpPr>
        <p:grpSpPr>
          <a:xfrm>
            <a:off x="7644396" y="5410140"/>
            <a:ext cx="4967999" cy="400110"/>
            <a:chOff x="8467147" y="5800407"/>
            <a:chExt cx="4967999" cy="400110"/>
          </a:xfrm>
        </p:grpSpPr>
        <p:sp>
          <p:nvSpPr>
            <p:cNvPr id="1456" name="Google Shape;1456;p37"/>
            <p:cNvSpPr/>
            <p:nvPr/>
          </p:nvSpPr>
          <p:spPr>
            <a:xfrm>
              <a:off x="8467147" y="5829462"/>
              <a:ext cx="3837324"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57" name="Google Shape;1457;p37"/>
            <p:cNvSpPr txBox="1"/>
            <p:nvPr/>
          </p:nvSpPr>
          <p:spPr>
            <a:xfrm>
              <a:off x="8593146" y="5800407"/>
              <a:ext cx="756000" cy="40011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r>
                <a:rPr b="1" i="0" lang="en-US" sz="1400">
                  <a:solidFill>
                    <a:srgbClr val="0289AE"/>
                  </a:solidFill>
                  <a:latin typeface="Calibri"/>
                  <a:ea typeface="Calibri"/>
                  <a:cs typeface="Calibri"/>
                  <a:sym typeface="Calibri"/>
                </a:rPr>
                <a:t>›</a:t>
              </a:r>
              <a:endParaRPr/>
            </a:p>
          </p:txBody>
        </p:sp>
        <p:sp>
          <p:nvSpPr>
            <p:cNvPr id="1458" name="Google Shape;1458;p37"/>
            <p:cNvSpPr txBox="1"/>
            <p:nvPr/>
          </p:nvSpPr>
          <p:spPr>
            <a:xfrm>
              <a:off x="9349147" y="589274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a:t>
              </a:r>
              <a:endParaRPr b="1" i="0" sz="1400">
                <a:solidFill>
                  <a:srgbClr val="262626"/>
                </a:solidFill>
                <a:latin typeface="Calibri"/>
                <a:ea typeface="Calibri"/>
                <a:cs typeface="Calibri"/>
                <a:sym typeface="Calibri"/>
              </a:endParaRPr>
            </a:p>
          </p:txBody>
        </p:sp>
        <p:sp>
          <p:nvSpPr>
            <p:cNvPr id="1459" name="Google Shape;1459;p37"/>
            <p:cNvSpPr txBox="1"/>
            <p:nvPr/>
          </p:nvSpPr>
          <p:spPr>
            <a:xfrm>
              <a:off x="9943146" y="5908129"/>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Análisis de datos en hostelería</a:t>
              </a:r>
              <a:endParaRPr/>
            </a:p>
          </p:txBody>
        </p:sp>
      </p:grpSp>
      <p:sp>
        <p:nvSpPr>
          <p:cNvPr id="1460" name="Google Shape;1460;p37"/>
          <p:cNvSpPr txBox="1"/>
          <p:nvPr/>
        </p:nvSpPr>
        <p:spPr>
          <a:xfrm>
            <a:off x="7838574" y="3937125"/>
            <a:ext cx="3626700" cy="1416000"/>
          </a:xfrm>
          <a:prstGeom prst="rect">
            <a:avLst/>
          </a:prstGeom>
          <a:noFill/>
          <a:ln>
            <a:noFill/>
          </a:ln>
        </p:spPr>
        <p:txBody>
          <a:bodyPr anchorCtr="0" anchor="t" bIns="45700" lIns="91425" spcFirstLastPara="1" rIns="91425" wrap="square" tIns="45700">
            <a:spAutoFit/>
          </a:bodyPr>
          <a:lstStyle/>
          <a:p>
            <a:pPr indent="0" lvl="0" marL="0" marR="0" rtl="0" algn="r">
              <a:lnSpc>
                <a:spcPct val="110000"/>
              </a:lnSpc>
              <a:spcBef>
                <a:spcPts val="0"/>
              </a:spcBef>
              <a:spcAft>
                <a:spcPts val="0"/>
              </a:spcAft>
              <a:buNone/>
            </a:pPr>
            <a:r>
              <a:rPr b="1" lang="en-US" sz="2000">
                <a:solidFill>
                  <a:srgbClr val="62A844"/>
                </a:solidFill>
                <a:latin typeface="Calibri"/>
                <a:ea typeface="Calibri"/>
                <a:cs typeface="Calibri"/>
                <a:sym typeface="Calibri"/>
              </a:rPr>
              <a:t>Problema: </a:t>
            </a:r>
            <a:r>
              <a:rPr lang="en-US" sz="2000">
                <a:solidFill>
                  <a:srgbClr val="62A844"/>
                </a:solidFill>
                <a:latin typeface="Calibri"/>
                <a:ea typeface="Calibri"/>
                <a:cs typeface="Calibri"/>
                <a:sym typeface="Calibri"/>
              </a:rPr>
              <a:t>los costes de lavandería estaban aumentando y la rotación de habitaciones parecía irregular.</a:t>
            </a:r>
            <a:endParaRPr/>
          </a:p>
        </p:txBody>
      </p:sp>
      <p:pic>
        <p:nvPicPr>
          <p:cNvPr id="1461" name="Google Shape;1461;p37"/>
          <p:cNvPicPr preferRelativeResize="0"/>
          <p:nvPr/>
        </p:nvPicPr>
        <p:blipFill>
          <a:blip r:embed="rId3">
            <a:alphaModFix/>
          </a:blip>
          <a:stretch>
            <a:fillRect/>
          </a:stretch>
        </p:blipFill>
        <p:spPr>
          <a:xfrm>
            <a:off x="7838575" y="-197925"/>
            <a:ext cx="4665625" cy="2966500"/>
          </a:xfrm>
          <a:prstGeom prst="rect">
            <a:avLst/>
          </a:prstGeom>
          <a:noFill/>
          <a:ln>
            <a:noFill/>
          </a:ln>
        </p:spPr>
      </p:pic>
      <p:grpSp>
        <p:nvGrpSpPr>
          <p:cNvPr id="1462" name="Google Shape;1462;p37"/>
          <p:cNvGrpSpPr/>
          <p:nvPr/>
        </p:nvGrpSpPr>
        <p:grpSpPr>
          <a:xfrm flipH="1">
            <a:off x="8687589" y="428248"/>
            <a:ext cx="4269181" cy="4468285"/>
            <a:chOff x="-183942" y="3161395"/>
            <a:chExt cx="4269181" cy="4468285"/>
          </a:xfrm>
        </p:grpSpPr>
        <p:sp>
          <p:nvSpPr>
            <p:cNvPr id="1463" name="Google Shape;1463;p37"/>
            <p:cNvSpPr/>
            <p:nvPr/>
          </p:nvSpPr>
          <p:spPr>
            <a:xfrm>
              <a:off x="691190" y="4165415"/>
              <a:ext cx="1372594" cy="1652286"/>
            </a:xfrm>
            <a:custGeom>
              <a:rect b="b" l="l" r="r" t="t"/>
              <a:pathLst>
                <a:path extrusionOk="0" h="1045" w="82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64" name="Google Shape;1464;p37"/>
            <p:cNvSpPr/>
            <p:nvPr/>
          </p:nvSpPr>
          <p:spPr>
            <a:xfrm>
              <a:off x="548108" y="5428741"/>
              <a:ext cx="853504" cy="493314"/>
            </a:xfrm>
            <a:custGeom>
              <a:rect b="b" l="l" r="r" t="t"/>
              <a:pathLst>
                <a:path extrusionOk="0" h="312" w="513">
                  <a:moveTo>
                    <a:pt x="513" y="231"/>
                  </a:moveTo>
                  <a:lnTo>
                    <a:pt x="42" y="0"/>
                  </a:lnTo>
                  <a:lnTo>
                    <a:pt x="0" y="87"/>
                  </a:lnTo>
                  <a:lnTo>
                    <a:pt x="474" y="312"/>
                  </a:lnTo>
                  <a:lnTo>
                    <a:pt x="513" y="231"/>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65" name="Google Shape;1465;p37"/>
            <p:cNvSpPr/>
            <p:nvPr/>
          </p:nvSpPr>
          <p:spPr>
            <a:xfrm>
              <a:off x="1205288" y="5922055"/>
              <a:ext cx="131437" cy="246657"/>
            </a:xfrm>
            <a:custGeom>
              <a:rect b="b" l="l" r="r" t="t"/>
              <a:pathLst>
                <a:path extrusionOk="0" h="156" w="79">
                  <a:moveTo>
                    <a:pt x="2" y="156"/>
                  </a:moveTo>
                  <a:lnTo>
                    <a:pt x="79" y="0"/>
                  </a:lnTo>
                  <a:lnTo>
                    <a:pt x="0" y="154"/>
                  </a:lnTo>
                  <a:lnTo>
                    <a:pt x="2" y="15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66" name="Google Shape;1466;p37"/>
            <p:cNvSpPr/>
            <p:nvPr/>
          </p:nvSpPr>
          <p:spPr>
            <a:xfrm>
              <a:off x="-183942" y="5564719"/>
              <a:ext cx="1520667" cy="2064961"/>
            </a:xfrm>
            <a:custGeom>
              <a:rect b="b" l="l" r="r" t="t"/>
              <a:pathLst>
                <a:path extrusionOk="0" h="1306" w="914">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67" name="Google Shape;1467;p37"/>
            <p:cNvSpPr/>
            <p:nvPr/>
          </p:nvSpPr>
          <p:spPr>
            <a:xfrm>
              <a:off x="63956" y="5714926"/>
              <a:ext cx="1272769" cy="1914754"/>
            </a:xfrm>
            <a:custGeom>
              <a:rect b="b" l="l" r="r" t="t"/>
              <a:pathLst>
                <a:path extrusionOk="0" h="1211" w="765">
                  <a:moveTo>
                    <a:pt x="686" y="287"/>
                  </a:moveTo>
                  <a:lnTo>
                    <a:pt x="765" y="131"/>
                  </a:lnTo>
                  <a:lnTo>
                    <a:pt x="765" y="131"/>
                  </a:lnTo>
                  <a:lnTo>
                    <a:pt x="489" y="0"/>
                  </a:lnTo>
                  <a:lnTo>
                    <a:pt x="0" y="938"/>
                  </a:lnTo>
                  <a:lnTo>
                    <a:pt x="234" y="1211"/>
                  </a:lnTo>
                  <a:lnTo>
                    <a:pt x="686" y="287"/>
                  </a:lnTo>
                  <a:close/>
                </a:path>
              </a:pathLst>
            </a:custGeom>
            <a:solidFill>
              <a:srgbClr val="1A353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68" name="Google Shape;1468;p37"/>
            <p:cNvSpPr/>
            <p:nvPr/>
          </p:nvSpPr>
          <p:spPr>
            <a:xfrm>
              <a:off x="1113783" y="3161395"/>
              <a:ext cx="2971456" cy="3121159"/>
            </a:xfrm>
            <a:custGeom>
              <a:rect b="b" l="l" r="r" t="t"/>
              <a:pathLst>
                <a:path extrusionOk="0" h="1974" w="1786">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gradFill>
              <a:gsLst>
                <a:gs pos="0">
                  <a:srgbClr val="055152"/>
                </a:gs>
                <a:gs pos="100000">
                  <a:schemeClr val="accent1"/>
                </a:gs>
              </a:gsLst>
              <a:lin ang="0" scaled="0"/>
            </a:gra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69" name="Google Shape;1469;p37"/>
            <p:cNvSpPr/>
            <p:nvPr/>
          </p:nvSpPr>
          <p:spPr>
            <a:xfrm>
              <a:off x="1203625" y="3259425"/>
              <a:ext cx="2805081" cy="2902962"/>
            </a:xfrm>
            <a:custGeom>
              <a:rect b="b" l="l" r="r" t="t"/>
              <a:pathLst>
                <a:path extrusionOk="0" h="1836" w="1686">
                  <a:moveTo>
                    <a:pt x="1016" y="1836"/>
                  </a:moveTo>
                  <a:lnTo>
                    <a:pt x="0" y="1320"/>
                  </a:lnTo>
                  <a:lnTo>
                    <a:pt x="670" y="0"/>
                  </a:lnTo>
                  <a:lnTo>
                    <a:pt x="1686" y="516"/>
                  </a:lnTo>
                  <a:lnTo>
                    <a:pt x="1604" y="679"/>
                  </a:lnTo>
                  <a:lnTo>
                    <a:pt x="1016" y="183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0" name="Google Shape;1470;p37"/>
            <p:cNvSpPr/>
            <p:nvPr/>
          </p:nvSpPr>
          <p:spPr>
            <a:xfrm>
              <a:off x="2912295" y="3273655"/>
              <a:ext cx="693784" cy="479084"/>
            </a:xfrm>
            <a:custGeom>
              <a:rect b="b" l="l" r="r" t="t"/>
              <a:pathLst>
                <a:path extrusionOk="0" h="303" w="417">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1" name="Google Shape;1471;p37"/>
            <p:cNvSpPr/>
            <p:nvPr/>
          </p:nvSpPr>
          <p:spPr>
            <a:xfrm>
              <a:off x="2644432"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2" name="Google Shape;1472;p37"/>
            <p:cNvSpPr/>
            <p:nvPr/>
          </p:nvSpPr>
          <p:spPr>
            <a:xfrm>
              <a:off x="2644432"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3" name="Google Shape;1473;p37"/>
            <p:cNvSpPr/>
            <p:nvPr/>
          </p:nvSpPr>
          <p:spPr>
            <a:xfrm>
              <a:off x="1749335" y="4650823"/>
              <a:ext cx="1395886" cy="709929"/>
            </a:xfrm>
            <a:custGeom>
              <a:rect b="b" l="l" r="r" t="t"/>
              <a:pathLst>
                <a:path extrusionOk="0" h="449" w="839">
                  <a:moveTo>
                    <a:pt x="827" y="449"/>
                  </a:moveTo>
                  <a:lnTo>
                    <a:pt x="0" y="22"/>
                  </a:lnTo>
                  <a:lnTo>
                    <a:pt x="12" y="0"/>
                  </a:lnTo>
                  <a:lnTo>
                    <a:pt x="839" y="427"/>
                  </a:lnTo>
                  <a:lnTo>
                    <a:pt x="827"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4" name="Google Shape;1474;p37"/>
            <p:cNvSpPr/>
            <p:nvPr/>
          </p:nvSpPr>
          <p:spPr>
            <a:xfrm>
              <a:off x="1802575" y="4552793"/>
              <a:ext cx="1395886" cy="711511"/>
            </a:xfrm>
            <a:custGeom>
              <a:rect b="b" l="l" r="r" t="t"/>
              <a:pathLst>
                <a:path extrusionOk="0" h="450" w="839">
                  <a:moveTo>
                    <a:pt x="827" y="450"/>
                  </a:moveTo>
                  <a:lnTo>
                    <a:pt x="0" y="23"/>
                  </a:lnTo>
                  <a:lnTo>
                    <a:pt x="12"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5" name="Google Shape;1475;p37"/>
            <p:cNvSpPr/>
            <p:nvPr/>
          </p:nvSpPr>
          <p:spPr>
            <a:xfrm>
              <a:off x="1855815" y="4457925"/>
              <a:ext cx="1395886" cy="708348"/>
            </a:xfrm>
            <a:custGeom>
              <a:rect b="b" l="l" r="r" t="t"/>
              <a:pathLst>
                <a:path extrusionOk="0" h="448" w="839">
                  <a:moveTo>
                    <a:pt x="827" y="448"/>
                  </a:moveTo>
                  <a:lnTo>
                    <a:pt x="0" y="21"/>
                  </a:lnTo>
                  <a:lnTo>
                    <a:pt x="11" y="0"/>
                  </a:lnTo>
                  <a:lnTo>
                    <a:pt x="839" y="427"/>
                  </a:lnTo>
                  <a:lnTo>
                    <a:pt x="827" y="44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6" name="Google Shape;1476;p37"/>
            <p:cNvSpPr/>
            <p:nvPr/>
          </p:nvSpPr>
          <p:spPr>
            <a:xfrm>
              <a:off x="1909054" y="4359895"/>
              <a:ext cx="1395886" cy="711511"/>
            </a:xfrm>
            <a:custGeom>
              <a:rect b="b" l="l" r="r" t="t"/>
              <a:pathLst>
                <a:path extrusionOk="0" h="450" w="839">
                  <a:moveTo>
                    <a:pt x="827" y="450"/>
                  </a:moveTo>
                  <a:lnTo>
                    <a:pt x="0" y="21"/>
                  </a:lnTo>
                  <a:lnTo>
                    <a:pt x="11"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7" name="Google Shape;1477;p37"/>
            <p:cNvSpPr/>
            <p:nvPr/>
          </p:nvSpPr>
          <p:spPr>
            <a:xfrm>
              <a:off x="1960631" y="4261864"/>
              <a:ext cx="1397549" cy="711511"/>
            </a:xfrm>
            <a:custGeom>
              <a:rect b="b" l="l" r="r" t="t"/>
              <a:pathLst>
                <a:path extrusionOk="0" h="450" w="840">
                  <a:moveTo>
                    <a:pt x="828" y="450"/>
                  </a:moveTo>
                  <a:lnTo>
                    <a:pt x="0" y="23"/>
                  </a:lnTo>
                  <a:lnTo>
                    <a:pt x="12" y="0"/>
                  </a:lnTo>
                  <a:lnTo>
                    <a:pt x="840" y="428"/>
                  </a:lnTo>
                  <a:lnTo>
                    <a:pt x="828"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8" name="Google Shape;1478;p37"/>
            <p:cNvSpPr/>
            <p:nvPr/>
          </p:nvSpPr>
          <p:spPr>
            <a:xfrm>
              <a:off x="2013870" y="4165415"/>
              <a:ext cx="1395886" cy="709929"/>
            </a:xfrm>
            <a:custGeom>
              <a:rect b="b" l="l" r="r" t="t"/>
              <a:pathLst>
                <a:path extrusionOk="0" h="449" w="839">
                  <a:moveTo>
                    <a:pt x="828" y="449"/>
                  </a:moveTo>
                  <a:lnTo>
                    <a:pt x="0" y="22"/>
                  </a:lnTo>
                  <a:lnTo>
                    <a:pt x="12" y="0"/>
                  </a:lnTo>
                  <a:lnTo>
                    <a:pt x="839" y="427"/>
                  </a:lnTo>
                  <a:lnTo>
                    <a:pt x="828"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79" name="Google Shape;1479;p37"/>
            <p:cNvSpPr/>
            <p:nvPr/>
          </p:nvSpPr>
          <p:spPr>
            <a:xfrm>
              <a:off x="2067110" y="4067385"/>
              <a:ext cx="1395886" cy="713092"/>
            </a:xfrm>
            <a:custGeom>
              <a:rect b="b" l="l" r="r" t="t"/>
              <a:pathLst>
                <a:path extrusionOk="0" h="451" w="839">
                  <a:moveTo>
                    <a:pt x="827" y="451"/>
                  </a:moveTo>
                  <a:lnTo>
                    <a:pt x="0" y="22"/>
                  </a:lnTo>
                  <a:lnTo>
                    <a:pt x="12" y="0"/>
                  </a:lnTo>
                  <a:lnTo>
                    <a:pt x="839" y="427"/>
                  </a:lnTo>
                  <a:lnTo>
                    <a:pt x="827" y="451"/>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80" name="Google Shape;1480;p37"/>
            <p:cNvSpPr/>
            <p:nvPr/>
          </p:nvSpPr>
          <p:spPr>
            <a:xfrm>
              <a:off x="2765885" y="3797011"/>
              <a:ext cx="524082" cy="284604"/>
            </a:xfrm>
            <a:custGeom>
              <a:rect b="b" l="l" r="r" t="t"/>
              <a:pathLst>
                <a:path extrusionOk="0" h="180" w="315">
                  <a:moveTo>
                    <a:pt x="304" y="180"/>
                  </a:moveTo>
                  <a:lnTo>
                    <a:pt x="0" y="22"/>
                  </a:lnTo>
                  <a:lnTo>
                    <a:pt x="10" y="0"/>
                  </a:lnTo>
                  <a:lnTo>
                    <a:pt x="315" y="156"/>
                  </a:lnTo>
                  <a:lnTo>
                    <a:pt x="304" y="18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81" name="Google Shape;1481;p37"/>
            <p:cNvSpPr/>
            <p:nvPr/>
          </p:nvSpPr>
          <p:spPr>
            <a:xfrm>
              <a:off x="1902400" y="5384470"/>
              <a:ext cx="524082" cy="283024"/>
            </a:xfrm>
            <a:custGeom>
              <a:rect b="b" l="l" r="r" t="t"/>
              <a:pathLst>
                <a:path extrusionOk="0" h="179" w="315">
                  <a:moveTo>
                    <a:pt x="303" y="179"/>
                  </a:moveTo>
                  <a:lnTo>
                    <a:pt x="0" y="22"/>
                  </a:lnTo>
                  <a:lnTo>
                    <a:pt x="12" y="0"/>
                  </a:lnTo>
                  <a:lnTo>
                    <a:pt x="315" y="157"/>
                  </a:lnTo>
                  <a:lnTo>
                    <a:pt x="303" y="17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82" name="Google Shape;1482;p37"/>
            <p:cNvSpPr/>
            <p:nvPr/>
          </p:nvSpPr>
          <p:spPr>
            <a:xfrm>
              <a:off x="1002311"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483" name="Google Shape;1483;p37"/>
            <p:cNvSpPr/>
            <p:nvPr/>
          </p:nvSpPr>
          <p:spPr>
            <a:xfrm>
              <a:off x="1002311"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pic>
        <p:nvPicPr>
          <p:cNvPr id="1489" name="Google Shape;1489;p38"/>
          <p:cNvPicPr preferRelativeResize="0"/>
          <p:nvPr/>
        </p:nvPicPr>
        <p:blipFill rotWithShape="1">
          <a:blip r:embed="rId3">
            <a:alphaModFix/>
          </a:blip>
          <a:srcRect b="0" l="0" r="0" t="0"/>
          <a:stretch/>
        </p:blipFill>
        <p:spPr>
          <a:xfrm>
            <a:off x="6096000" y="2025785"/>
            <a:ext cx="5437988" cy="4122198"/>
          </a:xfrm>
          <a:prstGeom prst="rect">
            <a:avLst/>
          </a:prstGeom>
          <a:noFill/>
          <a:ln>
            <a:noFill/>
          </a:ln>
        </p:spPr>
      </p:pic>
      <p:sp>
        <p:nvSpPr>
          <p:cNvPr id="1490" name="Google Shape;1490;p38"/>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1491" name="Google Shape;1491;p38"/>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1492" name="Google Shape;1492;p38"/>
          <p:cNvSpPr/>
          <p:nvPr/>
        </p:nvSpPr>
        <p:spPr>
          <a:xfrm flipH="1">
            <a:off x="586946" y="2047598"/>
            <a:ext cx="5915454" cy="43704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Piensa en un recurso que se utilice a diario en tu lugar de trabajo.</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¿Llevas un control de él actualmente?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¿Son los datos lo suficientemente fiables como para ayudar a tomar una decisión?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¿Quién tiene acceso a la información?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cambiaría si los datos mostraran claramente un uso excesivo?</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Tema de debate:</a:t>
            </a:r>
            <a:endParaRPr/>
          </a:p>
          <a:p>
            <a:pPr indent="0" lvl="0" marL="0" marR="0" rtl="0" algn="l">
              <a:spcBef>
                <a:spcPts val="0"/>
              </a:spcBef>
              <a:spcAft>
                <a:spcPts val="0"/>
              </a:spcAft>
              <a:buNone/>
            </a:pP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¿Cuál es la diferencia entre medir para culpar y medir para mejorar?</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39"/>
          <p:cNvSpPr/>
          <p:nvPr/>
        </p:nvSpPr>
        <p:spPr>
          <a:xfrm flipH="1">
            <a:off x="688773" y="1388001"/>
            <a:ext cx="2699981"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El seguimiento convierte la sostenibilidad en una práctica de gestión.</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499" name="Google Shape;1499;p39"/>
          <p:cNvSpPr/>
          <p:nvPr/>
        </p:nvSpPr>
        <p:spPr>
          <a:xfrm flipH="1">
            <a:off x="688774" y="3517419"/>
            <a:ext cx="2648623"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A menudo, unos indicadores sencillos son suficientes para las pymes.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500" name="Google Shape;1500;p39"/>
          <p:cNvSpPr/>
          <p:nvPr/>
        </p:nvSpPr>
        <p:spPr>
          <a:xfrm flipH="1">
            <a:off x="688772" y="5644988"/>
            <a:ext cx="3962521"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datos resultan útiles cuando las funciones, los formatos y los puntos de revisión están claros.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501" name="Google Shape;1501;p39"/>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2" name="Google Shape;1502;p39"/>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3" name="Google Shape;1503;p39"/>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4" name="Google Shape;1504;p39"/>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5" name="Google Shape;1505;p39"/>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06" name="Google Shape;1506;p39"/>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507" name="Google Shape;1507;p39"/>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8" name="Google Shape;1508;p39"/>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9" name="Google Shape;1509;p39"/>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0" name="Google Shape;1510;p39"/>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1" name="Google Shape;1511;p39"/>
          <p:cNvSpPr/>
          <p:nvPr/>
        </p:nvSpPr>
        <p:spPr>
          <a:xfrm>
            <a:off x="8279462" y="2567406"/>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2" name="Google Shape;1512;p39"/>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3" name="Google Shape;1513;p39"/>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4" name="Google Shape;1514;p39"/>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5" name="Google Shape;1515;p39"/>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6" name="Google Shape;1516;p39"/>
          <p:cNvSpPr/>
          <p:nvPr/>
        </p:nvSpPr>
        <p:spPr>
          <a:xfrm>
            <a:off x="8403351" y="665344"/>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7" name="Google Shape;1517;p39"/>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8" name="Google Shape;1518;p39"/>
          <p:cNvSpPr/>
          <p:nvPr/>
        </p:nvSpPr>
        <p:spPr>
          <a:xfrm>
            <a:off x="7684160" y="1595653"/>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9" name="Google Shape;1519;p39"/>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0" name="Google Shape;1520;p39"/>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1" name="Google Shape;1521;p39"/>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2" name="Google Shape;1522;p39"/>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3" name="Google Shape;1523;p39"/>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4" name="Google Shape;1524;p39"/>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5" name="Google Shape;1525;p39"/>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6" name="Google Shape;1526;p39"/>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7" name="Google Shape;1527;p39"/>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8" name="Google Shape;1528;p39"/>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9" name="Google Shape;1529;p39"/>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0" name="Google Shape;1530;p39"/>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1" name="Google Shape;1531;p39"/>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2" name="Google Shape;1532;p39"/>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3" name="Google Shape;1533;p39"/>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4" name="Google Shape;1534;p39"/>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5" name="Google Shape;1535;p39"/>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6" name="Google Shape;1536;p39"/>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7" name="Google Shape;1537;p39"/>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8" name="Google Shape;1538;p39"/>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9" name="Google Shape;1539;p39"/>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0" name="Google Shape;1540;p39"/>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1" name="Google Shape;1541;p39"/>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2" name="Google Shape;1542;p39"/>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3" name="Google Shape;1543;p39"/>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4" name="Google Shape;1544;p39"/>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5" name="Google Shape;1545;p39"/>
          <p:cNvSpPr/>
          <p:nvPr/>
        </p:nvSpPr>
        <p:spPr>
          <a:xfrm>
            <a:off x="8535732" y="805623"/>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6" name="Google Shape;1546;p39"/>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7" name="Google Shape;1547;p39"/>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8" name="Google Shape;1548;p39"/>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9" name="Google Shape;1549;p39"/>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0" name="Google Shape;1550;p39"/>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1" name="Google Shape;1551;p39"/>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2" name="Google Shape;1552;p39"/>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3" name="Google Shape;1553;p39"/>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4" name="Google Shape;1554;p39"/>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5" name="Google Shape;1555;p39"/>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6" name="Google Shape;1556;p39"/>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7" name="Google Shape;1557;p39"/>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8" name="Google Shape;1558;p39"/>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9" name="Google Shape;1559;p39"/>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0" name="Google Shape;1560;p39"/>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1" name="Google Shape;1561;p39"/>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2" name="Google Shape;1562;p39"/>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3" name="Google Shape;1563;p39"/>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4" name="Google Shape;1564;p39"/>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5" name="Google Shape;1565;p39"/>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6" name="Google Shape;1566;p39"/>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7" name="Google Shape;1567;p39"/>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8" name="Google Shape;1568;p39"/>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9" name="Google Shape;1569;p39"/>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0" name="Google Shape;1570;p39"/>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1" name="Google Shape;1571;p39"/>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2" name="Google Shape;1572;p39"/>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3" name="Google Shape;1573;p39"/>
          <p:cNvSpPr/>
          <p:nvPr/>
        </p:nvSpPr>
        <p:spPr>
          <a:xfrm>
            <a:off x="8581763" y="2723492"/>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4" name="Google Shape;1574;p39"/>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5" name="Google Shape;1575;p39"/>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6" name="Google Shape;1576;p39"/>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7" name="Google Shape;1577;p39"/>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8" name="Google Shape;1578;p39"/>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9" name="Google Shape;1579;p39"/>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0" name="Google Shape;1580;p39"/>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1" name="Google Shape;1581;p39"/>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2" name="Google Shape;1582;p39"/>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3" name="Google Shape;1583;p39"/>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4" name="Google Shape;1584;p39"/>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5" name="Google Shape;1585;p39"/>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6" name="Google Shape;1586;p39"/>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7" name="Google Shape;1587;p39"/>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8" name="Google Shape;1588;p39"/>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9" name="Google Shape;1589;p39"/>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0" name="Google Shape;1590;p39"/>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1" name="Google Shape;1591;p39"/>
          <p:cNvSpPr/>
          <p:nvPr/>
        </p:nvSpPr>
        <p:spPr>
          <a:xfrm>
            <a:off x="7777021" y="1708274"/>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92" name="Google Shape;1592;p39"/>
          <p:cNvGrpSpPr/>
          <p:nvPr/>
        </p:nvGrpSpPr>
        <p:grpSpPr>
          <a:xfrm>
            <a:off x="4807386" y="4855038"/>
            <a:ext cx="2845161" cy="4607676"/>
            <a:chOff x="5111659" y="4855036"/>
            <a:chExt cx="2414432" cy="3910120"/>
          </a:xfrm>
        </p:grpSpPr>
        <p:sp>
          <p:nvSpPr>
            <p:cNvPr id="1593" name="Google Shape;1593;p39"/>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4" name="Google Shape;1594;p39"/>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5" name="Google Shape;1595;p39"/>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6" name="Google Shape;1596;p39"/>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7" name="Google Shape;1597;p39"/>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8" name="Google Shape;1598;p39"/>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599" name="Google Shape;1599;p39"/>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0" name="Google Shape;1600;p39"/>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1" name="Google Shape;1601;p39"/>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2" name="Google Shape;1602;p39"/>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3" name="Google Shape;1603;p39"/>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4" name="Google Shape;1604;p39"/>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5" name="Google Shape;1605;p39"/>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1606" name="Google Shape;1606;p39"/>
          <p:cNvGrpSpPr/>
          <p:nvPr/>
        </p:nvGrpSpPr>
        <p:grpSpPr>
          <a:xfrm>
            <a:off x="0" y="582317"/>
            <a:ext cx="1448894" cy="883507"/>
            <a:chOff x="0" y="582317"/>
            <a:chExt cx="1448894" cy="883507"/>
          </a:xfrm>
        </p:grpSpPr>
        <p:cxnSp>
          <p:nvCxnSpPr>
            <p:cNvPr id="1607" name="Google Shape;1607;p39"/>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608" name="Google Shape;1608;p39"/>
            <p:cNvGrpSpPr/>
            <p:nvPr/>
          </p:nvGrpSpPr>
          <p:grpSpPr>
            <a:xfrm>
              <a:off x="708799" y="582317"/>
              <a:ext cx="740095" cy="883507"/>
              <a:chOff x="4051865" y="5165558"/>
              <a:chExt cx="946855" cy="1130331"/>
            </a:xfrm>
          </p:grpSpPr>
          <p:sp>
            <p:nvSpPr>
              <p:cNvPr id="1609" name="Google Shape;1609;p39"/>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10" name="Google Shape;1610;p39"/>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611" name="Google Shape;1611;p39"/>
          <p:cNvGrpSpPr/>
          <p:nvPr/>
        </p:nvGrpSpPr>
        <p:grpSpPr>
          <a:xfrm>
            <a:off x="0" y="2799311"/>
            <a:ext cx="1448894" cy="870102"/>
            <a:chOff x="0" y="582324"/>
            <a:chExt cx="1448894" cy="870102"/>
          </a:xfrm>
        </p:grpSpPr>
        <p:cxnSp>
          <p:nvCxnSpPr>
            <p:cNvPr id="1612" name="Google Shape;1612;p39"/>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613" name="Google Shape;1613;p39"/>
            <p:cNvGrpSpPr/>
            <p:nvPr/>
          </p:nvGrpSpPr>
          <p:grpSpPr>
            <a:xfrm>
              <a:off x="708799" y="582324"/>
              <a:ext cx="740095" cy="870102"/>
              <a:chOff x="4051865" y="5165558"/>
              <a:chExt cx="946855" cy="1113179"/>
            </a:xfrm>
          </p:grpSpPr>
          <p:sp>
            <p:nvSpPr>
              <p:cNvPr id="1614" name="Google Shape;1614;p39"/>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15" name="Google Shape;1615;p39"/>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616" name="Google Shape;1616;p39"/>
          <p:cNvGrpSpPr/>
          <p:nvPr/>
        </p:nvGrpSpPr>
        <p:grpSpPr>
          <a:xfrm>
            <a:off x="0" y="4866211"/>
            <a:ext cx="1448895" cy="869802"/>
            <a:chOff x="0" y="582318"/>
            <a:chExt cx="1448895" cy="869802"/>
          </a:xfrm>
        </p:grpSpPr>
        <p:cxnSp>
          <p:nvCxnSpPr>
            <p:cNvPr id="1617" name="Google Shape;1617;p39"/>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618" name="Google Shape;1618;p39"/>
            <p:cNvGrpSpPr/>
            <p:nvPr/>
          </p:nvGrpSpPr>
          <p:grpSpPr>
            <a:xfrm>
              <a:off x="700348" y="582318"/>
              <a:ext cx="748547" cy="869802"/>
              <a:chOff x="4041052" y="5165558"/>
              <a:chExt cx="957668" cy="1112797"/>
            </a:xfrm>
          </p:grpSpPr>
          <p:sp>
            <p:nvSpPr>
              <p:cNvPr id="1619" name="Google Shape;1619;p39"/>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20" name="Google Shape;1620;p39"/>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621" name="Google Shape;1621;p39"/>
          <p:cNvSpPr/>
          <p:nvPr/>
        </p:nvSpPr>
        <p:spPr>
          <a:xfrm flipH="1">
            <a:off x="8972400" y="1405850"/>
            <a:ext cx="2845200" cy="11700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 El objetivo es tomar mejores decisiones: basta con una medición «suficientemente buena».</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622" name="Google Shape;1622;p39"/>
          <p:cNvSpPr/>
          <p:nvPr/>
        </p:nvSpPr>
        <p:spPr>
          <a:xfrm flipH="1">
            <a:off x="9270728" y="3918844"/>
            <a:ext cx="2232498" cy="900631"/>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Los datos impulsan el aprendizaje y la mejora.</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623" name="Google Shape;1623;p39"/>
          <p:cNvGrpSpPr/>
          <p:nvPr/>
        </p:nvGrpSpPr>
        <p:grpSpPr>
          <a:xfrm>
            <a:off x="10752228" y="582319"/>
            <a:ext cx="1501995" cy="883506"/>
            <a:chOff x="708799" y="582319"/>
            <a:chExt cx="1501995" cy="883506"/>
          </a:xfrm>
        </p:grpSpPr>
        <p:cxnSp>
          <p:nvCxnSpPr>
            <p:cNvPr id="1624" name="Google Shape;1624;p39"/>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625" name="Google Shape;1625;p39"/>
            <p:cNvGrpSpPr/>
            <p:nvPr/>
          </p:nvGrpSpPr>
          <p:grpSpPr>
            <a:xfrm>
              <a:off x="708799" y="582319"/>
              <a:ext cx="740095" cy="883506"/>
              <a:chOff x="4051865" y="5165558"/>
              <a:chExt cx="946855" cy="1130329"/>
            </a:xfrm>
          </p:grpSpPr>
          <p:sp>
            <p:nvSpPr>
              <p:cNvPr id="1626" name="Google Shape;1626;p39"/>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27" name="Google Shape;1627;p39"/>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628" name="Google Shape;1628;p39"/>
          <p:cNvGrpSpPr/>
          <p:nvPr/>
        </p:nvGrpSpPr>
        <p:grpSpPr>
          <a:xfrm>
            <a:off x="10752228" y="3200737"/>
            <a:ext cx="1467271" cy="880235"/>
            <a:chOff x="708799" y="582325"/>
            <a:chExt cx="1467271" cy="880235"/>
          </a:xfrm>
        </p:grpSpPr>
        <p:cxnSp>
          <p:nvCxnSpPr>
            <p:cNvPr id="1629" name="Google Shape;1629;p39"/>
            <p:cNvCxnSpPr/>
            <p:nvPr/>
          </p:nvCxnSpPr>
          <p:spPr>
            <a:xfrm rot="10800000">
              <a:off x="1320800" y="951782"/>
              <a:ext cx="855270" cy="0"/>
            </a:xfrm>
            <a:prstGeom prst="straightConnector1">
              <a:avLst/>
            </a:prstGeom>
            <a:noFill/>
            <a:ln cap="flat" cmpd="sng" w="25400">
              <a:solidFill>
                <a:srgbClr val="62A844"/>
              </a:solidFill>
              <a:prstDash val="dot"/>
              <a:miter lim="8000"/>
              <a:headEnd len="sm" w="sm" type="none"/>
              <a:tailEnd len="sm" w="sm" type="none"/>
            </a:ln>
          </p:spPr>
        </p:cxnSp>
        <p:grpSp>
          <p:nvGrpSpPr>
            <p:cNvPr id="1630" name="Google Shape;1630;p39"/>
            <p:cNvGrpSpPr/>
            <p:nvPr/>
          </p:nvGrpSpPr>
          <p:grpSpPr>
            <a:xfrm>
              <a:off x="708799" y="582325"/>
              <a:ext cx="740095" cy="880235"/>
              <a:chOff x="4051865" y="5165558"/>
              <a:chExt cx="946855" cy="1126143"/>
            </a:xfrm>
          </p:grpSpPr>
          <p:sp>
            <p:nvSpPr>
              <p:cNvPr id="1631" name="Google Shape;1631;p39"/>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32" name="Google Shape;1632;p39"/>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1633" name="Google Shape;1633;p39"/>
          <p:cNvSpPr txBox="1"/>
          <p:nvPr/>
        </p:nvSpPr>
        <p:spPr>
          <a:xfrm>
            <a:off x="8535732" y="5287509"/>
            <a:ext cx="2868300" cy="16932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Mide lo que importa, revísalo periódicamente y actúa en función de lo que aprendas.</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sp>
        <p:nvSpPr>
          <p:cNvPr id="1638" name="Google Shape;1638;p40"/>
          <p:cNvSpPr/>
          <p:nvPr/>
        </p:nvSpPr>
        <p:spPr>
          <a:xfrm>
            <a:off x="7177472" y="1"/>
            <a:ext cx="4225633" cy="6862634"/>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9" name="Google Shape;1639;p40"/>
          <p:cNvSpPr txBox="1"/>
          <p:nvPr/>
        </p:nvSpPr>
        <p:spPr>
          <a:xfrm>
            <a:off x="586946" y="5718181"/>
            <a:ext cx="6676138"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262626"/>
                </a:solidFill>
                <a:latin typeface="Calibri"/>
                <a:ea typeface="Calibri"/>
                <a:cs typeface="Calibri"/>
                <a:sym typeface="Calibri"/>
              </a:rPr>
              <a:t>Fuente</a:t>
            </a:r>
            <a:r>
              <a:rPr lang="en-US" sz="1600">
                <a:solidFill>
                  <a:srgbClr val="262626"/>
                </a:solidFill>
                <a:latin typeface="Calibri"/>
                <a:ea typeface="Calibri"/>
                <a:cs typeface="Calibri"/>
                <a:sym typeface="Calibri"/>
              </a:rPr>
              <a:t>:</a:t>
            </a:r>
            <a:r>
              <a:rPr lang="en-US" sz="1600" u="sng">
                <a:solidFill>
                  <a:srgbClr val="262626"/>
                </a:solidFill>
                <a:latin typeface="Calibri"/>
                <a:ea typeface="Calibri"/>
                <a:cs typeface="Calibri"/>
                <a:sym typeface="Calibri"/>
                <a:hlinkClick r:id="rId3">
                  <a:extLst>
                    <a:ext uri="{A12FA001-AC4F-418D-AE19-62706E023703}">
                      <ahyp:hlinkClr val="tx"/>
                    </a:ext>
                  </a:extLst>
                </a:hlinkClick>
              </a:rPr>
              <a:t> https://www.epa.ie/media/epa-2020/monitoring-amp-assessment/circular-economy/Food-waste-in-Full-Service-Restaurants-v3.pdf</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p:txBody>
      </p:sp>
      <p:sp>
        <p:nvSpPr>
          <p:cNvPr id="1640" name="Google Shape;1640;p40"/>
          <p:cNvSpPr txBox="1"/>
          <p:nvPr/>
        </p:nvSpPr>
        <p:spPr>
          <a:xfrm>
            <a:off x="429114" y="525832"/>
            <a:ext cx="692921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Lecturas adicionales y retos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641" name="Google Shape;1641;p40"/>
          <p:cNvCxnSpPr/>
          <p:nvPr/>
        </p:nvCxnSpPr>
        <p:spPr>
          <a:xfrm>
            <a:off x="0" y="1275808"/>
            <a:ext cx="6373906" cy="0"/>
          </a:xfrm>
          <a:prstGeom prst="straightConnector1">
            <a:avLst/>
          </a:prstGeom>
          <a:noFill/>
          <a:ln cap="flat" cmpd="sng" w="34925">
            <a:solidFill>
              <a:srgbClr val="62A844"/>
            </a:solidFill>
            <a:prstDash val="dot"/>
            <a:miter lim="8000"/>
            <a:headEnd len="sm" w="sm" type="none"/>
            <a:tailEnd len="sm" w="sm" type="none"/>
          </a:ln>
        </p:spPr>
      </p:cxnSp>
      <p:sp>
        <p:nvSpPr>
          <p:cNvPr id="1642" name="Google Shape;1642;p40"/>
          <p:cNvSpPr/>
          <p:nvPr/>
        </p:nvSpPr>
        <p:spPr>
          <a:xfrm flipH="1">
            <a:off x="586945" y="1690062"/>
            <a:ext cx="5370101"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289AE"/>
                </a:solidFill>
                <a:latin typeface="Calibri"/>
                <a:ea typeface="Calibri"/>
                <a:cs typeface="Calibri"/>
                <a:sym typeface="Calibri"/>
              </a:rPr>
              <a:t>Un ejemplo útil para el control de la hostelería es </a:t>
            </a:r>
            <a:r>
              <a:rPr b="1" lang="en-US" sz="2000">
                <a:solidFill>
                  <a:srgbClr val="0289AE"/>
                </a:solidFill>
                <a:latin typeface="Calibri"/>
                <a:ea typeface="Calibri"/>
                <a:cs typeface="Calibri"/>
                <a:sym typeface="Calibri"/>
              </a:rPr>
              <a:t>el desperdicio de comida por comensal</a:t>
            </a:r>
            <a:r>
              <a:rPr lang="en-US" sz="2000">
                <a:solidFill>
                  <a:srgbClr val="0289AE"/>
                </a:solidFill>
                <a:latin typeface="Calibri"/>
                <a:ea typeface="Calibri"/>
                <a:cs typeface="Calibri"/>
                <a:sym typeface="Calibri"/>
              </a:rPr>
              <a:t>. Medirlo ayuda a reducir el desperdicio cuando:</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se realiza un seguimiento periódico</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se revisan los resultados</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se ajustan los menús, las previsiones y las prácticas de servicio</a:t>
            </a:r>
            <a:endParaRPr/>
          </a:p>
          <a:p>
            <a:pPr indent="0" lvl="0" marL="0" marR="0" rtl="0" algn="l">
              <a:spcBef>
                <a:spcPts val="0"/>
              </a:spcBef>
              <a:spcAft>
                <a:spcPts val="0"/>
              </a:spcAft>
              <a:buNone/>
            </a:pPr>
            <a:r>
              <a:t/>
            </a:r>
            <a:endParaRPr b="1"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Crear una hoja de cálculo</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Queremos supervisar…</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Lo mediremos mediante…</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 persona responsable es…</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Lo revisaremos cada…</a:t>
            </a:r>
            <a:endParaRPr/>
          </a:p>
        </p:txBody>
      </p:sp>
      <p:pic>
        <p:nvPicPr>
          <p:cNvPr id="1643" name="Google Shape;1643;p40"/>
          <p:cNvPicPr preferRelativeResize="0"/>
          <p:nvPr/>
        </p:nvPicPr>
        <p:blipFill>
          <a:blip r:embed="rId4">
            <a:alphaModFix/>
          </a:blip>
          <a:stretch>
            <a:fillRect/>
          </a:stretch>
        </p:blipFill>
        <p:spPr>
          <a:xfrm>
            <a:off x="7909675" y="-176750"/>
            <a:ext cx="4499274" cy="2860725"/>
          </a:xfrm>
          <a:prstGeom prst="rect">
            <a:avLst/>
          </a:prstGeom>
          <a:noFill/>
          <a:ln>
            <a:noFill/>
          </a:ln>
        </p:spPr>
      </p:pic>
      <p:pic>
        <p:nvPicPr>
          <p:cNvPr descr="The image is a factsheet highlighting the significant issue of food waste in Irish full-service restaurants, estimating an annual waste of 250,000 tonnes, costing ￢ﾂﾬ115 million, and offering benchmarks and strategies for reducing food waste.&#10;&#10;KI-generierte Inhalte können fehlerhaft sein." id="1644" name="Google Shape;1644;p40"/>
          <p:cNvPicPr preferRelativeResize="0"/>
          <p:nvPr/>
        </p:nvPicPr>
        <p:blipFill rotWithShape="1">
          <a:blip r:embed="rId5">
            <a:alphaModFix/>
          </a:blip>
          <a:srcRect b="0" l="0" r="0" t="0"/>
          <a:stretch/>
        </p:blipFill>
        <p:spPr>
          <a:xfrm rot="-511795">
            <a:off x="6803128" y="656208"/>
            <a:ext cx="2617778" cy="3693448"/>
          </a:xfrm>
          <a:prstGeom prst="rect">
            <a:avLst/>
          </a:prstGeom>
          <a:noFill/>
          <a:ln cap="flat" cmpd="sng" w="9525">
            <a:solidFill>
              <a:srgbClr val="262626"/>
            </a:solidFill>
            <a:prstDash val="solid"/>
            <a:round/>
            <a:headEnd len="sm" w="sm" type="none"/>
            <a:tailEnd len="sm" w="sm" type="none"/>
          </a:ln>
          <a:effectLst>
            <a:outerShdw blurRad="50800" rotWithShape="0" algn="tl" dir="2700000" dist="38100">
              <a:srgbClr val="000000">
                <a:alpha val="40000"/>
              </a:srgbClr>
            </a:outerShdw>
          </a:effectLst>
        </p:spPr>
      </p:pic>
      <p:pic>
        <p:nvPicPr>
          <p:cNvPr descr="The image illustrates the various sources of food waste in full-service restaurants, highlighting plate waste (41%) and preparation waste as primary contributors, with a focus on strategies to reduce waste through better portion control and improved preparation practices.&#10;&#10;KI-generierte Inhalte können fehlerhaft sein." id="1645" name="Google Shape;1645;p40"/>
          <p:cNvPicPr preferRelativeResize="0"/>
          <p:nvPr/>
        </p:nvPicPr>
        <p:blipFill rotWithShape="1">
          <a:blip r:embed="rId6">
            <a:alphaModFix/>
          </a:blip>
          <a:srcRect b="0" l="0" r="0" t="0"/>
          <a:stretch/>
        </p:blipFill>
        <p:spPr>
          <a:xfrm rot="511817">
            <a:off x="8840241" y="2676653"/>
            <a:ext cx="2617778" cy="3693448"/>
          </a:xfrm>
          <a:prstGeom prst="rect">
            <a:avLst/>
          </a:prstGeom>
          <a:noFill/>
          <a:ln cap="flat" cmpd="sng" w="9525">
            <a:solidFill>
              <a:srgbClr val="262626"/>
            </a:solidFill>
            <a:prstDash val="solid"/>
            <a:round/>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0" name="Shape 1650"/>
        <p:cNvGrpSpPr/>
        <p:nvPr/>
      </p:nvGrpSpPr>
      <p:grpSpPr>
        <a:xfrm>
          <a:off x="0" y="0"/>
          <a:ext cx="0" cy="0"/>
          <a:chOff x="0" y="0"/>
          <a:chExt cx="0" cy="0"/>
        </a:xfrm>
      </p:grpSpPr>
      <p:sp>
        <p:nvSpPr>
          <p:cNvPr id="1651" name="Google Shape;1651;p41"/>
          <p:cNvSpPr txBox="1"/>
          <p:nvPr>
            <p:ph idx="2" type="body"/>
          </p:nvPr>
        </p:nvSpPr>
        <p:spPr>
          <a:xfrm>
            <a:off x="660160" y="15603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04</a:t>
            </a:r>
            <a:endParaRPr/>
          </a:p>
        </p:txBody>
      </p:sp>
      <p:pic>
        <p:nvPicPr>
          <p:cNvPr id="1652" name="Google Shape;1652;p41"/>
          <p:cNvPicPr preferRelativeResize="0"/>
          <p:nvPr/>
        </p:nvPicPr>
        <p:blipFill>
          <a:blip r:embed="rId3">
            <a:alphaModFix/>
          </a:blip>
          <a:stretch>
            <a:fillRect/>
          </a:stretch>
        </p:blipFill>
        <p:spPr>
          <a:xfrm>
            <a:off x="3756025" y="564150"/>
            <a:ext cx="8456499" cy="5672225"/>
          </a:xfrm>
          <a:prstGeom prst="rect">
            <a:avLst/>
          </a:prstGeom>
          <a:noFill/>
          <a:ln>
            <a:noFill/>
          </a:ln>
        </p:spPr>
      </p:pic>
      <p:sp>
        <p:nvSpPr>
          <p:cNvPr id="1653" name="Google Shape;1653;p41"/>
          <p:cNvSpPr txBox="1"/>
          <p:nvPr>
            <p:ph idx="1" type="body"/>
          </p:nvPr>
        </p:nvSpPr>
        <p:spPr>
          <a:xfrm>
            <a:off x="4106344" y="988800"/>
            <a:ext cx="7096800" cy="4711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3333"/>
              </a:lnSpc>
              <a:spcBef>
                <a:spcPts val="0"/>
              </a:spcBef>
              <a:spcAft>
                <a:spcPts val="0"/>
              </a:spcAft>
              <a:buClr>
                <a:schemeClr val="lt1"/>
              </a:buClr>
              <a:buSzPct val="100000"/>
              <a:buNone/>
            </a:pPr>
            <a:r>
              <a:rPr b="1" lang="en-US"/>
              <a:t>Comportamiento, responsabilidad y cultura de equipo</a:t>
            </a:r>
            <a:endParaRPr/>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rPr lang="en-US" sz="2400"/>
              <a:t>Cómo los hábitos, el liderazgo y la comunicación dan forma a unas operaciones sostenibles. Para explorar cómo los equipos del sector hotelero y de la restauración crean prácticas de sostenibilidad duraderas a través del ejemplo, unas expectativas claras y la responsabilidad compartida.</a:t>
            </a:r>
            <a:endParaRPr/>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8" name="Shape 1658"/>
        <p:cNvGrpSpPr/>
        <p:nvPr/>
      </p:nvGrpSpPr>
      <p:grpSpPr>
        <a:xfrm>
          <a:off x="0" y="0"/>
          <a:ext cx="0" cy="0"/>
          <a:chOff x="0" y="0"/>
          <a:chExt cx="0" cy="0"/>
        </a:xfrm>
      </p:grpSpPr>
      <p:pic>
        <p:nvPicPr>
          <p:cNvPr id="1659" name="Google Shape;1659;p42"/>
          <p:cNvPicPr preferRelativeResize="0"/>
          <p:nvPr/>
        </p:nvPicPr>
        <p:blipFill rotWithShape="1">
          <a:blip r:embed="rId3">
            <a:alphaModFix/>
          </a:blip>
          <a:srcRect b="0" l="0" r="0" t="0"/>
          <a:stretch/>
        </p:blipFill>
        <p:spPr>
          <a:xfrm>
            <a:off x="6748041" y="1507979"/>
            <a:ext cx="5128439" cy="3842041"/>
          </a:xfrm>
          <a:prstGeom prst="rect">
            <a:avLst/>
          </a:prstGeom>
          <a:noFill/>
          <a:ln>
            <a:noFill/>
          </a:ln>
        </p:spPr>
      </p:pic>
      <p:sp>
        <p:nvSpPr>
          <p:cNvPr id="1660" name="Google Shape;1660;p42"/>
          <p:cNvSpPr txBox="1"/>
          <p:nvPr/>
        </p:nvSpPr>
        <p:spPr>
          <a:xfrm>
            <a:off x="429114" y="525832"/>
            <a:ext cx="1040398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son importantes el comportamiento y la cultura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1661" name="Google Shape;1661;p42"/>
          <p:cNvCxnSpPr/>
          <p:nvPr/>
        </p:nvCxnSpPr>
        <p:spPr>
          <a:xfrm>
            <a:off x="0" y="1275808"/>
            <a:ext cx="7257615" cy="0"/>
          </a:xfrm>
          <a:prstGeom prst="straightConnector1">
            <a:avLst/>
          </a:prstGeom>
          <a:noFill/>
          <a:ln cap="flat" cmpd="sng" w="34925">
            <a:solidFill>
              <a:srgbClr val="62A844"/>
            </a:solidFill>
            <a:prstDash val="dot"/>
            <a:miter lim="8000"/>
            <a:headEnd len="sm" w="sm" type="none"/>
            <a:tailEnd len="sm" w="sm" type="none"/>
          </a:ln>
        </p:spPr>
      </p:cxnSp>
      <p:sp>
        <p:nvSpPr>
          <p:cNvPr id="1662" name="Google Shape;1662;p42"/>
          <p:cNvSpPr/>
          <p:nvPr/>
        </p:nvSpPr>
        <p:spPr>
          <a:xfrm flipH="1">
            <a:off x="586946" y="1641270"/>
            <a:ext cx="6161095"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rgbClr val="262626"/>
                </a:solidFill>
                <a:latin typeface="Calibri"/>
                <a:ea typeface="Calibri"/>
                <a:cs typeface="Calibri"/>
                <a:sym typeface="Calibri"/>
              </a:rPr>
              <a:t>Muchos fracasos en materia de sostenibilidad se deben a los hábitos, la supervisión y los traspasos de responsabilidades; la concienciación por sí sola rara vez los soluciona.</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Se producen debido 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hábitos bajo presión de tiempo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expectativas poco claras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una supervisión inconsistente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 traspaso deficiente entre turnos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sensación de que la sostenibilidad es cosa de «otros»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La cultura se hace visible en pequeños momentos: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equipo informa del desperdicio?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¿Alguien cuestiona la sobreproducción?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¿Son las comprobaciones de apagado algo habitual u opcional?</a:t>
            </a:r>
            <a:endParaRPr/>
          </a:p>
        </p:txBody>
      </p:sp>
      <p:sp>
        <p:nvSpPr>
          <p:cNvPr id="1663" name="Google Shape;1663;p42"/>
          <p:cNvSpPr txBox="1"/>
          <p:nvPr/>
        </p:nvSpPr>
        <p:spPr>
          <a:xfrm>
            <a:off x="7981058" y="5127311"/>
            <a:ext cx="3455665"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000">
                <a:solidFill>
                  <a:srgbClr val="62A844"/>
                </a:solidFill>
                <a:latin typeface="Calibri"/>
                <a:ea typeface="Calibri"/>
                <a:cs typeface="Calibri"/>
                <a:sym typeface="Calibri"/>
              </a:rPr>
              <a:t>Una buena cultura y la implicación facilitan las acciones correctas.</a:t>
            </a:r>
            <a:endParaRPr sz="2000">
              <a:solidFill>
                <a:srgbClr val="62A844"/>
              </a:solidFill>
              <a:latin typeface="Calibri"/>
              <a:ea typeface="Calibri"/>
              <a:cs typeface="Calibri"/>
              <a:sym typeface="Calibri"/>
            </a:endParaRPr>
          </a:p>
        </p:txBody>
      </p:sp>
      <p:sp>
        <p:nvSpPr>
          <p:cNvPr id="1664" name="Google Shape;1664;p42"/>
          <p:cNvSpPr/>
          <p:nvPr/>
        </p:nvSpPr>
        <p:spPr>
          <a:xfrm>
            <a:off x="7224000" y="6179168"/>
            <a:ext cx="421272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65" name="Google Shape;1665;p42"/>
          <p:cNvSpPr txBox="1"/>
          <p:nvPr/>
        </p:nvSpPr>
        <p:spPr>
          <a:xfrm>
            <a:off x="7350000" y="6242446"/>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666" name="Google Shape;1666;p42"/>
          <p:cNvSpPr txBox="1"/>
          <p:nvPr/>
        </p:nvSpPr>
        <p:spPr>
          <a:xfrm>
            <a:off x="8106001" y="624244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667" name="Google Shape;1667;p42"/>
          <p:cNvSpPr txBox="1"/>
          <p:nvPr/>
        </p:nvSpPr>
        <p:spPr>
          <a:xfrm>
            <a:off x="8700000" y="6242446"/>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43"/>
          <p:cNvSpPr/>
          <p:nvPr/>
        </p:nvSpPr>
        <p:spPr>
          <a:xfrm>
            <a:off x="4851825" y="1758262"/>
            <a:ext cx="2488350" cy="3848773"/>
          </a:xfrm>
          <a:prstGeom prst="leftRightArrow">
            <a:avLst>
              <a:gd fmla="val 100000" name="adj1"/>
              <a:gd fmla="val 12406" name="adj2"/>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3" name="Google Shape;1673;p43"/>
          <p:cNvSpPr/>
          <p:nvPr/>
        </p:nvSpPr>
        <p:spPr>
          <a:xfrm>
            <a:off x="7002558" y="1502227"/>
            <a:ext cx="4516355" cy="4360842"/>
          </a:xfrm>
          <a:prstGeom prst="chevron">
            <a:avLst>
              <a:gd fmla="val 8447" name="adj"/>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674" name="Google Shape;1674;p43"/>
          <p:cNvSpPr/>
          <p:nvPr/>
        </p:nvSpPr>
        <p:spPr>
          <a:xfrm flipH="1">
            <a:off x="946241" y="1489775"/>
            <a:ext cx="4243200" cy="4360800"/>
          </a:xfrm>
          <a:prstGeom prst="chevron">
            <a:avLst>
              <a:gd fmla="val 8447" name="adj"/>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675" name="Google Shape;1675;p43"/>
          <p:cNvSpPr/>
          <p:nvPr/>
        </p:nvSpPr>
        <p:spPr>
          <a:xfrm>
            <a:off x="4997683" y="3046509"/>
            <a:ext cx="2144478" cy="1333698"/>
          </a:xfrm>
          <a:prstGeom prst="rect">
            <a:avLst/>
          </a:prstGeom>
          <a:noFill/>
          <a:ln>
            <a:noFill/>
          </a:ln>
        </p:spPr>
        <p:txBody>
          <a:bodyPr anchorCtr="0" anchor="ctr" bIns="0" lIns="0" spcFirstLastPara="1" rIns="0" wrap="square" tIns="0">
            <a:spAutoFit/>
          </a:bodyPr>
          <a:lstStyle/>
          <a:p>
            <a:pPr indent="0" lvl="0" marL="0" marR="0" rtl="0" algn="ctr">
              <a:lnSpc>
                <a:spcPct val="99230"/>
              </a:lnSpc>
              <a:spcBef>
                <a:spcPts val="0"/>
              </a:spcBef>
              <a:spcAft>
                <a:spcPts val="0"/>
              </a:spcAft>
              <a:buNone/>
            </a:pPr>
            <a:r>
              <a:rPr b="1" lang="en-US" sz="2600">
                <a:solidFill>
                  <a:schemeClr val="lt1"/>
                </a:solidFill>
                <a:latin typeface="Calibri"/>
                <a:ea typeface="Calibri"/>
                <a:cs typeface="Calibri"/>
                <a:sym typeface="Calibri"/>
              </a:rPr>
              <a:t>Factores impulsores y obstáculos o hábitos sostenibles </a:t>
            </a:r>
            <a:endParaRPr/>
          </a:p>
          <a:p>
            <a:pPr indent="0" lvl="0" marL="0" marR="0" rtl="0" algn="ctr">
              <a:lnSpc>
                <a:spcPct val="99230"/>
              </a:lnSpc>
              <a:spcBef>
                <a:spcPts val="0"/>
              </a:spcBef>
              <a:spcAft>
                <a:spcPts val="0"/>
              </a:spcAft>
              <a:buNone/>
            </a:pPr>
            <a:r>
              <a:rPr b="1" lang="en-US" sz="2600">
                <a:solidFill>
                  <a:schemeClr val="lt1"/>
                </a:solidFill>
                <a:latin typeface="Calibri"/>
                <a:ea typeface="Calibri"/>
                <a:cs typeface="Calibri"/>
                <a:sym typeface="Calibri"/>
              </a:rPr>
              <a:t>hábitos</a:t>
            </a:r>
            <a:endParaRPr/>
          </a:p>
        </p:txBody>
      </p:sp>
      <p:grpSp>
        <p:nvGrpSpPr>
          <p:cNvPr id="1676" name="Google Shape;1676;p43"/>
          <p:cNvGrpSpPr/>
          <p:nvPr/>
        </p:nvGrpSpPr>
        <p:grpSpPr>
          <a:xfrm>
            <a:off x="2205342" y="2142957"/>
            <a:ext cx="1438219" cy="1519929"/>
            <a:chOff x="-7117215" y="3443844"/>
            <a:chExt cx="886026" cy="886026"/>
          </a:xfrm>
        </p:grpSpPr>
        <p:sp>
          <p:nvSpPr>
            <p:cNvPr id="1677" name="Google Shape;1677;p43"/>
            <p:cNvSpPr/>
            <p:nvPr/>
          </p:nvSpPr>
          <p:spPr>
            <a:xfrm>
              <a:off x="-7117215" y="3443844"/>
              <a:ext cx="886026" cy="886026"/>
            </a:xfrm>
            <a:prstGeom prst="ellipse">
              <a:avLst/>
            </a:prstGeom>
            <a:gradFill>
              <a:gsLst>
                <a:gs pos="0">
                  <a:srgbClr val="FFFFFF">
                    <a:alpha val="0"/>
                  </a:srgbClr>
                </a:gs>
                <a:gs pos="100000">
                  <a:srgbClr val="FFFFFF">
                    <a:alpha val="36078"/>
                  </a:srgbClr>
                </a:gs>
              </a:gsLst>
              <a:lin ang="7200000" scaled="0"/>
            </a:gradFill>
            <a:ln>
              <a:noFill/>
            </a:ln>
            <a:effectLst>
              <a:outerShdw blurRad="63500" sx="102000" rotWithShape="0" algn="ctr" sy="102000">
                <a:srgbClr val="000000">
                  <a:alpha val="65882"/>
                </a:srgbClr>
              </a:outerShdw>
            </a:effectLst>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lt1"/>
                </a:solidFill>
                <a:latin typeface="Calibri"/>
                <a:ea typeface="Calibri"/>
                <a:cs typeface="Calibri"/>
                <a:sym typeface="Calibri"/>
              </a:endParaRPr>
            </a:p>
          </p:txBody>
        </p:sp>
        <p:sp>
          <p:nvSpPr>
            <p:cNvPr id="1678" name="Google Shape;1678;p43"/>
            <p:cNvSpPr/>
            <p:nvPr/>
          </p:nvSpPr>
          <p:spPr>
            <a:xfrm>
              <a:off x="-7037357" y="3523702"/>
              <a:ext cx="726311" cy="72631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679" name="Google Shape;1679;p43"/>
          <p:cNvGrpSpPr/>
          <p:nvPr/>
        </p:nvGrpSpPr>
        <p:grpSpPr>
          <a:xfrm>
            <a:off x="8678065" y="2142957"/>
            <a:ext cx="1438219" cy="1519929"/>
            <a:chOff x="-7117215" y="3443844"/>
            <a:chExt cx="886026" cy="886026"/>
          </a:xfrm>
        </p:grpSpPr>
        <p:sp>
          <p:nvSpPr>
            <p:cNvPr id="1680" name="Google Shape;1680;p43"/>
            <p:cNvSpPr/>
            <p:nvPr/>
          </p:nvSpPr>
          <p:spPr>
            <a:xfrm>
              <a:off x="-7117215" y="3443844"/>
              <a:ext cx="886026" cy="886026"/>
            </a:xfrm>
            <a:prstGeom prst="ellipse">
              <a:avLst/>
            </a:prstGeom>
            <a:gradFill>
              <a:gsLst>
                <a:gs pos="0">
                  <a:srgbClr val="FFFFFF">
                    <a:alpha val="0"/>
                  </a:srgbClr>
                </a:gs>
                <a:gs pos="100000">
                  <a:srgbClr val="FFFFFF">
                    <a:alpha val="36078"/>
                  </a:srgbClr>
                </a:gs>
              </a:gsLst>
              <a:lin ang="7200000" scaled="0"/>
            </a:gradFill>
            <a:ln>
              <a:noFill/>
            </a:ln>
            <a:effectLst>
              <a:outerShdw blurRad="63500" sx="102000" rotWithShape="0" algn="ctr" sy="102000">
                <a:srgbClr val="000000">
                  <a:alpha val="65882"/>
                </a:srgbClr>
              </a:outerShdw>
            </a:effectLst>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lt1"/>
                </a:solidFill>
                <a:latin typeface="Calibri"/>
                <a:ea typeface="Calibri"/>
                <a:cs typeface="Calibri"/>
                <a:sym typeface="Calibri"/>
              </a:endParaRPr>
            </a:p>
          </p:txBody>
        </p:sp>
        <p:sp>
          <p:nvSpPr>
            <p:cNvPr id="1681" name="Google Shape;1681;p43"/>
            <p:cNvSpPr/>
            <p:nvPr/>
          </p:nvSpPr>
          <p:spPr>
            <a:xfrm>
              <a:off x="-7037357" y="3523702"/>
              <a:ext cx="726311" cy="72631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682" name="Google Shape;1682;p43"/>
          <p:cNvSpPr/>
          <p:nvPr/>
        </p:nvSpPr>
        <p:spPr>
          <a:xfrm>
            <a:off x="2677153" y="2750583"/>
            <a:ext cx="494595" cy="447114"/>
          </a:xfrm>
          <a:custGeom>
            <a:rect b="b" l="l" r="r" t="t"/>
            <a:pathLst>
              <a:path extrusionOk="0" h="224" w="248">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48"/>
                </a:moveTo>
                <a:cubicBezTo>
                  <a:pt x="103" y="48"/>
                  <a:pt x="106" y="49"/>
                  <a:pt x="108" y="52"/>
                </a:cubicBezTo>
                <a:cubicBezTo>
                  <a:pt x="124" y="67"/>
                  <a:pt x="124" y="67"/>
                  <a:pt x="124" y="67"/>
                </a:cubicBezTo>
                <a:cubicBezTo>
                  <a:pt x="140" y="52"/>
                  <a:pt x="140" y="52"/>
                  <a:pt x="140" y="52"/>
                </a:cubicBezTo>
                <a:cubicBezTo>
                  <a:pt x="142" y="49"/>
                  <a:pt x="145" y="48"/>
                  <a:pt x="148" y="48"/>
                </a:cubicBezTo>
                <a:cubicBezTo>
                  <a:pt x="155" y="48"/>
                  <a:pt x="160" y="53"/>
                  <a:pt x="160" y="60"/>
                </a:cubicBezTo>
                <a:cubicBezTo>
                  <a:pt x="160" y="63"/>
                  <a:pt x="159" y="66"/>
                  <a:pt x="156" y="68"/>
                </a:cubicBezTo>
                <a:cubicBezTo>
                  <a:pt x="141" y="84"/>
                  <a:pt x="141" y="84"/>
                  <a:pt x="141" y="84"/>
                </a:cubicBezTo>
                <a:cubicBezTo>
                  <a:pt x="156" y="100"/>
                  <a:pt x="156" y="100"/>
                  <a:pt x="156" y="100"/>
                </a:cubicBezTo>
                <a:cubicBezTo>
                  <a:pt x="159" y="102"/>
                  <a:pt x="160" y="105"/>
                  <a:pt x="160" y="108"/>
                </a:cubicBezTo>
                <a:cubicBezTo>
                  <a:pt x="160" y="115"/>
                  <a:pt x="155" y="120"/>
                  <a:pt x="148" y="120"/>
                </a:cubicBezTo>
                <a:cubicBezTo>
                  <a:pt x="145" y="120"/>
                  <a:pt x="142" y="119"/>
                  <a:pt x="140" y="116"/>
                </a:cubicBezTo>
                <a:cubicBezTo>
                  <a:pt x="124" y="101"/>
                  <a:pt x="124" y="101"/>
                  <a:pt x="124" y="101"/>
                </a:cubicBezTo>
                <a:cubicBezTo>
                  <a:pt x="108" y="116"/>
                  <a:pt x="108" y="116"/>
                  <a:pt x="108" y="116"/>
                </a:cubicBezTo>
                <a:cubicBezTo>
                  <a:pt x="106" y="119"/>
                  <a:pt x="103" y="120"/>
                  <a:pt x="100" y="120"/>
                </a:cubicBezTo>
                <a:cubicBezTo>
                  <a:pt x="93" y="120"/>
                  <a:pt x="88" y="115"/>
                  <a:pt x="88" y="108"/>
                </a:cubicBezTo>
                <a:cubicBezTo>
                  <a:pt x="88" y="105"/>
                  <a:pt x="89" y="102"/>
                  <a:pt x="92" y="100"/>
                </a:cubicBezTo>
                <a:cubicBezTo>
                  <a:pt x="107" y="84"/>
                  <a:pt x="107" y="84"/>
                  <a:pt x="107" y="84"/>
                </a:cubicBezTo>
                <a:cubicBezTo>
                  <a:pt x="92" y="68"/>
                  <a:pt x="92" y="68"/>
                  <a:pt x="92" y="68"/>
                </a:cubicBezTo>
                <a:cubicBezTo>
                  <a:pt x="89" y="66"/>
                  <a:pt x="88" y="63"/>
                  <a:pt x="88" y="60"/>
                </a:cubicBezTo>
                <a:cubicBezTo>
                  <a:pt x="88" y="53"/>
                  <a:pt x="93" y="48"/>
                  <a:pt x="100" y="48"/>
                </a:cubicBezTo>
              </a:path>
            </a:pathLst>
          </a:custGeom>
          <a:solidFill>
            <a:srgbClr val="06677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83" name="Google Shape;1683;p43"/>
          <p:cNvSpPr/>
          <p:nvPr/>
        </p:nvSpPr>
        <p:spPr>
          <a:xfrm>
            <a:off x="9151858" y="2788041"/>
            <a:ext cx="492616" cy="447114"/>
          </a:xfrm>
          <a:custGeom>
            <a:rect b="b" l="l" r="r" t="t"/>
            <a:pathLst>
              <a:path extrusionOk="0" h="224" w="248">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rgbClr val="3D824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84" name="Google Shape;1684;p43"/>
          <p:cNvSpPr/>
          <p:nvPr/>
        </p:nvSpPr>
        <p:spPr>
          <a:xfrm flipH="1">
            <a:off x="1452382" y="3893384"/>
            <a:ext cx="3579600" cy="1634700"/>
          </a:xfrm>
          <a:prstGeom prst="rect">
            <a:avLst/>
          </a:prstGeom>
          <a:noFill/>
          <a:ln>
            <a:noFill/>
          </a:ln>
        </p:spPr>
        <p:txBody>
          <a:bodyPr anchorCtr="0" anchor="t" bIns="45700" lIns="91425" spcFirstLastPara="1" rIns="91425" wrap="square" tIns="45700">
            <a:spAutoFit/>
          </a:bodyPr>
          <a:lstStyle/>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mensajes contradictorios</a:t>
            </a:r>
            <a:endParaRPr sz="13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cargas de trabajo poco realistas</a:t>
            </a:r>
            <a:endParaRPr sz="13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procedimientos confusos</a:t>
            </a:r>
            <a:endParaRPr sz="13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mal traspaso de turnos</a:t>
            </a:r>
            <a:endParaRPr sz="13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falta de seguimiento visible</a:t>
            </a:r>
            <a:endParaRPr sz="1300"/>
          </a:p>
        </p:txBody>
      </p:sp>
      <p:sp>
        <p:nvSpPr>
          <p:cNvPr id="1685" name="Google Shape;1685;p43"/>
          <p:cNvSpPr/>
          <p:nvPr/>
        </p:nvSpPr>
        <p:spPr>
          <a:xfrm flipH="1">
            <a:off x="7528875" y="3778225"/>
            <a:ext cx="3714300" cy="1378200"/>
          </a:xfrm>
          <a:prstGeom prst="rect">
            <a:avLst/>
          </a:prstGeom>
          <a:noFill/>
          <a:ln>
            <a:noFill/>
          </a:ln>
        </p:spPr>
        <p:txBody>
          <a:bodyPr anchorCtr="0" anchor="t" bIns="45700" lIns="91425" spcFirstLastPara="1" rIns="91425" wrap="square" tIns="45700">
            <a:spAutoFit/>
          </a:bodyPr>
          <a:lstStyle/>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rutinas simples</a:t>
            </a:r>
            <a:endParaRPr sz="19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liderazgo visible</a:t>
            </a:r>
            <a:endParaRPr sz="19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las herramientas adecuadas en el lugar adecuado</a:t>
            </a:r>
            <a:endParaRPr sz="19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refuerzo periódico</a:t>
            </a:r>
            <a:endParaRPr sz="1900"/>
          </a:p>
          <a:p>
            <a:pPr indent="-336550" lvl="0" marL="342900" marR="0" rtl="0" algn="l">
              <a:lnSpc>
                <a:spcPct val="100000"/>
              </a:lnSpc>
              <a:spcBef>
                <a:spcPts val="0"/>
              </a:spcBef>
              <a:spcAft>
                <a:spcPts val="0"/>
              </a:spcAft>
              <a:buClr>
                <a:schemeClr val="lt1"/>
              </a:buClr>
              <a:buSzPts val="1900"/>
              <a:buFont typeface="Arial"/>
              <a:buChar char="•"/>
            </a:pPr>
            <a:r>
              <a:rPr lang="en-US" sz="1900">
                <a:solidFill>
                  <a:schemeClr val="lt1"/>
                </a:solidFill>
                <a:latin typeface="Calibri"/>
                <a:ea typeface="Calibri"/>
                <a:cs typeface="Calibri"/>
                <a:sym typeface="Calibri"/>
              </a:rPr>
              <a:t>objetivos compartidos y retroalimentación</a:t>
            </a:r>
            <a:endParaRPr sz="1900"/>
          </a:p>
        </p:txBody>
      </p:sp>
      <p:sp>
        <p:nvSpPr>
          <p:cNvPr id="1686" name="Google Shape;1686;p43"/>
          <p:cNvSpPr txBox="1"/>
          <p:nvPr/>
        </p:nvSpPr>
        <p:spPr>
          <a:xfrm>
            <a:off x="1666839" y="388778"/>
            <a:ext cx="8449655" cy="1115438"/>
          </a:xfrm>
          <a:prstGeom prst="rect">
            <a:avLst/>
          </a:prstGeom>
          <a:noFill/>
          <a:ln>
            <a:noFill/>
          </a:ln>
        </p:spPr>
        <p:txBody>
          <a:bodyPr anchorCtr="0" anchor="t" bIns="45700" lIns="91425" spcFirstLastPara="1" rIns="91425" wrap="square" tIns="45700">
            <a:noAutofit/>
          </a:bodyPr>
          <a:lstStyle/>
          <a:p>
            <a:pPr indent="0" lvl="0" marL="0" marR="0" rtl="0" algn="ctr">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impulsa o frena los hábitos sostenibles</a:t>
            </a:r>
            <a:endParaRPr/>
          </a:p>
          <a:p>
            <a:pPr indent="0" lvl="0" marL="0" marR="0" rtl="0" algn="ctr">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ctr">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ctr">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1687" name="Google Shape;1687;p43"/>
          <p:cNvCxnSpPr/>
          <p:nvPr/>
        </p:nvCxnSpPr>
        <p:spPr>
          <a:xfrm>
            <a:off x="1452282" y="1138754"/>
            <a:ext cx="8878769" cy="0"/>
          </a:xfrm>
          <a:prstGeom prst="straightConnector1">
            <a:avLst/>
          </a:prstGeom>
          <a:noFill/>
          <a:ln cap="flat" cmpd="sng" w="34925">
            <a:solidFill>
              <a:srgbClr val="62A844"/>
            </a:solidFill>
            <a:prstDash val="dot"/>
            <a:miter lim="8000"/>
            <a:headEnd len="sm" w="sm" type="none"/>
            <a:tailEnd len="sm" w="sm" type="none"/>
          </a:ln>
        </p:spPr>
      </p:cxnSp>
      <p:sp>
        <p:nvSpPr>
          <p:cNvPr id="1688" name="Google Shape;1688;p43"/>
          <p:cNvSpPr/>
          <p:nvPr/>
        </p:nvSpPr>
        <p:spPr>
          <a:xfrm>
            <a:off x="7224000" y="6179168"/>
            <a:ext cx="421272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89" name="Google Shape;1689;p43"/>
          <p:cNvSpPr txBox="1"/>
          <p:nvPr/>
        </p:nvSpPr>
        <p:spPr>
          <a:xfrm>
            <a:off x="7340175" y="6150071"/>
            <a:ext cx="756000" cy="4002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300">
                <a:solidFill>
                  <a:srgbClr val="0289AE"/>
                </a:solidFill>
                <a:latin typeface="Calibri"/>
                <a:ea typeface="Calibri"/>
                <a:cs typeface="Calibri"/>
                <a:sym typeface="Calibri"/>
              </a:rPr>
              <a:t>Véase también ›</a:t>
            </a:r>
            <a:endParaRPr sz="1300"/>
          </a:p>
        </p:txBody>
      </p:sp>
      <p:sp>
        <p:nvSpPr>
          <p:cNvPr id="1690" name="Google Shape;1690;p43"/>
          <p:cNvSpPr txBox="1"/>
          <p:nvPr/>
        </p:nvSpPr>
        <p:spPr>
          <a:xfrm>
            <a:off x="8106001" y="624244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691" name="Google Shape;1691;p43"/>
          <p:cNvSpPr txBox="1"/>
          <p:nvPr/>
        </p:nvSpPr>
        <p:spPr>
          <a:xfrm>
            <a:off x="8700000" y="6242446"/>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5" name="Shape 1695"/>
        <p:cNvGrpSpPr/>
        <p:nvPr/>
      </p:nvGrpSpPr>
      <p:grpSpPr>
        <a:xfrm>
          <a:off x="0" y="0"/>
          <a:ext cx="0" cy="0"/>
          <a:chOff x="0" y="0"/>
          <a:chExt cx="0" cy="0"/>
        </a:xfrm>
      </p:grpSpPr>
      <p:pic>
        <p:nvPicPr>
          <p:cNvPr id="1696" name="Google Shape;1696;p44"/>
          <p:cNvPicPr preferRelativeResize="0"/>
          <p:nvPr/>
        </p:nvPicPr>
        <p:blipFill rotWithShape="1">
          <a:blip r:embed="rId3">
            <a:alphaModFix/>
          </a:blip>
          <a:srcRect b="0" l="0" r="7174" t="0"/>
          <a:stretch/>
        </p:blipFill>
        <p:spPr>
          <a:xfrm>
            <a:off x="5905169" y="1577150"/>
            <a:ext cx="5857716" cy="4343545"/>
          </a:xfrm>
          <a:prstGeom prst="rect">
            <a:avLst/>
          </a:prstGeom>
          <a:noFill/>
          <a:ln>
            <a:noFill/>
          </a:ln>
        </p:spPr>
      </p:pic>
      <p:sp>
        <p:nvSpPr>
          <p:cNvPr id="1697" name="Google Shape;1697;p44"/>
          <p:cNvSpPr txBox="1"/>
          <p:nvPr/>
        </p:nvSpPr>
        <p:spPr>
          <a:xfrm>
            <a:off x="586946" y="5411449"/>
            <a:ext cx="453132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La constancia forja una cultura de sostenibilidad, turno a turno.</a:t>
            </a:r>
            <a:endParaRPr sz="2400">
              <a:solidFill>
                <a:srgbClr val="62A844"/>
              </a:solidFill>
              <a:latin typeface="Calibri"/>
              <a:ea typeface="Calibri"/>
              <a:cs typeface="Calibri"/>
              <a:sym typeface="Calibri"/>
            </a:endParaRPr>
          </a:p>
        </p:txBody>
      </p:sp>
      <p:sp>
        <p:nvSpPr>
          <p:cNvPr id="1698" name="Google Shape;1698;p44"/>
          <p:cNvSpPr txBox="1"/>
          <p:nvPr/>
        </p:nvSpPr>
        <p:spPr>
          <a:xfrm>
            <a:off x="429115" y="525832"/>
            <a:ext cx="880901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papel de los gerentes y supervisores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699" name="Google Shape;1699;p44"/>
          <p:cNvCxnSpPr/>
          <p:nvPr/>
        </p:nvCxnSpPr>
        <p:spPr>
          <a:xfrm>
            <a:off x="0" y="1275808"/>
            <a:ext cx="8027894" cy="0"/>
          </a:xfrm>
          <a:prstGeom prst="straightConnector1">
            <a:avLst/>
          </a:prstGeom>
          <a:noFill/>
          <a:ln cap="flat" cmpd="sng" w="34925">
            <a:solidFill>
              <a:srgbClr val="62A844"/>
            </a:solidFill>
            <a:prstDash val="dot"/>
            <a:miter lim="8000"/>
            <a:headEnd len="sm" w="sm" type="none"/>
            <a:tailEnd len="sm" w="sm" type="none"/>
          </a:ln>
        </p:spPr>
      </p:cxnSp>
      <p:sp>
        <p:nvSpPr>
          <p:cNvPr id="1700" name="Google Shape;1700;p44"/>
          <p:cNvSpPr/>
          <p:nvPr/>
        </p:nvSpPr>
        <p:spPr>
          <a:xfrm flipH="1">
            <a:off x="586946" y="1641270"/>
            <a:ext cx="5509054" cy="38779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Los líderes dan forma a la cultura de la sostenibilidad con lo que observan, preguntan y repiten.</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400">
                <a:solidFill>
                  <a:srgbClr val="0289AE"/>
                </a:solidFill>
                <a:latin typeface="Calibri"/>
                <a:ea typeface="Calibri"/>
                <a:cs typeface="Calibri"/>
                <a:sym typeface="Calibri"/>
              </a:rPr>
              <a:t>Los gerentes y supervisores deben: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explicar por qué la rutina es importante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dar ejemplo con su propio comportamiento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verificar el cumplimiento de las normas de forma respetuosa y coherente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vincular la sostenibilidad con la calidad, el coste y la ética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organizar sesiones breves de retroalimentación, turno por turno</a:t>
            </a:r>
            <a:endParaRPr/>
          </a:p>
        </p:txBody>
      </p:sp>
      <p:sp>
        <p:nvSpPr>
          <p:cNvPr id="1701" name="Google Shape;1701;p44"/>
          <p:cNvSpPr/>
          <p:nvPr/>
        </p:nvSpPr>
        <p:spPr>
          <a:xfrm>
            <a:off x="7224000" y="6179168"/>
            <a:ext cx="421272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02" name="Google Shape;1702;p44"/>
          <p:cNvSpPr txBox="1"/>
          <p:nvPr/>
        </p:nvSpPr>
        <p:spPr>
          <a:xfrm>
            <a:off x="7350000" y="6165502"/>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703" name="Google Shape;1703;p44"/>
          <p:cNvSpPr txBox="1"/>
          <p:nvPr/>
        </p:nvSpPr>
        <p:spPr>
          <a:xfrm>
            <a:off x="8106001" y="624244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704" name="Google Shape;1704;p44"/>
          <p:cNvSpPr txBox="1"/>
          <p:nvPr/>
        </p:nvSpPr>
        <p:spPr>
          <a:xfrm>
            <a:off x="8700000" y="6257835"/>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Liderar el cambio ecológico y digital</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8" name="Shape 1708"/>
        <p:cNvGrpSpPr/>
        <p:nvPr/>
      </p:nvGrpSpPr>
      <p:grpSpPr>
        <a:xfrm>
          <a:off x="0" y="0"/>
          <a:ext cx="0" cy="0"/>
          <a:chOff x="0" y="0"/>
          <a:chExt cx="0" cy="0"/>
        </a:xfrm>
      </p:grpSpPr>
      <p:pic>
        <p:nvPicPr>
          <p:cNvPr id="1709" name="Google Shape;1709;p45"/>
          <p:cNvPicPr preferRelativeResize="0"/>
          <p:nvPr/>
        </p:nvPicPr>
        <p:blipFill rotWithShape="1">
          <a:blip r:embed="rId3">
            <a:alphaModFix/>
          </a:blip>
          <a:srcRect b="-369" l="-2768" r="2768" t="369"/>
          <a:stretch/>
        </p:blipFill>
        <p:spPr>
          <a:xfrm>
            <a:off x="6496818" y="735516"/>
            <a:ext cx="5386968" cy="5386968"/>
          </a:xfrm>
          <a:prstGeom prst="rect">
            <a:avLst/>
          </a:prstGeom>
          <a:noFill/>
          <a:ln>
            <a:noFill/>
          </a:ln>
        </p:spPr>
      </p:pic>
      <p:sp>
        <p:nvSpPr>
          <p:cNvPr id="1710" name="Google Shape;1710;p45"/>
          <p:cNvSpPr txBox="1"/>
          <p:nvPr/>
        </p:nvSpPr>
        <p:spPr>
          <a:xfrm>
            <a:off x="492614" y="160351"/>
            <a:ext cx="10505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Herramientas para fomentar el compromiso del personal y estímulos conductuales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711" name="Google Shape;1711;p45"/>
          <p:cNvCxnSpPr/>
          <p:nvPr/>
        </p:nvCxnSpPr>
        <p:spPr>
          <a:xfrm>
            <a:off x="0" y="1275808"/>
            <a:ext cx="8754035" cy="0"/>
          </a:xfrm>
          <a:prstGeom prst="straightConnector1">
            <a:avLst/>
          </a:prstGeom>
          <a:noFill/>
          <a:ln cap="flat" cmpd="sng" w="34925">
            <a:solidFill>
              <a:srgbClr val="62A844"/>
            </a:solidFill>
            <a:prstDash val="dot"/>
            <a:miter lim="8000"/>
            <a:headEnd len="sm" w="sm" type="none"/>
            <a:tailEnd len="sm" w="sm" type="none"/>
          </a:ln>
        </p:spPr>
      </p:cxnSp>
      <p:sp>
        <p:nvSpPr>
          <p:cNvPr id="1712" name="Google Shape;1712;p45"/>
          <p:cNvSpPr/>
          <p:nvPr/>
        </p:nvSpPr>
        <p:spPr>
          <a:xfrm flipH="1">
            <a:off x="586946" y="1641270"/>
            <a:ext cx="5786960" cy="4339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Entre las herramientas sencillas de implicación se incluyen: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recordatorios del inicio de turno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señalización visible cerca de los equipos y los puntos de recogida de residuos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retos en equipo para la reducción de residuos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defensores o embajadores de la sostenibilidad</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reconocimiento al «triunfo de la semana»</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Ejemplos de pequeños estímulos prácticos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mensaje más claro sobre la reutilización de toallas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Puntos de recogida de residuos codificados por colores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Puntos de recarga situados en lugares de fácil acceso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breves indicaciones en puntos clave del equipamiento</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1713" name="Google Shape;1713;p45"/>
          <p:cNvSpPr/>
          <p:nvPr/>
        </p:nvSpPr>
        <p:spPr>
          <a:xfrm>
            <a:off x="7083941" y="5906623"/>
            <a:ext cx="421272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14" name="Google Shape;1714;p45"/>
          <p:cNvSpPr txBox="1"/>
          <p:nvPr/>
        </p:nvSpPr>
        <p:spPr>
          <a:xfrm>
            <a:off x="7209941" y="5892957"/>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715" name="Google Shape;1715;p45"/>
          <p:cNvSpPr txBox="1"/>
          <p:nvPr/>
        </p:nvSpPr>
        <p:spPr>
          <a:xfrm>
            <a:off x="7965942" y="5969901"/>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716" name="Google Shape;1716;p45"/>
          <p:cNvSpPr txBox="1"/>
          <p:nvPr/>
        </p:nvSpPr>
        <p:spPr>
          <a:xfrm>
            <a:off x="8559941" y="5985290"/>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Liderando el cambio ecológico y digital</a:t>
            </a:r>
            <a:endParaRPr/>
          </a:p>
        </p:txBody>
      </p:sp>
      <p:sp>
        <p:nvSpPr>
          <p:cNvPr id="1717" name="Google Shape;1717;p45"/>
          <p:cNvSpPr txBox="1"/>
          <p:nvPr/>
        </p:nvSpPr>
        <p:spPr>
          <a:xfrm>
            <a:off x="586946" y="5838549"/>
            <a:ext cx="578696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62A844"/>
                </a:solidFill>
                <a:latin typeface="Calibri"/>
                <a:ea typeface="Calibri"/>
                <a:cs typeface="Calibri"/>
                <a:sym typeface="Calibri"/>
              </a:rPr>
              <a:t>Los recordatorios funcionan mejor cuando se adaptan al flujo de trabajo real.</a:t>
            </a:r>
            <a:endParaRPr sz="2000">
              <a:solidFill>
                <a:srgbClr val="62A844"/>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2" name="Shape 1722"/>
        <p:cNvGrpSpPr/>
        <p:nvPr/>
      </p:nvGrpSpPr>
      <p:grpSpPr>
        <a:xfrm>
          <a:off x="0" y="0"/>
          <a:ext cx="0" cy="0"/>
          <a:chOff x="0" y="0"/>
          <a:chExt cx="0" cy="0"/>
        </a:xfrm>
      </p:grpSpPr>
      <p:sp>
        <p:nvSpPr>
          <p:cNvPr id="1723" name="Google Shape;1723;p46"/>
          <p:cNvSpPr/>
          <p:nvPr/>
        </p:nvSpPr>
        <p:spPr>
          <a:xfrm flipH="1">
            <a:off x="1473132" y="1645395"/>
            <a:ext cx="3426027" cy="143924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800">
                <a:solidFill>
                  <a:srgbClr val="262626"/>
                </a:solidFill>
                <a:latin typeface="Calibri"/>
                <a:ea typeface="Calibri"/>
                <a:cs typeface="Calibri"/>
                <a:sym typeface="Calibri"/>
              </a:rPr>
              <a:t>El tema de hoy</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«Por favor, presten atención al desperdicio innecesario de alimentos durante la preparación».</a:t>
            </a:r>
            <a:endParaRPr sz="18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724" name="Google Shape;1724;p46"/>
          <p:cNvSpPr/>
          <p:nvPr/>
        </p:nvSpPr>
        <p:spPr>
          <a:xfrm flipH="1">
            <a:off x="1473133" y="3330446"/>
            <a:ext cx="2865874" cy="1708545"/>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800">
                <a:solidFill>
                  <a:srgbClr val="262626"/>
                </a:solidFill>
                <a:latin typeface="Calibri"/>
                <a:ea typeface="Calibri"/>
                <a:cs typeface="Calibri"/>
                <a:sym typeface="Calibri"/>
              </a:rPr>
              <a:t>Por qué es importante</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«Esto contribuye tanto al control de costes como a nuestros objetivos de sostenibilidad».</a:t>
            </a:r>
            <a:endParaRPr sz="12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725" name="Google Shape;1725;p46"/>
          <p:cNvSpPr/>
          <p:nvPr/>
        </p:nvSpPr>
        <p:spPr>
          <a:xfrm flipH="1">
            <a:off x="1473132" y="4979888"/>
            <a:ext cx="2865876" cy="1977849"/>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800">
                <a:solidFill>
                  <a:srgbClr val="262626"/>
                </a:solidFill>
                <a:latin typeface="Calibri"/>
                <a:ea typeface="Calibri"/>
                <a:cs typeface="Calibri"/>
                <a:sym typeface="Calibri"/>
              </a:rPr>
              <a:t>Qué hacer: </a:t>
            </a:r>
            <a:r>
              <a:rPr lang="en-US" sz="1800">
                <a:solidFill>
                  <a:srgbClr val="262626"/>
                </a:solidFill>
                <a:latin typeface="Calibri"/>
                <a:ea typeface="Calibri"/>
                <a:cs typeface="Calibri"/>
                <a:sym typeface="Calibri"/>
              </a:rPr>
              <a:t>«Utilice el cubo de residuos de preparación, etiquete claramente los productos abiertos e informe de la sobreproducción».</a:t>
            </a:r>
            <a:endParaRPr sz="12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726" name="Google Shape;1726;p46"/>
          <p:cNvSpPr/>
          <p:nvPr/>
        </p:nvSpPr>
        <p:spPr>
          <a:xfrm>
            <a:off x="8581763" y="2723492"/>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27" name="Google Shape;1727;p46"/>
          <p:cNvGrpSpPr/>
          <p:nvPr/>
        </p:nvGrpSpPr>
        <p:grpSpPr>
          <a:xfrm>
            <a:off x="-35675" y="1631368"/>
            <a:ext cx="1448894" cy="883507"/>
            <a:chOff x="0" y="582317"/>
            <a:chExt cx="1448894" cy="883507"/>
          </a:xfrm>
        </p:grpSpPr>
        <p:cxnSp>
          <p:nvCxnSpPr>
            <p:cNvPr id="1728" name="Google Shape;1728;p4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729" name="Google Shape;1729;p46"/>
            <p:cNvGrpSpPr/>
            <p:nvPr/>
          </p:nvGrpSpPr>
          <p:grpSpPr>
            <a:xfrm>
              <a:off x="708799" y="582317"/>
              <a:ext cx="740095" cy="883507"/>
              <a:chOff x="4051865" y="5165558"/>
              <a:chExt cx="946855" cy="1130331"/>
            </a:xfrm>
          </p:grpSpPr>
          <p:sp>
            <p:nvSpPr>
              <p:cNvPr id="1730" name="Google Shape;1730;p4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31" name="Google Shape;1731;p4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sp>
        <p:nvSpPr>
          <p:cNvPr id="1732" name="Google Shape;1732;p46"/>
          <p:cNvSpPr/>
          <p:nvPr/>
        </p:nvSpPr>
        <p:spPr>
          <a:xfrm flipH="1">
            <a:off x="7341425" y="1645400"/>
            <a:ext cx="3295200" cy="19779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1900">
                <a:solidFill>
                  <a:srgbClr val="262626"/>
                </a:solidFill>
                <a:latin typeface="Calibri"/>
                <a:ea typeface="Calibri"/>
                <a:cs typeface="Calibri"/>
                <a:sym typeface="Calibri"/>
              </a:rPr>
              <a:t>Cómo se mide el éxito - </a:t>
            </a:r>
            <a:r>
              <a:rPr lang="en-US" sz="1900">
                <a:solidFill>
                  <a:srgbClr val="262626"/>
                </a:solidFill>
                <a:latin typeface="Calibri"/>
                <a:ea typeface="Calibri"/>
                <a:cs typeface="Calibri"/>
                <a:sym typeface="Calibri"/>
              </a:rPr>
              <a:t>«Menos cubos de basura llenos y un mejor aprovechamiento de las existencias al final del servicio».</a:t>
            </a:r>
            <a:endParaRPr sz="1300"/>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733" name="Google Shape;1733;p46"/>
          <p:cNvSpPr/>
          <p:nvPr/>
        </p:nvSpPr>
        <p:spPr>
          <a:xfrm flipH="1">
            <a:off x="7756149" y="3203446"/>
            <a:ext cx="2868300" cy="14391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1900">
                <a:solidFill>
                  <a:srgbClr val="262626"/>
                </a:solidFill>
                <a:latin typeface="Calibri"/>
                <a:ea typeface="Calibri"/>
                <a:cs typeface="Calibri"/>
                <a:sym typeface="Calibri"/>
              </a:rPr>
              <a:t>Conclusión: </a:t>
            </a:r>
            <a:r>
              <a:rPr lang="en-US" sz="1900">
                <a:solidFill>
                  <a:srgbClr val="262626"/>
                </a:solidFill>
                <a:latin typeface="Calibri"/>
                <a:ea typeface="Calibri"/>
                <a:cs typeface="Calibri"/>
                <a:sym typeface="Calibri"/>
              </a:rPr>
              <a:t>«Plantee cualquier obstáculo ahora para que podamos resolverlo juntos».</a:t>
            </a:r>
            <a:endParaRPr sz="1300"/>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734" name="Google Shape;1734;p46"/>
          <p:cNvGrpSpPr/>
          <p:nvPr/>
        </p:nvGrpSpPr>
        <p:grpSpPr>
          <a:xfrm>
            <a:off x="10711887" y="1631368"/>
            <a:ext cx="1501995" cy="883506"/>
            <a:chOff x="708799" y="582319"/>
            <a:chExt cx="1501995" cy="883506"/>
          </a:xfrm>
        </p:grpSpPr>
        <p:cxnSp>
          <p:nvCxnSpPr>
            <p:cNvPr id="1735" name="Google Shape;1735;p46"/>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736" name="Google Shape;1736;p46"/>
            <p:cNvGrpSpPr/>
            <p:nvPr/>
          </p:nvGrpSpPr>
          <p:grpSpPr>
            <a:xfrm>
              <a:off x="708799" y="582319"/>
              <a:ext cx="740095" cy="883506"/>
              <a:chOff x="4051865" y="5165558"/>
              <a:chExt cx="946855" cy="1130329"/>
            </a:xfrm>
          </p:grpSpPr>
          <p:sp>
            <p:nvSpPr>
              <p:cNvPr id="1737" name="Google Shape;1737;p46"/>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38" name="Google Shape;1738;p46"/>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739" name="Google Shape;1739;p46"/>
          <p:cNvGrpSpPr/>
          <p:nvPr/>
        </p:nvGrpSpPr>
        <p:grpSpPr>
          <a:xfrm>
            <a:off x="10746611" y="3280811"/>
            <a:ext cx="1467271" cy="880235"/>
            <a:chOff x="708799" y="582325"/>
            <a:chExt cx="1467271" cy="880235"/>
          </a:xfrm>
        </p:grpSpPr>
        <p:cxnSp>
          <p:nvCxnSpPr>
            <p:cNvPr id="1740" name="Google Shape;1740;p46"/>
            <p:cNvCxnSpPr/>
            <p:nvPr/>
          </p:nvCxnSpPr>
          <p:spPr>
            <a:xfrm rot="10800000">
              <a:off x="1320800" y="951782"/>
              <a:ext cx="855270" cy="0"/>
            </a:xfrm>
            <a:prstGeom prst="straightConnector1">
              <a:avLst/>
            </a:prstGeom>
            <a:noFill/>
            <a:ln cap="flat" cmpd="sng" w="25400">
              <a:solidFill>
                <a:srgbClr val="0289AE"/>
              </a:solidFill>
              <a:prstDash val="dot"/>
              <a:miter lim="8000"/>
              <a:headEnd len="sm" w="sm" type="none"/>
              <a:tailEnd len="sm" w="sm" type="none"/>
            </a:ln>
          </p:spPr>
        </p:cxnSp>
        <p:grpSp>
          <p:nvGrpSpPr>
            <p:cNvPr id="1741" name="Google Shape;1741;p46"/>
            <p:cNvGrpSpPr/>
            <p:nvPr/>
          </p:nvGrpSpPr>
          <p:grpSpPr>
            <a:xfrm>
              <a:off x="708799" y="582325"/>
              <a:ext cx="740095" cy="880235"/>
              <a:chOff x="4051865" y="5165558"/>
              <a:chExt cx="946855" cy="1126143"/>
            </a:xfrm>
          </p:grpSpPr>
          <p:sp>
            <p:nvSpPr>
              <p:cNvPr id="1742" name="Google Shape;1742;p4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43" name="Google Shape;1743;p46"/>
              <p:cNvSpPr txBox="1"/>
              <p:nvPr/>
            </p:nvSpPr>
            <p:spPr>
              <a:xfrm>
                <a:off x="4058978" y="5202626"/>
                <a:ext cx="909265"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1744" name="Google Shape;1744;p46"/>
          <p:cNvSpPr txBox="1"/>
          <p:nvPr/>
        </p:nvSpPr>
        <p:spPr>
          <a:xfrm>
            <a:off x="7898033" y="4533338"/>
            <a:ext cx="3232200" cy="16284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1900">
                <a:solidFill>
                  <a:srgbClr val="62A844"/>
                </a:solidFill>
                <a:latin typeface="Calibri"/>
                <a:ea typeface="Calibri"/>
                <a:cs typeface="Calibri"/>
                <a:sym typeface="Calibri"/>
              </a:rPr>
              <a:t>Las sesiones informativas sobre sostenibilidad deben ser prácticas, breves y específicas para cada función.</a:t>
            </a:r>
            <a:endParaRPr sz="1300"/>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grpSp>
        <p:nvGrpSpPr>
          <p:cNvPr id="1745" name="Google Shape;1745;p46"/>
          <p:cNvGrpSpPr/>
          <p:nvPr/>
        </p:nvGrpSpPr>
        <p:grpSpPr>
          <a:xfrm>
            <a:off x="3365076" y="1809054"/>
            <a:ext cx="5210806" cy="5103181"/>
            <a:chOff x="6845748" y="947278"/>
            <a:chExt cx="10746146" cy="10173806"/>
          </a:xfrm>
        </p:grpSpPr>
        <p:sp>
          <p:nvSpPr>
            <p:cNvPr id="1746" name="Google Shape;1746;p46"/>
            <p:cNvSpPr/>
            <p:nvPr/>
          </p:nvSpPr>
          <p:spPr>
            <a:xfrm>
              <a:off x="12880815" y="5664198"/>
              <a:ext cx="1726406" cy="348633"/>
            </a:xfrm>
            <a:custGeom>
              <a:rect b="b" l="l" r="r" t="t"/>
              <a:pathLst>
                <a:path extrusionOk="0" h="149" w="737">
                  <a:moveTo>
                    <a:pt x="338" y="0"/>
                  </a:moveTo>
                  <a:cubicBezTo>
                    <a:pt x="361" y="0"/>
                    <a:pt x="381" y="11"/>
                    <a:pt x="395" y="28"/>
                  </a:cubicBezTo>
                  <a:cubicBezTo>
                    <a:pt x="403" y="25"/>
                    <a:pt x="413"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7"/>
                    <a:pt x="5" y="145"/>
                  </a:cubicBezTo>
                  <a:cubicBezTo>
                    <a:pt x="4" y="140"/>
                    <a:pt x="3" y="135"/>
                    <a:pt x="3" y="129"/>
                  </a:cubicBezTo>
                  <a:cubicBezTo>
                    <a:pt x="3" y="97"/>
                    <a:pt x="27" y="71"/>
                    <a:pt x="57" y="71"/>
                  </a:cubicBezTo>
                  <a:cubicBezTo>
                    <a:pt x="73" y="71"/>
                    <a:pt x="87" y="78"/>
                    <a:pt x="97" y="89"/>
                  </a:cubicBezTo>
                  <a:cubicBezTo>
                    <a:pt x="106" y="81"/>
                    <a:pt x="118" y="75"/>
                    <a:pt x="131"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9"/>
                    <a:pt x="301" y="0"/>
                    <a:pt x="338" y="0"/>
                  </a:cubicBezTo>
                  <a:close/>
                </a:path>
              </a:pathLst>
            </a:custGeom>
            <a:solidFill>
              <a:srgbClr val="0289AE">
                <a:alpha val="10588"/>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7" name="Google Shape;1747;p46"/>
            <p:cNvSpPr/>
            <p:nvPr/>
          </p:nvSpPr>
          <p:spPr>
            <a:xfrm>
              <a:off x="6845748" y="3366725"/>
              <a:ext cx="3169570" cy="643772"/>
            </a:xfrm>
            <a:custGeom>
              <a:rect b="b" l="l" r="r" t="t"/>
              <a:pathLst>
                <a:path extrusionOk="0" h="149" w="736">
                  <a:moveTo>
                    <a:pt x="338" y="0"/>
                  </a:moveTo>
                  <a:cubicBezTo>
                    <a:pt x="360" y="0"/>
                    <a:pt x="381" y="11"/>
                    <a:pt x="395" y="28"/>
                  </a:cubicBezTo>
                  <a:cubicBezTo>
                    <a:pt x="403" y="24"/>
                    <a:pt x="412" y="22"/>
                    <a:pt x="422" y="22"/>
                  </a:cubicBezTo>
                  <a:cubicBezTo>
                    <a:pt x="448" y="22"/>
                    <a:pt x="471" y="38"/>
                    <a:pt x="482" y="60"/>
                  </a:cubicBezTo>
                  <a:cubicBezTo>
                    <a:pt x="494" y="42"/>
                    <a:pt x="514" y="30"/>
                    <a:pt x="537" y="30"/>
                  </a:cubicBezTo>
                  <a:cubicBezTo>
                    <a:pt x="561" y="30"/>
                    <a:pt x="582" y="43"/>
                    <a:pt x="593" y="63"/>
                  </a:cubicBezTo>
                  <a:cubicBezTo>
                    <a:pt x="594" y="63"/>
                    <a:pt x="594" y="63"/>
                    <a:pt x="594" y="63"/>
                  </a:cubicBezTo>
                  <a:cubicBezTo>
                    <a:pt x="613" y="63"/>
                    <a:pt x="631" y="72"/>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6"/>
                    <a:pt x="5" y="145"/>
                  </a:cubicBezTo>
                  <a:cubicBezTo>
                    <a:pt x="4" y="140"/>
                    <a:pt x="3" y="135"/>
                    <a:pt x="3" y="129"/>
                  </a:cubicBezTo>
                  <a:cubicBezTo>
                    <a:pt x="3" y="97"/>
                    <a:pt x="27" y="71"/>
                    <a:pt x="57" y="71"/>
                  </a:cubicBezTo>
                  <a:cubicBezTo>
                    <a:pt x="73" y="71"/>
                    <a:pt x="86" y="78"/>
                    <a:pt x="96" y="89"/>
                  </a:cubicBezTo>
                  <a:cubicBezTo>
                    <a:pt x="106" y="80"/>
                    <a:pt x="118" y="75"/>
                    <a:pt x="131" y="75"/>
                  </a:cubicBezTo>
                  <a:cubicBezTo>
                    <a:pt x="147" y="75"/>
                    <a:pt x="161" y="83"/>
                    <a:pt x="171" y="95"/>
                  </a:cubicBezTo>
                  <a:cubicBezTo>
                    <a:pt x="171" y="93"/>
                    <a:pt x="171" y="93"/>
                    <a:pt x="171" y="93"/>
                  </a:cubicBezTo>
                  <a:cubicBezTo>
                    <a:pt x="171" y="61"/>
                    <a:pt x="193" y="35"/>
                    <a:pt x="220" y="35"/>
                  </a:cubicBezTo>
                  <a:cubicBezTo>
                    <a:pt x="238" y="35"/>
                    <a:pt x="255" y="48"/>
                    <a:pt x="263" y="66"/>
                  </a:cubicBezTo>
                  <a:cubicBezTo>
                    <a:pt x="270" y="28"/>
                    <a:pt x="301" y="0"/>
                    <a:pt x="338" y="0"/>
                  </a:cubicBezTo>
                  <a:close/>
                </a:path>
              </a:pathLst>
            </a:custGeom>
            <a:solidFill>
              <a:srgbClr val="0289AE">
                <a:alpha val="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8" name="Google Shape;1748;p46"/>
            <p:cNvSpPr/>
            <p:nvPr/>
          </p:nvSpPr>
          <p:spPr>
            <a:xfrm>
              <a:off x="14340486" y="2776417"/>
              <a:ext cx="3251408" cy="662266"/>
            </a:xfrm>
            <a:custGeom>
              <a:rect b="b" l="l" r="r" t="t"/>
              <a:pathLst>
                <a:path extrusionOk="0" h="150" w="737">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rgbClr val="0289AE">
                <a:alpha val="9803"/>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49" name="Google Shape;1749;p46"/>
            <p:cNvGrpSpPr/>
            <p:nvPr/>
          </p:nvGrpSpPr>
          <p:grpSpPr>
            <a:xfrm>
              <a:off x="9063505" y="947278"/>
              <a:ext cx="7153574" cy="6876034"/>
              <a:chOff x="9032249" y="3505637"/>
              <a:chExt cx="5829600" cy="4695301"/>
            </a:xfrm>
          </p:grpSpPr>
          <p:sp>
            <p:nvSpPr>
              <p:cNvPr id="1750" name="Google Shape;1750;p46"/>
              <p:cNvSpPr/>
              <p:nvPr/>
            </p:nvSpPr>
            <p:spPr>
              <a:xfrm>
                <a:off x="11832514" y="5947540"/>
                <a:ext cx="241295" cy="241295"/>
              </a:xfrm>
              <a:prstGeom prst="ellipse">
                <a:avLst/>
              </a:prstGeom>
              <a:gradFill>
                <a:gsLst>
                  <a:gs pos="0">
                    <a:srgbClr val="3D8241"/>
                  </a:gs>
                  <a:gs pos="33000">
                    <a:srgbClr val="3D8241"/>
                  </a:gs>
                  <a:gs pos="100000">
                    <a:srgbClr val="62A844"/>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51" name="Google Shape;1751;p46"/>
              <p:cNvSpPr/>
              <p:nvPr/>
            </p:nvSpPr>
            <p:spPr>
              <a:xfrm>
                <a:off x="11590799" y="6155079"/>
                <a:ext cx="676753" cy="2045859"/>
              </a:xfrm>
              <a:custGeom>
                <a:rect b="b" l="l" r="r" t="t"/>
                <a:pathLst>
                  <a:path extrusionOk="0" h="757" w="278">
                    <a:moveTo>
                      <a:pt x="183" y="249"/>
                    </a:moveTo>
                    <a:cubicBezTo>
                      <a:pt x="183" y="249"/>
                      <a:pt x="178" y="167"/>
                      <a:pt x="156" y="0"/>
                    </a:cubicBezTo>
                    <a:cubicBezTo>
                      <a:pt x="152" y="1"/>
                      <a:pt x="148" y="2"/>
                      <a:pt x="143" y="2"/>
                    </a:cubicBezTo>
                    <a:cubicBezTo>
                      <a:pt x="136" y="75"/>
                      <a:pt x="124" y="201"/>
                      <a:pt x="122" y="257"/>
                    </a:cubicBezTo>
                    <a:cubicBezTo>
                      <a:pt x="121" y="263"/>
                      <a:pt x="85" y="221"/>
                      <a:pt x="14" y="198"/>
                    </a:cubicBezTo>
                    <a:cubicBezTo>
                      <a:pt x="10" y="209"/>
                      <a:pt x="5" y="220"/>
                      <a:pt x="0" y="231"/>
                    </a:cubicBezTo>
                    <a:cubicBezTo>
                      <a:pt x="46" y="263"/>
                      <a:pt x="98" y="308"/>
                      <a:pt x="111" y="352"/>
                    </a:cubicBezTo>
                    <a:cubicBezTo>
                      <a:pt x="111" y="352"/>
                      <a:pt x="110" y="624"/>
                      <a:pt x="82" y="753"/>
                    </a:cubicBezTo>
                    <a:cubicBezTo>
                      <a:pt x="82" y="753"/>
                      <a:pt x="179" y="727"/>
                      <a:pt x="239" y="757"/>
                    </a:cubicBezTo>
                    <a:cubicBezTo>
                      <a:pt x="203" y="698"/>
                      <a:pt x="194" y="351"/>
                      <a:pt x="194" y="351"/>
                    </a:cubicBezTo>
                    <a:cubicBezTo>
                      <a:pt x="207" y="304"/>
                      <a:pt x="241" y="266"/>
                      <a:pt x="278" y="238"/>
                    </a:cubicBezTo>
                    <a:cubicBezTo>
                      <a:pt x="271" y="224"/>
                      <a:pt x="264" y="209"/>
                      <a:pt x="259" y="195"/>
                    </a:cubicBezTo>
                    <a:cubicBezTo>
                      <a:pt x="231" y="206"/>
                      <a:pt x="203" y="223"/>
                      <a:pt x="183" y="249"/>
                    </a:cubicBezTo>
                    <a:close/>
                  </a:path>
                </a:pathLst>
              </a:cu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2" name="Google Shape;1752;p46"/>
              <p:cNvSpPr/>
              <p:nvPr/>
            </p:nvSpPr>
            <p:spPr>
              <a:xfrm>
                <a:off x="14347633" y="6589549"/>
                <a:ext cx="416597" cy="284606"/>
              </a:xfrm>
              <a:custGeom>
                <a:rect b="b" l="l" r="r" t="t"/>
                <a:pathLst>
                  <a:path extrusionOk="0" h="105" w="154">
                    <a:moveTo>
                      <a:pt x="88" y="12"/>
                    </a:moveTo>
                    <a:cubicBezTo>
                      <a:pt x="45" y="0"/>
                      <a:pt x="0" y="32"/>
                      <a:pt x="0" y="32"/>
                    </a:cubicBezTo>
                    <a:cubicBezTo>
                      <a:pt x="0" y="32"/>
                      <a:pt x="23" y="82"/>
                      <a:pt x="66" y="94"/>
                    </a:cubicBezTo>
                    <a:cubicBezTo>
                      <a:pt x="108" y="105"/>
                      <a:pt x="154" y="73"/>
                      <a:pt x="154" y="73"/>
                    </a:cubicBezTo>
                    <a:cubicBezTo>
                      <a:pt x="154" y="73"/>
                      <a:pt x="130" y="23"/>
                      <a:pt x="88" y="12"/>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3" name="Google Shape;1753;p46"/>
              <p:cNvSpPr/>
              <p:nvPr/>
            </p:nvSpPr>
            <p:spPr>
              <a:xfrm>
                <a:off x="14431503" y="5919971"/>
                <a:ext cx="430346" cy="229610"/>
              </a:xfrm>
              <a:prstGeom prst="ellipse">
                <a:avLst/>
              </a:pr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4" name="Google Shape;1754;p46"/>
              <p:cNvSpPr/>
              <p:nvPr/>
            </p:nvSpPr>
            <p:spPr>
              <a:xfrm>
                <a:off x="14347633" y="5192645"/>
                <a:ext cx="416597" cy="283230"/>
              </a:xfrm>
              <a:custGeom>
                <a:rect b="b" l="l" r="r" t="t"/>
                <a:pathLst>
                  <a:path extrusionOk="0" h="105" w="154">
                    <a:moveTo>
                      <a:pt x="0" y="73"/>
                    </a:moveTo>
                    <a:cubicBezTo>
                      <a:pt x="0" y="73"/>
                      <a:pt x="45" y="105"/>
                      <a:pt x="88" y="94"/>
                    </a:cubicBezTo>
                    <a:cubicBezTo>
                      <a:pt x="130" y="82"/>
                      <a:pt x="154" y="32"/>
                      <a:pt x="154" y="32"/>
                    </a:cubicBezTo>
                    <a:cubicBezTo>
                      <a:pt x="154" y="32"/>
                      <a:pt x="108" y="0"/>
                      <a:pt x="66" y="12"/>
                    </a:cubicBezTo>
                    <a:cubicBezTo>
                      <a:pt x="23" y="23"/>
                      <a:pt x="0" y="73"/>
                      <a:pt x="0" y="73"/>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5" name="Google Shape;1755;p46"/>
              <p:cNvSpPr/>
              <p:nvPr/>
            </p:nvSpPr>
            <p:spPr>
              <a:xfrm>
                <a:off x="14100151" y="4524441"/>
                <a:ext cx="372600" cy="318978"/>
              </a:xfrm>
              <a:custGeom>
                <a:rect b="b" l="l" r="r" t="t"/>
                <a:pathLst>
                  <a:path extrusionOk="0" h="118" w="138">
                    <a:moveTo>
                      <a:pt x="90" y="96"/>
                    </a:moveTo>
                    <a:cubicBezTo>
                      <a:pt x="128" y="74"/>
                      <a:pt x="138" y="19"/>
                      <a:pt x="138" y="19"/>
                    </a:cubicBezTo>
                    <a:cubicBezTo>
                      <a:pt x="138" y="19"/>
                      <a:pt x="86" y="0"/>
                      <a:pt x="48" y="22"/>
                    </a:cubicBezTo>
                    <a:cubicBezTo>
                      <a:pt x="9" y="44"/>
                      <a:pt x="0" y="99"/>
                      <a:pt x="0" y="99"/>
                    </a:cubicBezTo>
                    <a:cubicBezTo>
                      <a:pt x="0" y="99"/>
                      <a:pt x="52" y="118"/>
                      <a:pt x="90" y="96"/>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6" name="Google Shape;1756;p46"/>
              <p:cNvSpPr/>
              <p:nvPr/>
            </p:nvSpPr>
            <p:spPr>
              <a:xfrm>
                <a:off x="13691804" y="3959356"/>
                <a:ext cx="329977" cy="329977"/>
              </a:xfrm>
              <a:custGeom>
                <a:rect b="b" l="l" r="r" t="t"/>
                <a:pathLst>
                  <a:path extrusionOk="0" h="122" w="122">
                    <a:moveTo>
                      <a:pt x="91" y="91"/>
                    </a:moveTo>
                    <a:cubicBezTo>
                      <a:pt x="122" y="60"/>
                      <a:pt x="117" y="5"/>
                      <a:pt x="117" y="5"/>
                    </a:cubicBezTo>
                    <a:cubicBezTo>
                      <a:pt x="117" y="5"/>
                      <a:pt x="62" y="0"/>
                      <a:pt x="31" y="31"/>
                    </a:cubicBezTo>
                    <a:cubicBezTo>
                      <a:pt x="0" y="62"/>
                      <a:pt x="5" y="117"/>
                      <a:pt x="5" y="117"/>
                    </a:cubicBezTo>
                    <a:cubicBezTo>
                      <a:pt x="5" y="117"/>
                      <a:pt x="60" y="122"/>
                      <a:pt x="91" y="91"/>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7" name="Google Shape;1757;p46"/>
              <p:cNvSpPr/>
              <p:nvPr/>
            </p:nvSpPr>
            <p:spPr>
              <a:xfrm>
                <a:off x="13137717" y="3508387"/>
                <a:ext cx="318978" cy="372600"/>
              </a:xfrm>
              <a:custGeom>
                <a:rect b="b" l="l" r="r" t="t"/>
                <a:pathLst>
                  <a:path extrusionOk="0" h="138" w="118">
                    <a:moveTo>
                      <a:pt x="96" y="90"/>
                    </a:moveTo>
                    <a:cubicBezTo>
                      <a:pt x="118" y="52"/>
                      <a:pt x="99" y="0"/>
                      <a:pt x="99" y="0"/>
                    </a:cubicBezTo>
                    <a:cubicBezTo>
                      <a:pt x="99" y="0"/>
                      <a:pt x="44" y="10"/>
                      <a:pt x="22" y="48"/>
                    </a:cubicBezTo>
                    <a:cubicBezTo>
                      <a:pt x="0" y="86"/>
                      <a:pt x="19" y="138"/>
                      <a:pt x="19" y="138"/>
                    </a:cubicBezTo>
                    <a:cubicBezTo>
                      <a:pt x="19" y="138"/>
                      <a:pt x="74" y="129"/>
                      <a:pt x="96" y="90"/>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8" name="Google Shape;1758;p46"/>
              <p:cNvSpPr/>
              <p:nvPr/>
            </p:nvSpPr>
            <p:spPr>
              <a:xfrm>
                <a:off x="13115718" y="6357190"/>
                <a:ext cx="811194" cy="600834"/>
              </a:xfrm>
              <a:custGeom>
                <a:rect b="b" l="l" r="r" t="t"/>
                <a:pathLst>
                  <a:path extrusionOk="0" h="222" w="300">
                    <a:moveTo>
                      <a:pt x="180" y="31"/>
                    </a:moveTo>
                    <a:cubicBezTo>
                      <a:pt x="97" y="0"/>
                      <a:pt x="0" y="55"/>
                      <a:pt x="0" y="55"/>
                    </a:cubicBezTo>
                    <a:cubicBezTo>
                      <a:pt x="0" y="55"/>
                      <a:pt x="37" y="160"/>
                      <a:pt x="120" y="191"/>
                    </a:cubicBezTo>
                    <a:cubicBezTo>
                      <a:pt x="202" y="222"/>
                      <a:pt x="300" y="167"/>
                      <a:pt x="300" y="167"/>
                    </a:cubicBezTo>
                    <a:cubicBezTo>
                      <a:pt x="300" y="167"/>
                      <a:pt x="263" y="62"/>
                      <a:pt x="180" y="31"/>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9" name="Google Shape;1759;p46"/>
              <p:cNvSpPr/>
              <p:nvPr/>
            </p:nvSpPr>
            <p:spPr>
              <a:xfrm>
                <a:off x="13126717" y="5046905"/>
                <a:ext cx="786446" cy="618707"/>
              </a:xfrm>
              <a:custGeom>
                <a:rect b="b" l="l" r="r" t="t"/>
                <a:pathLst>
                  <a:path extrusionOk="0" h="229" w="291">
                    <a:moveTo>
                      <a:pt x="181" y="192"/>
                    </a:moveTo>
                    <a:cubicBezTo>
                      <a:pt x="261" y="156"/>
                      <a:pt x="291" y="48"/>
                      <a:pt x="291" y="48"/>
                    </a:cubicBezTo>
                    <a:cubicBezTo>
                      <a:pt x="291" y="48"/>
                      <a:pt x="191" y="0"/>
                      <a:pt x="110" y="36"/>
                    </a:cubicBezTo>
                    <a:cubicBezTo>
                      <a:pt x="30" y="73"/>
                      <a:pt x="0" y="180"/>
                      <a:pt x="0" y="180"/>
                    </a:cubicBezTo>
                    <a:cubicBezTo>
                      <a:pt x="0" y="180"/>
                      <a:pt x="100" y="229"/>
                      <a:pt x="181" y="192"/>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0" name="Google Shape;1760;p46"/>
              <p:cNvSpPr/>
              <p:nvPr/>
            </p:nvSpPr>
            <p:spPr>
              <a:xfrm>
                <a:off x="12297650" y="4029475"/>
                <a:ext cx="602209" cy="808444"/>
              </a:xfrm>
              <a:custGeom>
                <a:rect b="b" l="l" r="r" t="t"/>
                <a:pathLst>
                  <a:path extrusionOk="0" h="299" w="223">
                    <a:moveTo>
                      <a:pt x="55" y="299"/>
                    </a:moveTo>
                    <a:cubicBezTo>
                      <a:pt x="55" y="299"/>
                      <a:pt x="160" y="262"/>
                      <a:pt x="191" y="180"/>
                    </a:cubicBezTo>
                    <a:cubicBezTo>
                      <a:pt x="223" y="97"/>
                      <a:pt x="168" y="0"/>
                      <a:pt x="168" y="0"/>
                    </a:cubicBezTo>
                    <a:cubicBezTo>
                      <a:pt x="168" y="0"/>
                      <a:pt x="62" y="37"/>
                      <a:pt x="31" y="120"/>
                    </a:cubicBezTo>
                    <a:cubicBezTo>
                      <a:pt x="0" y="202"/>
                      <a:pt x="55" y="299"/>
                      <a:pt x="55" y="299"/>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1" name="Google Shape;1761;p46"/>
              <p:cNvSpPr/>
              <p:nvPr/>
            </p:nvSpPr>
            <p:spPr>
              <a:xfrm>
                <a:off x="12186282" y="6247198"/>
                <a:ext cx="886814" cy="904688"/>
              </a:xfrm>
              <a:custGeom>
                <a:rect b="b" l="l" r="r" t="t"/>
                <a:pathLst>
                  <a:path extrusionOk="0" h="335" w="328">
                    <a:moveTo>
                      <a:pt x="7" y="13"/>
                    </a:moveTo>
                    <a:cubicBezTo>
                      <a:pt x="7" y="13"/>
                      <a:pt x="0" y="87"/>
                      <a:pt x="25" y="161"/>
                    </a:cubicBezTo>
                    <a:cubicBezTo>
                      <a:pt x="30" y="175"/>
                      <a:pt x="37" y="190"/>
                      <a:pt x="44" y="204"/>
                    </a:cubicBezTo>
                    <a:cubicBezTo>
                      <a:pt x="54" y="220"/>
                      <a:pt x="65" y="236"/>
                      <a:pt x="79" y="250"/>
                    </a:cubicBezTo>
                    <a:cubicBezTo>
                      <a:pt x="164" y="335"/>
                      <a:pt x="315" y="321"/>
                      <a:pt x="315" y="321"/>
                    </a:cubicBezTo>
                    <a:cubicBezTo>
                      <a:pt x="315" y="321"/>
                      <a:pt x="328" y="170"/>
                      <a:pt x="243" y="85"/>
                    </a:cubicBezTo>
                    <a:cubicBezTo>
                      <a:pt x="158" y="0"/>
                      <a:pt x="7" y="13"/>
                      <a:pt x="7" y="13"/>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2" name="Google Shape;1762;p46"/>
              <p:cNvSpPr/>
              <p:nvPr/>
            </p:nvSpPr>
            <p:spPr>
              <a:xfrm>
                <a:off x="12329272" y="5693111"/>
                <a:ext cx="1178294" cy="629707"/>
              </a:xfrm>
              <a:prstGeom prst="ellipse">
                <a:avLst/>
              </a:pr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3" name="Google Shape;1763;p46"/>
              <p:cNvSpPr/>
              <p:nvPr/>
            </p:nvSpPr>
            <p:spPr>
              <a:xfrm>
                <a:off x="12186282" y="4857168"/>
                <a:ext cx="904688" cy="906063"/>
              </a:xfrm>
              <a:custGeom>
                <a:rect b="b" l="l" r="r" t="t"/>
                <a:pathLst>
                  <a:path extrusionOk="0" h="335" w="335">
                    <a:moveTo>
                      <a:pt x="13" y="321"/>
                    </a:moveTo>
                    <a:cubicBezTo>
                      <a:pt x="13" y="321"/>
                      <a:pt x="165" y="335"/>
                      <a:pt x="250" y="249"/>
                    </a:cubicBezTo>
                    <a:cubicBezTo>
                      <a:pt x="335" y="164"/>
                      <a:pt x="322" y="13"/>
                      <a:pt x="322" y="13"/>
                    </a:cubicBezTo>
                    <a:cubicBezTo>
                      <a:pt x="322" y="13"/>
                      <a:pt x="170" y="0"/>
                      <a:pt x="85" y="85"/>
                    </a:cubicBezTo>
                    <a:cubicBezTo>
                      <a:pt x="0" y="170"/>
                      <a:pt x="13" y="321"/>
                      <a:pt x="13" y="321"/>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4" name="Google Shape;1764;p46"/>
              <p:cNvSpPr/>
              <p:nvPr/>
            </p:nvSpPr>
            <p:spPr>
              <a:xfrm>
                <a:off x="13750925" y="5727484"/>
                <a:ext cx="559587" cy="559587"/>
              </a:xfrm>
              <a:prstGeom prst="ellipse">
                <a:avLst/>
              </a:pr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5" name="Google Shape;1765;p46"/>
              <p:cNvSpPr/>
              <p:nvPr/>
            </p:nvSpPr>
            <p:spPr>
              <a:xfrm>
                <a:off x="13112968" y="4227462"/>
                <a:ext cx="613208" cy="613208"/>
              </a:xfrm>
              <a:custGeom>
                <a:rect b="b" l="l" r="r" t="t"/>
                <a:pathLst>
                  <a:path extrusionOk="0" h="227" w="227">
                    <a:moveTo>
                      <a:pt x="40" y="187"/>
                    </a:moveTo>
                    <a:cubicBezTo>
                      <a:pt x="81" y="227"/>
                      <a:pt x="146" y="227"/>
                      <a:pt x="187" y="187"/>
                    </a:cubicBezTo>
                    <a:cubicBezTo>
                      <a:pt x="227" y="147"/>
                      <a:pt x="227" y="81"/>
                      <a:pt x="187" y="41"/>
                    </a:cubicBezTo>
                    <a:cubicBezTo>
                      <a:pt x="146" y="0"/>
                      <a:pt x="81" y="0"/>
                      <a:pt x="40" y="41"/>
                    </a:cubicBezTo>
                    <a:cubicBezTo>
                      <a:pt x="0" y="81"/>
                      <a:pt x="0" y="147"/>
                      <a:pt x="40" y="187"/>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66" name="Google Shape;1766;p46"/>
              <p:cNvGrpSpPr/>
              <p:nvPr/>
            </p:nvGrpSpPr>
            <p:grpSpPr>
              <a:xfrm>
                <a:off x="11607447" y="4421324"/>
                <a:ext cx="646206" cy="1179669"/>
                <a:chOff x="9398918" y="4268924"/>
                <a:chExt cx="646206" cy="1179669"/>
              </a:xfrm>
            </p:grpSpPr>
            <p:sp>
              <p:nvSpPr>
                <p:cNvPr id="1767" name="Google Shape;1767;p46"/>
                <p:cNvSpPr/>
                <p:nvPr/>
              </p:nvSpPr>
              <p:spPr>
                <a:xfrm>
                  <a:off x="9407168" y="4268924"/>
                  <a:ext cx="637956" cy="1179669"/>
                </a:xfrm>
                <a:custGeom>
                  <a:rect b="b" l="l" r="r" t="t"/>
                  <a:pathLst>
                    <a:path extrusionOk="0" h="436" w="236">
                      <a:moveTo>
                        <a:pt x="123" y="0"/>
                      </a:moveTo>
                      <a:cubicBezTo>
                        <a:pt x="123" y="0"/>
                        <a:pt x="6" y="98"/>
                        <a:pt x="6" y="218"/>
                      </a:cubicBezTo>
                      <a:cubicBezTo>
                        <a:pt x="6" y="219"/>
                        <a:pt x="0" y="219"/>
                        <a:pt x="0" y="219"/>
                      </a:cubicBezTo>
                      <a:cubicBezTo>
                        <a:pt x="0" y="113"/>
                        <a:pt x="85" y="25"/>
                        <a:pt x="105" y="5"/>
                      </a:cubicBezTo>
                      <a:cubicBezTo>
                        <a:pt x="105" y="432"/>
                        <a:pt x="105" y="432"/>
                        <a:pt x="105" y="432"/>
                      </a:cubicBezTo>
                      <a:cubicBezTo>
                        <a:pt x="121" y="435"/>
                        <a:pt x="116" y="436"/>
                        <a:pt x="116" y="436"/>
                      </a:cubicBezTo>
                      <a:cubicBezTo>
                        <a:pt x="116" y="436"/>
                        <a:pt x="236" y="339"/>
                        <a:pt x="236" y="218"/>
                      </a:cubicBezTo>
                      <a:cubicBezTo>
                        <a:pt x="236" y="98"/>
                        <a:pt x="123" y="0"/>
                        <a:pt x="123" y="0"/>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8" name="Google Shape;1768;p46"/>
                <p:cNvSpPr/>
                <p:nvPr/>
              </p:nvSpPr>
              <p:spPr>
                <a:xfrm>
                  <a:off x="9398918" y="4282673"/>
                  <a:ext cx="292855" cy="1160420"/>
                </a:xfrm>
                <a:custGeom>
                  <a:rect b="b" l="l" r="r" t="t"/>
                  <a:pathLst>
                    <a:path extrusionOk="0" h="429" w="108">
                      <a:moveTo>
                        <a:pt x="3" y="214"/>
                      </a:moveTo>
                      <a:cubicBezTo>
                        <a:pt x="3" y="214"/>
                        <a:pt x="0" y="214"/>
                        <a:pt x="0" y="214"/>
                      </a:cubicBezTo>
                      <a:cubicBezTo>
                        <a:pt x="0" y="321"/>
                        <a:pt x="88" y="409"/>
                        <a:pt x="108" y="429"/>
                      </a:cubicBezTo>
                      <a:cubicBezTo>
                        <a:pt x="108" y="427"/>
                        <a:pt x="108" y="427"/>
                        <a:pt x="108" y="427"/>
                      </a:cubicBezTo>
                      <a:cubicBezTo>
                        <a:pt x="108" y="0"/>
                        <a:pt x="108" y="0"/>
                        <a:pt x="108" y="0"/>
                      </a:cubicBezTo>
                      <a:cubicBezTo>
                        <a:pt x="88" y="20"/>
                        <a:pt x="3" y="108"/>
                        <a:pt x="3" y="214"/>
                      </a:cubicBezTo>
                      <a:close/>
                    </a:path>
                  </a:pathLst>
                </a:custGeom>
                <a:gradFill>
                  <a:gsLst>
                    <a:gs pos="0">
                      <a:srgbClr val="3D8241"/>
                    </a:gs>
                    <a:gs pos="25000">
                      <a:srgbClr val="3D8241"/>
                    </a:gs>
                    <a:gs pos="100000">
                      <a:srgbClr val="62A844"/>
                    </a:gs>
                  </a:gsLst>
                  <a:lin ang="27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69" name="Google Shape;1769;p46"/>
              <p:cNvSpPr/>
              <p:nvPr/>
            </p:nvSpPr>
            <p:spPr>
              <a:xfrm>
                <a:off x="10470400" y="3505637"/>
                <a:ext cx="255732" cy="372600"/>
              </a:xfrm>
              <a:custGeom>
                <a:rect b="b" l="l" r="r" t="t"/>
                <a:pathLst>
                  <a:path extrusionOk="0" h="138" w="95">
                    <a:moveTo>
                      <a:pt x="87" y="138"/>
                    </a:moveTo>
                    <a:cubicBezTo>
                      <a:pt x="87" y="138"/>
                      <a:pt x="94" y="118"/>
                      <a:pt x="95" y="94"/>
                    </a:cubicBezTo>
                    <a:cubicBezTo>
                      <a:pt x="95" y="79"/>
                      <a:pt x="93" y="62"/>
                      <a:pt x="84" y="48"/>
                    </a:cubicBezTo>
                    <a:cubicBezTo>
                      <a:pt x="62" y="9"/>
                      <a:pt x="8" y="0"/>
                      <a:pt x="8" y="0"/>
                    </a:cubicBezTo>
                    <a:cubicBezTo>
                      <a:pt x="8" y="0"/>
                      <a:pt x="0" y="21"/>
                      <a:pt x="0" y="46"/>
                    </a:cubicBezTo>
                    <a:cubicBezTo>
                      <a:pt x="0" y="60"/>
                      <a:pt x="2" y="76"/>
                      <a:pt x="10" y="90"/>
                    </a:cubicBezTo>
                    <a:cubicBezTo>
                      <a:pt x="32" y="129"/>
                      <a:pt x="87" y="138"/>
                      <a:pt x="87" y="138"/>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0" name="Google Shape;1770;p46"/>
              <p:cNvSpPr/>
              <p:nvPr/>
            </p:nvSpPr>
            <p:spPr>
              <a:xfrm>
                <a:off x="9886066" y="3956606"/>
                <a:ext cx="305229" cy="332727"/>
              </a:xfrm>
              <a:custGeom>
                <a:rect b="b" l="l" r="r" t="t"/>
                <a:pathLst>
                  <a:path extrusionOk="0" h="123" w="113">
                    <a:moveTo>
                      <a:pt x="113" y="118"/>
                    </a:moveTo>
                    <a:cubicBezTo>
                      <a:pt x="113" y="118"/>
                      <a:pt x="113" y="115"/>
                      <a:pt x="113" y="109"/>
                    </a:cubicBezTo>
                    <a:cubicBezTo>
                      <a:pt x="113" y="92"/>
                      <a:pt x="110" y="55"/>
                      <a:pt x="87" y="31"/>
                    </a:cubicBezTo>
                    <a:cubicBezTo>
                      <a:pt x="55" y="0"/>
                      <a:pt x="0" y="5"/>
                      <a:pt x="0" y="5"/>
                    </a:cubicBezTo>
                    <a:cubicBezTo>
                      <a:pt x="0" y="5"/>
                      <a:pt x="0" y="8"/>
                      <a:pt x="0" y="14"/>
                    </a:cubicBezTo>
                    <a:cubicBezTo>
                      <a:pt x="0" y="31"/>
                      <a:pt x="3" y="68"/>
                      <a:pt x="26" y="92"/>
                    </a:cubicBezTo>
                    <a:cubicBezTo>
                      <a:pt x="57" y="123"/>
                      <a:pt x="113" y="118"/>
                      <a:pt x="113" y="118"/>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1" name="Google Shape;1771;p46"/>
              <p:cNvSpPr/>
              <p:nvPr/>
            </p:nvSpPr>
            <p:spPr>
              <a:xfrm>
                <a:off x="9424097" y="4532691"/>
                <a:ext cx="372600" cy="318978"/>
              </a:xfrm>
              <a:custGeom>
                <a:rect b="b" l="l" r="r" t="t"/>
                <a:pathLst>
                  <a:path extrusionOk="0" h="118" w="138">
                    <a:moveTo>
                      <a:pt x="138" y="96"/>
                    </a:moveTo>
                    <a:cubicBezTo>
                      <a:pt x="138" y="96"/>
                      <a:pt x="138" y="96"/>
                      <a:pt x="138" y="96"/>
                    </a:cubicBezTo>
                    <a:cubicBezTo>
                      <a:pt x="137" y="90"/>
                      <a:pt x="126" y="43"/>
                      <a:pt x="90" y="22"/>
                    </a:cubicBezTo>
                    <a:cubicBezTo>
                      <a:pt x="52" y="0"/>
                      <a:pt x="0" y="22"/>
                      <a:pt x="0" y="22"/>
                    </a:cubicBezTo>
                    <a:cubicBezTo>
                      <a:pt x="0" y="22"/>
                      <a:pt x="0" y="22"/>
                      <a:pt x="0" y="22"/>
                    </a:cubicBezTo>
                    <a:cubicBezTo>
                      <a:pt x="0" y="22"/>
                      <a:pt x="9" y="74"/>
                      <a:pt x="47" y="96"/>
                    </a:cubicBezTo>
                    <a:cubicBezTo>
                      <a:pt x="86" y="118"/>
                      <a:pt x="138" y="96"/>
                      <a:pt x="138" y="96"/>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2" name="Google Shape;1772;p46"/>
              <p:cNvSpPr/>
              <p:nvPr/>
            </p:nvSpPr>
            <p:spPr>
              <a:xfrm>
                <a:off x="9132618" y="5198145"/>
                <a:ext cx="415221" cy="283230"/>
              </a:xfrm>
              <a:custGeom>
                <a:rect b="b" l="l" r="r" t="t"/>
                <a:pathLst>
                  <a:path extrusionOk="0" h="105" w="154">
                    <a:moveTo>
                      <a:pt x="88" y="11"/>
                    </a:moveTo>
                    <a:cubicBezTo>
                      <a:pt x="48" y="0"/>
                      <a:pt x="6" y="28"/>
                      <a:pt x="0" y="31"/>
                    </a:cubicBezTo>
                    <a:cubicBezTo>
                      <a:pt x="0" y="31"/>
                      <a:pt x="0" y="31"/>
                      <a:pt x="0" y="31"/>
                    </a:cubicBezTo>
                    <a:cubicBezTo>
                      <a:pt x="0" y="31"/>
                      <a:pt x="23" y="82"/>
                      <a:pt x="66" y="93"/>
                    </a:cubicBezTo>
                    <a:cubicBezTo>
                      <a:pt x="108" y="105"/>
                      <a:pt x="154" y="73"/>
                      <a:pt x="154" y="73"/>
                    </a:cubicBezTo>
                    <a:cubicBezTo>
                      <a:pt x="154" y="73"/>
                      <a:pt x="154" y="72"/>
                      <a:pt x="153" y="72"/>
                    </a:cubicBezTo>
                    <a:cubicBezTo>
                      <a:pt x="150" y="64"/>
                      <a:pt x="127" y="21"/>
                      <a:pt x="88" y="11"/>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3" name="Google Shape;1773;p46"/>
              <p:cNvSpPr/>
              <p:nvPr/>
            </p:nvSpPr>
            <p:spPr>
              <a:xfrm>
                <a:off x="9032249" y="5925470"/>
                <a:ext cx="433096" cy="232359"/>
              </a:xfrm>
              <a:custGeom>
                <a:rect b="b" l="l" r="r" t="t"/>
                <a:pathLst>
                  <a:path extrusionOk="0" h="86" w="160">
                    <a:moveTo>
                      <a:pt x="80" y="86"/>
                    </a:moveTo>
                    <a:cubicBezTo>
                      <a:pt x="124" y="86"/>
                      <a:pt x="160" y="43"/>
                      <a:pt x="160" y="43"/>
                    </a:cubicBezTo>
                    <a:cubicBezTo>
                      <a:pt x="160" y="43"/>
                      <a:pt x="159" y="42"/>
                      <a:pt x="158" y="42"/>
                    </a:cubicBezTo>
                    <a:cubicBezTo>
                      <a:pt x="152" y="35"/>
                      <a:pt x="119" y="0"/>
                      <a:pt x="80" y="0"/>
                    </a:cubicBezTo>
                    <a:cubicBezTo>
                      <a:pt x="40" y="0"/>
                      <a:pt x="8" y="35"/>
                      <a:pt x="1" y="42"/>
                    </a:cubicBezTo>
                    <a:cubicBezTo>
                      <a:pt x="1" y="42"/>
                      <a:pt x="0" y="43"/>
                      <a:pt x="0" y="43"/>
                    </a:cubicBezTo>
                    <a:cubicBezTo>
                      <a:pt x="0" y="43"/>
                      <a:pt x="36" y="86"/>
                      <a:pt x="80" y="86"/>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4" name="Google Shape;1774;p46"/>
              <p:cNvSpPr/>
              <p:nvPr/>
            </p:nvSpPr>
            <p:spPr>
              <a:xfrm>
                <a:off x="9132618" y="6603298"/>
                <a:ext cx="415221" cy="281856"/>
              </a:xfrm>
              <a:custGeom>
                <a:rect b="b" l="l" r="r" t="t"/>
                <a:pathLst>
                  <a:path extrusionOk="0" h="104" w="154">
                    <a:moveTo>
                      <a:pt x="66" y="10"/>
                    </a:moveTo>
                    <a:cubicBezTo>
                      <a:pt x="29" y="20"/>
                      <a:pt x="7" y="59"/>
                      <a:pt x="1" y="69"/>
                    </a:cubicBezTo>
                    <a:cubicBezTo>
                      <a:pt x="0" y="71"/>
                      <a:pt x="0" y="72"/>
                      <a:pt x="0" y="72"/>
                    </a:cubicBezTo>
                    <a:cubicBezTo>
                      <a:pt x="0" y="72"/>
                      <a:pt x="45" y="104"/>
                      <a:pt x="88" y="93"/>
                    </a:cubicBezTo>
                    <a:cubicBezTo>
                      <a:pt x="130" y="81"/>
                      <a:pt x="154" y="31"/>
                      <a:pt x="154" y="31"/>
                    </a:cubicBezTo>
                    <a:cubicBezTo>
                      <a:pt x="154" y="31"/>
                      <a:pt x="153" y="30"/>
                      <a:pt x="152" y="30"/>
                    </a:cubicBezTo>
                    <a:cubicBezTo>
                      <a:pt x="145" y="25"/>
                      <a:pt x="104" y="0"/>
                      <a:pt x="66" y="10"/>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5" name="Google Shape;1775;p46"/>
              <p:cNvSpPr/>
              <p:nvPr/>
            </p:nvSpPr>
            <p:spPr>
              <a:xfrm>
                <a:off x="11042361" y="4040475"/>
                <a:ext cx="505965" cy="789196"/>
              </a:xfrm>
              <a:custGeom>
                <a:rect b="b" l="l" r="r" t="t"/>
                <a:pathLst>
                  <a:path extrusionOk="0" h="292" w="187">
                    <a:moveTo>
                      <a:pt x="171" y="110"/>
                    </a:moveTo>
                    <a:cubicBezTo>
                      <a:pt x="135" y="30"/>
                      <a:pt x="27" y="0"/>
                      <a:pt x="27" y="0"/>
                    </a:cubicBezTo>
                    <a:cubicBezTo>
                      <a:pt x="27" y="0"/>
                      <a:pt x="0" y="56"/>
                      <a:pt x="2" y="119"/>
                    </a:cubicBezTo>
                    <a:cubicBezTo>
                      <a:pt x="2" y="127"/>
                      <a:pt x="3" y="135"/>
                      <a:pt x="4" y="142"/>
                    </a:cubicBezTo>
                    <a:cubicBezTo>
                      <a:pt x="6" y="156"/>
                      <a:pt x="10" y="169"/>
                      <a:pt x="16" y="181"/>
                    </a:cubicBezTo>
                    <a:cubicBezTo>
                      <a:pt x="52" y="262"/>
                      <a:pt x="160" y="292"/>
                      <a:pt x="160" y="292"/>
                    </a:cubicBezTo>
                    <a:cubicBezTo>
                      <a:pt x="160" y="292"/>
                      <a:pt x="187" y="235"/>
                      <a:pt x="185" y="173"/>
                    </a:cubicBezTo>
                    <a:cubicBezTo>
                      <a:pt x="185" y="163"/>
                      <a:pt x="183" y="153"/>
                      <a:pt x="182" y="144"/>
                    </a:cubicBezTo>
                    <a:cubicBezTo>
                      <a:pt x="179" y="132"/>
                      <a:pt x="176" y="121"/>
                      <a:pt x="171" y="110"/>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6" name="Google Shape;1776;p46"/>
              <p:cNvSpPr/>
              <p:nvPr/>
            </p:nvSpPr>
            <p:spPr>
              <a:xfrm>
                <a:off x="9969935" y="5062030"/>
                <a:ext cx="811194" cy="600834"/>
              </a:xfrm>
              <a:custGeom>
                <a:rect b="b" l="l" r="r" t="t"/>
                <a:pathLst>
                  <a:path extrusionOk="0" h="222" w="300">
                    <a:moveTo>
                      <a:pt x="180" y="30"/>
                    </a:moveTo>
                    <a:cubicBezTo>
                      <a:pt x="99" y="0"/>
                      <a:pt x="5" y="51"/>
                      <a:pt x="0" y="54"/>
                    </a:cubicBezTo>
                    <a:cubicBezTo>
                      <a:pt x="0" y="54"/>
                      <a:pt x="0" y="54"/>
                      <a:pt x="0" y="54"/>
                    </a:cubicBezTo>
                    <a:cubicBezTo>
                      <a:pt x="0" y="54"/>
                      <a:pt x="37" y="160"/>
                      <a:pt x="120" y="191"/>
                    </a:cubicBezTo>
                    <a:cubicBezTo>
                      <a:pt x="203" y="222"/>
                      <a:pt x="300" y="167"/>
                      <a:pt x="300" y="167"/>
                    </a:cubicBezTo>
                    <a:cubicBezTo>
                      <a:pt x="300" y="167"/>
                      <a:pt x="299" y="166"/>
                      <a:pt x="299" y="165"/>
                    </a:cubicBezTo>
                    <a:cubicBezTo>
                      <a:pt x="294" y="153"/>
                      <a:pt x="257" y="59"/>
                      <a:pt x="180" y="30"/>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7" name="Google Shape;1777;p46"/>
              <p:cNvSpPr/>
              <p:nvPr/>
            </p:nvSpPr>
            <p:spPr>
              <a:xfrm>
                <a:off x="9980934" y="6362690"/>
                <a:ext cx="789196" cy="615958"/>
              </a:xfrm>
              <a:custGeom>
                <a:rect b="b" l="l" r="r" t="t"/>
                <a:pathLst>
                  <a:path extrusionOk="0" h="228" w="292">
                    <a:moveTo>
                      <a:pt x="111" y="35"/>
                    </a:moveTo>
                    <a:cubicBezTo>
                      <a:pt x="39" y="68"/>
                      <a:pt x="7" y="158"/>
                      <a:pt x="1" y="177"/>
                    </a:cubicBezTo>
                    <a:cubicBezTo>
                      <a:pt x="1" y="179"/>
                      <a:pt x="0" y="180"/>
                      <a:pt x="0" y="180"/>
                    </a:cubicBezTo>
                    <a:cubicBezTo>
                      <a:pt x="0" y="180"/>
                      <a:pt x="101" y="228"/>
                      <a:pt x="181" y="192"/>
                    </a:cubicBezTo>
                    <a:cubicBezTo>
                      <a:pt x="262" y="155"/>
                      <a:pt x="292" y="47"/>
                      <a:pt x="292" y="47"/>
                    </a:cubicBezTo>
                    <a:cubicBezTo>
                      <a:pt x="292" y="47"/>
                      <a:pt x="291" y="47"/>
                      <a:pt x="291" y="47"/>
                    </a:cubicBezTo>
                    <a:cubicBezTo>
                      <a:pt x="282" y="43"/>
                      <a:pt x="187" y="0"/>
                      <a:pt x="111" y="35"/>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8" name="Google Shape;1778;p46"/>
              <p:cNvSpPr/>
              <p:nvPr/>
            </p:nvSpPr>
            <p:spPr>
              <a:xfrm>
                <a:off x="10829251" y="4840670"/>
                <a:ext cx="838692" cy="908813"/>
              </a:xfrm>
              <a:custGeom>
                <a:rect b="b" l="l" r="r" t="t"/>
                <a:pathLst>
                  <a:path extrusionOk="0" h="336" w="310">
                    <a:moveTo>
                      <a:pt x="1" y="13"/>
                    </a:moveTo>
                    <a:cubicBezTo>
                      <a:pt x="1" y="13"/>
                      <a:pt x="0" y="22"/>
                      <a:pt x="0" y="38"/>
                    </a:cubicBezTo>
                    <a:cubicBezTo>
                      <a:pt x="1" y="84"/>
                      <a:pt x="9" y="186"/>
                      <a:pt x="73" y="251"/>
                    </a:cubicBezTo>
                    <a:cubicBezTo>
                      <a:pt x="158" y="336"/>
                      <a:pt x="310" y="323"/>
                      <a:pt x="310" y="323"/>
                    </a:cubicBezTo>
                    <a:cubicBezTo>
                      <a:pt x="310" y="323"/>
                      <a:pt x="310" y="313"/>
                      <a:pt x="310" y="298"/>
                    </a:cubicBezTo>
                    <a:cubicBezTo>
                      <a:pt x="310" y="251"/>
                      <a:pt x="301" y="149"/>
                      <a:pt x="238" y="85"/>
                    </a:cubicBezTo>
                    <a:cubicBezTo>
                      <a:pt x="153" y="0"/>
                      <a:pt x="1" y="13"/>
                      <a:pt x="1" y="13"/>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9" name="Google Shape;1779;p46"/>
              <p:cNvSpPr/>
              <p:nvPr/>
            </p:nvSpPr>
            <p:spPr>
              <a:xfrm>
                <a:off x="10364533" y="5673862"/>
                <a:ext cx="1178294" cy="632456"/>
              </a:xfrm>
              <a:custGeom>
                <a:rect b="b" l="l" r="r" t="t"/>
                <a:pathLst>
                  <a:path extrusionOk="0" h="234" w="436">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0" name="Google Shape;1780;p46"/>
              <p:cNvSpPr/>
              <p:nvPr/>
            </p:nvSpPr>
            <p:spPr>
              <a:xfrm>
                <a:off x="10812752" y="6236199"/>
                <a:ext cx="838692" cy="910187"/>
              </a:xfrm>
              <a:custGeom>
                <a:rect b="b" l="l" r="r" t="t"/>
                <a:pathLst>
                  <a:path extrusionOk="0" h="337" w="310">
                    <a:moveTo>
                      <a:pt x="310" y="36"/>
                    </a:moveTo>
                    <a:cubicBezTo>
                      <a:pt x="310" y="22"/>
                      <a:pt x="309" y="14"/>
                      <a:pt x="309" y="14"/>
                    </a:cubicBezTo>
                    <a:cubicBezTo>
                      <a:pt x="309" y="14"/>
                      <a:pt x="158" y="0"/>
                      <a:pt x="72" y="86"/>
                    </a:cubicBezTo>
                    <a:cubicBezTo>
                      <a:pt x="9" y="150"/>
                      <a:pt x="0" y="251"/>
                      <a:pt x="0" y="298"/>
                    </a:cubicBezTo>
                    <a:cubicBezTo>
                      <a:pt x="0" y="313"/>
                      <a:pt x="1" y="323"/>
                      <a:pt x="1" y="323"/>
                    </a:cubicBezTo>
                    <a:cubicBezTo>
                      <a:pt x="1" y="323"/>
                      <a:pt x="152" y="337"/>
                      <a:pt x="237" y="251"/>
                    </a:cubicBezTo>
                    <a:cubicBezTo>
                      <a:pt x="252" y="236"/>
                      <a:pt x="264" y="219"/>
                      <a:pt x="274" y="201"/>
                    </a:cubicBezTo>
                    <a:cubicBezTo>
                      <a:pt x="279" y="190"/>
                      <a:pt x="284" y="179"/>
                      <a:pt x="288" y="168"/>
                    </a:cubicBezTo>
                    <a:cubicBezTo>
                      <a:pt x="307" y="117"/>
                      <a:pt x="310" y="65"/>
                      <a:pt x="310" y="36"/>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1" name="Google Shape;1781;p46"/>
              <p:cNvSpPr/>
              <p:nvPr/>
            </p:nvSpPr>
            <p:spPr>
              <a:xfrm>
                <a:off x="10194045" y="4227462"/>
                <a:ext cx="562337" cy="615958"/>
              </a:xfrm>
              <a:custGeom>
                <a:rect b="b" l="l" r="r" t="t"/>
                <a:pathLst>
                  <a:path extrusionOk="0" h="228" w="208">
                    <a:moveTo>
                      <a:pt x="31" y="188"/>
                    </a:moveTo>
                    <a:cubicBezTo>
                      <a:pt x="71" y="228"/>
                      <a:pt x="137" y="228"/>
                      <a:pt x="177" y="188"/>
                    </a:cubicBezTo>
                    <a:cubicBezTo>
                      <a:pt x="197" y="167"/>
                      <a:pt x="208" y="141"/>
                      <a:pt x="208" y="114"/>
                    </a:cubicBezTo>
                    <a:cubicBezTo>
                      <a:pt x="208" y="100"/>
                      <a:pt x="205" y="86"/>
                      <a:pt x="199" y="73"/>
                    </a:cubicBezTo>
                    <a:cubicBezTo>
                      <a:pt x="194" y="61"/>
                      <a:pt x="187" y="50"/>
                      <a:pt x="177" y="40"/>
                    </a:cubicBezTo>
                    <a:cubicBezTo>
                      <a:pt x="137" y="0"/>
                      <a:pt x="71" y="0"/>
                      <a:pt x="31" y="40"/>
                    </a:cubicBezTo>
                    <a:cubicBezTo>
                      <a:pt x="21" y="50"/>
                      <a:pt x="14" y="61"/>
                      <a:pt x="9" y="73"/>
                    </a:cubicBezTo>
                    <a:cubicBezTo>
                      <a:pt x="3" y="86"/>
                      <a:pt x="0" y="100"/>
                      <a:pt x="0" y="114"/>
                    </a:cubicBezTo>
                    <a:cubicBezTo>
                      <a:pt x="0" y="141"/>
                      <a:pt x="11" y="167"/>
                      <a:pt x="31" y="188"/>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2" name="Google Shape;1782;p46"/>
              <p:cNvSpPr/>
              <p:nvPr/>
            </p:nvSpPr>
            <p:spPr>
              <a:xfrm>
                <a:off x="9586336" y="5732984"/>
                <a:ext cx="559587" cy="562337"/>
              </a:xfrm>
              <a:custGeom>
                <a:rect b="b" l="l" r="r" t="t"/>
                <a:pathLst>
                  <a:path extrusionOk="0" h="208" w="207">
                    <a:moveTo>
                      <a:pt x="103" y="0"/>
                    </a:moveTo>
                    <a:cubicBezTo>
                      <a:pt x="47" y="0"/>
                      <a:pt x="1" y="46"/>
                      <a:pt x="0" y="103"/>
                    </a:cubicBezTo>
                    <a:cubicBezTo>
                      <a:pt x="0" y="103"/>
                      <a:pt x="0" y="104"/>
                      <a:pt x="0" y="104"/>
                    </a:cubicBezTo>
                    <a:cubicBezTo>
                      <a:pt x="0" y="162"/>
                      <a:pt x="46" y="208"/>
                      <a:pt x="103" y="208"/>
                    </a:cubicBezTo>
                    <a:cubicBezTo>
                      <a:pt x="161" y="208"/>
                      <a:pt x="207" y="162"/>
                      <a:pt x="207" y="104"/>
                    </a:cubicBezTo>
                    <a:cubicBezTo>
                      <a:pt x="207" y="104"/>
                      <a:pt x="207" y="103"/>
                      <a:pt x="207" y="103"/>
                    </a:cubicBezTo>
                    <a:cubicBezTo>
                      <a:pt x="206" y="46"/>
                      <a:pt x="160" y="0"/>
                      <a:pt x="103" y="0"/>
                    </a:cubicBezTo>
                    <a:close/>
                  </a:path>
                </a:pathLst>
              </a:custGeom>
              <a:gradFill>
                <a:gsLst>
                  <a:gs pos="0">
                    <a:srgbClr val="3D8241"/>
                  </a:gs>
                  <a:gs pos="33000">
                    <a:srgbClr val="3D8241"/>
                  </a:gs>
                  <a:gs pos="100000">
                    <a:srgbClr val="62A844"/>
                  </a:gs>
                </a:gsLst>
                <a:lin ang="11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3" name="Google Shape;1783;p46"/>
              <p:cNvSpPr/>
              <p:nvPr/>
            </p:nvSpPr>
            <p:spPr>
              <a:xfrm>
                <a:off x="11652672" y="3615384"/>
                <a:ext cx="600981" cy="600978"/>
              </a:xfrm>
              <a:prstGeom prst="ellipse">
                <a:avLst/>
              </a:prstGeom>
              <a:gradFill>
                <a:gsLst>
                  <a:gs pos="0">
                    <a:srgbClr val="3D8241"/>
                  </a:gs>
                  <a:gs pos="33000">
                    <a:srgbClr val="3D8241"/>
                  </a:gs>
                  <a:gs pos="100000">
                    <a:srgbClr val="62A844"/>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784" name="Google Shape;1784;p46"/>
            <p:cNvSpPr/>
            <p:nvPr/>
          </p:nvSpPr>
          <p:spPr>
            <a:xfrm>
              <a:off x="7419872" y="7550943"/>
              <a:ext cx="9583454" cy="3570141"/>
            </a:xfrm>
            <a:custGeom>
              <a:rect b="b" l="l" r="r" t="t"/>
              <a:pathLst>
                <a:path extrusionOk="0" h="3381375" w="9076743">
                  <a:moveTo>
                    <a:pt x="0" y="3241675"/>
                  </a:moveTo>
                  <a:lnTo>
                    <a:pt x="4936706" y="0"/>
                  </a:lnTo>
                  <a:lnTo>
                    <a:pt x="9076743" y="3381375"/>
                  </a:lnTo>
                  <a:lnTo>
                    <a:pt x="0" y="3241675"/>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5" name="Google Shape;1785;p46"/>
            <p:cNvSpPr/>
            <p:nvPr/>
          </p:nvSpPr>
          <p:spPr>
            <a:xfrm>
              <a:off x="11991679" y="8929285"/>
              <a:ext cx="2561817" cy="2154095"/>
            </a:xfrm>
            <a:custGeom>
              <a:rect b="b" l="l" r="r" t="t"/>
              <a:pathLst>
                <a:path extrusionOk="0" h="2040200" w="2426365">
                  <a:moveTo>
                    <a:pt x="691440" y="0"/>
                  </a:moveTo>
                  <a:lnTo>
                    <a:pt x="2426365" y="2040200"/>
                  </a:lnTo>
                  <a:lnTo>
                    <a:pt x="0" y="2002855"/>
                  </a:lnTo>
                  <a:lnTo>
                    <a:pt x="691440" y="0"/>
                  </a:ln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6" name="Google Shape;1786;p46"/>
            <p:cNvSpPr/>
            <p:nvPr/>
          </p:nvSpPr>
          <p:spPr>
            <a:xfrm>
              <a:off x="9446799" y="9142991"/>
              <a:ext cx="2267300" cy="1884498"/>
            </a:xfrm>
            <a:custGeom>
              <a:rect b="b" l="l" r="r" t="t"/>
              <a:pathLst>
                <a:path extrusionOk="0" h="1784858" w="2147420">
                  <a:moveTo>
                    <a:pt x="2147420" y="0"/>
                  </a:moveTo>
                  <a:lnTo>
                    <a:pt x="1397334" y="1784858"/>
                  </a:lnTo>
                  <a:lnTo>
                    <a:pt x="0" y="1763351"/>
                  </a:lnTo>
                  <a:lnTo>
                    <a:pt x="2147420" y="0"/>
                  </a:ln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787" name="Google Shape;1787;p46"/>
            <p:cNvGrpSpPr/>
            <p:nvPr/>
          </p:nvGrpSpPr>
          <p:grpSpPr>
            <a:xfrm>
              <a:off x="13105634" y="6619054"/>
              <a:ext cx="1557119" cy="2269469"/>
              <a:chOff x="13983683" y="7159035"/>
              <a:chExt cx="1557119" cy="2269469"/>
            </a:xfrm>
          </p:grpSpPr>
          <p:sp>
            <p:nvSpPr>
              <p:cNvPr id="1788" name="Google Shape;1788;p46"/>
              <p:cNvSpPr/>
              <p:nvPr/>
            </p:nvSpPr>
            <p:spPr>
              <a:xfrm>
                <a:off x="13983683" y="8204935"/>
                <a:ext cx="1081100" cy="1223569"/>
              </a:xfrm>
              <a:custGeom>
                <a:rect b="b" l="l" r="r" t="t"/>
                <a:pathLst>
                  <a:path extrusionOk="0" h="522" w="461">
                    <a:moveTo>
                      <a:pt x="212" y="26"/>
                    </a:moveTo>
                    <a:cubicBezTo>
                      <a:pt x="156" y="37"/>
                      <a:pt x="0" y="0"/>
                      <a:pt x="46" y="109"/>
                    </a:cubicBezTo>
                    <a:cubicBezTo>
                      <a:pt x="75" y="179"/>
                      <a:pt x="101" y="216"/>
                      <a:pt x="130" y="267"/>
                    </a:cubicBezTo>
                    <a:cubicBezTo>
                      <a:pt x="112" y="274"/>
                      <a:pt x="59" y="292"/>
                      <a:pt x="63" y="293"/>
                    </a:cubicBezTo>
                    <a:cubicBezTo>
                      <a:pt x="71" y="296"/>
                      <a:pt x="160" y="298"/>
                      <a:pt x="161" y="292"/>
                    </a:cubicBezTo>
                    <a:cubicBezTo>
                      <a:pt x="162" y="292"/>
                      <a:pt x="160" y="298"/>
                      <a:pt x="162" y="289"/>
                    </a:cubicBezTo>
                    <a:cubicBezTo>
                      <a:pt x="175" y="291"/>
                      <a:pt x="175" y="291"/>
                      <a:pt x="175" y="291"/>
                    </a:cubicBezTo>
                    <a:cubicBezTo>
                      <a:pt x="194" y="251"/>
                      <a:pt x="92" y="100"/>
                      <a:pt x="118" y="98"/>
                    </a:cubicBezTo>
                    <a:cubicBezTo>
                      <a:pt x="178" y="94"/>
                      <a:pt x="250" y="110"/>
                      <a:pt x="258" y="110"/>
                    </a:cubicBezTo>
                    <a:cubicBezTo>
                      <a:pt x="262" y="110"/>
                      <a:pt x="305" y="225"/>
                      <a:pt x="373" y="453"/>
                    </a:cubicBezTo>
                    <a:cubicBezTo>
                      <a:pt x="384" y="463"/>
                      <a:pt x="384" y="463"/>
                      <a:pt x="384" y="463"/>
                    </a:cubicBezTo>
                    <a:cubicBezTo>
                      <a:pt x="386" y="470"/>
                      <a:pt x="447" y="522"/>
                      <a:pt x="457" y="519"/>
                    </a:cubicBezTo>
                    <a:cubicBezTo>
                      <a:pt x="461" y="518"/>
                      <a:pt x="435" y="460"/>
                      <a:pt x="423" y="441"/>
                    </a:cubicBezTo>
                    <a:cubicBezTo>
                      <a:pt x="375" y="230"/>
                      <a:pt x="357" y="126"/>
                      <a:pt x="340" y="18"/>
                    </a:cubicBezTo>
                    <a:lnTo>
                      <a:pt x="212" y="26"/>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9" name="Google Shape;1789;p46"/>
              <p:cNvSpPr/>
              <p:nvPr/>
            </p:nvSpPr>
            <p:spPr>
              <a:xfrm>
                <a:off x="14451322" y="8258571"/>
                <a:ext cx="338577" cy="82131"/>
              </a:xfrm>
              <a:custGeom>
                <a:rect b="b" l="l" r="r" t="t"/>
                <a:pathLst>
                  <a:path extrusionOk="0" h="35" w="145">
                    <a:moveTo>
                      <a:pt x="143" y="10"/>
                    </a:moveTo>
                    <a:cubicBezTo>
                      <a:pt x="137" y="11"/>
                      <a:pt x="89" y="16"/>
                      <a:pt x="57" y="12"/>
                    </a:cubicBezTo>
                    <a:cubicBezTo>
                      <a:pt x="26" y="9"/>
                      <a:pt x="3" y="0"/>
                      <a:pt x="3" y="0"/>
                    </a:cubicBezTo>
                    <a:cubicBezTo>
                      <a:pt x="3" y="0"/>
                      <a:pt x="0" y="19"/>
                      <a:pt x="5" y="20"/>
                    </a:cubicBezTo>
                    <a:cubicBezTo>
                      <a:pt x="9" y="21"/>
                      <a:pt x="18" y="35"/>
                      <a:pt x="71" y="35"/>
                    </a:cubicBezTo>
                    <a:cubicBezTo>
                      <a:pt x="123" y="34"/>
                      <a:pt x="145" y="28"/>
                      <a:pt x="145" y="28"/>
                    </a:cubicBezTo>
                    <a:lnTo>
                      <a:pt x="143" y="10"/>
                    </a:lnTo>
                    <a:close/>
                  </a:path>
                </a:pathLst>
              </a:custGeom>
              <a:solidFill>
                <a:srgbClr val="9294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0" name="Google Shape;1790;p46"/>
              <p:cNvSpPr/>
              <p:nvPr/>
            </p:nvSpPr>
            <p:spPr>
              <a:xfrm>
                <a:off x="14454674" y="7614940"/>
                <a:ext cx="357015" cy="732466"/>
              </a:xfrm>
              <a:custGeom>
                <a:rect b="b" l="l" r="r" t="t"/>
                <a:pathLst>
                  <a:path extrusionOk="0" h="313" w="152">
                    <a:moveTo>
                      <a:pt x="66" y="0"/>
                    </a:moveTo>
                    <a:cubicBezTo>
                      <a:pt x="60" y="9"/>
                      <a:pt x="51" y="17"/>
                      <a:pt x="51" y="17"/>
                    </a:cubicBezTo>
                    <a:cubicBezTo>
                      <a:pt x="4" y="25"/>
                      <a:pt x="5" y="236"/>
                      <a:pt x="0" y="280"/>
                    </a:cubicBezTo>
                    <a:cubicBezTo>
                      <a:pt x="12" y="313"/>
                      <a:pt x="134" y="302"/>
                      <a:pt x="152" y="293"/>
                    </a:cubicBezTo>
                    <a:cubicBezTo>
                      <a:pt x="142" y="196"/>
                      <a:pt x="125" y="112"/>
                      <a:pt x="149" y="18"/>
                    </a:cubicBezTo>
                    <a:cubicBezTo>
                      <a:pt x="132" y="16"/>
                      <a:pt x="120" y="14"/>
                      <a:pt x="120" y="14"/>
                    </a:cubicBezTo>
                    <a:cubicBezTo>
                      <a:pt x="66" y="0"/>
                      <a:pt x="66" y="0"/>
                      <a:pt x="66" y="0"/>
                    </a:cubicBezTo>
                    <a:close/>
                  </a:path>
                </a:pathLst>
              </a:custGeom>
              <a:solidFill>
                <a:srgbClr val="E6E7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1" name="Google Shape;1791;p46"/>
              <p:cNvSpPr/>
              <p:nvPr/>
            </p:nvSpPr>
            <p:spPr>
              <a:xfrm>
                <a:off x="14583735" y="7603207"/>
                <a:ext cx="192755" cy="48608"/>
              </a:xfrm>
              <a:custGeom>
                <a:rect b="b" l="l" r="r" t="t"/>
                <a:pathLst>
                  <a:path extrusionOk="0" h="29" w="115">
                    <a:moveTo>
                      <a:pt x="112" y="29"/>
                    </a:moveTo>
                    <a:lnTo>
                      <a:pt x="115" y="8"/>
                    </a:lnTo>
                    <a:lnTo>
                      <a:pt x="13" y="0"/>
                    </a:lnTo>
                    <a:lnTo>
                      <a:pt x="0" y="26"/>
                    </a:lnTo>
                    <a:lnTo>
                      <a:pt x="112" y="29"/>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2" name="Google Shape;1792;p46"/>
              <p:cNvSpPr/>
              <p:nvPr/>
            </p:nvSpPr>
            <p:spPr>
              <a:xfrm>
                <a:off x="14595468" y="7321618"/>
                <a:ext cx="335225" cy="367071"/>
              </a:xfrm>
              <a:custGeom>
                <a:rect b="b" l="l" r="r" t="t"/>
                <a:pathLst>
                  <a:path extrusionOk="0" h="157" w="143">
                    <a:moveTo>
                      <a:pt x="124" y="35"/>
                    </a:moveTo>
                    <a:cubicBezTo>
                      <a:pt x="106" y="5"/>
                      <a:pt x="99" y="0"/>
                      <a:pt x="68" y="6"/>
                    </a:cubicBezTo>
                    <a:cubicBezTo>
                      <a:pt x="65" y="6"/>
                      <a:pt x="57" y="17"/>
                      <a:pt x="55" y="17"/>
                    </a:cubicBezTo>
                    <a:cubicBezTo>
                      <a:pt x="48" y="17"/>
                      <a:pt x="39" y="16"/>
                      <a:pt x="27" y="15"/>
                    </a:cubicBezTo>
                    <a:cubicBezTo>
                      <a:pt x="24" y="29"/>
                      <a:pt x="24" y="29"/>
                      <a:pt x="24" y="29"/>
                    </a:cubicBezTo>
                    <a:cubicBezTo>
                      <a:pt x="24" y="29"/>
                      <a:pt x="9" y="51"/>
                      <a:pt x="4" y="59"/>
                    </a:cubicBezTo>
                    <a:cubicBezTo>
                      <a:pt x="0" y="68"/>
                      <a:pt x="20" y="96"/>
                      <a:pt x="18" y="105"/>
                    </a:cubicBezTo>
                    <a:cubicBezTo>
                      <a:pt x="17" y="114"/>
                      <a:pt x="8" y="118"/>
                      <a:pt x="6" y="122"/>
                    </a:cubicBezTo>
                    <a:cubicBezTo>
                      <a:pt x="6" y="122"/>
                      <a:pt x="6" y="122"/>
                      <a:pt x="6" y="122"/>
                    </a:cubicBezTo>
                    <a:cubicBezTo>
                      <a:pt x="10" y="157"/>
                      <a:pt x="10" y="157"/>
                      <a:pt x="10" y="157"/>
                    </a:cubicBezTo>
                    <a:cubicBezTo>
                      <a:pt x="10" y="157"/>
                      <a:pt x="77" y="142"/>
                      <a:pt x="75" y="138"/>
                    </a:cubicBezTo>
                    <a:cubicBezTo>
                      <a:pt x="73" y="135"/>
                      <a:pt x="77" y="121"/>
                      <a:pt x="77" y="121"/>
                    </a:cubicBezTo>
                    <a:cubicBezTo>
                      <a:pt x="81" y="113"/>
                      <a:pt x="81" y="112"/>
                      <a:pt x="85" y="112"/>
                    </a:cubicBezTo>
                    <a:cubicBezTo>
                      <a:pt x="123" y="105"/>
                      <a:pt x="143" y="69"/>
                      <a:pt x="124" y="35"/>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3" name="Google Shape;1793;p46"/>
              <p:cNvSpPr/>
              <p:nvPr/>
            </p:nvSpPr>
            <p:spPr>
              <a:xfrm>
                <a:off x="14595468" y="7459060"/>
                <a:ext cx="222925" cy="217896"/>
              </a:xfrm>
              <a:custGeom>
                <a:rect b="b" l="l" r="r" t="t"/>
                <a:pathLst>
                  <a:path extrusionOk="0" h="93" w="95">
                    <a:moveTo>
                      <a:pt x="4" y="0"/>
                    </a:moveTo>
                    <a:cubicBezTo>
                      <a:pt x="0" y="9"/>
                      <a:pt x="20" y="37"/>
                      <a:pt x="18" y="46"/>
                    </a:cubicBezTo>
                    <a:cubicBezTo>
                      <a:pt x="17" y="55"/>
                      <a:pt x="8" y="59"/>
                      <a:pt x="6" y="63"/>
                    </a:cubicBezTo>
                    <a:cubicBezTo>
                      <a:pt x="6" y="63"/>
                      <a:pt x="6" y="63"/>
                      <a:pt x="6" y="63"/>
                    </a:cubicBezTo>
                    <a:cubicBezTo>
                      <a:pt x="9" y="89"/>
                      <a:pt x="9" y="89"/>
                      <a:pt x="9" y="89"/>
                    </a:cubicBezTo>
                    <a:cubicBezTo>
                      <a:pt x="20" y="92"/>
                      <a:pt x="31" y="93"/>
                      <a:pt x="36" y="92"/>
                    </a:cubicBezTo>
                    <a:cubicBezTo>
                      <a:pt x="36" y="92"/>
                      <a:pt x="36" y="92"/>
                      <a:pt x="36" y="92"/>
                    </a:cubicBezTo>
                    <a:cubicBezTo>
                      <a:pt x="44" y="90"/>
                      <a:pt x="62" y="82"/>
                      <a:pt x="74" y="75"/>
                    </a:cubicBezTo>
                    <a:cubicBezTo>
                      <a:pt x="75" y="71"/>
                      <a:pt x="75" y="65"/>
                      <a:pt x="75" y="65"/>
                    </a:cubicBezTo>
                    <a:cubicBezTo>
                      <a:pt x="78" y="63"/>
                      <a:pt x="79" y="55"/>
                      <a:pt x="83" y="54"/>
                    </a:cubicBezTo>
                    <a:cubicBezTo>
                      <a:pt x="82" y="50"/>
                      <a:pt x="82" y="48"/>
                      <a:pt x="81" y="46"/>
                    </a:cubicBezTo>
                    <a:cubicBezTo>
                      <a:pt x="81" y="44"/>
                      <a:pt x="95" y="29"/>
                      <a:pt x="95" y="29"/>
                    </a:cubicBezTo>
                    <a:cubicBezTo>
                      <a:pt x="95" y="29"/>
                      <a:pt x="89" y="29"/>
                      <a:pt x="89" y="24"/>
                    </a:cubicBezTo>
                    <a:cubicBezTo>
                      <a:pt x="84" y="27"/>
                      <a:pt x="78" y="32"/>
                      <a:pt x="74" y="33"/>
                    </a:cubicBezTo>
                    <a:cubicBezTo>
                      <a:pt x="50" y="36"/>
                      <a:pt x="18" y="3"/>
                      <a:pt x="4" y="0"/>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4" name="Google Shape;1794;p46"/>
              <p:cNvSpPr/>
              <p:nvPr/>
            </p:nvSpPr>
            <p:spPr>
              <a:xfrm>
                <a:off x="14635695" y="7638406"/>
                <a:ext cx="95540" cy="67045"/>
              </a:xfrm>
              <a:custGeom>
                <a:rect b="b" l="l" r="r" t="t"/>
                <a:pathLst>
                  <a:path extrusionOk="0" h="29" w="41">
                    <a:moveTo>
                      <a:pt x="41" y="21"/>
                    </a:moveTo>
                    <a:cubicBezTo>
                      <a:pt x="38" y="14"/>
                      <a:pt x="36" y="7"/>
                      <a:pt x="33" y="0"/>
                    </a:cubicBezTo>
                    <a:cubicBezTo>
                      <a:pt x="24" y="3"/>
                      <a:pt x="10" y="7"/>
                      <a:pt x="7" y="7"/>
                    </a:cubicBezTo>
                    <a:cubicBezTo>
                      <a:pt x="7" y="7"/>
                      <a:pt x="0" y="29"/>
                      <a:pt x="0" y="29"/>
                    </a:cubicBezTo>
                    <a:lnTo>
                      <a:pt x="41" y="21"/>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5" name="Google Shape;1795;p46"/>
              <p:cNvSpPr/>
              <p:nvPr/>
            </p:nvSpPr>
            <p:spPr>
              <a:xfrm>
                <a:off x="15113390" y="7159035"/>
                <a:ext cx="144147" cy="162584"/>
              </a:xfrm>
              <a:custGeom>
                <a:rect b="b" l="l" r="r" t="t"/>
                <a:pathLst>
                  <a:path extrusionOk="0" h="69" w="61">
                    <a:moveTo>
                      <a:pt x="22" y="69"/>
                    </a:moveTo>
                    <a:cubicBezTo>
                      <a:pt x="19" y="64"/>
                      <a:pt x="15" y="60"/>
                      <a:pt x="12" y="51"/>
                    </a:cubicBezTo>
                    <a:cubicBezTo>
                      <a:pt x="11" y="47"/>
                      <a:pt x="10" y="41"/>
                      <a:pt x="10" y="36"/>
                    </a:cubicBezTo>
                    <a:cubicBezTo>
                      <a:pt x="7" y="35"/>
                      <a:pt x="3" y="31"/>
                      <a:pt x="2" y="28"/>
                    </a:cubicBezTo>
                    <a:cubicBezTo>
                      <a:pt x="0" y="23"/>
                      <a:pt x="5" y="14"/>
                      <a:pt x="7" y="12"/>
                    </a:cubicBezTo>
                    <a:cubicBezTo>
                      <a:pt x="8" y="11"/>
                      <a:pt x="10" y="10"/>
                      <a:pt x="13" y="10"/>
                    </a:cubicBezTo>
                    <a:cubicBezTo>
                      <a:pt x="14" y="7"/>
                      <a:pt x="16" y="5"/>
                      <a:pt x="18" y="3"/>
                    </a:cubicBezTo>
                    <a:cubicBezTo>
                      <a:pt x="20" y="2"/>
                      <a:pt x="23" y="3"/>
                      <a:pt x="26" y="3"/>
                    </a:cubicBezTo>
                    <a:cubicBezTo>
                      <a:pt x="29" y="0"/>
                      <a:pt x="30" y="0"/>
                      <a:pt x="35" y="1"/>
                    </a:cubicBezTo>
                    <a:cubicBezTo>
                      <a:pt x="41" y="2"/>
                      <a:pt x="52" y="6"/>
                      <a:pt x="56" y="11"/>
                    </a:cubicBezTo>
                    <a:cubicBezTo>
                      <a:pt x="61" y="17"/>
                      <a:pt x="61" y="28"/>
                      <a:pt x="58" y="36"/>
                    </a:cubicBezTo>
                    <a:cubicBezTo>
                      <a:pt x="55" y="44"/>
                      <a:pt x="50" y="56"/>
                      <a:pt x="45" y="60"/>
                    </a:cubicBezTo>
                    <a:cubicBezTo>
                      <a:pt x="41" y="64"/>
                      <a:pt x="22" y="69"/>
                      <a:pt x="22" y="69"/>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6" name="Google Shape;1796;p46"/>
              <p:cNvSpPr/>
              <p:nvPr/>
            </p:nvSpPr>
            <p:spPr>
              <a:xfrm>
                <a:off x="15130151" y="7279716"/>
                <a:ext cx="103920" cy="58665"/>
              </a:xfrm>
              <a:custGeom>
                <a:rect b="b" l="l" r="r" t="t"/>
                <a:pathLst>
                  <a:path extrusionOk="0" h="25" w="44">
                    <a:moveTo>
                      <a:pt x="1" y="14"/>
                    </a:moveTo>
                    <a:cubicBezTo>
                      <a:pt x="1" y="13"/>
                      <a:pt x="0" y="10"/>
                      <a:pt x="0" y="10"/>
                    </a:cubicBezTo>
                    <a:cubicBezTo>
                      <a:pt x="3" y="0"/>
                      <a:pt x="3" y="0"/>
                      <a:pt x="3" y="0"/>
                    </a:cubicBezTo>
                    <a:cubicBezTo>
                      <a:pt x="3" y="0"/>
                      <a:pt x="44" y="10"/>
                      <a:pt x="42" y="9"/>
                    </a:cubicBezTo>
                    <a:cubicBezTo>
                      <a:pt x="41" y="9"/>
                      <a:pt x="38" y="25"/>
                      <a:pt x="38" y="25"/>
                    </a:cubicBezTo>
                    <a:lnTo>
                      <a:pt x="1" y="1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7" name="Google Shape;1797;p46"/>
              <p:cNvSpPr/>
              <p:nvPr/>
            </p:nvSpPr>
            <p:spPr>
              <a:xfrm>
                <a:off x="14751347" y="7298152"/>
                <a:ext cx="476019" cy="553120"/>
              </a:xfrm>
              <a:custGeom>
                <a:rect b="b" l="l" r="r" t="t"/>
                <a:pathLst>
                  <a:path extrusionOk="0" h="236" w="203">
                    <a:moveTo>
                      <a:pt x="0" y="236"/>
                    </a:moveTo>
                    <a:cubicBezTo>
                      <a:pt x="56" y="222"/>
                      <a:pt x="183" y="165"/>
                      <a:pt x="203" y="10"/>
                    </a:cubicBezTo>
                    <a:cubicBezTo>
                      <a:pt x="188" y="9"/>
                      <a:pt x="175" y="3"/>
                      <a:pt x="160" y="0"/>
                    </a:cubicBezTo>
                    <a:cubicBezTo>
                      <a:pt x="137" y="114"/>
                      <a:pt x="72" y="170"/>
                      <a:pt x="9" y="162"/>
                    </a:cubicBezTo>
                    <a:lnTo>
                      <a:pt x="0" y="236"/>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8" name="Google Shape;1798;p46"/>
              <p:cNvSpPr/>
              <p:nvPr/>
            </p:nvSpPr>
            <p:spPr>
              <a:xfrm>
                <a:off x="14680950" y="7646786"/>
                <a:ext cx="108948" cy="452553"/>
              </a:xfrm>
              <a:custGeom>
                <a:rect b="b" l="l" r="r" t="t"/>
                <a:pathLst>
                  <a:path extrusionOk="0" h="193" w="47">
                    <a:moveTo>
                      <a:pt x="13" y="12"/>
                    </a:moveTo>
                    <a:cubicBezTo>
                      <a:pt x="0" y="18"/>
                      <a:pt x="7" y="102"/>
                      <a:pt x="20" y="193"/>
                    </a:cubicBezTo>
                    <a:cubicBezTo>
                      <a:pt x="20" y="193"/>
                      <a:pt x="37" y="69"/>
                      <a:pt x="37" y="69"/>
                    </a:cubicBezTo>
                    <a:cubicBezTo>
                      <a:pt x="16" y="64"/>
                      <a:pt x="16" y="64"/>
                      <a:pt x="16" y="64"/>
                    </a:cubicBezTo>
                    <a:cubicBezTo>
                      <a:pt x="47" y="53"/>
                      <a:pt x="47" y="53"/>
                      <a:pt x="47" y="53"/>
                    </a:cubicBezTo>
                    <a:cubicBezTo>
                      <a:pt x="38" y="0"/>
                      <a:pt x="38" y="0"/>
                      <a:pt x="38" y="0"/>
                    </a:cubicBezTo>
                    <a:lnTo>
                      <a:pt x="13" y="12"/>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9" name="Google Shape;1799;p46"/>
              <p:cNvSpPr/>
              <p:nvPr/>
            </p:nvSpPr>
            <p:spPr>
              <a:xfrm>
                <a:off x="14186495" y="7165739"/>
                <a:ext cx="142471" cy="172641"/>
              </a:xfrm>
              <a:custGeom>
                <a:rect b="b" l="l" r="r" t="t"/>
                <a:pathLst>
                  <a:path extrusionOk="0" h="73" w="61">
                    <a:moveTo>
                      <a:pt x="59" y="36"/>
                    </a:moveTo>
                    <a:cubicBezTo>
                      <a:pt x="59" y="35"/>
                      <a:pt x="57" y="34"/>
                      <a:pt x="55" y="33"/>
                    </a:cubicBezTo>
                    <a:cubicBezTo>
                      <a:pt x="56" y="29"/>
                      <a:pt x="57" y="25"/>
                      <a:pt x="55" y="22"/>
                    </a:cubicBezTo>
                    <a:cubicBezTo>
                      <a:pt x="54" y="19"/>
                      <a:pt x="53" y="17"/>
                      <a:pt x="51" y="15"/>
                    </a:cubicBezTo>
                    <a:cubicBezTo>
                      <a:pt x="49" y="10"/>
                      <a:pt x="45" y="8"/>
                      <a:pt x="36" y="5"/>
                    </a:cubicBezTo>
                    <a:cubicBezTo>
                      <a:pt x="23" y="0"/>
                      <a:pt x="9" y="6"/>
                      <a:pt x="9" y="15"/>
                    </a:cubicBezTo>
                    <a:cubicBezTo>
                      <a:pt x="9" y="15"/>
                      <a:pt x="9" y="15"/>
                      <a:pt x="9" y="15"/>
                    </a:cubicBezTo>
                    <a:cubicBezTo>
                      <a:pt x="9" y="15"/>
                      <a:pt x="8" y="16"/>
                      <a:pt x="8" y="17"/>
                    </a:cubicBezTo>
                    <a:cubicBezTo>
                      <a:pt x="7" y="21"/>
                      <a:pt x="0" y="36"/>
                      <a:pt x="1" y="46"/>
                    </a:cubicBezTo>
                    <a:cubicBezTo>
                      <a:pt x="1" y="55"/>
                      <a:pt x="4" y="66"/>
                      <a:pt x="5" y="72"/>
                    </a:cubicBezTo>
                    <a:cubicBezTo>
                      <a:pt x="5" y="72"/>
                      <a:pt x="37" y="73"/>
                      <a:pt x="37" y="66"/>
                    </a:cubicBezTo>
                    <a:cubicBezTo>
                      <a:pt x="38" y="60"/>
                      <a:pt x="41" y="55"/>
                      <a:pt x="45" y="51"/>
                    </a:cubicBezTo>
                    <a:cubicBezTo>
                      <a:pt x="50" y="50"/>
                      <a:pt x="54" y="48"/>
                      <a:pt x="56" y="47"/>
                    </a:cubicBezTo>
                    <a:cubicBezTo>
                      <a:pt x="61" y="43"/>
                      <a:pt x="61" y="40"/>
                      <a:pt x="59" y="36"/>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0" name="Google Shape;1800;p46"/>
              <p:cNvSpPr/>
              <p:nvPr/>
            </p:nvSpPr>
            <p:spPr>
              <a:xfrm>
                <a:off x="14188170" y="7314914"/>
                <a:ext cx="92187" cy="48608"/>
              </a:xfrm>
              <a:custGeom>
                <a:rect b="b" l="l" r="r" t="t"/>
                <a:pathLst>
                  <a:path extrusionOk="0" h="29" w="55">
                    <a:moveTo>
                      <a:pt x="55" y="28"/>
                    </a:moveTo>
                    <a:lnTo>
                      <a:pt x="55" y="0"/>
                    </a:lnTo>
                    <a:lnTo>
                      <a:pt x="0" y="4"/>
                    </a:lnTo>
                    <a:lnTo>
                      <a:pt x="3" y="29"/>
                    </a:lnTo>
                    <a:lnTo>
                      <a:pt x="55" y="2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1" name="Google Shape;1801;p46"/>
              <p:cNvSpPr/>
              <p:nvPr/>
            </p:nvSpPr>
            <p:spPr>
              <a:xfrm>
                <a:off x="14186495" y="7323295"/>
                <a:ext cx="407298" cy="963771"/>
              </a:xfrm>
              <a:custGeom>
                <a:rect b="b" l="l" r="r" t="t"/>
                <a:pathLst>
                  <a:path extrusionOk="0" h="411" w="174">
                    <a:moveTo>
                      <a:pt x="174" y="133"/>
                    </a:moveTo>
                    <a:cubicBezTo>
                      <a:pt x="130" y="125"/>
                      <a:pt x="68" y="169"/>
                      <a:pt x="41" y="0"/>
                    </a:cubicBezTo>
                    <a:cubicBezTo>
                      <a:pt x="0" y="3"/>
                      <a:pt x="0" y="3"/>
                      <a:pt x="0" y="3"/>
                    </a:cubicBezTo>
                    <a:cubicBezTo>
                      <a:pt x="17" y="177"/>
                      <a:pt x="53" y="179"/>
                      <a:pt x="118" y="210"/>
                    </a:cubicBezTo>
                    <a:cubicBezTo>
                      <a:pt x="75" y="407"/>
                      <a:pt x="75" y="407"/>
                      <a:pt x="75" y="407"/>
                    </a:cubicBezTo>
                    <a:cubicBezTo>
                      <a:pt x="116" y="411"/>
                      <a:pt x="116" y="411"/>
                      <a:pt x="116" y="411"/>
                    </a:cubicBezTo>
                    <a:lnTo>
                      <a:pt x="174" y="133"/>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2" name="Google Shape;1802;p46"/>
              <p:cNvSpPr/>
              <p:nvPr/>
            </p:nvSpPr>
            <p:spPr>
              <a:xfrm>
                <a:off x="14494901" y="7626672"/>
                <a:ext cx="100567" cy="420707"/>
              </a:xfrm>
              <a:custGeom>
                <a:rect b="b" l="l" r="r" t="t"/>
                <a:pathLst>
                  <a:path extrusionOk="0" h="251" w="60">
                    <a:moveTo>
                      <a:pt x="48" y="0"/>
                    </a:moveTo>
                    <a:lnTo>
                      <a:pt x="48" y="0"/>
                    </a:lnTo>
                    <a:lnTo>
                      <a:pt x="0" y="65"/>
                    </a:lnTo>
                    <a:lnTo>
                      <a:pt x="32" y="77"/>
                    </a:lnTo>
                    <a:lnTo>
                      <a:pt x="7" y="81"/>
                    </a:lnTo>
                    <a:lnTo>
                      <a:pt x="9" y="251"/>
                    </a:lnTo>
                    <a:lnTo>
                      <a:pt x="60" y="4"/>
                    </a:lnTo>
                    <a:lnTo>
                      <a:pt x="48"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3" name="Google Shape;1803;p46"/>
              <p:cNvSpPr/>
              <p:nvPr/>
            </p:nvSpPr>
            <p:spPr>
              <a:xfrm>
                <a:off x="14580383" y="7633377"/>
                <a:ext cx="36875" cy="72074"/>
              </a:xfrm>
              <a:custGeom>
                <a:rect b="b" l="l" r="r" t="t"/>
                <a:pathLst>
                  <a:path extrusionOk="0" h="31" w="16">
                    <a:moveTo>
                      <a:pt x="16" y="5"/>
                    </a:moveTo>
                    <a:cubicBezTo>
                      <a:pt x="14" y="0"/>
                      <a:pt x="14" y="0"/>
                      <a:pt x="14" y="0"/>
                    </a:cubicBezTo>
                    <a:cubicBezTo>
                      <a:pt x="13" y="0"/>
                      <a:pt x="0" y="15"/>
                      <a:pt x="0" y="15"/>
                    </a:cubicBezTo>
                    <a:cubicBezTo>
                      <a:pt x="0" y="15"/>
                      <a:pt x="12" y="31"/>
                      <a:pt x="13" y="30"/>
                    </a:cubicBezTo>
                    <a:lnTo>
                      <a:pt x="16" y="5"/>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4" name="Google Shape;1804;p46"/>
              <p:cNvSpPr/>
              <p:nvPr/>
            </p:nvSpPr>
            <p:spPr>
              <a:xfrm>
                <a:off x="14513338" y="7700422"/>
                <a:ext cx="122357" cy="586643"/>
              </a:xfrm>
              <a:custGeom>
                <a:rect b="b" l="l" r="r" t="t"/>
                <a:pathLst>
                  <a:path extrusionOk="0" h="350" w="73">
                    <a:moveTo>
                      <a:pt x="73" y="2"/>
                    </a:moveTo>
                    <a:lnTo>
                      <a:pt x="55" y="0"/>
                    </a:lnTo>
                    <a:lnTo>
                      <a:pt x="0" y="290"/>
                    </a:lnTo>
                    <a:lnTo>
                      <a:pt x="19" y="350"/>
                    </a:lnTo>
                    <a:lnTo>
                      <a:pt x="61" y="291"/>
                    </a:lnTo>
                    <a:lnTo>
                      <a:pt x="73" y="2"/>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5" name="Google Shape;1805;p46"/>
              <p:cNvSpPr/>
              <p:nvPr/>
            </p:nvSpPr>
            <p:spPr>
              <a:xfrm>
                <a:off x="14603849" y="7640081"/>
                <a:ext cx="68722" cy="72074"/>
              </a:xfrm>
              <a:custGeom>
                <a:rect b="b" l="l" r="r" t="t"/>
                <a:pathLst>
                  <a:path extrusionOk="0" h="31" w="30">
                    <a:moveTo>
                      <a:pt x="30" y="8"/>
                    </a:moveTo>
                    <a:cubicBezTo>
                      <a:pt x="28" y="7"/>
                      <a:pt x="1" y="0"/>
                      <a:pt x="1" y="0"/>
                    </a:cubicBezTo>
                    <a:cubicBezTo>
                      <a:pt x="0" y="28"/>
                      <a:pt x="0" y="28"/>
                      <a:pt x="0" y="28"/>
                    </a:cubicBezTo>
                    <a:cubicBezTo>
                      <a:pt x="14" y="31"/>
                      <a:pt x="14" y="31"/>
                      <a:pt x="14" y="31"/>
                    </a:cubicBezTo>
                    <a:lnTo>
                      <a:pt x="30" y="8"/>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6" name="Google Shape;1806;p46"/>
              <p:cNvSpPr/>
              <p:nvPr/>
            </p:nvSpPr>
            <p:spPr>
              <a:xfrm>
                <a:off x="14575355" y="7603207"/>
                <a:ext cx="41904" cy="102244"/>
              </a:xfrm>
              <a:custGeom>
                <a:rect b="b" l="l" r="r" t="t"/>
                <a:pathLst>
                  <a:path extrusionOk="0" h="61" w="25">
                    <a:moveTo>
                      <a:pt x="25" y="23"/>
                    </a:moveTo>
                    <a:lnTo>
                      <a:pt x="0" y="61"/>
                    </a:lnTo>
                    <a:lnTo>
                      <a:pt x="0" y="9"/>
                    </a:lnTo>
                    <a:lnTo>
                      <a:pt x="18" y="0"/>
                    </a:lnTo>
                    <a:lnTo>
                      <a:pt x="25" y="23"/>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7" name="Google Shape;1807;p46"/>
              <p:cNvSpPr/>
              <p:nvPr/>
            </p:nvSpPr>
            <p:spPr>
              <a:xfrm>
                <a:off x="14652457" y="7616616"/>
                <a:ext cx="145823" cy="115653"/>
              </a:xfrm>
              <a:custGeom>
                <a:rect b="b" l="l" r="r" t="t"/>
                <a:pathLst>
                  <a:path extrusionOk="0" h="69" w="87">
                    <a:moveTo>
                      <a:pt x="87" y="22"/>
                    </a:moveTo>
                    <a:lnTo>
                      <a:pt x="74" y="0"/>
                    </a:lnTo>
                    <a:lnTo>
                      <a:pt x="0" y="22"/>
                    </a:lnTo>
                    <a:lnTo>
                      <a:pt x="18" y="69"/>
                    </a:lnTo>
                    <a:lnTo>
                      <a:pt x="87" y="22"/>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8" name="Google Shape;1808;p46"/>
              <p:cNvSpPr/>
              <p:nvPr/>
            </p:nvSpPr>
            <p:spPr>
              <a:xfrm>
                <a:off x="14746319" y="7309886"/>
                <a:ext cx="164260" cy="293322"/>
              </a:xfrm>
              <a:custGeom>
                <a:rect b="b" l="l" r="r" t="t"/>
                <a:pathLst>
                  <a:path extrusionOk="0" h="125" w="70">
                    <a:moveTo>
                      <a:pt x="0" y="17"/>
                    </a:moveTo>
                    <a:cubicBezTo>
                      <a:pt x="0" y="14"/>
                      <a:pt x="3" y="12"/>
                      <a:pt x="7" y="10"/>
                    </a:cubicBezTo>
                    <a:cubicBezTo>
                      <a:pt x="32" y="0"/>
                      <a:pt x="67" y="31"/>
                      <a:pt x="69" y="56"/>
                    </a:cubicBezTo>
                    <a:cubicBezTo>
                      <a:pt x="70" y="73"/>
                      <a:pt x="69" y="96"/>
                      <a:pt x="57" y="105"/>
                    </a:cubicBezTo>
                    <a:cubicBezTo>
                      <a:pt x="44" y="114"/>
                      <a:pt x="17" y="125"/>
                      <a:pt x="17" y="125"/>
                    </a:cubicBezTo>
                    <a:cubicBezTo>
                      <a:pt x="17" y="125"/>
                      <a:pt x="18" y="110"/>
                      <a:pt x="18" y="109"/>
                    </a:cubicBezTo>
                    <a:cubicBezTo>
                      <a:pt x="19" y="107"/>
                      <a:pt x="31" y="96"/>
                      <a:pt x="31" y="96"/>
                    </a:cubicBezTo>
                    <a:cubicBezTo>
                      <a:pt x="31" y="96"/>
                      <a:pt x="37" y="97"/>
                      <a:pt x="44" y="92"/>
                    </a:cubicBezTo>
                    <a:cubicBezTo>
                      <a:pt x="50" y="88"/>
                      <a:pt x="52" y="85"/>
                      <a:pt x="49" y="79"/>
                    </a:cubicBezTo>
                    <a:cubicBezTo>
                      <a:pt x="46" y="74"/>
                      <a:pt x="43" y="74"/>
                      <a:pt x="39" y="74"/>
                    </a:cubicBezTo>
                    <a:cubicBezTo>
                      <a:pt x="35" y="75"/>
                      <a:pt x="24" y="84"/>
                      <a:pt x="24" y="83"/>
                    </a:cubicBezTo>
                    <a:cubicBezTo>
                      <a:pt x="23" y="82"/>
                      <a:pt x="19" y="80"/>
                      <a:pt x="19" y="80"/>
                    </a:cubicBezTo>
                    <a:cubicBezTo>
                      <a:pt x="34" y="70"/>
                      <a:pt x="62" y="34"/>
                      <a:pt x="39" y="20"/>
                    </a:cubicBezTo>
                    <a:cubicBezTo>
                      <a:pt x="17" y="6"/>
                      <a:pt x="0" y="17"/>
                      <a:pt x="0" y="17"/>
                    </a:cubicBezTo>
                    <a:close/>
                  </a:path>
                </a:pathLst>
              </a:custGeom>
              <a:solidFill>
                <a:srgbClr val="F6D89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9" name="Google Shape;1809;p46"/>
              <p:cNvSpPr/>
              <p:nvPr/>
            </p:nvSpPr>
            <p:spPr>
              <a:xfrm>
                <a:off x="15088248" y="7205966"/>
                <a:ext cx="170964" cy="115653"/>
              </a:xfrm>
              <a:custGeom>
                <a:rect b="b" l="l" r="r" t="t"/>
                <a:pathLst>
                  <a:path extrusionOk="0" h="49" w="73">
                    <a:moveTo>
                      <a:pt x="65" y="25"/>
                    </a:moveTo>
                    <a:cubicBezTo>
                      <a:pt x="65" y="25"/>
                      <a:pt x="63" y="14"/>
                      <a:pt x="57" y="9"/>
                    </a:cubicBezTo>
                    <a:cubicBezTo>
                      <a:pt x="57" y="9"/>
                      <a:pt x="56" y="9"/>
                      <a:pt x="56" y="9"/>
                    </a:cubicBezTo>
                    <a:cubicBezTo>
                      <a:pt x="56" y="9"/>
                      <a:pt x="56" y="9"/>
                      <a:pt x="56" y="9"/>
                    </a:cubicBezTo>
                    <a:cubicBezTo>
                      <a:pt x="50" y="7"/>
                      <a:pt x="45" y="8"/>
                      <a:pt x="32" y="12"/>
                    </a:cubicBezTo>
                    <a:cubicBezTo>
                      <a:pt x="20" y="16"/>
                      <a:pt x="14" y="19"/>
                      <a:pt x="11" y="24"/>
                    </a:cubicBezTo>
                    <a:cubicBezTo>
                      <a:pt x="11" y="24"/>
                      <a:pt x="11" y="24"/>
                      <a:pt x="11" y="24"/>
                    </a:cubicBezTo>
                    <a:cubicBezTo>
                      <a:pt x="11" y="24"/>
                      <a:pt x="11" y="24"/>
                      <a:pt x="11" y="24"/>
                    </a:cubicBezTo>
                    <a:cubicBezTo>
                      <a:pt x="7" y="34"/>
                      <a:pt x="13" y="46"/>
                      <a:pt x="13" y="47"/>
                    </a:cubicBezTo>
                    <a:cubicBezTo>
                      <a:pt x="6" y="49"/>
                      <a:pt x="6" y="49"/>
                      <a:pt x="6" y="49"/>
                    </a:cubicBezTo>
                    <a:cubicBezTo>
                      <a:pt x="6" y="49"/>
                      <a:pt x="0" y="35"/>
                      <a:pt x="4" y="22"/>
                    </a:cubicBezTo>
                    <a:cubicBezTo>
                      <a:pt x="4" y="22"/>
                      <a:pt x="4" y="22"/>
                      <a:pt x="4" y="22"/>
                    </a:cubicBezTo>
                    <a:cubicBezTo>
                      <a:pt x="4" y="21"/>
                      <a:pt x="4" y="20"/>
                      <a:pt x="5" y="20"/>
                    </a:cubicBezTo>
                    <a:cubicBezTo>
                      <a:pt x="9" y="13"/>
                      <a:pt x="16" y="9"/>
                      <a:pt x="30" y="5"/>
                    </a:cubicBezTo>
                    <a:cubicBezTo>
                      <a:pt x="44" y="0"/>
                      <a:pt x="51" y="0"/>
                      <a:pt x="58" y="2"/>
                    </a:cubicBezTo>
                    <a:cubicBezTo>
                      <a:pt x="58" y="2"/>
                      <a:pt x="58" y="2"/>
                      <a:pt x="58" y="2"/>
                    </a:cubicBezTo>
                    <a:cubicBezTo>
                      <a:pt x="59" y="2"/>
                      <a:pt x="60" y="3"/>
                      <a:pt x="61" y="3"/>
                    </a:cubicBezTo>
                    <a:cubicBezTo>
                      <a:pt x="70" y="9"/>
                      <a:pt x="73" y="23"/>
                      <a:pt x="73" y="24"/>
                    </a:cubicBezTo>
                    <a:lnTo>
                      <a:pt x="65" y="25"/>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0" name="Google Shape;1810;p46"/>
              <p:cNvSpPr/>
              <p:nvPr/>
            </p:nvSpPr>
            <p:spPr>
              <a:xfrm>
                <a:off x="14949130" y="7185853"/>
                <a:ext cx="591672" cy="519598"/>
              </a:xfrm>
              <a:custGeom>
                <a:rect b="b" l="l" r="r" t="t"/>
                <a:pathLst>
                  <a:path extrusionOk="0" h="310" w="353">
                    <a:moveTo>
                      <a:pt x="0" y="105"/>
                    </a:moveTo>
                    <a:lnTo>
                      <a:pt x="275" y="0"/>
                    </a:lnTo>
                    <a:lnTo>
                      <a:pt x="353" y="205"/>
                    </a:lnTo>
                    <a:lnTo>
                      <a:pt x="79" y="310"/>
                    </a:lnTo>
                    <a:lnTo>
                      <a:pt x="0" y="105"/>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1" name="Google Shape;1811;p46"/>
              <p:cNvSpPr/>
              <p:nvPr/>
            </p:nvSpPr>
            <p:spPr>
              <a:xfrm>
                <a:off x="14940750" y="7177472"/>
                <a:ext cx="527979" cy="321816"/>
              </a:xfrm>
              <a:custGeom>
                <a:rect b="b" l="l" r="r" t="t"/>
                <a:pathLst>
                  <a:path extrusionOk="0" h="137" w="225">
                    <a:moveTo>
                      <a:pt x="0" y="77"/>
                    </a:moveTo>
                    <a:cubicBezTo>
                      <a:pt x="22" y="137"/>
                      <a:pt x="22" y="137"/>
                      <a:pt x="22" y="137"/>
                    </a:cubicBezTo>
                    <a:cubicBezTo>
                      <a:pt x="128" y="130"/>
                      <a:pt x="128" y="130"/>
                      <a:pt x="128" y="130"/>
                    </a:cubicBezTo>
                    <a:cubicBezTo>
                      <a:pt x="149" y="122"/>
                      <a:pt x="149" y="122"/>
                      <a:pt x="149" y="122"/>
                    </a:cubicBezTo>
                    <a:cubicBezTo>
                      <a:pt x="225" y="49"/>
                      <a:pt x="225" y="49"/>
                      <a:pt x="225" y="49"/>
                    </a:cubicBezTo>
                    <a:cubicBezTo>
                      <a:pt x="203" y="0"/>
                      <a:pt x="203" y="0"/>
                      <a:pt x="203" y="0"/>
                    </a:cubicBezTo>
                    <a:cubicBezTo>
                      <a:pt x="137" y="22"/>
                      <a:pt x="66" y="51"/>
                      <a:pt x="0" y="77"/>
                    </a:cubicBez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12" name="Google Shape;1812;p46"/>
            <p:cNvGrpSpPr/>
            <p:nvPr/>
          </p:nvGrpSpPr>
          <p:grpSpPr>
            <a:xfrm>
              <a:off x="9036073" y="6044698"/>
              <a:ext cx="3469574" cy="3809827"/>
              <a:chOff x="8630289" y="5954857"/>
              <a:chExt cx="3469574" cy="3809827"/>
            </a:xfrm>
          </p:grpSpPr>
          <p:sp>
            <p:nvSpPr>
              <p:cNvPr id="1813" name="Google Shape;1813;p46"/>
              <p:cNvSpPr/>
              <p:nvPr/>
            </p:nvSpPr>
            <p:spPr>
              <a:xfrm>
                <a:off x="9097926" y="6601840"/>
                <a:ext cx="1724731" cy="348633"/>
              </a:xfrm>
              <a:custGeom>
                <a:rect b="b" l="l" r="r" t="t"/>
                <a:pathLst>
                  <a:path extrusionOk="0" h="149" w="736">
                    <a:moveTo>
                      <a:pt x="338" y="0"/>
                    </a:moveTo>
                    <a:cubicBezTo>
                      <a:pt x="361" y="0"/>
                      <a:pt x="381" y="11"/>
                      <a:pt x="395" y="28"/>
                    </a:cubicBezTo>
                    <a:cubicBezTo>
                      <a:pt x="403" y="25"/>
                      <a:pt x="412"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3" y="63"/>
                      <a:pt x="631" y="73"/>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7"/>
                      <a:pt x="5" y="145"/>
                    </a:cubicBezTo>
                    <a:cubicBezTo>
                      <a:pt x="4" y="140"/>
                      <a:pt x="3" y="135"/>
                      <a:pt x="3" y="129"/>
                    </a:cubicBezTo>
                    <a:cubicBezTo>
                      <a:pt x="3" y="97"/>
                      <a:pt x="27" y="71"/>
                      <a:pt x="57" y="71"/>
                    </a:cubicBezTo>
                    <a:cubicBezTo>
                      <a:pt x="73" y="71"/>
                      <a:pt x="87" y="78"/>
                      <a:pt x="96" y="89"/>
                    </a:cubicBezTo>
                    <a:cubicBezTo>
                      <a:pt x="106" y="81"/>
                      <a:pt x="118" y="75"/>
                      <a:pt x="131" y="75"/>
                    </a:cubicBezTo>
                    <a:cubicBezTo>
                      <a:pt x="147" y="75"/>
                      <a:pt x="161" y="83"/>
                      <a:pt x="171" y="95"/>
                    </a:cubicBezTo>
                    <a:cubicBezTo>
                      <a:pt x="171" y="94"/>
                      <a:pt x="171" y="94"/>
                      <a:pt x="171" y="94"/>
                    </a:cubicBezTo>
                    <a:cubicBezTo>
                      <a:pt x="171" y="62"/>
                      <a:pt x="193" y="36"/>
                      <a:pt x="220" y="36"/>
                    </a:cubicBezTo>
                    <a:cubicBezTo>
                      <a:pt x="239" y="36"/>
                      <a:pt x="255" y="48"/>
                      <a:pt x="263" y="66"/>
                    </a:cubicBezTo>
                    <a:cubicBezTo>
                      <a:pt x="270" y="29"/>
                      <a:pt x="301" y="0"/>
                      <a:pt x="338" y="0"/>
                    </a:cubicBezTo>
                    <a:close/>
                  </a:path>
                </a:pathLst>
              </a:custGeom>
              <a:solidFill>
                <a:srgbClr val="0289AE">
                  <a:alpha val="10588"/>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4" name="Google Shape;1814;p46"/>
              <p:cNvSpPr/>
              <p:nvPr/>
            </p:nvSpPr>
            <p:spPr>
              <a:xfrm>
                <a:off x="10740526" y="7061098"/>
                <a:ext cx="177669" cy="95540"/>
              </a:xfrm>
              <a:custGeom>
                <a:rect b="b" l="l" r="r" t="t"/>
                <a:pathLst>
                  <a:path extrusionOk="0" h="41" w="76">
                    <a:moveTo>
                      <a:pt x="64" y="39"/>
                    </a:moveTo>
                    <a:cubicBezTo>
                      <a:pt x="64" y="39"/>
                      <a:pt x="68" y="28"/>
                      <a:pt x="65" y="21"/>
                    </a:cubicBezTo>
                    <a:cubicBezTo>
                      <a:pt x="64" y="21"/>
                      <a:pt x="64" y="21"/>
                      <a:pt x="64" y="20"/>
                    </a:cubicBezTo>
                    <a:cubicBezTo>
                      <a:pt x="64" y="20"/>
                      <a:pt x="64" y="20"/>
                      <a:pt x="64" y="20"/>
                    </a:cubicBezTo>
                    <a:cubicBezTo>
                      <a:pt x="60" y="16"/>
                      <a:pt x="55" y="14"/>
                      <a:pt x="42" y="11"/>
                    </a:cubicBezTo>
                    <a:cubicBezTo>
                      <a:pt x="29" y="8"/>
                      <a:pt x="23" y="8"/>
                      <a:pt x="18" y="10"/>
                    </a:cubicBezTo>
                    <a:cubicBezTo>
                      <a:pt x="18" y="10"/>
                      <a:pt x="17" y="10"/>
                      <a:pt x="17" y="10"/>
                    </a:cubicBezTo>
                    <a:cubicBezTo>
                      <a:pt x="17" y="10"/>
                      <a:pt x="17" y="10"/>
                      <a:pt x="17" y="10"/>
                    </a:cubicBezTo>
                    <a:cubicBezTo>
                      <a:pt x="9" y="17"/>
                      <a:pt x="8" y="30"/>
                      <a:pt x="8" y="30"/>
                    </a:cubicBezTo>
                    <a:cubicBezTo>
                      <a:pt x="0" y="30"/>
                      <a:pt x="0" y="30"/>
                      <a:pt x="0" y="30"/>
                    </a:cubicBezTo>
                    <a:cubicBezTo>
                      <a:pt x="0" y="29"/>
                      <a:pt x="2" y="14"/>
                      <a:pt x="12" y="5"/>
                    </a:cubicBezTo>
                    <a:cubicBezTo>
                      <a:pt x="12" y="5"/>
                      <a:pt x="12" y="5"/>
                      <a:pt x="12" y="5"/>
                    </a:cubicBezTo>
                    <a:cubicBezTo>
                      <a:pt x="13" y="4"/>
                      <a:pt x="14" y="4"/>
                      <a:pt x="15" y="3"/>
                    </a:cubicBezTo>
                    <a:cubicBezTo>
                      <a:pt x="21" y="0"/>
                      <a:pt x="30" y="0"/>
                      <a:pt x="44" y="3"/>
                    </a:cubicBezTo>
                    <a:cubicBezTo>
                      <a:pt x="58" y="7"/>
                      <a:pt x="65" y="10"/>
                      <a:pt x="70" y="16"/>
                    </a:cubicBezTo>
                    <a:cubicBezTo>
                      <a:pt x="70" y="15"/>
                      <a:pt x="70" y="15"/>
                      <a:pt x="70" y="15"/>
                    </a:cubicBezTo>
                    <a:cubicBezTo>
                      <a:pt x="70" y="16"/>
                      <a:pt x="71" y="17"/>
                      <a:pt x="71" y="18"/>
                    </a:cubicBezTo>
                    <a:cubicBezTo>
                      <a:pt x="76" y="28"/>
                      <a:pt x="71" y="41"/>
                      <a:pt x="71" y="41"/>
                    </a:cubicBezTo>
                    <a:lnTo>
                      <a:pt x="64" y="39"/>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5" name="Google Shape;1815;p46"/>
              <p:cNvSpPr/>
              <p:nvPr/>
            </p:nvSpPr>
            <p:spPr>
              <a:xfrm>
                <a:off x="11018763" y="6978967"/>
                <a:ext cx="1081100" cy="1221894"/>
              </a:xfrm>
              <a:custGeom>
                <a:rect b="b" l="l" r="r" t="t"/>
                <a:pathLst>
                  <a:path extrusionOk="0" h="521" w="461">
                    <a:moveTo>
                      <a:pt x="249" y="26"/>
                    </a:moveTo>
                    <a:cubicBezTo>
                      <a:pt x="305" y="37"/>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3" y="518"/>
                    </a:cubicBezTo>
                    <a:cubicBezTo>
                      <a:pt x="0" y="517"/>
                      <a:pt x="25" y="459"/>
                      <a:pt x="38" y="440"/>
                    </a:cubicBezTo>
                    <a:cubicBezTo>
                      <a:pt x="86" y="230"/>
                      <a:pt x="103" y="126"/>
                      <a:pt x="120" y="17"/>
                    </a:cubicBezTo>
                    <a:lnTo>
                      <a:pt x="249" y="26"/>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6" name="Google Shape;1816;p46"/>
              <p:cNvSpPr/>
              <p:nvPr/>
            </p:nvSpPr>
            <p:spPr>
              <a:xfrm>
                <a:off x="11291971" y="7030928"/>
                <a:ext cx="338577" cy="82131"/>
              </a:xfrm>
              <a:custGeom>
                <a:rect b="b" l="l" r="r" t="t"/>
                <a:pathLst>
                  <a:path extrusionOk="0" h="35" w="145">
                    <a:moveTo>
                      <a:pt x="3" y="10"/>
                    </a:moveTo>
                    <a:cubicBezTo>
                      <a:pt x="9" y="11"/>
                      <a:pt x="57" y="16"/>
                      <a:pt x="88" y="12"/>
                    </a:cubicBezTo>
                    <a:cubicBezTo>
                      <a:pt x="119" y="9"/>
                      <a:pt x="143" y="0"/>
                      <a:pt x="143" y="0"/>
                    </a:cubicBezTo>
                    <a:cubicBezTo>
                      <a:pt x="143" y="0"/>
                      <a:pt x="145" y="19"/>
                      <a:pt x="141" y="20"/>
                    </a:cubicBezTo>
                    <a:cubicBezTo>
                      <a:pt x="136" y="21"/>
                      <a:pt x="127" y="35"/>
                      <a:pt x="75" y="35"/>
                    </a:cubicBezTo>
                    <a:cubicBezTo>
                      <a:pt x="22" y="35"/>
                      <a:pt x="0" y="28"/>
                      <a:pt x="0" y="28"/>
                    </a:cubicBezTo>
                    <a:lnTo>
                      <a:pt x="3" y="10"/>
                    </a:lnTo>
                    <a:close/>
                  </a:path>
                </a:pathLst>
              </a:custGeom>
              <a:solidFill>
                <a:srgbClr val="9294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7" name="Google Shape;1817;p46"/>
              <p:cNvSpPr/>
              <p:nvPr/>
            </p:nvSpPr>
            <p:spPr>
              <a:xfrm>
                <a:off x="11270181" y="6385620"/>
                <a:ext cx="357015" cy="734142"/>
              </a:xfrm>
              <a:custGeom>
                <a:rect b="b" l="l" r="r" t="t"/>
                <a:pathLst>
                  <a:path extrusionOk="0" h="313" w="152">
                    <a:moveTo>
                      <a:pt x="87" y="0"/>
                    </a:moveTo>
                    <a:cubicBezTo>
                      <a:pt x="93" y="9"/>
                      <a:pt x="101" y="17"/>
                      <a:pt x="101" y="17"/>
                    </a:cubicBezTo>
                    <a:cubicBezTo>
                      <a:pt x="148" y="25"/>
                      <a:pt x="148" y="237"/>
                      <a:pt x="152" y="281"/>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8" name="Google Shape;1818;p46"/>
              <p:cNvSpPr/>
              <p:nvPr/>
            </p:nvSpPr>
            <p:spPr>
              <a:xfrm>
                <a:off x="11305380" y="6373888"/>
                <a:ext cx="194430" cy="48608"/>
              </a:xfrm>
              <a:custGeom>
                <a:rect b="b" l="l" r="r" t="t"/>
                <a:pathLst>
                  <a:path extrusionOk="0" h="29" w="116">
                    <a:moveTo>
                      <a:pt x="4" y="29"/>
                    </a:moveTo>
                    <a:lnTo>
                      <a:pt x="0" y="8"/>
                    </a:lnTo>
                    <a:lnTo>
                      <a:pt x="102" y="0"/>
                    </a:lnTo>
                    <a:lnTo>
                      <a:pt x="116" y="27"/>
                    </a:lnTo>
                    <a:lnTo>
                      <a:pt x="4" y="29"/>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9" name="Google Shape;1819;p46"/>
              <p:cNvSpPr/>
              <p:nvPr/>
            </p:nvSpPr>
            <p:spPr>
              <a:xfrm>
                <a:off x="11151177" y="6092299"/>
                <a:ext cx="336901" cy="370424"/>
              </a:xfrm>
              <a:custGeom>
                <a:rect b="b" l="l" r="r" t="t"/>
                <a:pathLst>
                  <a:path extrusionOk="0" h="158" w="144">
                    <a:moveTo>
                      <a:pt x="20" y="35"/>
                    </a:moveTo>
                    <a:cubicBezTo>
                      <a:pt x="37" y="5"/>
                      <a:pt x="44" y="0"/>
                      <a:pt x="76" y="6"/>
                    </a:cubicBezTo>
                    <a:cubicBezTo>
                      <a:pt x="78" y="6"/>
                      <a:pt x="87" y="17"/>
                      <a:pt x="89" y="17"/>
                    </a:cubicBezTo>
                    <a:cubicBezTo>
                      <a:pt x="96" y="17"/>
                      <a:pt x="104" y="16"/>
                      <a:pt x="116" y="16"/>
                    </a:cubicBezTo>
                    <a:cubicBezTo>
                      <a:pt x="119" y="29"/>
                      <a:pt x="119" y="29"/>
                      <a:pt x="119" y="29"/>
                    </a:cubicBezTo>
                    <a:cubicBezTo>
                      <a:pt x="119" y="29"/>
                      <a:pt x="135" y="51"/>
                      <a:pt x="139" y="60"/>
                    </a:cubicBezTo>
                    <a:cubicBezTo>
                      <a:pt x="144"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1" y="135"/>
                      <a:pt x="67" y="121"/>
                      <a:pt x="67" y="121"/>
                    </a:cubicBezTo>
                    <a:cubicBezTo>
                      <a:pt x="62" y="113"/>
                      <a:pt x="62" y="113"/>
                      <a:pt x="58" y="112"/>
                    </a:cubicBezTo>
                    <a:cubicBezTo>
                      <a:pt x="21" y="105"/>
                      <a:pt x="0" y="69"/>
                      <a:pt x="20" y="35"/>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0" name="Google Shape;1820;p46"/>
              <p:cNvSpPr/>
              <p:nvPr/>
            </p:nvSpPr>
            <p:spPr>
              <a:xfrm>
                <a:off x="11265153" y="6233093"/>
                <a:ext cx="222925" cy="217896"/>
              </a:xfrm>
              <a:custGeom>
                <a:rect b="b" l="l" r="r" t="t"/>
                <a:pathLst>
                  <a:path extrusionOk="0" h="93" w="95">
                    <a:moveTo>
                      <a:pt x="90" y="0"/>
                    </a:moveTo>
                    <a:cubicBezTo>
                      <a:pt x="95" y="8"/>
                      <a:pt x="74" y="37"/>
                      <a:pt x="76" y="45"/>
                    </a:cubicBezTo>
                    <a:cubicBezTo>
                      <a:pt x="78" y="54"/>
                      <a:pt x="86" y="58"/>
                      <a:pt x="89" y="62"/>
                    </a:cubicBezTo>
                    <a:cubicBezTo>
                      <a:pt x="89" y="62"/>
                      <a:pt x="89" y="62"/>
                      <a:pt x="89" y="62"/>
                    </a:cubicBezTo>
                    <a:cubicBezTo>
                      <a:pt x="86" y="88"/>
                      <a:pt x="86" y="88"/>
                      <a:pt x="86" y="88"/>
                    </a:cubicBezTo>
                    <a:cubicBezTo>
                      <a:pt x="75" y="91"/>
                      <a:pt x="64" y="93"/>
                      <a:pt x="59" y="91"/>
                    </a:cubicBezTo>
                    <a:cubicBezTo>
                      <a:pt x="58" y="91"/>
                      <a:pt x="58" y="91"/>
                      <a:pt x="58" y="91"/>
                    </a:cubicBezTo>
                    <a:cubicBezTo>
                      <a:pt x="51" y="89"/>
                      <a:pt x="33" y="81"/>
                      <a:pt x="20" y="74"/>
                    </a:cubicBezTo>
                    <a:cubicBezTo>
                      <a:pt x="20" y="70"/>
                      <a:pt x="19" y="64"/>
                      <a:pt x="19" y="64"/>
                    </a:cubicBezTo>
                    <a:cubicBezTo>
                      <a:pt x="17" y="62"/>
                      <a:pt x="16" y="54"/>
                      <a:pt x="11" y="53"/>
                    </a:cubicBezTo>
                    <a:cubicBezTo>
                      <a:pt x="12" y="50"/>
                      <a:pt x="13" y="47"/>
                      <a:pt x="13" y="45"/>
                    </a:cubicBezTo>
                    <a:cubicBezTo>
                      <a:pt x="14" y="43"/>
                      <a:pt x="0" y="28"/>
                      <a:pt x="0" y="28"/>
                    </a:cubicBezTo>
                    <a:cubicBezTo>
                      <a:pt x="0" y="28"/>
                      <a:pt x="6" y="28"/>
                      <a:pt x="6" y="23"/>
                    </a:cubicBezTo>
                    <a:cubicBezTo>
                      <a:pt x="10" y="26"/>
                      <a:pt x="16" y="32"/>
                      <a:pt x="20" y="32"/>
                    </a:cubicBezTo>
                    <a:cubicBezTo>
                      <a:pt x="45" y="35"/>
                      <a:pt x="76" y="2"/>
                      <a:pt x="90" y="0"/>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1" name="Google Shape;1821;p46"/>
              <p:cNvSpPr/>
              <p:nvPr/>
            </p:nvSpPr>
            <p:spPr>
              <a:xfrm>
                <a:off x="11350635" y="6409086"/>
                <a:ext cx="97215" cy="67045"/>
              </a:xfrm>
              <a:custGeom>
                <a:rect b="b" l="l" r="r" t="t"/>
                <a:pathLst>
                  <a:path extrusionOk="0" h="29" w="42">
                    <a:moveTo>
                      <a:pt x="0" y="21"/>
                    </a:moveTo>
                    <a:cubicBezTo>
                      <a:pt x="3" y="14"/>
                      <a:pt x="6" y="8"/>
                      <a:pt x="9" y="0"/>
                    </a:cubicBezTo>
                    <a:cubicBezTo>
                      <a:pt x="17" y="3"/>
                      <a:pt x="32" y="7"/>
                      <a:pt x="34" y="7"/>
                    </a:cubicBezTo>
                    <a:cubicBezTo>
                      <a:pt x="34" y="7"/>
                      <a:pt x="42" y="29"/>
                      <a:pt x="41" y="29"/>
                    </a:cubicBezTo>
                    <a:lnTo>
                      <a:pt x="0" y="21"/>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2" name="Google Shape;1822;p46"/>
              <p:cNvSpPr/>
              <p:nvPr/>
            </p:nvSpPr>
            <p:spPr>
              <a:xfrm>
                <a:off x="11176318" y="6427523"/>
                <a:ext cx="253095" cy="764312"/>
              </a:xfrm>
              <a:custGeom>
                <a:rect b="b" l="l" r="r" t="t"/>
                <a:pathLst>
                  <a:path extrusionOk="0" h="326" w="108">
                    <a:moveTo>
                      <a:pt x="83" y="8"/>
                    </a:moveTo>
                    <a:cubicBezTo>
                      <a:pt x="108" y="14"/>
                      <a:pt x="57" y="326"/>
                      <a:pt x="57" y="326"/>
                    </a:cubicBezTo>
                    <a:cubicBezTo>
                      <a:pt x="52" y="320"/>
                      <a:pt x="22" y="318"/>
                      <a:pt x="0" y="304"/>
                    </a:cubicBezTo>
                    <a:cubicBezTo>
                      <a:pt x="24" y="74"/>
                      <a:pt x="24" y="74"/>
                      <a:pt x="24" y="74"/>
                    </a:cubicBezTo>
                    <a:cubicBezTo>
                      <a:pt x="44" y="0"/>
                      <a:pt x="44" y="0"/>
                      <a:pt x="44" y="0"/>
                    </a:cubicBezTo>
                    <a:cubicBezTo>
                      <a:pt x="45" y="0"/>
                      <a:pt x="46" y="0"/>
                      <a:pt x="47" y="0"/>
                    </a:cubicBezTo>
                    <a:lnTo>
                      <a:pt x="83" y="8"/>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3" name="Google Shape;1823;p46"/>
              <p:cNvSpPr/>
              <p:nvPr/>
            </p:nvSpPr>
            <p:spPr>
              <a:xfrm>
                <a:off x="10777401" y="6955502"/>
                <a:ext cx="145823" cy="164260"/>
              </a:xfrm>
              <a:custGeom>
                <a:rect b="b" l="l" r="r" t="t"/>
                <a:pathLst>
                  <a:path extrusionOk="0" h="70" w="62">
                    <a:moveTo>
                      <a:pt x="40" y="0"/>
                    </a:moveTo>
                    <a:cubicBezTo>
                      <a:pt x="42" y="5"/>
                      <a:pt x="46" y="10"/>
                      <a:pt x="50" y="19"/>
                    </a:cubicBezTo>
                    <a:cubicBezTo>
                      <a:pt x="51" y="22"/>
                      <a:pt x="52" y="28"/>
                      <a:pt x="52" y="33"/>
                    </a:cubicBezTo>
                    <a:cubicBezTo>
                      <a:pt x="54" y="35"/>
                      <a:pt x="58" y="38"/>
                      <a:pt x="60" y="42"/>
                    </a:cubicBezTo>
                    <a:cubicBezTo>
                      <a:pt x="62" y="46"/>
                      <a:pt x="57" y="56"/>
                      <a:pt x="54" y="58"/>
                    </a:cubicBezTo>
                    <a:cubicBezTo>
                      <a:pt x="53" y="59"/>
                      <a:pt x="51" y="59"/>
                      <a:pt x="49" y="59"/>
                    </a:cubicBezTo>
                    <a:cubicBezTo>
                      <a:pt x="47" y="62"/>
                      <a:pt x="45" y="65"/>
                      <a:pt x="43" y="66"/>
                    </a:cubicBezTo>
                    <a:cubicBezTo>
                      <a:pt x="42" y="67"/>
                      <a:pt x="38" y="67"/>
                      <a:pt x="35" y="66"/>
                    </a:cubicBezTo>
                    <a:cubicBezTo>
                      <a:pt x="33" y="70"/>
                      <a:pt x="31" y="69"/>
                      <a:pt x="27" y="69"/>
                    </a:cubicBezTo>
                    <a:cubicBezTo>
                      <a:pt x="21" y="68"/>
                      <a:pt x="9" y="63"/>
                      <a:pt x="5" y="59"/>
                    </a:cubicBezTo>
                    <a:cubicBezTo>
                      <a:pt x="0" y="52"/>
                      <a:pt x="1" y="41"/>
                      <a:pt x="4" y="33"/>
                    </a:cubicBezTo>
                    <a:cubicBezTo>
                      <a:pt x="7" y="26"/>
                      <a:pt x="11" y="14"/>
                      <a:pt x="16" y="9"/>
                    </a:cubicBezTo>
                    <a:cubicBezTo>
                      <a:pt x="21" y="5"/>
                      <a:pt x="40" y="0"/>
                      <a:pt x="40" y="0"/>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4" name="Google Shape;1824;p46"/>
              <p:cNvSpPr/>
              <p:nvPr/>
            </p:nvSpPr>
            <p:spPr>
              <a:xfrm>
                <a:off x="10804219" y="6948797"/>
                <a:ext cx="100567" cy="55313"/>
              </a:xfrm>
              <a:custGeom>
                <a:rect b="b" l="l" r="r" t="t"/>
                <a:pathLst>
                  <a:path extrusionOk="0" h="24" w="43">
                    <a:moveTo>
                      <a:pt x="42" y="11"/>
                    </a:moveTo>
                    <a:cubicBezTo>
                      <a:pt x="42" y="11"/>
                      <a:pt x="43" y="14"/>
                      <a:pt x="43" y="14"/>
                    </a:cubicBezTo>
                    <a:cubicBezTo>
                      <a:pt x="41" y="24"/>
                      <a:pt x="41" y="24"/>
                      <a:pt x="41" y="24"/>
                    </a:cubicBezTo>
                    <a:cubicBezTo>
                      <a:pt x="41" y="24"/>
                      <a:pt x="0" y="15"/>
                      <a:pt x="1" y="15"/>
                    </a:cubicBezTo>
                    <a:cubicBezTo>
                      <a:pt x="2" y="16"/>
                      <a:pt x="5" y="0"/>
                      <a:pt x="5" y="0"/>
                    </a:cubicBezTo>
                    <a:lnTo>
                      <a:pt x="42" y="1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5" name="Google Shape;1825;p46"/>
              <p:cNvSpPr/>
              <p:nvPr/>
            </p:nvSpPr>
            <p:spPr>
              <a:xfrm>
                <a:off x="10799191" y="6427523"/>
                <a:ext cx="481048" cy="564854"/>
              </a:xfrm>
              <a:custGeom>
                <a:rect b="b" l="l" r="r" t="t"/>
                <a:pathLst>
                  <a:path extrusionOk="0" h="241" w="205">
                    <a:moveTo>
                      <a:pt x="205" y="0"/>
                    </a:moveTo>
                    <a:cubicBezTo>
                      <a:pt x="149" y="15"/>
                      <a:pt x="21" y="77"/>
                      <a:pt x="0" y="232"/>
                    </a:cubicBezTo>
                    <a:cubicBezTo>
                      <a:pt x="16" y="233"/>
                      <a:pt x="29" y="238"/>
                      <a:pt x="44" y="241"/>
                    </a:cubicBezTo>
                    <a:cubicBezTo>
                      <a:pt x="66" y="127"/>
                      <a:pt x="132" y="72"/>
                      <a:pt x="195" y="79"/>
                    </a:cubicBezTo>
                    <a:lnTo>
                      <a:pt x="20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6" name="Google Shape;1826;p46"/>
              <p:cNvSpPr/>
              <p:nvPr/>
            </p:nvSpPr>
            <p:spPr>
              <a:xfrm>
                <a:off x="11293647" y="6419142"/>
                <a:ext cx="110624" cy="450877"/>
              </a:xfrm>
              <a:custGeom>
                <a:rect b="b" l="l" r="r" t="t"/>
                <a:pathLst>
                  <a:path extrusionOk="0" h="193" w="47">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7" name="Google Shape;1827;p46"/>
              <p:cNvSpPr/>
              <p:nvPr/>
            </p:nvSpPr>
            <p:spPr>
              <a:xfrm>
                <a:off x="11759609" y="5954857"/>
                <a:ext cx="135766" cy="154203"/>
              </a:xfrm>
              <a:custGeom>
                <a:rect b="b" l="l" r="r" t="t"/>
                <a:pathLst>
                  <a:path extrusionOk="0" h="66" w="58">
                    <a:moveTo>
                      <a:pt x="54" y="65"/>
                    </a:moveTo>
                    <a:cubicBezTo>
                      <a:pt x="54" y="59"/>
                      <a:pt x="58" y="48"/>
                      <a:pt x="58" y="39"/>
                    </a:cubicBezTo>
                    <a:cubicBezTo>
                      <a:pt x="58" y="29"/>
                      <a:pt x="51" y="14"/>
                      <a:pt x="51" y="10"/>
                    </a:cubicBezTo>
                    <a:cubicBezTo>
                      <a:pt x="50" y="6"/>
                      <a:pt x="39" y="0"/>
                      <a:pt x="26" y="1"/>
                    </a:cubicBezTo>
                    <a:cubicBezTo>
                      <a:pt x="13" y="1"/>
                      <a:pt x="6" y="7"/>
                      <a:pt x="3" y="15"/>
                    </a:cubicBezTo>
                    <a:cubicBezTo>
                      <a:pt x="0" y="22"/>
                      <a:pt x="4" y="33"/>
                      <a:pt x="10" y="39"/>
                    </a:cubicBezTo>
                    <a:cubicBezTo>
                      <a:pt x="15" y="46"/>
                      <a:pt x="21" y="52"/>
                      <a:pt x="21" y="59"/>
                    </a:cubicBezTo>
                    <a:cubicBezTo>
                      <a:pt x="22" y="66"/>
                      <a:pt x="54" y="65"/>
                      <a:pt x="54" y="65"/>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8" name="Google Shape;1828;p46"/>
              <p:cNvSpPr/>
              <p:nvPr/>
            </p:nvSpPr>
            <p:spPr>
              <a:xfrm>
                <a:off x="11491429" y="6093975"/>
                <a:ext cx="407298" cy="963771"/>
              </a:xfrm>
              <a:custGeom>
                <a:rect b="b" l="l" r="r" t="t"/>
                <a:pathLst>
                  <a:path extrusionOk="0" h="411" w="174">
                    <a:moveTo>
                      <a:pt x="0" y="133"/>
                    </a:moveTo>
                    <a:cubicBezTo>
                      <a:pt x="43" y="125"/>
                      <a:pt x="106" y="169"/>
                      <a:pt x="132"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9" name="Google Shape;1829;p46"/>
              <p:cNvSpPr/>
              <p:nvPr/>
            </p:nvSpPr>
            <p:spPr>
              <a:xfrm>
                <a:off x="11486401" y="6397353"/>
                <a:ext cx="102244" cy="424060"/>
              </a:xfrm>
              <a:custGeom>
                <a:rect b="b" l="l" r="r" t="t"/>
                <a:pathLst>
                  <a:path extrusionOk="0" h="253" w="61">
                    <a:moveTo>
                      <a:pt x="14" y="0"/>
                    </a:moveTo>
                    <a:lnTo>
                      <a:pt x="14" y="0"/>
                    </a:lnTo>
                    <a:lnTo>
                      <a:pt x="61" y="66"/>
                    </a:lnTo>
                    <a:lnTo>
                      <a:pt x="29" y="77"/>
                    </a:lnTo>
                    <a:lnTo>
                      <a:pt x="54" y="81"/>
                    </a:lnTo>
                    <a:lnTo>
                      <a:pt x="53" y="253"/>
                    </a:lnTo>
                    <a:lnTo>
                      <a:pt x="0" y="4"/>
                    </a:lnTo>
                    <a:lnTo>
                      <a:pt x="14"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0" name="Google Shape;1830;p46"/>
              <p:cNvSpPr/>
              <p:nvPr/>
            </p:nvSpPr>
            <p:spPr>
              <a:xfrm>
                <a:off x="11467963" y="6404058"/>
                <a:ext cx="35199" cy="72074"/>
              </a:xfrm>
              <a:custGeom>
                <a:rect b="b" l="l" r="r" t="t"/>
                <a:pathLst>
                  <a:path extrusionOk="0" h="31" w="15">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1" name="Google Shape;1831;p46"/>
              <p:cNvSpPr/>
              <p:nvPr/>
            </p:nvSpPr>
            <p:spPr>
              <a:xfrm>
                <a:off x="11446174" y="6472778"/>
                <a:ext cx="124033" cy="584967"/>
              </a:xfrm>
              <a:custGeom>
                <a:rect b="b" l="l" r="r" t="t"/>
                <a:pathLst>
                  <a:path extrusionOk="0" h="349" w="74">
                    <a:moveTo>
                      <a:pt x="0" y="1"/>
                    </a:moveTo>
                    <a:lnTo>
                      <a:pt x="20" y="0"/>
                    </a:lnTo>
                    <a:lnTo>
                      <a:pt x="74" y="289"/>
                    </a:lnTo>
                    <a:lnTo>
                      <a:pt x="54" y="349"/>
                    </a:lnTo>
                    <a:lnTo>
                      <a:pt x="14" y="291"/>
                    </a:lnTo>
                    <a:lnTo>
                      <a:pt x="0" y="1"/>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2" name="Google Shape;1832;p46"/>
              <p:cNvSpPr/>
              <p:nvPr/>
            </p:nvSpPr>
            <p:spPr>
              <a:xfrm>
                <a:off x="11410975" y="6414114"/>
                <a:ext cx="68722" cy="70397"/>
              </a:xfrm>
              <a:custGeom>
                <a:rect b="b" l="l" r="r" t="t"/>
                <a:pathLst>
                  <a:path extrusionOk="0" h="30" w="29">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3" name="Google Shape;1833;p46"/>
              <p:cNvSpPr/>
              <p:nvPr/>
            </p:nvSpPr>
            <p:spPr>
              <a:xfrm>
                <a:off x="11464611" y="6373888"/>
                <a:ext cx="45256" cy="102244"/>
              </a:xfrm>
              <a:custGeom>
                <a:rect b="b" l="l" r="r" t="t"/>
                <a:pathLst>
                  <a:path extrusionOk="0" h="61" w="27">
                    <a:moveTo>
                      <a:pt x="0" y="24"/>
                    </a:moveTo>
                    <a:lnTo>
                      <a:pt x="27" y="61"/>
                    </a:lnTo>
                    <a:lnTo>
                      <a:pt x="27" y="10"/>
                    </a:lnTo>
                    <a:lnTo>
                      <a:pt x="7" y="0"/>
                    </a:lnTo>
                    <a:lnTo>
                      <a:pt x="0" y="24"/>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4" name="Google Shape;1834;p46"/>
              <p:cNvSpPr/>
              <p:nvPr/>
            </p:nvSpPr>
            <p:spPr>
              <a:xfrm>
                <a:off x="11286942" y="6387296"/>
                <a:ext cx="142471" cy="115653"/>
              </a:xfrm>
              <a:custGeom>
                <a:rect b="b" l="l" r="r" t="t"/>
                <a:pathLst>
                  <a:path extrusionOk="0" h="69" w="85">
                    <a:moveTo>
                      <a:pt x="0" y="24"/>
                    </a:moveTo>
                    <a:lnTo>
                      <a:pt x="11" y="0"/>
                    </a:lnTo>
                    <a:lnTo>
                      <a:pt x="85" y="23"/>
                    </a:lnTo>
                    <a:lnTo>
                      <a:pt x="67" y="69"/>
                    </a:lnTo>
                    <a:lnTo>
                      <a:pt x="0" y="24"/>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5" name="Google Shape;1835;p46"/>
              <p:cNvSpPr/>
              <p:nvPr/>
            </p:nvSpPr>
            <p:spPr>
              <a:xfrm>
                <a:off x="11171290" y="6080566"/>
                <a:ext cx="164260" cy="293322"/>
              </a:xfrm>
              <a:custGeom>
                <a:rect b="b" l="l" r="r" t="t"/>
                <a:pathLst>
                  <a:path extrusionOk="0" h="125" w="70">
                    <a:moveTo>
                      <a:pt x="70" y="17"/>
                    </a:moveTo>
                    <a:cubicBezTo>
                      <a:pt x="70" y="14"/>
                      <a:pt x="67" y="12"/>
                      <a:pt x="63" y="10"/>
                    </a:cubicBezTo>
                    <a:cubicBezTo>
                      <a:pt x="39" y="0"/>
                      <a:pt x="4" y="31"/>
                      <a:pt x="2" y="56"/>
                    </a:cubicBezTo>
                    <a:cubicBezTo>
                      <a:pt x="0" y="73"/>
                      <a:pt x="1" y="97"/>
                      <a:pt x="14" y="105"/>
                    </a:cubicBezTo>
                    <a:cubicBezTo>
                      <a:pt x="27" y="114"/>
                      <a:pt x="54" y="125"/>
                      <a:pt x="54" y="125"/>
                    </a:cubicBezTo>
                    <a:cubicBezTo>
                      <a:pt x="54" y="125"/>
                      <a:pt x="53" y="110"/>
                      <a:pt x="52" y="109"/>
                    </a:cubicBezTo>
                    <a:cubicBezTo>
                      <a:pt x="52" y="107"/>
                      <a:pt x="40" y="97"/>
                      <a:pt x="40" y="97"/>
                    </a:cubicBezTo>
                    <a:cubicBezTo>
                      <a:pt x="40" y="97"/>
                      <a:pt x="33" y="97"/>
                      <a:pt x="27" y="93"/>
                    </a:cubicBezTo>
                    <a:cubicBezTo>
                      <a:pt x="20" y="88"/>
                      <a:pt x="19" y="85"/>
                      <a:pt x="22" y="79"/>
                    </a:cubicBezTo>
                    <a:cubicBezTo>
                      <a:pt x="25"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906A0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6" name="Google Shape;1836;p46"/>
              <p:cNvSpPr/>
              <p:nvPr/>
            </p:nvSpPr>
            <p:spPr>
              <a:xfrm>
                <a:off x="9609144" y="7932681"/>
                <a:ext cx="1079423" cy="1221894"/>
              </a:xfrm>
              <a:custGeom>
                <a:rect b="b" l="l" r="r" t="t"/>
                <a:pathLst>
                  <a:path extrusionOk="0" h="521" w="461">
                    <a:moveTo>
                      <a:pt x="249" y="25"/>
                    </a:moveTo>
                    <a:cubicBezTo>
                      <a:pt x="305" y="36"/>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4" y="518"/>
                    </a:cubicBezTo>
                    <a:cubicBezTo>
                      <a:pt x="0" y="517"/>
                      <a:pt x="25" y="459"/>
                      <a:pt x="38" y="440"/>
                    </a:cubicBezTo>
                    <a:cubicBezTo>
                      <a:pt x="86" y="229"/>
                      <a:pt x="103" y="125"/>
                      <a:pt x="120" y="17"/>
                    </a:cubicBezTo>
                    <a:lnTo>
                      <a:pt x="249" y="25"/>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7" name="Google Shape;1837;p46"/>
              <p:cNvSpPr/>
              <p:nvPr/>
            </p:nvSpPr>
            <p:spPr>
              <a:xfrm>
                <a:off x="9882352" y="7984641"/>
                <a:ext cx="338577" cy="82131"/>
              </a:xfrm>
              <a:custGeom>
                <a:rect b="b" l="l" r="r" t="t"/>
                <a:pathLst>
                  <a:path extrusionOk="0" h="35" w="144">
                    <a:moveTo>
                      <a:pt x="2" y="10"/>
                    </a:moveTo>
                    <a:cubicBezTo>
                      <a:pt x="8" y="11"/>
                      <a:pt x="56" y="16"/>
                      <a:pt x="87" y="12"/>
                    </a:cubicBezTo>
                    <a:cubicBezTo>
                      <a:pt x="119" y="9"/>
                      <a:pt x="142" y="0"/>
                      <a:pt x="142" y="0"/>
                    </a:cubicBezTo>
                    <a:cubicBezTo>
                      <a:pt x="142" y="0"/>
                      <a:pt x="144" y="19"/>
                      <a:pt x="140" y="20"/>
                    </a:cubicBezTo>
                    <a:cubicBezTo>
                      <a:pt x="135" y="21"/>
                      <a:pt x="126" y="35"/>
                      <a:pt x="74" y="35"/>
                    </a:cubicBezTo>
                    <a:cubicBezTo>
                      <a:pt x="21" y="34"/>
                      <a:pt x="0" y="28"/>
                      <a:pt x="0" y="28"/>
                    </a:cubicBezTo>
                    <a:lnTo>
                      <a:pt x="2" y="10"/>
                    </a:lnTo>
                    <a:close/>
                  </a:path>
                </a:pathLst>
              </a:custGeom>
              <a:solidFill>
                <a:srgbClr val="9294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8" name="Google Shape;1838;p46"/>
              <p:cNvSpPr/>
              <p:nvPr/>
            </p:nvSpPr>
            <p:spPr>
              <a:xfrm>
                <a:off x="9858886" y="7339334"/>
                <a:ext cx="357015" cy="734142"/>
              </a:xfrm>
              <a:custGeom>
                <a:rect b="b" l="l" r="r" t="t"/>
                <a:pathLst>
                  <a:path extrusionOk="0" h="313" w="152">
                    <a:moveTo>
                      <a:pt x="87" y="0"/>
                    </a:moveTo>
                    <a:cubicBezTo>
                      <a:pt x="93" y="9"/>
                      <a:pt x="101" y="17"/>
                      <a:pt x="101" y="17"/>
                    </a:cubicBezTo>
                    <a:cubicBezTo>
                      <a:pt x="148" y="25"/>
                      <a:pt x="148" y="236"/>
                      <a:pt x="152" y="280"/>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9" name="Google Shape;1839;p46"/>
              <p:cNvSpPr/>
              <p:nvPr/>
            </p:nvSpPr>
            <p:spPr>
              <a:xfrm>
                <a:off x="9894085" y="7327601"/>
                <a:ext cx="194430" cy="50284"/>
              </a:xfrm>
              <a:custGeom>
                <a:rect b="b" l="l" r="r" t="t"/>
                <a:pathLst>
                  <a:path extrusionOk="0" h="30" w="116">
                    <a:moveTo>
                      <a:pt x="4" y="30"/>
                    </a:moveTo>
                    <a:lnTo>
                      <a:pt x="0" y="9"/>
                    </a:lnTo>
                    <a:lnTo>
                      <a:pt x="104" y="0"/>
                    </a:lnTo>
                    <a:lnTo>
                      <a:pt x="116" y="27"/>
                    </a:lnTo>
                    <a:lnTo>
                      <a:pt x="4" y="30"/>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0" name="Google Shape;1840;p46"/>
              <p:cNvSpPr/>
              <p:nvPr/>
            </p:nvSpPr>
            <p:spPr>
              <a:xfrm>
                <a:off x="9739882" y="7046012"/>
                <a:ext cx="336901" cy="368747"/>
              </a:xfrm>
              <a:custGeom>
                <a:rect b="b" l="l" r="r" t="t"/>
                <a:pathLst>
                  <a:path extrusionOk="0" h="157" w="144">
                    <a:moveTo>
                      <a:pt x="20" y="35"/>
                    </a:moveTo>
                    <a:cubicBezTo>
                      <a:pt x="37" y="5"/>
                      <a:pt x="44" y="0"/>
                      <a:pt x="76" y="6"/>
                    </a:cubicBezTo>
                    <a:cubicBezTo>
                      <a:pt x="78" y="6"/>
                      <a:pt x="87" y="17"/>
                      <a:pt x="89" y="17"/>
                    </a:cubicBezTo>
                    <a:cubicBezTo>
                      <a:pt x="96" y="17"/>
                      <a:pt x="104" y="16"/>
                      <a:pt x="116" y="15"/>
                    </a:cubicBezTo>
                    <a:cubicBezTo>
                      <a:pt x="119" y="29"/>
                      <a:pt x="119" y="29"/>
                      <a:pt x="119" y="29"/>
                    </a:cubicBezTo>
                    <a:cubicBezTo>
                      <a:pt x="119" y="29"/>
                      <a:pt x="135" y="51"/>
                      <a:pt x="139" y="59"/>
                    </a:cubicBezTo>
                    <a:cubicBezTo>
                      <a:pt x="144" y="68"/>
                      <a:pt x="123" y="96"/>
                      <a:pt x="125" y="105"/>
                    </a:cubicBezTo>
                    <a:cubicBezTo>
                      <a:pt x="127" y="114"/>
                      <a:pt x="135" y="118"/>
                      <a:pt x="138" y="122"/>
                    </a:cubicBezTo>
                    <a:cubicBezTo>
                      <a:pt x="138" y="122"/>
                      <a:pt x="138" y="122"/>
                      <a:pt x="138" y="122"/>
                    </a:cubicBezTo>
                    <a:cubicBezTo>
                      <a:pt x="134" y="157"/>
                      <a:pt x="134" y="157"/>
                      <a:pt x="134" y="157"/>
                    </a:cubicBezTo>
                    <a:cubicBezTo>
                      <a:pt x="134" y="157"/>
                      <a:pt x="66" y="142"/>
                      <a:pt x="69" y="138"/>
                    </a:cubicBezTo>
                    <a:cubicBezTo>
                      <a:pt x="71" y="135"/>
                      <a:pt x="67" y="121"/>
                      <a:pt x="67" y="121"/>
                    </a:cubicBezTo>
                    <a:cubicBezTo>
                      <a:pt x="62" y="113"/>
                      <a:pt x="62" y="112"/>
                      <a:pt x="59" y="112"/>
                    </a:cubicBezTo>
                    <a:cubicBezTo>
                      <a:pt x="21" y="105"/>
                      <a:pt x="0" y="69"/>
                      <a:pt x="20" y="35"/>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1" name="Google Shape;1841;p46"/>
              <p:cNvSpPr/>
              <p:nvPr/>
            </p:nvSpPr>
            <p:spPr>
              <a:xfrm>
                <a:off x="9853858" y="7185131"/>
                <a:ext cx="222925" cy="217896"/>
              </a:xfrm>
              <a:custGeom>
                <a:rect b="b" l="l" r="r" t="t"/>
                <a:pathLst>
                  <a:path extrusionOk="0" h="93" w="95">
                    <a:moveTo>
                      <a:pt x="90" y="0"/>
                    </a:moveTo>
                    <a:cubicBezTo>
                      <a:pt x="95" y="9"/>
                      <a:pt x="74" y="37"/>
                      <a:pt x="76" y="46"/>
                    </a:cubicBezTo>
                    <a:cubicBezTo>
                      <a:pt x="78" y="55"/>
                      <a:pt x="86" y="59"/>
                      <a:pt x="89" y="63"/>
                    </a:cubicBezTo>
                    <a:cubicBezTo>
                      <a:pt x="89" y="63"/>
                      <a:pt x="89" y="63"/>
                      <a:pt x="89" y="63"/>
                    </a:cubicBezTo>
                    <a:cubicBezTo>
                      <a:pt x="86" y="89"/>
                      <a:pt x="86" y="89"/>
                      <a:pt x="86" y="89"/>
                    </a:cubicBezTo>
                    <a:cubicBezTo>
                      <a:pt x="75" y="92"/>
                      <a:pt x="64" y="93"/>
                      <a:pt x="59" y="92"/>
                    </a:cubicBezTo>
                    <a:cubicBezTo>
                      <a:pt x="58" y="92"/>
                      <a:pt x="58" y="92"/>
                      <a:pt x="58" y="92"/>
                    </a:cubicBezTo>
                    <a:cubicBezTo>
                      <a:pt x="51" y="90"/>
                      <a:pt x="33" y="82"/>
                      <a:pt x="20" y="75"/>
                    </a:cubicBezTo>
                    <a:cubicBezTo>
                      <a:pt x="20" y="71"/>
                      <a:pt x="19" y="65"/>
                      <a:pt x="19" y="65"/>
                    </a:cubicBezTo>
                    <a:cubicBezTo>
                      <a:pt x="17" y="63"/>
                      <a:pt x="16" y="55"/>
                      <a:pt x="11" y="54"/>
                    </a:cubicBezTo>
                    <a:cubicBezTo>
                      <a:pt x="12" y="50"/>
                      <a:pt x="13" y="48"/>
                      <a:pt x="14" y="46"/>
                    </a:cubicBezTo>
                    <a:cubicBezTo>
                      <a:pt x="14" y="44"/>
                      <a:pt x="0" y="29"/>
                      <a:pt x="0" y="29"/>
                    </a:cubicBezTo>
                    <a:cubicBezTo>
                      <a:pt x="0" y="29"/>
                      <a:pt x="6" y="29"/>
                      <a:pt x="6" y="24"/>
                    </a:cubicBezTo>
                    <a:cubicBezTo>
                      <a:pt x="10" y="27"/>
                      <a:pt x="16" y="32"/>
                      <a:pt x="20" y="33"/>
                    </a:cubicBezTo>
                    <a:cubicBezTo>
                      <a:pt x="45" y="36"/>
                      <a:pt x="76" y="3"/>
                      <a:pt x="90" y="0"/>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2" name="Google Shape;1842;p46"/>
              <p:cNvSpPr/>
              <p:nvPr/>
            </p:nvSpPr>
            <p:spPr>
              <a:xfrm>
                <a:off x="9939340" y="7362800"/>
                <a:ext cx="97215" cy="68722"/>
              </a:xfrm>
              <a:custGeom>
                <a:rect b="b" l="l" r="r" t="t"/>
                <a:pathLst>
                  <a:path extrusionOk="0" h="29" w="42">
                    <a:moveTo>
                      <a:pt x="0" y="21"/>
                    </a:moveTo>
                    <a:cubicBezTo>
                      <a:pt x="3" y="14"/>
                      <a:pt x="6" y="7"/>
                      <a:pt x="9" y="0"/>
                    </a:cubicBezTo>
                    <a:cubicBezTo>
                      <a:pt x="17" y="3"/>
                      <a:pt x="32" y="7"/>
                      <a:pt x="34" y="7"/>
                    </a:cubicBezTo>
                    <a:cubicBezTo>
                      <a:pt x="34" y="7"/>
                      <a:pt x="42" y="29"/>
                      <a:pt x="41" y="29"/>
                    </a:cubicBezTo>
                    <a:lnTo>
                      <a:pt x="0" y="21"/>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3" name="Google Shape;1843;p46"/>
              <p:cNvSpPr/>
              <p:nvPr/>
            </p:nvSpPr>
            <p:spPr>
              <a:xfrm>
                <a:off x="9765023" y="7379561"/>
                <a:ext cx="253095" cy="765989"/>
              </a:xfrm>
              <a:custGeom>
                <a:rect b="b" l="l" r="r" t="t"/>
                <a:pathLst>
                  <a:path extrusionOk="0" h="327" w="108">
                    <a:moveTo>
                      <a:pt x="83" y="9"/>
                    </a:moveTo>
                    <a:cubicBezTo>
                      <a:pt x="108" y="15"/>
                      <a:pt x="57" y="327"/>
                      <a:pt x="57" y="327"/>
                    </a:cubicBezTo>
                    <a:cubicBezTo>
                      <a:pt x="52" y="321"/>
                      <a:pt x="22" y="318"/>
                      <a:pt x="0" y="305"/>
                    </a:cubicBezTo>
                    <a:cubicBezTo>
                      <a:pt x="24" y="75"/>
                      <a:pt x="24" y="75"/>
                      <a:pt x="24" y="75"/>
                    </a:cubicBezTo>
                    <a:cubicBezTo>
                      <a:pt x="44" y="1"/>
                      <a:pt x="44" y="1"/>
                      <a:pt x="44" y="1"/>
                    </a:cubicBezTo>
                    <a:cubicBezTo>
                      <a:pt x="45" y="1"/>
                      <a:pt x="46" y="1"/>
                      <a:pt x="47" y="0"/>
                    </a:cubicBezTo>
                    <a:lnTo>
                      <a:pt x="83" y="9"/>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4" name="Google Shape;1844;p46"/>
              <p:cNvSpPr/>
              <p:nvPr/>
            </p:nvSpPr>
            <p:spPr>
              <a:xfrm>
                <a:off x="9413037" y="6885104"/>
                <a:ext cx="145823" cy="160908"/>
              </a:xfrm>
              <a:custGeom>
                <a:rect b="b" l="l" r="r" t="t"/>
                <a:pathLst>
                  <a:path extrusionOk="0" h="69" w="62">
                    <a:moveTo>
                      <a:pt x="40" y="69"/>
                    </a:moveTo>
                    <a:cubicBezTo>
                      <a:pt x="42" y="64"/>
                      <a:pt x="46" y="60"/>
                      <a:pt x="50" y="51"/>
                    </a:cubicBezTo>
                    <a:cubicBezTo>
                      <a:pt x="51" y="47"/>
                      <a:pt x="52" y="41"/>
                      <a:pt x="52" y="36"/>
                    </a:cubicBezTo>
                    <a:cubicBezTo>
                      <a:pt x="55" y="35"/>
                      <a:pt x="58" y="31"/>
                      <a:pt x="60" y="28"/>
                    </a:cubicBezTo>
                    <a:cubicBezTo>
                      <a:pt x="62" y="24"/>
                      <a:pt x="57" y="14"/>
                      <a:pt x="54" y="12"/>
                    </a:cubicBezTo>
                    <a:cubicBezTo>
                      <a:pt x="53" y="11"/>
                      <a:pt x="51" y="10"/>
                      <a:pt x="49" y="10"/>
                    </a:cubicBezTo>
                    <a:cubicBezTo>
                      <a:pt x="47" y="7"/>
                      <a:pt x="45" y="5"/>
                      <a:pt x="43" y="3"/>
                    </a:cubicBezTo>
                    <a:cubicBezTo>
                      <a:pt x="42" y="2"/>
                      <a:pt x="38" y="3"/>
                      <a:pt x="35" y="3"/>
                    </a:cubicBezTo>
                    <a:cubicBezTo>
                      <a:pt x="33" y="0"/>
                      <a:pt x="31" y="0"/>
                      <a:pt x="27" y="1"/>
                    </a:cubicBezTo>
                    <a:cubicBezTo>
                      <a:pt x="21" y="2"/>
                      <a:pt x="9" y="6"/>
                      <a:pt x="5" y="11"/>
                    </a:cubicBezTo>
                    <a:cubicBezTo>
                      <a:pt x="0" y="17"/>
                      <a:pt x="1" y="28"/>
                      <a:pt x="4" y="36"/>
                    </a:cubicBezTo>
                    <a:cubicBezTo>
                      <a:pt x="7" y="44"/>
                      <a:pt x="11" y="56"/>
                      <a:pt x="16" y="60"/>
                    </a:cubicBezTo>
                    <a:cubicBezTo>
                      <a:pt x="21" y="65"/>
                      <a:pt x="40" y="69"/>
                      <a:pt x="40" y="69"/>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5" name="Google Shape;1845;p46"/>
              <p:cNvSpPr/>
              <p:nvPr/>
            </p:nvSpPr>
            <p:spPr>
              <a:xfrm>
                <a:off x="9444884" y="7007462"/>
                <a:ext cx="100567" cy="58665"/>
              </a:xfrm>
              <a:custGeom>
                <a:rect b="b" l="l" r="r" t="t"/>
                <a:pathLst>
                  <a:path extrusionOk="0" h="25" w="43">
                    <a:moveTo>
                      <a:pt x="42" y="14"/>
                    </a:moveTo>
                    <a:cubicBezTo>
                      <a:pt x="42" y="13"/>
                      <a:pt x="43" y="10"/>
                      <a:pt x="43" y="10"/>
                    </a:cubicBezTo>
                    <a:cubicBezTo>
                      <a:pt x="41" y="0"/>
                      <a:pt x="41" y="0"/>
                      <a:pt x="41" y="0"/>
                    </a:cubicBezTo>
                    <a:cubicBezTo>
                      <a:pt x="41" y="0"/>
                      <a:pt x="0" y="10"/>
                      <a:pt x="1" y="9"/>
                    </a:cubicBezTo>
                    <a:cubicBezTo>
                      <a:pt x="2" y="9"/>
                      <a:pt x="5" y="25"/>
                      <a:pt x="5" y="25"/>
                    </a:cubicBezTo>
                    <a:lnTo>
                      <a:pt x="42" y="1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6" name="Google Shape;1846;p46"/>
              <p:cNvSpPr/>
              <p:nvPr/>
            </p:nvSpPr>
            <p:spPr>
              <a:xfrm>
                <a:off x="9444884" y="7022546"/>
                <a:ext cx="476019" cy="556473"/>
              </a:xfrm>
              <a:custGeom>
                <a:rect b="b" l="l" r="r" t="t"/>
                <a:pathLst>
                  <a:path extrusionOk="0" h="237" w="203">
                    <a:moveTo>
                      <a:pt x="203" y="237"/>
                    </a:moveTo>
                    <a:cubicBezTo>
                      <a:pt x="148" y="222"/>
                      <a:pt x="21" y="165"/>
                      <a:pt x="0" y="10"/>
                    </a:cubicBezTo>
                    <a:cubicBezTo>
                      <a:pt x="16" y="9"/>
                      <a:pt x="29" y="3"/>
                      <a:pt x="44" y="0"/>
                    </a:cubicBezTo>
                    <a:cubicBezTo>
                      <a:pt x="66" y="114"/>
                      <a:pt x="132" y="170"/>
                      <a:pt x="195" y="162"/>
                    </a:cubicBezTo>
                    <a:lnTo>
                      <a:pt x="203" y="237"/>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7" name="Google Shape;1847;p46"/>
              <p:cNvSpPr/>
              <p:nvPr/>
            </p:nvSpPr>
            <p:spPr>
              <a:xfrm>
                <a:off x="9882352" y="7372857"/>
                <a:ext cx="110624" cy="452553"/>
              </a:xfrm>
              <a:custGeom>
                <a:rect b="b" l="l" r="r" t="t"/>
                <a:pathLst>
                  <a:path extrusionOk="0" h="193" w="47">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8" name="Google Shape;1848;p46"/>
              <p:cNvSpPr/>
              <p:nvPr/>
            </p:nvSpPr>
            <p:spPr>
              <a:xfrm>
                <a:off x="10344961" y="6891809"/>
                <a:ext cx="140794" cy="170965"/>
              </a:xfrm>
              <a:custGeom>
                <a:rect b="b" l="l" r="r" t="t"/>
                <a:pathLst>
                  <a:path extrusionOk="0" h="73" w="60">
                    <a:moveTo>
                      <a:pt x="53" y="17"/>
                    </a:moveTo>
                    <a:cubicBezTo>
                      <a:pt x="52" y="16"/>
                      <a:pt x="51" y="15"/>
                      <a:pt x="51" y="15"/>
                    </a:cubicBezTo>
                    <a:cubicBezTo>
                      <a:pt x="51" y="15"/>
                      <a:pt x="51" y="15"/>
                      <a:pt x="51" y="15"/>
                    </a:cubicBezTo>
                    <a:cubicBezTo>
                      <a:pt x="51" y="6"/>
                      <a:pt x="37" y="0"/>
                      <a:pt x="24" y="5"/>
                    </a:cubicBezTo>
                    <a:cubicBezTo>
                      <a:pt x="16" y="8"/>
                      <a:pt x="11" y="10"/>
                      <a:pt x="9" y="15"/>
                    </a:cubicBezTo>
                    <a:cubicBezTo>
                      <a:pt x="8" y="17"/>
                      <a:pt x="6" y="19"/>
                      <a:pt x="5" y="22"/>
                    </a:cubicBezTo>
                    <a:cubicBezTo>
                      <a:pt x="4" y="25"/>
                      <a:pt x="4" y="29"/>
                      <a:pt x="5" y="33"/>
                    </a:cubicBezTo>
                    <a:cubicBezTo>
                      <a:pt x="3" y="34"/>
                      <a:pt x="2" y="35"/>
                      <a:pt x="1" y="36"/>
                    </a:cubicBezTo>
                    <a:cubicBezTo>
                      <a:pt x="0" y="40"/>
                      <a:pt x="0" y="43"/>
                      <a:pt x="4" y="47"/>
                    </a:cubicBezTo>
                    <a:cubicBezTo>
                      <a:pt x="7" y="48"/>
                      <a:pt x="11" y="50"/>
                      <a:pt x="16" y="51"/>
                    </a:cubicBezTo>
                    <a:cubicBezTo>
                      <a:pt x="20" y="55"/>
                      <a:pt x="23" y="60"/>
                      <a:pt x="23" y="66"/>
                    </a:cubicBezTo>
                    <a:cubicBezTo>
                      <a:pt x="24" y="73"/>
                      <a:pt x="56" y="72"/>
                      <a:pt x="56" y="72"/>
                    </a:cubicBezTo>
                    <a:cubicBezTo>
                      <a:pt x="56" y="66"/>
                      <a:pt x="60" y="55"/>
                      <a:pt x="60" y="46"/>
                    </a:cubicBezTo>
                    <a:cubicBezTo>
                      <a:pt x="60" y="36"/>
                      <a:pt x="53" y="21"/>
                      <a:pt x="53" y="17"/>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9" name="Google Shape;1849;p46"/>
              <p:cNvSpPr/>
              <p:nvPr/>
            </p:nvSpPr>
            <p:spPr>
              <a:xfrm>
                <a:off x="10393569" y="7039308"/>
                <a:ext cx="92187" cy="50284"/>
              </a:xfrm>
              <a:custGeom>
                <a:rect b="b" l="l" r="r" t="t"/>
                <a:pathLst>
                  <a:path extrusionOk="0" h="30" w="55">
                    <a:moveTo>
                      <a:pt x="0" y="28"/>
                    </a:moveTo>
                    <a:lnTo>
                      <a:pt x="0" y="0"/>
                    </a:lnTo>
                    <a:lnTo>
                      <a:pt x="55" y="4"/>
                    </a:lnTo>
                    <a:lnTo>
                      <a:pt x="50" y="30"/>
                    </a:lnTo>
                    <a:lnTo>
                      <a:pt x="0" y="2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0" name="Google Shape;1850;p46"/>
              <p:cNvSpPr/>
              <p:nvPr/>
            </p:nvSpPr>
            <p:spPr>
              <a:xfrm>
                <a:off x="10080134" y="7049364"/>
                <a:ext cx="407298" cy="963771"/>
              </a:xfrm>
              <a:custGeom>
                <a:rect b="b" l="l" r="r" t="t"/>
                <a:pathLst>
                  <a:path extrusionOk="0" h="411" w="174">
                    <a:moveTo>
                      <a:pt x="0" y="133"/>
                    </a:moveTo>
                    <a:cubicBezTo>
                      <a:pt x="43" y="125"/>
                      <a:pt x="106" y="169"/>
                      <a:pt x="133"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1" name="Google Shape;1851;p46"/>
              <p:cNvSpPr/>
              <p:nvPr/>
            </p:nvSpPr>
            <p:spPr>
              <a:xfrm>
                <a:off x="10076782" y="7351066"/>
                <a:ext cx="100567" cy="424060"/>
              </a:xfrm>
              <a:custGeom>
                <a:rect b="b" l="l" r="r" t="t"/>
                <a:pathLst>
                  <a:path extrusionOk="0" h="253" w="60">
                    <a:moveTo>
                      <a:pt x="13" y="0"/>
                    </a:moveTo>
                    <a:lnTo>
                      <a:pt x="13" y="0"/>
                    </a:lnTo>
                    <a:lnTo>
                      <a:pt x="60" y="66"/>
                    </a:lnTo>
                    <a:lnTo>
                      <a:pt x="28" y="77"/>
                    </a:lnTo>
                    <a:lnTo>
                      <a:pt x="53" y="81"/>
                    </a:lnTo>
                    <a:lnTo>
                      <a:pt x="52" y="253"/>
                    </a:lnTo>
                    <a:lnTo>
                      <a:pt x="0" y="4"/>
                    </a:lnTo>
                    <a:lnTo>
                      <a:pt x="13"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2" name="Google Shape;1852;p46"/>
              <p:cNvSpPr/>
              <p:nvPr/>
            </p:nvSpPr>
            <p:spPr>
              <a:xfrm>
                <a:off x="10056668" y="7357771"/>
                <a:ext cx="35199" cy="73749"/>
              </a:xfrm>
              <a:custGeom>
                <a:rect b="b" l="l" r="r" t="t"/>
                <a:pathLst>
                  <a:path extrusionOk="0" h="31" w="15">
                    <a:moveTo>
                      <a:pt x="0" y="5"/>
                    </a:moveTo>
                    <a:cubicBezTo>
                      <a:pt x="2" y="0"/>
                      <a:pt x="2" y="0"/>
                      <a:pt x="2" y="0"/>
                    </a:cubicBezTo>
                    <a:cubicBezTo>
                      <a:pt x="2" y="0"/>
                      <a:pt x="15" y="15"/>
                      <a:pt x="15" y="15"/>
                    </a:cubicBezTo>
                    <a:cubicBezTo>
                      <a:pt x="15" y="15"/>
                      <a:pt x="3" y="31"/>
                      <a:pt x="3" y="30"/>
                    </a:cubicBezTo>
                    <a:lnTo>
                      <a:pt x="0" y="5"/>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3" name="Google Shape;1853;p46"/>
              <p:cNvSpPr/>
              <p:nvPr/>
            </p:nvSpPr>
            <p:spPr>
              <a:xfrm>
                <a:off x="10034879" y="7426492"/>
                <a:ext cx="124033" cy="586643"/>
              </a:xfrm>
              <a:custGeom>
                <a:rect b="b" l="l" r="r" t="t"/>
                <a:pathLst>
                  <a:path extrusionOk="0" h="350" w="74">
                    <a:moveTo>
                      <a:pt x="0" y="1"/>
                    </a:moveTo>
                    <a:lnTo>
                      <a:pt x="20" y="0"/>
                    </a:lnTo>
                    <a:lnTo>
                      <a:pt x="74" y="290"/>
                    </a:lnTo>
                    <a:lnTo>
                      <a:pt x="55" y="350"/>
                    </a:lnTo>
                    <a:lnTo>
                      <a:pt x="14" y="291"/>
                    </a:lnTo>
                    <a:lnTo>
                      <a:pt x="0" y="1"/>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4" name="Google Shape;1854;p46"/>
              <p:cNvSpPr/>
              <p:nvPr/>
            </p:nvSpPr>
            <p:spPr>
              <a:xfrm>
                <a:off x="9999680" y="7366152"/>
                <a:ext cx="68722" cy="72074"/>
              </a:xfrm>
              <a:custGeom>
                <a:rect b="b" l="l" r="r" t="t"/>
                <a:pathLst>
                  <a:path extrusionOk="0" h="31" w="29">
                    <a:moveTo>
                      <a:pt x="0" y="8"/>
                    </a:moveTo>
                    <a:cubicBezTo>
                      <a:pt x="1" y="7"/>
                      <a:pt x="29" y="0"/>
                      <a:pt x="29" y="0"/>
                    </a:cubicBezTo>
                    <a:cubicBezTo>
                      <a:pt x="29" y="28"/>
                      <a:pt x="29" y="28"/>
                      <a:pt x="29" y="28"/>
                    </a:cubicBezTo>
                    <a:cubicBezTo>
                      <a:pt x="15" y="31"/>
                      <a:pt x="15" y="31"/>
                      <a:pt x="15" y="31"/>
                    </a:cubicBezTo>
                    <a:lnTo>
                      <a:pt x="0" y="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5" name="Google Shape;1855;p46"/>
              <p:cNvSpPr/>
              <p:nvPr/>
            </p:nvSpPr>
            <p:spPr>
              <a:xfrm>
                <a:off x="10053316" y="7327601"/>
                <a:ext cx="45256" cy="103920"/>
              </a:xfrm>
              <a:custGeom>
                <a:rect b="b" l="l" r="r" t="t"/>
                <a:pathLst>
                  <a:path extrusionOk="0" h="62" w="27">
                    <a:moveTo>
                      <a:pt x="0" y="24"/>
                    </a:moveTo>
                    <a:lnTo>
                      <a:pt x="27" y="62"/>
                    </a:lnTo>
                    <a:lnTo>
                      <a:pt x="27" y="10"/>
                    </a:lnTo>
                    <a:lnTo>
                      <a:pt x="9" y="0"/>
                    </a:lnTo>
                    <a:lnTo>
                      <a:pt x="0" y="24"/>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6" name="Google Shape;1856;p46"/>
              <p:cNvSpPr/>
              <p:nvPr/>
            </p:nvSpPr>
            <p:spPr>
              <a:xfrm>
                <a:off x="9875647" y="7342686"/>
                <a:ext cx="142471" cy="113976"/>
              </a:xfrm>
              <a:custGeom>
                <a:rect b="b" l="l" r="r" t="t"/>
                <a:pathLst>
                  <a:path extrusionOk="0" h="68" w="85">
                    <a:moveTo>
                      <a:pt x="0" y="22"/>
                    </a:moveTo>
                    <a:lnTo>
                      <a:pt x="11" y="0"/>
                    </a:lnTo>
                    <a:lnTo>
                      <a:pt x="85" y="22"/>
                    </a:lnTo>
                    <a:lnTo>
                      <a:pt x="67" y="68"/>
                    </a:lnTo>
                    <a:lnTo>
                      <a:pt x="0" y="22"/>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7" name="Google Shape;1857;p46"/>
              <p:cNvSpPr/>
              <p:nvPr/>
            </p:nvSpPr>
            <p:spPr>
              <a:xfrm>
                <a:off x="9759995" y="7034280"/>
                <a:ext cx="164260" cy="293322"/>
              </a:xfrm>
              <a:custGeom>
                <a:rect b="b" l="l" r="r" t="t"/>
                <a:pathLst>
                  <a:path extrusionOk="0" h="125" w="70">
                    <a:moveTo>
                      <a:pt x="70" y="17"/>
                    </a:moveTo>
                    <a:cubicBezTo>
                      <a:pt x="70" y="14"/>
                      <a:pt x="67" y="12"/>
                      <a:pt x="63" y="10"/>
                    </a:cubicBezTo>
                    <a:cubicBezTo>
                      <a:pt x="39" y="0"/>
                      <a:pt x="4" y="31"/>
                      <a:pt x="2" y="56"/>
                    </a:cubicBezTo>
                    <a:cubicBezTo>
                      <a:pt x="0" y="73"/>
                      <a:pt x="1" y="96"/>
                      <a:pt x="14" y="105"/>
                    </a:cubicBezTo>
                    <a:cubicBezTo>
                      <a:pt x="27" y="114"/>
                      <a:pt x="54" y="125"/>
                      <a:pt x="54" y="125"/>
                    </a:cubicBezTo>
                    <a:cubicBezTo>
                      <a:pt x="54" y="125"/>
                      <a:pt x="53" y="110"/>
                      <a:pt x="52" y="109"/>
                    </a:cubicBezTo>
                    <a:cubicBezTo>
                      <a:pt x="52" y="107"/>
                      <a:pt x="40" y="96"/>
                      <a:pt x="40" y="96"/>
                    </a:cubicBezTo>
                    <a:cubicBezTo>
                      <a:pt x="40" y="96"/>
                      <a:pt x="33" y="97"/>
                      <a:pt x="27" y="92"/>
                    </a:cubicBezTo>
                    <a:cubicBezTo>
                      <a:pt x="20" y="88"/>
                      <a:pt x="19" y="85"/>
                      <a:pt x="22" y="79"/>
                    </a:cubicBezTo>
                    <a:cubicBezTo>
                      <a:pt x="25" y="74"/>
                      <a:pt x="28" y="74"/>
                      <a:pt x="32" y="74"/>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7030A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8" name="Google Shape;1858;p46"/>
              <p:cNvSpPr/>
              <p:nvPr/>
            </p:nvSpPr>
            <p:spPr>
              <a:xfrm>
                <a:off x="8688952" y="8542790"/>
                <a:ext cx="1081100" cy="1221894"/>
              </a:xfrm>
              <a:custGeom>
                <a:rect b="b" l="l" r="r" t="t"/>
                <a:pathLst>
                  <a:path extrusionOk="0" h="521" w="461">
                    <a:moveTo>
                      <a:pt x="249" y="26"/>
                    </a:moveTo>
                    <a:cubicBezTo>
                      <a:pt x="304" y="37"/>
                      <a:pt x="461" y="0"/>
                      <a:pt x="414" y="108"/>
                    </a:cubicBezTo>
                    <a:cubicBezTo>
                      <a:pt x="385" y="178"/>
                      <a:pt x="359" y="215"/>
                      <a:pt x="330" y="266"/>
                    </a:cubicBezTo>
                    <a:cubicBezTo>
                      <a:pt x="348" y="273"/>
                      <a:pt x="401" y="291"/>
                      <a:pt x="397" y="293"/>
                    </a:cubicBezTo>
                    <a:cubicBezTo>
                      <a:pt x="389" y="295"/>
                      <a:pt x="300" y="297"/>
                      <a:pt x="299" y="291"/>
                    </a:cubicBezTo>
                    <a:cubicBezTo>
                      <a:pt x="299" y="291"/>
                      <a:pt x="300" y="297"/>
                      <a:pt x="298" y="288"/>
                    </a:cubicBezTo>
                    <a:cubicBezTo>
                      <a:pt x="285" y="290"/>
                      <a:pt x="285" y="290"/>
                      <a:pt x="285" y="290"/>
                    </a:cubicBezTo>
                    <a:cubicBezTo>
                      <a:pt x="266" y="250"/>
                      <a:pt x="368" y="99"/>
                      <a:pt x="342" y="98"/>
                    </a:cubicBezTo>
                    <a:cubicBezTo>
                      <a:pt x="282" y="93"/>
                      <a:pt x="210" y="110"/>
                      <a:pt x="203" y="110"/>
                    </a:cubicBezTo>
                    <a:cubicBezTo>
                      <a:pt x="198" y="109"/>
                      <a:pt x="156" y="224"/>
                      <a:pt x="87" y="452"/>
                    </a:cubicBezTo>
                    <a:cubicBezTo>
                      <a:pt x="76" y="462"/>
                      <a:pt x="76" y="462"/>
                      <a:pt x="76" y="462"/>
                    </a:cubicBezTo>
                    <a:cubicBezTo>
                      <a:pt x="75" y="469"/>
                      <a:pt x="13" y="521"/>
                      <a:pt x="3" y="518"/>
                    </a:cubicBezTo>
                    <a:cubicBezTo>
                      <a:pt x="0" y="517"/>
                      <a:pt x="25" y="459"/>
                      <a:pt x="37" y="440"/>
                    </a:cubicBezTo>
                    <a:cubicBezTo>
                      <a:pt x="85" y="230"/>
                      <a:pt x="103" y="126"/>
                      <a:pt x="120" y="17"/>
                    </a:cubicBezTo>
                    <a:lnTo>
                      <a:pt x="249" y="26"/>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9" name="Google Shape;1859;p46"/>
              <p:cNvSpPr/>
              <p:nvPr/>
            </p:nvSpPr>
            <p:spPr>
              <a:xfrm>
                <a:off x="8962161" y="8594749"/>
                <a:ext cx="338577" cy="82131"/>
              </a:xfrm>
              <a:custGeom>
                <a:rect b="b" l="l" r="r" t="t"/>
                <a:pathLst>
                  <a:path extrusionOk="0" h="35" w="145">
                    <a:moveTo>
                      <a:pt x="3" y="10"/>
                    </a:moveTo>
                    <a:cubicBezTo>
                      <a:pt x="8" y="11"/>
                      <a:pt x="57" y="16"/>
                      <a:pt x="88" y="13"/>
                    </a:cubicBezTo>
                    <a:cubicBezTo>
                      <a:pt x="119" y="9"/>
                      <a:pt x="142" y="0"/>
                      <a:pt x="142" y="0"/>
                    </a:cubicBezTo>
                    <a:cubicBezTo>
                      <a:pt x="142" y="0"/>
                      <a:pt x="145" y="19"/>
                      <a:pt x="141" y="20"/>
                    </a:cubicBezTo>
                    <a:cubicBezTo>
                      <a:pt x="136" y="21"/>
                      <a:pt x="127" y="35"/>
                      <a:pt x="75" y="35"/>
                    </a:cubicBezTo>
                    <a:cubicBezTo>
                      <a:pt x="22" y="35"/>
                      <a:pt x="0" y="29"/>
                      <a:pt x="0" y="29"/>
                    </a:cubicBezTo>
                    <a:lnTo>
                      <a:pt x="3" y="10"/>
                    </a:lnTo>
                    <a:close/>
                  </a:path>
                </a:pathLst>
              </a:custGeom>
              <a:solidFill>
                <a:srgbClr val="9294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0" name="Google Shape;1860;p46"/>
              <p:cNvSpPr/>
              <p:nvPr/>
            </p:nvSpPr>
            <p:spPr>
              <a:xfrm>
                <a:off x="8940371" y="7949443"/>
                <a:ext cx="357015" cy="734142"/>
              </a:xfrm>
              <a:custGeom>
                <a:rect b="b" l="l" r="r" t="t"/>
                <a:pathLst>
                  <a:path extrusionOk="0" h="313" w="152">
                    <a:moveTo>
                      <a:pt x="87" y="0"/>
                    </a:moveTo>
                    <a:cubicBezTo>
                      <a:pt x="93" y="10"/>
                      <a:pt x="101" y="17"/>
                      <a:pt x="101" y="17"/>
                    </a:cubicBezTo>
                    <a:cubicBezTo>
                      <a:pt x="148" y="25"/>
                      <a:pt x="148" y="237"/>
                      <a:pt x="152" y="281"/>
                    </a:cubicBezTo>
                    <a:cubicBezTo>
                      <a:pt x="140"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1" name="Google Shape;1861;p46"/>
              <p:cNvSpPr/>
              <p:nvPr/>
            </p:nvSpPr>
            <p:spPr>
              <a:xfrm>
                <a:off x="8975570" y="7937709"/>
                <a:ext cx="194430" cy="48608"/>
              </a:xfrm>
              <a:custGeom>
                <a:rect b="b" l="l" r="r" t="t"/>
                <a:pathLst>
                  <a:path extrusionOk="0" h="29" w="116">
                    <a:moveTo>
                      <a:pt x="4" y="29"/>
                    </a:moveTo>
                    <a:lnTo>
                      <a:pt x="0" y="8"/>
                    </a:lnTo>
                    <a:lnTo>
                      <a:pt x="102" y="0"/>
                    </a:lnTo>
                    <a:lnTo>
                      <a:pt x="116" y="27"/>
                    </a:lnTo>
                    <a:lnTo>
                      <a:pt x="4" y="29"/>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2" name="Google Shape;1862;p46"/>
              <p:cNvSpPr/>
              <p:nvPr/>
            </p:nvSpPr>
            <p:spPr>
              <a:xfrm>
                <a:off x="8821367" y="7656121"/>
                <a:ext cx="335225" cy="370424"/>
              </a:xfrm>
              <a:custGeom>
                <a:rect b="b" l="l" r="r" t="t"/>
                <a:pathLst>
                  <a:path extrusionOk="0" h="158" w="143">
                    <a:moveTo>
                      <a:pt x="20" y="35"/>
                    </a:moveTo>
                    <a:cubicBezTo>
                      <a:pt x="37" y="6"/>
                      <a:pt x="44" y="0"/>
                      <a:pt x="76" y="6"/>
                    </a:cubicBezTo>
                    <a:cubicBezTo>
                      <a:pt x="78" y="6"/>
                      <a:pt x="86" y="17"/>
                      <a:pt x="89" y="17"/>
                    </a:cubicBezTo>
                    <a:cubicBezTo>
                      <a:pt x="96" y="17"/>
                      <a:pt x="104" y="16"/>
                      <a:pt x="116" y="16"/>
                    </a:cubicBezTo>
                    <a:cubicBezTo>
                      <a:pt x="119" y="30"/>
                      <a:pt x="119" y="30"/>
                      <a:pt x="119" y="30"/>
                    </a:cubicBezTo>
                    <a:cubicBezTo>
                      <a:pt x="119" y="30"/>
                      <a:pt x="135" y="51"/>
                      <a:pt x="139" y="60"/>
                    </a:cubicBezTo>
                    <a:cubicBezTo>
                      <a:pt x="143"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0" y="135"/>
                      <a:pt x="66" y="121"/>
                      <a:pt x="66" y="121"/>
                    </a:cubicBezTo>
                    <a:cubicBezTo>
                      <a:pt x="62" y="113"/>
                      <a:pt x="62" y="113"/>
                      <a:pt x="58" y="112"/>
                    </a:cubicBezTo>
                    <a:cubicBezTo>
                      <a:pt x="21" y="105"/>
                      <a:pt x="0" y="69"/>
                      <a:pt x="20" y="35"/>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3" name="Google Shape;1863;p46"/>
              <p:cNvSpPr/>
              <p:nvPr/>
            </p:nvSpPr>
            <p:spPr>
              <a:xfrm>
                <a:off x="8935343" y="7796915"/>
                <a:ext cx="221248" cy="217896"/>
              </a:xfrm>
              <a:custGeom>
                <a:rect b="b" l="l" r="r" t="t"/>
                <a:pathLst>
                  <a:path extrusionOk="0" h="93" w="94">
                    <a:moveTo>
                      <a:pt x="90" y="0"/>
                    </a:moveTo>
                    <a:cubicBezTo>
                      <a:pt x="94" y="8"/>
                      <a:pt x="74" y="37"/>
                      <a:pt x="76" y="45"/>
                    </a:cubicBezTo>
                    <a:cubicBezTo>
                      <a:pt x="78" y="54"/>
                      <a:pt x="86" y="58"/>
                      <a:pt x="89" y="62"/>
                    </a:cubicBezTo>
                    <a:cubicBezTo>
                      <a:pt x="89" y="62"/>
                      <a:pt x="89" y="62"/>
                      <a:pt x="89" y="62"/>
                    </a:cubicBezTo>
                    <a:cubicBezTo>
                      <a:pt x="86" y="88"/>
                      <a:pt x="86" y="88"/>
                      <a:pt x="86" y="88"/>
                    </a:cubicBezTo>
                    <a:cubicBezTo>
                      <a:pt x="75" y="91"/>
                      <a:pt x="64" y="93"/>
                      <a:pt x="58" y="91"/>
                    </a:cubicBezTo>
                    <a:cubicBezTo>
                      <a:pt x="58" y="91"/>
                      <a:pt x="58" y="91"/>
                      <a:pt x="58" y="91"/>
                    </a:cubicBezTo>
                    <a:cubicBezTo>
                      <a:pt x="50" y="89"/>
                      <a:pt x="32" y="81"/>
                      <a:pt x="20" y="75"/>
                    </a:cubicBezTo>
                    <a:cubicBezTo>
                      <a:pt x="20" y="70"/>
                      <a:pt x="19" y="64"/>
                      <a:pt x="19" y="64"/>
                    </a:cubicBezTo>
                    <a:cubicBezTo>
                      <a:pt x="17" y="62"/>
                      <a:pt x="16" y="54"/>
                      <a:pt x="11" y="53"/>
                    </a:cubicBezTo>
                    <a:cubicBezTo>
                      <a:pt x="12" y="50"/>
                      <a:pt x="13" y="48"/>
                      <a:pt x="13" y="45"/>
                    </a:cubicBezTo>
                    <a:cubicBezTo>
                      <a:pt x="14" y="43"/>
                      <a:pt x="0" y="28"/>
                      <a:pt x="0" y="28"/>
                    </a:cubicBezTo>
                    <a:cubicBezTo>
                      <a:pt x="0" y="28"/>
                      <a:pt x="6" y="28"/>
                      <a:pt x="6" y="23"/>
                    </a:cubicBezTo>
                    <a:cubicBezTo>
                      <a:pt x="10" y="27"/>
                      <a:pt x="16" y="32"/>
                      <a:pt x="20" y="32"/>
                    </a:cubicBezTo>
                    <a:cubicBezTo>
                      <a:pt x="44" y="35"/>
                      <a:pt x="76" y="2"/>
                      <a:pt x="90" y="0"/>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4" name="Google Shape;1864;p46"/>
              <p:cNvSpPr/>
              <p:nvPr/>
            </p:nvSpPr>
            <p:spPr>
              <a:xfrm>
                <a:off x="9020825" y="7972908"/>
                <a:ext cx="97215" cy="67045"/>
              </a:xfrm>
              <a:custGeom>
                <a:rect b="b" l="l" r="r" t="t"/>
                <a:pathLst>
                  <a:path extrusionOk="0" h="29" w="42">
                    <a:moveTo>
                      <a:pt x="0" y="21"/>
                    </a:moveTo>
                    <a:cubicBezTo>
                      <a:pt x="3" y="14"/>
                      <a:pt x="6" y="8"/>
                      <a:pt x="8" y="0"/>
                    </a:cubicBezTo>
                    <a:cubicBezTo>
                      <a:pt x="17" y="3"/>
                      <a:pt x="31" y="8"/>
                      <a:pt x="34" y="7"/>
                    </a:cubicBezTo>
                    <a:cubicBezTo>
                      <a:pt x="34" y="7"/>
                      <a:pt x="42" y="29"/>
                      <a:pt x="41" y="29"/>
                    </a:cubicBezTo>
                    <a:lnTo>
                      <a:pt x="0" y="21"/>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5" name="Google Shape;1865;p46"/>
              <p:cNvSpPr/>
              <p:nvPr/>
            </p:nvSpPr>
            <p:spPr>
              <a:xfrm>
                <a:off x="8844832" y="7991345"/>
                <a:ext cx="254771" cy="764312"/>
              </a:xfrm>
              <a:custGeom>
                <a:rect b="b" l="l" r="r" t="t"/>
                <a:pathLst>
                  <a:path extrusionOk="0" h="326" w="109">
                    <a:moveTo>
                      <a:pt x="84" y="8"/>
                    </a:moveTo>
                    <a:cubicBezTo>
                      <a:pt x="109" y="14"/>
                      <a:pt x="58" y="326"/>
                      <a:pt x="58" y="326"/>
                    </a:cubicBezTo>
                    <a:cubicBezTo>
                      <a:pt x="53" y="320"/>
                      <a:pt x="23" y="318"/>
                      <a:pt x="0" y="304"/>
                    </a:cubicBezTo>
                    <a:cubicBezTo>
                      <a:pt x="24" y="74"/>
                      <a:pt x="24" y="74"/>
                      <a:pt x="24" y="74"/>
                    </a:cubicBezTo>
                    <a:cubicBezTo>
                      <a:pt x="45" y="0"/>
                      <a:pt x="45" y="0"/>
                      <a:pt x="45" y="0"/>
                    </a:cubicBezTo>
                    <a:cubicBezTo>
                      <a:pt x="46" y="0"/>
                      <a:pt x="47" y="0"/>
                      <a:pt x="48" y="0"/>
                    </a:cubicBezTo>
                    <a:lnTo>
                      <a:pt x="84" y="8"/>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6" name="Google Shape;1866;p46"/>
              <p:cNvSpPr/>
              <p:nvPr/>
            </p:nvSpPr>
            <p:spPr>
              <a:xfrm>
                <a:off x="8630289" y="7315868"/>
                <a:ext cx="144147" cy="162584"/>
              </a:xfrm>
              <a:custGeom>
                <a:rect b="b" l="l" r="r" t="t"/>
                <a:pathLst>
                  <a:path extrusionOk="0" h="69" w="61">
                    <a:moveTo>
                      <a:pt x="39" y="69"/>
                    </a:moveTo>
                    <a:cubicBezTo>
                      <a:pt x="42" y="64"/>
                      <a:pt x="46" y="60"/>
                      <a:pt x="49" y="51"/>
                    </a:cubicBezTo>
                    <a:cubicBezTo>
                      <a:pt x="50" y="47"/>
                      <a:pt x="51" y="41"/>
                      <a:pt x="51" y="36"/>
                    </a:cubicBezTo>
                    <a:cubicBezTo>
                      <a:pt x="54" y="35"/>
                      <a:pt x="58" y="31"/>
                      <a:pt x="59" y="28"/>
                    </a:cubicBezTo>
                    <a:cubicBezTo>
                      <a:pt x="61" y="23"/>
                      <a:pt x="56" y="14"/>
                      <a:pt x="54" y="11"/>
                    </a:cubicBezTo>
                    <a:cubicBezTo>
                      <a:pt x="53" y="11"/>
                      <a:pt x="51" y="10"/>
                      <a:pt x="48" y="10"/>
                    </a:cubicBezTo>
                    <a:cubicBezTo>
                      <a:pt x="47" y="7"/>
                      <a:pt x="45" y="5"/>
                      <a:pt x="43" y="3"/>
                    </a:cubicBezTo>
                    <a:cubicBezTo>
                      <a:pt x="41" y="2"/>
                      <a:pt x="38" y="3"/>
                      <a:pt x="35" y="3"/>
                    </a:cubicBezTo>
                    <a:cubicBezTo>
                      <a:pt x="32" y="0"/>
                      <a:pt x="31" y="0"/>
                      <a:pt x="26" y="1"/>
                    </a:cubicBezTo>
                    <a:cubicBezTo>
                      <a:pt x="20" y="2"/>
                      <a:pt x="9" y="6"/>
                      <a:pt x="5" y="11"/>
                    </a:cubicBezTo>
                    <a:cubicBezTo>
                      <a:pt x="0" y="17"/>
                      <a:pt x="0" y="28"/>
                      <a:pt x="3" y="36"/>
                    </a:cubicBezTo>
                    <a:cubicBezTo>
                      <a:pt x="6" y="44"/>
                      <a:pt x="11" y="56"/>
                      <a:pt x="16" y="60"/>
                    </a:cubicBezTo>
                    <a:cubicBezTo>
                      <a:pt x="20" y="64"/>
                      <a:pt x="39" y="69"/>
                      <a:pt x="39" y="69"/>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7" name="Google Shape;1867;p46"/>
              <p:cNvSpPr/>
              <p:nvPr/>
            </p:nvSpPr>
            <p:spPr>
              <a:xfrm>
                <a:off x="8653754" y="7419788"/>
                <a:ext cx="100567" cy="58665"/>
              </a:xfrm>
              <a:custGeom>
                <a:rect b="b" l="l" r="r" t="t"/>
                <a:pathLst>
                  <a:path extrusionOk="0" h="25" w="43">
                    <a:moveTo>
                      <a:pt x="42" y="14"/>
                    </a:moveTo>
                    <a:cubicBezTo>
                      <a:pt x="42" y="13"/>
                      <a:pt x="43" y="10"/>
                      <a:pt x="43" y="10"/>
                    </a:cubicBezTo>
                    <a:cubicBezTo>
                      <a:pt x="41" y="0"/>
                      <a:pt x="41" y="0"/>
                      <a:pt x="41" y="0"/>
                    </a:cubicBezTo>
                    <a:cubicBezTo>
                      <a:pt x="41" y="0"/>
                      <a:pt x="0" y="10"/>
                      <a:pt x="1" y="9"/>
                    </a:cubicBezTo>
                    <a:cubicBezTo>
                      <a:pt x="2" y="8"/>
                      <a:pt x="5" y="25"/>
                      <a:pt x="5" y="25"/>
                    </a:cubicBezTo>
                    <a:lnTo>
                      <a:pt x="42" y="1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8" name="Google Shape;1868;p46"/>
              <p:cNvSpPr/>
              <p:nvPr/>
            </p:nvSpPr>
            <p:spPr>
              <a:xfrm>
                <a:off x="8963836" y="7982965"/>
                <a:ext cx="110624" cy="450877"/>
              </a:xfrm>
              <a:custGeom>
                <a:rect b="b" l="l" r="r" t="t"/>
                <a:pathLst>
                  <a:path extrusionOk="0" h="193" w="47">
                    <a:moveTo>
                      <a:pt x="33" y="12"/>
                    </a:moveTo>
                    <a:cubicBezTo>
                      <a:pt x="47" y="19"/>
                      <a:pt x="39" y="102"/>
                      <a:pt x="27" y="193"/>
                    </a:cubicBezTo>
                    <a:cubicBezTo>
                      <a:pt x="27" y="193"/>
                      <a:pt x="10" y="69"/>
                      <a:pt x="10" y="69"/>
                    </a:cubicBezTo>
                    <a:cubicBezTo>
                      <a:pt x="30" y="64"/>
                      <a:pt x="30" y="64"/>
                      <a:pt x="30" y="64"/>
                    </a:cubicBezTo>
                    <a:cubicBezTo>
                      <a:pt x="0" y="53"/>
                      <a:pt x="0" y="53"/>
                      <a:pt x="0" y="53"/>
                    </a:cubicBezTo>
                    <a:cubicBezTo>
                      <a:pt x="8" y="0"/>
                      <a:pt x="8" y="0"/>
                      <a:pt x="8" y="0"/>
                    </a:cubicBezTo>
                    <a:lnTo>
                      <a:pt x="33" y="12"/>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9" name="Google Shape;1869;p46"/>
              <p:cNvSpPr/>
              <p:nvPr/>
            </p:nvSpPr>
            <p:spPr>
              <a:xfrm>
                <a:off x="9470025" y="8521000"/>
                <a:ext cx="127385" cy="145823"/>
              </a:xfrm>
              <a:custGeom>
                <a:rect b="b" l="l" r="r" t="t"/>
                <a:pathLst>
                  <a:path extrusionOk="0" h="62" w="54">
                    <a:moveTo>
                      <a:pt x="19" y="0"/>
                    </a:moveTo>
                    <a:cubicBezTo>
                      <a:pt x="17" y="5"/>
                      <a:pt x="14" y="9"/>
                      <a:pt x="11" y="17"/>
                    </a:cubicBezTo>
                    <a:cubicBezTo>
                      <a:pt x="10" y="20"/>
                      <a:pt x="9" y="25"/>
                      <a:pt x="9" y="29"/>
                    </a:cubicBezTo>
                    <a:cubicBezTo>
                      <a:pt x="7" y="31"/>
                      <a:pt x="3" y="34"/>
                      <a:pt x="2" y="37"/>
                    </a:cubicBezTo>
                    <a:cubicBezTo>
                      <a:pt x="0" y="41"/>
                      <a:pt x="5" y="49"/>
                      <a:pt x="7" y="51"/>
                    </a:cubicBezTo>
                    <a:cubicBezTo>
                      <a:pt x="8" y="52"/>
                      <a:pt x="10" y="52"/>
                      <a:pt x="12" y="52"/>
                    </a:cubicBezTo>
                    <a:cubicBezTo>
                      <a:pt x="13" y="55"/>
                      <a:pt x="15" y="57"/>
                      <a:pt x="16" y="58"/>
                    </a:cubicBezTo>
                    <a:cubicBezTo>
                      <a:pt x="18" y="59"/>
                      <a:pt x="21" y="59"/>
                      <a:pt x="24" y="58"/>
                    </a:cubicBezTo>
                    <a:cubicBezTo>
                      <a:pt x="26" y="62"/>
                      <a:pt x="27" y="61"/>
                      <a:pt x="31" y="61"/>
                    </a:cubicBezTo>
                    <a:cubicBezTo>
                      <a:pt x="36" y="60"/>
                      <a:pt x="46" y="56"/>
                      <a:pt x="50" y="52"/>
                    </a:cubicBezTo>
                    <a:cubicBezTo>
                      <a:pt x="54" y="46"/>
                      <a:pt x="54" y="37"/>
                      <a:pt x="51" y="30"/>
                    </a:cubicBezTo>
                    <a:cubicBezTo>
                      <a:pt x="49" y="23"/>
                      <a:pt x="45" y="12"/>
                      <a:pt x="40" y="9"/>
                    </a:cubicBezTo>
                    <a:cubicBezTo>
                      <a:pt x="36" y="5"/>
                      <a:pt x="19" y="0"/>
                      <a:pt x="19" y="0"/>
                    </a:cubicBezTo>
                    <a:close/>
                  </a:path>
                </a:pathLst>
              </a:custGeom>
              <a:solidFill>
                <a:srgbClr val="E0AF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0" name="Google Shape;1870;p46"/>
              <p:cNvSpPr/>
              <p:nvPr/>
            </p:nvSpPr>
            <p:spPr>
              <a:xfrm>
                <a:off x="9486787" y="8514295"/>
                <a:ext cx="88835" cy="51960"/>
              </a:xfrm>
              <a:custGeom>
                <a:rect b="b" l="l" r="r" t="t"/>
                <a:pathLst>
                  <a:path extrusionOk="0" h="22" w="38">
                    <a:moveTo>
                      <a:pt x="1" y="10"/>
                    </a:moveTo>
                    <a:cubicBezTo>
                      <a:pt x="1" y="11"/>
                      <a:pt x="0" y="13"/>
                      <a:pt x="0" y="13"/>
                    </a:cubicBezTo>
                    <a:cubicBezTo>
                      <a:pt x="2" y="22"/>
                      <a:pt x="2" y="22"/>
                      <a:pt x="2" y="22"/>
                    </a:cubicBezTo>
                    <a:cubicBezTo>
                      <a:pt x="2" y="22"/>
                      <a:pt x="38" y="14"/>
                      <a:pt x="37" y="14"/>
                    </a:cubicBezTo>
                    <a:cubicBezTo>
                      <a:pt x="36" y="15"/>
                      <a:pt x="33" y="0"/>
                      <a:pt x="33" y="0"/>
                    </a:cubicBezTo>
                    <a:lnTo>
                      <a:pt x="1" y="1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1" name="Google Shape;1871;p46"/>
              <p:cNvSpPr/>
              <p:nvPr/>
            </p:nvSpPr>
            <p:spPr>
              <a:xfrm>
                <a:off x="9158267" y="7961175"/>
                <a:ext cx="417355" cy="660392"/>
              </a:xfrm>
              <a:custGeom>
                <a:rect b="b" l="l" r="r" t="t"/>
                <a:pathLst>
                  <a:path extrusionOk="0" h="282" w="178">
                    <a:moveTo>
                      <a:pt x="0" y="4"/>
                    </a:moveTo>
                    <a:cubicBezTo>
                      <a:pt x="9" y="3"/>
                      <a:pt x="34" y="0"/>
                      <a:pt x="42" y="4"/>
                    </a:cubicBezTo>
                    <a:cubicBezTo>
                      <a:pt x="117" y="46"/>
                      <a:pt x="160" y="181"/>
                      <a:pt x="178" y="246"/>
                    </a:cubicBezTo>
                    <a:cubicBezTo>
                      <a:pt x="140" y="252"/>
                      <a:pt x="140" y="252"/>
                      <a:pt x="140" y="252"/>
                    </a:cubicBezTo>
                    <a:cubicBezTo>
                      <a:pt x="121" y="213"/>
                      <a:pt x="98" y="113"/>
                      <a:pt x="56" y="81"/>
                    </a:cubicBezTo>
                    <a:cubicBezTo>
                      <a:pt x="100" y="278"/>
                      <a:pt x="100" y="278"/>
                      <a:pt x="100" y="278"/>
                    </a:cubicBezTo>
                    <a:cubicBezTo>
                      <a:pt x="58" y="282"/>
                      <a:pt x="58" y="282"/>
                      <a:pt x="58" y="282"/>
                    </a:cubicBezTo>
                    <a:lnTo>
                      <a:pt x="0" y="4"/>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2" name="Google Shape;1872;p46"/>
              <p:cNvSpPr/>
              <p:nvPr/>
            </p:nvSpPr>
            <p:spPr>
              <a:xfrm>
                <a:off x="9156591" y="7961175"/>
                <a:ext cx="102244" cy="424060"/>
              </a:xfrm>
              <a:custGeom>
                <a:rect b="b" l="l" r="r" t="t"/>
                <a:pathLst>
                  <a:path extrusionOk="0" h="253" w="61">
                    <a:moveTo>
                      <a:pt x="14" y="0"/>
                    </a:moveTo>
                    <a:lnTo>
                      <a:pt x="14" y="0"/>
                    </a:lnTo>
                    <a:lnTo>
                      <a:pt x="61" y="66"/>
                    </a:lnTo>
                    <a:lnTo>
                      <a:pt x="29" y="77"/>
                    </a:lnTo>
                    <a:lnTo>
                      <a:pt x="53" y="81"/>
                    </a:lnTo>
                    <a:lnTo>
                      <a:pt x="53" y="253"/>
                    </a:lnTo>
                    <a:lnTo>
                      <a:pt x="0" y="4"/>
                    </a:lnTo>
                    <a:lnTo>
                      <a:pt x="14" y="0"/>
                    </a:lnTo>
                    <a:close/>
                  </a:path>
                </a:pathLst>
              </a:custGeom>
              <a:solidFill>
                <a:schemeClr val="dk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3" name="Google Shape;1873;p46"/>
              <p:cNvSpPr/>
              <p:nvPr/>
            </p:nvSpPr>
            <p:spPr>
              <a:xfrm>
                <a:off x="9136478" y="7967880"/>
                <a:ext cx="35199" cy="72074"/>
              </a:xfrm>
              <a:custGeom>
                <a:rect b="b" l="l" r="r" t="t"/>
                <a:pathLst>
                  <a:path extrusionOk="0" h="31" w="15">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4" name="Google Shape;1874;p46"/>
              <p:cNvSpPr/>
              <p:nvPr/>
            </p:nvSpPr>
            <p:spPr>
              <a:xfrm>
                <a:off x="9116364" y="8036601"/>
                <a:ext cx="124033" cy="584967"/>
              </a:xfrm>
              <a:custGeom>
                <a:rect b="b" l="l" r="r" t="t"/>
                <a:pathLst>
                  <a:path extrusionOk="0" h="349" w="74">
                    <a:moveTo>
                      <a:pt x="0" y="1"/>
                    </a:moveTo>
                    <a:lnTo>
                      <a:pt x="18" y="0"/>
                    </a:lnTo>
                    <a:lnTo>
                      <a:pt x="74" y="289"/>
                    </a:lnTo>
                    <a:lnTo>
                      <a:pt x="54" y="349"/>
                    </a:lnTo>
                    <a:lnTo>
                      <a:pt x="14" y="291"/>
                    </a:lnTo>
                    <a:lnTo>
                      <a:pt x="0" y="1"/>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5" name="Google Shape;1875;p46"/>
              <p:cNvSpPr/>
              <p:nvPr/>
            </p:nvSpPr>
            <p:spPr>
              <a:xfrm>
                <a:off x="9081165" y="7977936"/>
                <a:ext cx="67045" cy="70397"/>
              </a:xfrm>
              <a:custGeom>
                <a:rect b="b" l="l" r="r" t="t"/>
                <a:pathLst>
                  <a:path extrusionOk="0" h="30" w="29">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6" name="Google Shape;1876;p46"/>
              <p:cNvSpPr/>
              <p:nvPr/>
            </p:nvSpPr>
            <p:spPr>
              <a:xfrm>
                <a:off x="9134801" y="7937709"/>
                <a:ext cx="45256" cy="102244"/>
              </a:xfrm>
              <a:custGeom>
                <a:rect b="b" l="l" r="r" t="t"/>
                <a:pathLst>
                  <a:path extrusionOk="0" h="61" w="27">
                    <a:moveTo>
                      <a:pt x="0" y="25"/>
                    </a:moveTo>
                    <a:lnTo>
                      <a:pt x="27" y="61"/>
                    </a:lnTo>
                    <a:lnTo>
                      <a:pt x="27" y="10"/>
                    </a:lnTo>
                    <a:lnTo>
                      <a:pt x="7" y="0"/>
                    </a:lnTo>
                    <a:lnTo>
                      <a:pt x="0" y="25"/>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7" name="Google Shape;1877;p46"/>
              <p:cNvSpPr/>
              <p:nvPr/>
            </p:nvSpPr>
            <p:spPr>
              <a:xfrm>
                <a:off x="8957132" y="7951118"/>
                <a:ext cx="142471" cy="115653"/>
              </a:xfrm>
              <a:custGeom>
                <a:rect b="b" l="l" r="r" t="t"/>
                <a:pathLst>
                  <a:path extrusionOk="0" h="69" w="85">
                    <a:moveTo>
                      <a:pt x="0" y="24"/>
                    </a:moveTo>
                    <a:lnTo>
                      <a:pt x="11" y="0"/>
                    </a:lnTo>
                    <a:lnTo>
                      <a:pt x="85" y="23"/>
                    </a:lnTo>
                    <a:lnTo>
                      <a:pt x="67" y="69"/>
                    </a:lnTo>
                    <a:lnTo>
                      <a:pt x="0" y="24"/>
                    </a:lnTo>
                    <a:close/>
                  </a:path>
                </a:pathLst>
              </a:custGeom>
              <a:solidFill>
                <a:srgbClr val="D0D2D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8" name="Google Shape;1878;p46"/>
              <p:cNvSpPr/>
              <p:nvPr/>
            </p:nvSpPr>
            <p:spPr>
              <a:xfrm>
                <a:off x="8841480" y="7644388"/>
                <a:ext cx="164260" cy="293322"/>
              </a:xfrm>
              <a:custGeom>
                <a:rect b="b" l="l" r="r" t="t"/>
                <a:pathLst>
                  <a:path extrusionOk="0" h="125" w="70">
                    <a:moveTo>
                      <a:pt x="70" y="17"/>
                    </a:moveTo>
                    <a:cubicBezTo>
                      <a:pt x="70" y="14"/>
                      <a:pt x="67" y="12"/>
                      <a:pt x="63" y="10"/>
                    </a:cubicBezTo>
                    <a:cubicBezTo>
                      <a:pt x="38" y="0"/>
                      <a:pt x="3" y="31"/>
                      <a:pt x="1" y="56"/>
                    </a:cubicBezTo>
                    <a:cubicBezTo>
                      <a:pt x="0" y="73"/>
                      <a:pt x="1" y="97"/>
                      <a:pt x="14" y="105"/>
                    </a:cubicBezTo>
                    <a:cubicBezTo>
                      <a:pt x="27" y="114"/>
                      <a:pt x="53" y="125"/>
                      <a:pt x="53" y="125"/>
                    </a:cubicBezTo>
                    <a:cubicBezTo>
                      <a:pt x="53" y="125"/>
                      <a:pt x="53" y="110"/>
                      <a:pt x="52" y="109"/>
                    </a:cubicBezTo>
                    <a:cubicBezTo>
                      <a:pt x="52" y="108"/>
                      <a:pt x="40" y="97"/>
                      <a:pt x="40" y="97"/>
                    </a:cubicBezTo>
                    <a:cubicBezTo>
                      <a:pt x="40" y="97"/>
                      <a:pt x="33" y="97"/>
                      <a:pt x="27" y="93"/>
                    </a:cubicBezTo>
                    <a:cubicBezTo>
                      <a:pt x="20" y="88"/>
                      <a:pt x="18" y="85"/>
                      <a:pt x="21" y="79"/>
                    </a:cubicBezTo>
                    <a:cubicBezTo>
                      <a:pt x="24"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37D2C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9" name="Google Shape;1879;p46"/>
              <p:cNvSpPr/>
              <p:nvPr/>
            </p:nvSpPr>
            <p:spPr>
              <a:xfrm>
                <a:off x="8658782" y="7433197"/>
                <a:ext cx="300026" cy="814596"/>
              </a:xfrm>
              <a:custGeom>
                <a:rect b="b" l="l" r="r" t="t"/>
                <a:pathLst>
                  <a:path extrusionOk="0" h="347" w="128">
                    <a:moveTo>
                      <a:pt x="100" y="347"/>
                    </a:moveTo>
                    <a:cubicBezTo>
                      <a:pt x="64" y="297"/>
                      <a:pt x="30" y="166"/>
                      <a:pt x="0" y="10"/>
                    </a:cubicBezTo>
                    <a:cubicBezTo>
                      <a:pt x="15" y="9"/>
                      <a:pt x="28" y="3"/>
                      <a:pt x="43" y="0"/>
                    </a:cubicBezTo>
                    <a:cubicBezTo>
                      <a:pt x="66" y="114"/>
                      <a:pt x="81" y="202"/>
                      <a:pt x="128" y="257"/>
                    </a:cubicBezTo>
                    <a:lnTo>
                      <a:pt x="100" y="347"/>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80" name="Google Shape;1880;p46"/>
            <p:cNvSpPr/>
            <p:nvPr/>
          </p:nvSpPr>
          <p:spPr>
            <a:xfrm>
              <a:off x="12575761" y="4323300"/>
              <a:ext cx="65369" cy="60340"/>
            </a:xfrm>
            <a:prstGeom prst="ellipse">
              <a:avLst/>
            </a:prstGeom>
            <a:solidFill>
              <a:srgbClr val="58595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1" name="Google Shape;1881;p46"/>
            <p:cNvSpPr txBox="1"/>
            <p:nvPr/>
          </p:nvSpPr>
          <p:spPr>
            <a:xfrm rot="-313183">
              <a:off x="11394151" y="4683753"/>
              <a:ext cx="184666" cy="70791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4000">
                <a:solidFill>
                  <a:schemeClr val="lt1"/>
                </a:solidFill>
                <a:latin typeface="Calibri"/>
                <a:ea typeface="Calibri"/>
                <a:cs typeface="Calibri"/>
                <a:sym typeface="Calibri"/>
              </a:endParaRPr>
            </a:p>
          </p:txBody>
        </p:sp>
      </p:grpSp>
      <p:grpSp>
        <p:nvGrpSpPr>
          <p:cNvPr id="1882" name="Google Shape;1882;p46"/>
          <p:cNvGrpSpPr/>
          <p:nvPr/>
        </p:nvGrpSpPr>
        <p:grpSpPr>
          <a:xfrm>
            <a:off x="-35675" y="3280811"/>
            <a:ext cx="1448894" cy="883507"/>
            <a:chOff x="0" y="582317"/>
            <a:chExt cx="1448894" cy="883507"/>
          </a:xfrm>
        </p:grpSpPr>
        <p:cxnSp>
          <p:nvCxnSpPr>
            <p:cNvPr id="1883" name="Google Shape;1883;p4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884" name="Google Shape;1884;p46"/>
            <p:cNvGrpSpPr/>
            <p:nvPr/>
          </p:nvGrpSpPr>
          <p:grpSpPr>
            <a:xfrm>
              <a:off x="708799" y="582317"/>
              <a:ext cx="740095" cy="883507"/>
              <a:chOff x="4051865" y="5165558"/>
              <a:chExt cx="946855" cy="1130331"/>
            </a:xfrm>
          </p:grpSpPr>
          <p:sp>
            <p:nvSpPr>
              <p:cNvPr id="1885" name="Google Shape;1885;p4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886" name="Google Shape;1886;p4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887" name="Google Shape;1887;p46"/>
          <p:cNvGrpSpPr/>
          <p:nvPr/>
        </p:nvGrpSpPr>
        <p:grpSpPr>
          <a:xfrm>
            <a:off x="-35675" y="4979888"/>
            <a:ext cx="1448894" cy="883507"/>
            <a:chOff x="0" y="582317"/>
            <a:chExt cx="1448894" cy="883507"/>
          </a:xfrm>
        </p:grpSpPr>
        <p:cxnSp>
          <p:nvCxnSpPr>
            <p:cNvPr id="1888" name="Google Shape;1888;p46"/>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889" name="Google Shape;1889;p46"/>
            <p:cNvGrpSpPr/>
            <p:nvPr/>
          </p:nvGrpSpPr>
          <p:grpSpPr>
            <a:xfrm>
              <a:off x="708799" y="582317"/>
              <a:ext cx="740095" cy="883507"/>
              <a:chOff x="4051865" y="5165558"/>
              <a:chExt cx="946855" cy="1130331"/>
            </a:xfrm>
          </p:grpSpPr>
          <p:sp>
            <p:nvSpPr>
              <p:cNvPr id="1890" name="Google Shape;1890;p46"/>
              <p:cNvSpPr/>
              <p:nvPr/>
            </p:nvSpPr>
            <p:spPr>
              <a:xfrm>
                <a:off x="4051865" y="5165558"/>
                <a:ext cx="946855" cy="868299"/>
              </a:xfrm>
              <a:prstGeom prst="ellipse">
                <a:avLst/>
              </a:prstGeom>
              <a:solidFill>
                <a:srgbClr val="0289AE"/>
              </a:solidFill>
              <a:ln cap="flat" cmpd="sng" w="1270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891" name="Google Shape;1891;p4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892" name="Google Shape;1892;p46"/>
          <p:cNvSpPr txBox="1"/>
          <p:nvPr/>
        </p:nvSpPr>
        <p:spPr>
          <a:xfrm>
            <a:off x="406202" y="141046"/>
            <a:ext cx="1024785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llevar a cabo una sesión informativa de 5 minutos del equipo ecológico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893" name="Google Shape;1893;p46"/>
          <p:cNvCxnSpPr/>
          <p:nvPr/>
        </p:nvCxnSpPr>
        <p:spPr>
          <a:xfrm>
            <a:off x="0" y="1057062"/>
            <a:ext cx="8754035" cy="0"/>
          </a:xfrm>
          <a:prstGeom prst="straightConnector1">
            <a:avLst/>
          </a:prstGeom>
          <a:noFill/>
          <a:ln cap="flat" cmpd="sng" w="34925">
            <a:solidFill>
              <a:srgbClr val="62A844"/>
            </a:solidFill>
            <a:prstDash val="dot"/>
            <a:miter lim="8000"/>
            <a:headEnd len="sm" w="sm" type="none"/>
            <a:tailEnd len="sm" w="sm" type="none"/>
          </a:ln>
        </p:spPr>
      </p:cxnSp>
      <p:sp>
        <p:nvSpPr>
          <p:cNvPr id="1894" name="Google Shape;1894;p46"/>
          <p:cNvSpPr/>
          <p:nvPr/>
        </p:nvSpPr>
        <p:spPr>
          <a:xfrm>
            <a:off x="7083941" y="5906623"/>
            <a:ext cx="421272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895" name="Google Shape;1895;p46"/>
          <p:cNvSpPr txBox="1"/>
          <p:nvPr/>
        </p:nvSpPr>
        <p:spPr>
          <a:xfrm>
            <a:off x="7209941" y="5892957"/>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896" name="Google Shape;1896;p46"/>
          <p:cNvSpPr txBox="1"/>
          <p:nvPr/>
        </p:nvSpPr>
        <p:spPr>
          <a:xfrm>
            <a:off x="7965942" y="5969901"/>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897" name="Google Shape;1897;p46"/>
          <p:cNvSpPr txBox="1"/>
          <p:nvPr/>
        </p:nvSpPr>
        <p:spPr>
          <a:xfrm>
            <a:off x="8559941" y="5985290"/>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Liderar el cambio ecológico y digital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2" name="Shape 1902"/>
        <p:cNvGrpSpPr/>
        <p:nvPr/>
      </p:nvGrpSpPr>
      <p:grpSpPr>
        <a:xfrm>
          <a:off x="0" y="0"/>
          <a:ext cx="0" cy="0"/>
          <a:chOff x="0" y="0"/>
          <a:chExt cx="0" cy="0"/>
        </a:xfrm>
      </p:grpSpPr>
      <p:pic>
        <p:nvPicPr>
          <p:cNvPr id="1903" name="Google Shape;1903;p47"/>
          <p:cNvPicPr preferRelativeResize="0"/>
          <p:nvPr/>
        </p:nvPicPr>
        <p:blipFill rotWithShape="1">
          <a:blip r:embed="rId3">
            <a:alphaModFix/>
          </a:blip>
          <a:srcRect b="0" l="0" r="0" t="0"/>
          <a:stretch/>
        </p:blipFill>
        <p:spPr>
          <a:xfrm>
            <a:off x="6250191" y="2866111"/>
            <a:ext cx="5437989" cy="4122198"/>
          </a:xfrm>
          <a:prstGeom prst="rect">
            <a:avLst/>
          </a:prstGeom>
          <a:noFill/>
          <a:ln>
            <a:noFill/>
          </a:ln>
        </p:spPr>
      </p:pic>
      <p:sp>
        <p:nvSpPr>
          <p:cNvPr id="1904" name="Google Shape;1904;p47"/>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1905" name="Google Shape;1905;p47"/>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1906" name="Google Shape;1906;p47"/>
          <p:cNvSpPr/>
          <p:nvPr/>
        </p:nvSpPr>
        <p:spPr>
          <a:xfrm flipH="1">
            <a:off x="508050" y="1684750"/>
            <a:ext cx="6475800" cy="4093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En pequeños grupos, debatid:</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comportamiento sostenible ya se percibe como algo normal en vuestro lugar de trabajo?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¿Cuál sigue dependiendo de una sola persona motivada?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¿En qué aspectos el personal percibe un conflicto entre la rapidez, el servicio y la sostenibilidad?</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Actividad: Redactad tres normas de equipo</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Ejemplos: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«Informamos de las fugas inmediatamente».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«Evitamos la sobreproducción siempre que sea posible».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«Dejamos los espacios listos para el siguiente turno».</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Resultado: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Acordad una norma de equipo que queráis introducir primero. </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¡Haz un seguimiento!</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1" name="Shape 1911"/>
        <p:cNvGrpSpPr/>
        <p:nvPr/>
      </p:nvGrpSpPr>
      <p:grpSpPr>
        <a:xfrm>
          <a:off x="0" y="0"/>
          <a:ext cx="0" cy="0"/>
          <a:chOff x="0" y="0"/>
          <a:chExt cx="0" cy="0"/>
        </a:xfrm>
      </p:grpSpPr>
      <p:sp>
        <p:nvSpPr>
          <p:cNvPr id="1912" name="Google Shape;1912;p48"/>
          <p:cNvSpPr/>
          <p:nvPr/>
        </p:nvSpPr>
        <p:spPr>
          <a:xfrm flipH="1">
            <a:off x="507687" y="1306875"/>
            <a:ext cx="30108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Las operaciones sostenibles dependen tanto de las personas como de los procedimientos.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913" name="Google Shape;1913;p48"/>
          <p:cNvSpPr/>
          <p:nvPr/>
        </p:nvSpPr>
        <p:spPr>
          <a:xfrm flipH="1">
            <a:off x="688774" y="3517419"/>
            <a:ext cx="2648623"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hábitos mejoran cuando las rutinas son sencillas, visibles y se refuerzan.</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914" name="Google Shape;1914;p48"/>
          <p:cNvSpPr/>
          <p:nvPr/>
        </p:nvSpPr>
        <p:spPr>
          <a:xfrm flipH="1">
            <a:off x="688771" y="5644988"/>
            <a:ext cx="3381629"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directivos crean cultura a través de la coherencia, no de mensajes esporádicos.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915" name="Google Shape;1915;p48"/>
          <p:cNvGrpSpPr/>
          <p:nvPr/>
        </p:nvGrpSpPr>
        <p:grpSpPr>
          <a:xfrm>
            <a:off x="3168800" y="665344"/>
            <a:ext cx="5998548" cy="8797370"/>
            <a:chOff x="3368999" y="665344"/>
            <a:chExt cx="5998548" cy="8797370"/>
          </a:xfrm>
        </p:grpSpPr>
        <p:sp>
          <p:nvSpPr>
            <p:cNvPr id="1916" name="Google Shape;1916;p48"/>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7" name="Google Shape;1917;p48"/>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8" name="Google Shape;1918;p48"/>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9" name="Google Shape;1919;p48"/>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0" name="Google Shape;1920;p48"/>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921" name="Google Shape;1921;p48"/>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922" name="Google Shape;1922;p48"/>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3" name="Google Shape;1923;p48"/>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4" name="Google Shape;1924;p48"/>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5" name="Google Shape;1925;p48"/>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6" name="Google Shape;1926;p48"/>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7" name="Google Shape;1927;p48"/>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8" name="Google Shape;1928;p48"/>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9" name="Google Shape;1929;p48"/>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0" name="Google Shape;1930;p48"/>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1" name="Google Shape;1931;p48"/>
            <p:cNvSpPr/>
            <p:nvPr/>
          </p:nvSpPr>
          <p:spPr>
            <a:xfrm>
              <a:off x="8403351" y="665344"/>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2" name="Google Shape;1932;p48"/>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3" name="Google Shape;1933;p48"/>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4" name="Google Shape;1934;p48"/>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5" name="Google Shape;1935;p48"/>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6" name="Google Shape;1936;p48"/>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7" name="Google Shape;1937;p48"/>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8" name="Google Shape;1938;p48"/>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9" name="Google Shape;1939;p48"/>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0" name="Google Shape;1940;p48"/>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1" name="Google Shape;1941;p48"/>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2" name="Google Shape;1942;p48"/>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3" name="Google Shape;1943;p48"/>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4" name="Google Shape;1944;p48"/>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5" name="Google Shape;1945;p48"/>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6" name="Google Shape;1946;p48"/>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7" name="Google Shape;1947;p48"/>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8" name="Google Shape;1948;p48"/>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9" name="Google Shape;1949;p48"/>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0" name="Google Shape;1950;p48"/>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1" name="Google Shape;1951;p48"/>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2" name="Google Shape;1952;p48"/>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3" name="Google Shape;1953;p48"/>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4" name="Google Shape;1954;p48"/>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5" name="Google Shape;1955;p48"/>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6" name="Google Shape;1956;p48"/>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7" name="Google Shape;1957;p48"/>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8" name="Google Shape;1958;p48"/>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9" name="Google Shape;1959;p48"/>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0" name="Google Shape;1960;p48"/>
            <p:cNvSpPr/>
            <p:nvPr/>
          </p:nvSpPr>
          <p:spPr>
            <a:xfrm>
              <a:off x="8535732" y="805623"/>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1" name="Google Shape;1961;p48"/>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2" name="Google Shape;1962;p48"/>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3" name="Google Shape;1963;p48"/>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4" name="Google Shape;1964;p48"/>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5" name="Google Shape;1965;p48"/>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6" name="Google Shape;1966;p48"/>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7" name="Google Shape;1967;p48"/>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8" name="Google Shape;1968;p48"/>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9" name="Google Shape;1969;p48"/>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0" name="Google Shape;1970;p48"/>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1" name="Google Shape;1971;p48"/>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2" name="Google Shape;1972;p48"/>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3" name="Google Shape;1973;p48"/>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4" name="Google Shape;1974;p48"/>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5" name="Google Shape;1975;p48"/>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6" name="Google Shape;1976;p48"/>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7" name="Google Shape;1977;p48"/>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8" name="Google Shape;1978;p48"/>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9" name="Google Shape;1979;p48"/>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0" name="Google Shape;1980;p48"/>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1" name="Google Shape;1981;p48"/>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2" name="Google Shape;1982;p48"/>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3" name="Google Shape;1983;p48"/>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4" name="Google Shape;1984;p48"/>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5" name="Google Shape;1985;p48"/>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6" name="Google Shape;1986;p48"/>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7" name="Google Shape;1987;p48"/>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8" name="Google Shape;1988;p48"/>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9" name="Google Shape;1989;p48"/>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0" name="Google Shape;1990;p48"/>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1" name="Google Shape;1991;p48"/>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2" name="Google Shape;1992;p48"/>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3" name="Google Shape;1993;p48"/>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4" name="Google Shape;1994;p48"/>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5" name="Google Shape;1995;p48"/>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6" name="Google Shape;1996;p48"/>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7" name="Google Shape;1997;p48"/>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8" name="Google Shape;1998;p48"/>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9" name="Google Shape;1999;p48"/>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0" name="Google Shape;2000;p48"/>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1" name="Google Shape;2001;p48"/>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2" name="Google Shape;2002;p48"/>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3" name="Google Shape;2003;p48"/>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4" name="Google Shape;2004;p48"/>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5" name="Google Shape;2005;p48"/>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6" name="Google Shape;2006;p48"/>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007" name="Google Shape;2007;p48"/>
            <p:cNvGrpSpPr/>
            <p:nvPr/>
          </p:nvGrpSpPr>
          <p:grpSpPr>
            <a:xfrm>
              <a:off x="4807386" y="4855038"/>
              <a:ext cx="2845161" cy="4607676"/>
              <a:chOff x="5111659" y="4855036"/>
              <a:chExt cx="2414432" cy="3910120"/>
            </a:xfrm>
          </p:grpSpPr>
          <p:sp>
            <p:nvSpPr>
              <p:cNvPr id="2008" name="Google Shape;2008;p48"/>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9" name="Google Shape;2009;p48"/>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0" name="Google Shape;2010;p48"/>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1" name="Google Shape;2011;p48"/>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2" name="Google Shape;2012;p48"/>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3" name="Google Shape;2013;p48"/>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2014" name="Google Shape;2014;p48"/>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5" name="Google Shape;2015;p48"/>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6" name="Google Shape;2016;p48"/>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7" name="Google Shape;2017;p48"/>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8" name="Google Shape;2018;p48"/>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19" name="Google Shape;2019;p48"/>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0" name="Google Shape;2020;p48"/>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grpSp>
        <p:nvGrpSpPr>
          <p:cNvPr id="2021" name="Google Shape;2021;p48"/>
          <p:cNvGrpSpPr/>
          <p:nvPr/>
        </p:nvGrpSpPr>
        <p:grpSpPr>
          <a:xfrm>
            <a:off x="0" y="582317"/>
            <a:ext cx="1448894" cy="883507"/>
            <a:chOff x="0" y="582317"/>
            <a:chExt cx="1448894" cy="883507"/>
          </a:xfrm>
        </p:grpSpPr>
        <p:cxnSp>
          <p:nvCxnSpPr>
            <p:cNvPr id="2022" name="Google Shape;2022;p48"/>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2023" name="Google Shape;2023;p48"/>
            <p:cNvGrpSpPr/>
            <p:nvPr/>
          </p:nvGrpSpPr>
          <p:grpSpPr>
            <a:xfrm>
              <a:off x="708799" y="582317"/>
              <a:ext cx="740095" cy="883507"/>
              <a:chOff x="4051865" y="5165558"/>
              <a:chExt cx="946855" cy="1130331"/>
            </a:xfrm>
          </p:grpSpPr>
          <p:sp>
            <p:nvSpPr>
              <p:cNvPr id="2024" name="Google Shape;2024;p48"/>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25" name="Google Shape;2025;p48"/>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2026" name="Google Shape;2026;p48"/>
          <p:cNvGrpSpPr/>
          <p:nvPr/>
        </p:nvGrpSpPr>
        <p:grpSpPr>
          <a:xfrm>
            <a:off x="0" y="2799311"/>
            <a:ext cx="1448894" cy="870102"/>
            <a:chOff x="0" y="582324"/>
            <a:chExt cx="1448894" cy="870102"/>
          </a:xfrm>
        </p:grpSpPr>
        <p:cxnSp>
          <p:nvCxnSpPr>
            <p:cNvPr id="2027" name="Google Shape;2027;p48"/>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2028" name="Google Shape;2028;p48"/>
            <p:cNvGrpSpPr/>
            <p:nvPr/>
          </p:nvGrpSpPr>
          <p:grpSpPr>
            <a:xfrm>
              <a:off x="708799" y="582324"/>
              <a:ext cx="740095" cy="870102"/>
              <a:chOff x="4051865" y="5165558"/>
              <a:chExt cx="946855" cy="1113179"/>
            </a:xfrm>
          </p:grpSpPr>
          <p:sp>
            <p:nvSpPr>
              <p:cNvPr id="2029" name="Google Shape;2029;p48"/>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30" name="Google Shape;2030;p48"/>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2031" name="Google Shape;2031;p48"/>
          <p:cNvGrpSpPr/>
          <p:nvPr/>
        </p:nvGrpSpPr>
        <p:grpSpPr>
          <a:xfrm>
            <a:off x="0" y="4866211"/>
            <a:ext cx="1448895" cy="869802"/>
            <a:chOff x="0" y="582318"/>
            <a:chExt cx="1448895" cy="869802"/>
          </a:xfrm>
        </p:grpSpPr>
        <p:cxnSp>
          <p:nvCxnSpPr>
            <p:cNvPr id="2032" name="Google Shape;2032;p48"/>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2033" name="Google Shape;2033;p48"/>
            <p:cNvGrpSpPr/>
            <p:nvPr/>
          </p:nvGrpSpPr>
          <p:grpSpPr>
            <a:xfrm>
              <a:off x="700348" y="582318"/>
              <a:ext cx="748547" cy="869802"/>
              <a:chOff x="4041052" y="5165558"/>
              <a:chExt cx="957668" cy="1112797"/>
            </a:xfrm>
          </p:grpSpPr>
          <p:sp>
            <p:nvSpPr>
              <p:cNvPr id="2034" name="Google Shape;2034;p48"/>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35" name="Google Shape;2035;p48"/>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2036" name="Google Shape;2036;p48"/>
          <p:cNvSpPr/>
          <p:nvPr/>
        </p:nvSpPr>
        <p:spPr>
          <a:xfrm flipH="1">
            <a:off x="8666131" y="1405843"/>
            <a:ext cx="2837094"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Las normas positivas del equipo hacen que las buenas prácticas sean más estables bajo presión.</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2037" name="Google Shape;2037;p48"/>
          <p:cNvGrpSpPr/>
          <p:nvPr/>
        </p:nvGrpSpPr>
        <p:grpSpPr>
          <a:xfrm>
            <a:off x="10752228" y="582319"/>
            <a:ext cx="1501995" cy="883506"/>
            <a:chOff x="708799" y="582319"/>
            <a:chExt cx="1501995" cy="883506"/>
          </a:xfrm>
        </p:grpSpPr>
        <p:cxnSp>
          <p:nvCxnSpPr>
            <p:cNvPr id="2038" name="Google Shape;2038;p48"/>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2039" name="Google Shape;2039;p48"/>
            <p:cNvGrpSpPr/>
            <p:nvPr/>
          </p:nvGrpSpPr>
          <p:grpSpPr>
            <a:xfrm>
              <a:off x="708799" y="582319"/>
              <a:ext cx="740095" cy="883506"/>
              <a:chOff x="4051865" y="5165558"/>
              <a:chExt cx="946855" cy="1130329"/>
            </a:xfrm>
          </p:grpSpPr>
          <p:sp>
            <p:nvSpPr>
              <p:cNvPr id="2040" name="Google Shape;2040;p48"/>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41" name="Google Shape;2041;p48"/>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2042" name="Google Shape;2042;p48"/>
          <p:cNvSpPr txBox="1"/>
          <p:nvPr/>
        </p:nvSpPr>
        <p:spPr>
          <a:xfrm>
            <a:off x="8535732" y="4885528"/>
            <a:ext cx="2868284" cy="900631"/>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La responsabilidad compartida forma parte de la identidad profesional de la hostelería.</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7" name="Shape 2047"/>
        <p:cNvGrpSpPr/>
        <p:nvPr/>
      </p:nvGrpSpPr>
      <p:grpSpPr>
        <a:xfrm>
          <a:off x="0" y="0"/>
          <a:ext cx="0" cy="0"/>
          <a:chOff x="0" y="0"/>
          <a:chExt cx="0" cy="0"/>
        </a:xfrm>
      </p:grpSpPr>
      <p:sp>
        <p:nvSpPr>
          <p:cNvPr id="2048" name="Google Shape;2048;p49"/>
          <p:cNvSpPr txBox="1"/>
          <p:nvPr>
            <p:ph idx="2" type="body"/>
          </p:nvPr>
        </p:nvSpPr>
        <p:spPr>
          <a:xfrm>
            <a:off x="660160" y="158736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05</a:t>
            </a:r>
            <a:endParaRPr/>
          </a:p>
        </p:txBody>
      </p:sp>
      <p:pic>
        <p:nvPicPr>
          <p:cNvPr id="2049" name="Google Shape;2049;p49"/>
          <p:cNvPicPr preferRelativeResize="0"/>
          <p:nvPr/>
        </p:nvPicPr>
        <p:blipFill>
          <a:blip r:embed="rId3">
            <a:alphaModFix/>
          </a:blip>
          <a:stretch>
            <a:fillRect/>
          </a:stretch>
        </p:blipFill>
        <p:spPr>
          <a:xfrm>
            <a:off x="3756025" y="564150"/>
            <a:ext cx="8456499" cy="5672225"/>
          </a:xfrm>
          <a:prstGeom prst="rect">
            <a:avLst/>
          </a:prstGeom>
          <a:noFill/>
          <a:ln>
            <a:noFill/>
          </a:ln>
        </p:spPr>
      </p:pic>
      <p:sp>
        <p:nvSpPr>
          <p:cNvPr id="2050" name="Google Shape;2050;p49"/>
          <p:cNvSpPr txBox="1"/>
          <p:nvPr>
            <p:ph idx="1" type="body"/>
          </p:nvPr>
        </p:nvSpPr>
        <p:spPr>
          <a:xfrm>
            <a:off x="4091019" y="1361888"/>
            <a:ext cx="7786500" cy="4711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3333"/>
              </a:lnSpc>
              <a:spcBef>
                <a:spcPts val="0"/>
              </a:spcBef>
              <a:spcAft>
                <a:spcPts val="0"/>
              </a:spcAft>
              <a:buClr>
                <a:schemeClr val="lt1"/>
              </a:buClr>
              <a:buSzPct val="100000"/>
              <a:buNone/>
            </a:pPr>
            <a:r>
              <a:rPr b="1" lang="en-US"/>
              <a:t>Práctica aplicada: rediseño de una rutina diaria</a:t>
            </a:r>
            <a:endParaRPr/>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rPr lang="en-US" sz="2400"/>
              <a:t>Del concepto a la acción en un flujo de trabajo real del sector hotelero.                  </a:t>
            </a:r>
            <a:endParaRPr/>
          </a:p>
          <a:p>
            <a:pPr indent="0" lvl="0" marL="0" rtl="0" algn="l">
              <a:lnSpc>
                <a:spcPct val="90000"/>
              </a:lnSpc>
              <a:spcBef>
                <a:spcPts val="1000"/>
              </a:spcBef>
              <a:spcAft>
                <a:spcPts val="0"/>
              </a:spcAft>
              <a:buClr>
                <a:schemeClr val="lt1"/>
              </a:buClr>
              <a:buSzPct val="100000"/>
              <a:buNone/>
            </a:pPr>
            <a:r>
              <a:rPr lang="en-US" sz="2400"/>
              <a:t>Aplicar el módulo mediante la auditoría de una rutina,                  la identificación de puntos críticos, la propuesta de mejoras                        y la presentación de los argumentos operativos y                            medioambientales a favor del cambio.</a:t>
            </a:r>
            <a:endParaRPr/>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4" name="Shape 2054"/>
        <p:cNvGrpSpPr/>
        <p:nvPr/>
      </p:nvGrpSpPr>
      <p:grpSpPr>
        <a:xfrm>
          <a:off x="0" y="0"/>
          <a:ext cx="0" cy="0"/>
          <a:chOff x="0" y="0"/>
          <a:chExt cx="0" cy="0"/>
        </a:xfrm>
      </p:grpSpPr>
      <p:pic>
        <p:nvPicPr>
          <p:cNvPr id="2055" name="Google Shape;2055;p50"/>
          <p:cNvPicPr preferRelativeResize="0"/>
          <p:nvPr/>
        </p:nvPicPr>
        <p:blipFill rotWithShape="1">
          <a:blip r:embed="rId3">
            <a:alphaModFix/>
          </a:blip>
          <a:srcRect b="0" l="0" r="0" t="0"/>
          <a:stretch/>
        </p:blipFill>
        <p:spPr>
          <a:xfrm>
            <a:off x="-268603" y="4782531"/>
            <a:ext cx="4226356" cy="4226356"/>
          </a:xfrm>
          <a:prstGeom prst="rect">
            <a:avLst/>
          </a:prstGeom>
          <a:noFill/>
          <a:ln>
            <a:noFill/>
          </a:ln>
        </p:spPr>
      </p:pic>
      <p:sp>
        <p:nvSpPr>
          <p:cNvPr id="2056" name="Google Shape;2056;p50"/>
          <p:cNvSpPr/>
          <p:nvPr/>
        </p:nvSpPr>
        <p:spPr>
          <a:xfrm>
            <a:off x="-384427" y="4404281"/>
            <a:ext cx="61474" cy="61474"/>
          </a:xfrm>
          <a:custGeom>
            <a:rect b="b" l="l" r="r" t="t"/>
            <a:pathLst>
              <a:path extrusionOk="0" h="134" w="134">
                <a:moveTo>
                  <a:pt x="134" y="67"/>
                </a:moveTo>
                <a:lnTo>
                  <a:pt x="134" y="73"/>
                </a:lnTo>
                <a:lnTo>
                  <a:pt x="133" y="80"/>
                </a:lnTo>
                <a:lnTo>
                  <a:pt x="131" y="86"/>
                </a:lnTo>
                <a:lnTo>
                  <a:pt x="129" y="93"/>
                </a:lnTo>
                <a:lnTo>
                  <a:pt x="125" y="98"/>
                </a:lnTo>
                <a:lnTo>
                  <a:pt x="122" y="105"/>
                </a:lnTo>
                <a:lnTo>
                  <a:pt x="119" y="109"/>
                </a:lnTo>
                <a:lnTo>
                  <a:pt x="114" y="114"/>
                </a:lnTo>
                <a:lnTo>
                  <a:pt x="109" y="119"/>
                </a:lnTo>
                <a:lnTo>
                  <a:pt x="105" y="122"/>
                </a:lnTo>
                <a:lnTo>
                  <a:pt x="99" y="125"/>
                </a:lnTo>
                <a:lnTo>
                  <a:pt x="93" y="128"/>
                </a:lnTo>
                <a:lnTo>
                  <a:pt x="86" y="130"/>
                </a:lnTo>
                <a:lnTo>
                  <a:pt x="81" y="133"/>
                </a:lnTo>
                <a:lnTo>
                  <a:pt x="73" y="133"/>
                </a:lnTo>
                <a:lnTo>
                  <a:pt x="67" y="134"/>
                </a:lnTo>
                <a:lnTo>
                  <a:pt x="60" y="133"/>
                </a:lnTo>
                <a:lnTo>
                  <a:pt x="54" y="133"/>
                </a:lnTo>
                <a:lnTo>
                  <a:pt x="48" y="130"/>
                </a:lnTo>
                <a:lnTo>
                  <a:pt x="41" y="128"/>
                </a:lnTo>
                <a:lnTo>
                  <a:pt x="36" y="125"/>
                </a:lnTo>
                <a:lnTo>
                  <a:pt x="29" y="122"/>
                </a:lnTo>
                <a:lnTo>
                  <a:pt x="25" y="119"/>
                </a:lnTo>
                <a:lnTo>
                  <a:pt x="19" y="114"/>
                </a:lnTo>
                <a:lnTo>
                  <a:pt x="15" y="109"/>
                </a:lnTo>
                <a:lnTo>
                  <a:pt x="12" y="105"/>
                </a:lnTo>
                <a:lnTo>
                  <a:pt x="9" y="98"/>
                </a:lnTo>
                <a:lnTo>
                  <a:pt x="5" y="93"/>
                </a:lnTo>
                <a:lnTo>
                  <a:pt x="3" y="86"/>
                </a:lnTo>
                <a:lnTo>
                  <a:pt x="1" y="80"/>
                </a:lnTo>
                <a:lnTo>
                  <a:pt x="1" y="73"/>
                </a:lnTo>
                <a:lnTo>
                  <a:pt x="0" y="67"/>
                </a:lnTo>
                <a:lnTo>
                  <a:pt x="1" y="60"/>
                </a:lnTo>
                <a:lnTo>
                  <a:pt x="1" y="53"/>
                </a:lnTo>
                <a:lnTo>
                  <a:pt x="3" y="47"/>
                </a:lnTo>
                <a:lnTo>
                  <a:pt x="5" y="41"/>
                </a:lnTo>
                <a:lnTo>
                  <a:pt x="9" y="34"/>
                </a:lnTo>
                <a:lnTo>
                  <a:pt x="12" y="29"/>
                </a:lnTo>
                <a:lnTo>
                  <a:pt x="15" y="25"/>
                </a:lnTo>
                <a:lnTo>
                  <a:pt x="19" y="19"/>
                </a:lnTo>
                <a:lnTo>
                  <a:pt x="25" y="15"/>
                </a:lnTo>
                <a:lnTo>
                  <a:pt x="29" y="12"/>
                </a:lnTo>
                <a:lnTo>
                  <a:pt x="36" y="8"/>
                </a:lnTo>
                <a:lnTo>
                  <a:pt x="41" y="5"/>
                </a:lnTo>
                <a:lnTo>
                  <a:pt x="48" y="3"/>
                </a:lnTo>
                <a:lnTo>
                  <a:pt x="54" y="1"/>
                </a:lnTo>
                <a:lnTo>
                  <a:pt x="60" y="0"/>
                </a:lnTo>
                <a:lnTo>
                  <a:pt x="67" y="0"/>
                </a:lnTo>
                <a:lnTo>
                  <a:pt x="73" y="0"/>
                </a:lnTo>
                <a:lnTo>
                  <a:pt x="81" y="1"/>
                </a:lnTo>
                <a:lnTo>
                  <a:pt x="86" y="3"/>
                </a:lnTo>
                <a:lnTo>
                  <a:pt x="93" y="5"/>
                </a:lnTo>
                <a:lnTo>
                  <a:pt x="99" y="8"/>
                </a:lnTo>
                <a:lnTo>
                  <a:pt x="105" y="12"/>
                </a:lnTo>
                <a:lnTo>
                  <a:pt x="109" y="15"/>
                </a:lnTo>
                <a:lnTo>
                  <a:pt x="114" y="19"/>
                </a:lnTo>
                <a:lnTo>
                  <a:pt x="119" y="25"/>
                </a:lnTo>
                <a:lnTo>
                  <a:pt x="122" y="29"/>
                </a:lnTo>
                <a:lnTo>
                  <a:pt x="125" y="34"/>
                </a:lnTo>
                <a:lnTo>
                  <a:pt x="129" y="41"/>
                </a:lnTo>
                <a:lnTo>
                  <a:pt x="131" y="47"/>
                </a:lnTo>
                <a:lnTo>
                  <a:pt x="133" y="53"/>
                </a:lnTo>
                <a:lnTo>
                  <a:pt x="134" y="60"/>
                </a:lnTo>
                <a:lnTo>
                  <a:pt x="134" y="67"/>
                </a:lnTo>
                <a:close/>
              </a:path>
            </a:pathLst>
          </a:custGeom>
          <a:gradFill>
            <a:gsLst>
              <a:gs pos="0">
                <a:srgbClr val="ACC199">
                  <a:alpha val="0"/>
                </a:srgbClr>
              </a:gs>
              <a:gs pos="100000">
                <a:srgbClr val="80A063"/>
              </a:gs>
            </a:gsLst>
            <a:lin ang="4800000" scaled="0"/>
          </a:gra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57" name="Google Shape;2057;p50"/>
          <p:cNvSpPr txBox="1"/>
          <p:nvPr/>
        </p:nvSpPr>
        <p:spPr>
          <a:xfrm>
            <a:off x="567178" y="1431453"/>
            <a:ext cx="4163067"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Elige una rutina diaria de tu lugar de trabajo o un caso práctico:</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rotación de habitaciones de huéspedes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cierre del bufé del desayuno</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preparación y almacenamiento</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limpieza al final del turno</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información a los huéspedes en recepción</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gestión de la zona de residuos</a:t>
            </a:r>
            <a:endParaRPr/>
          </a:p>
        </p:txBody>
      </p:sp>
      <p:sp>
        <p:nvSpPr>
          <p:cNvPr id="2058" name="Google Shape;2058;p50"/>
          <p:cNvSpPr txBox="1"/>
          <p:nvPr/>
        </p:nvSpPr>
        <p:spPr>
          <a:xfrm>
            <a:off x="567179"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auditar la rutina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059" name="Google Shape;2059;p50"/>
          <p:cNvCxnSpPr/>
          <p:nvPr/>
        </p:nvCxnSpPr>
        <p:spPr>
          <a:xfrm>
            <a:off x="0" y="1181006"/>
            <a:ext cx="5422900" cy="0"/>
          </a:xfrm>
          <a:prstGeom prst="straightConnector1">
            <a:avLst/>
          </a:prstGeom>
          <a:noFill/>
          <a:ln cap="flat" cmpd="sng" w="34925">
            <a:solidFill>
              <a:srgbClr val="62A844"/>
            </a:solidFill>
            <a:prstDash val="dot"/>
            <a:miter lim="8000"/>
            <a:headEnd len="sm" w="sm" type="none"/>
            <a:tailEnd len="sm" w="sm" type="none"/>
          </a:ln>
        </p:spPr>
      </p:cxnSp>
      <p:sp>
        <p:nvSpPr>
          <p:cNvPr id="2060" name="Google Shape;2060;p50"/>
          <p:cNvSpPr/>
          <p:nvPr/>
        </p:nvSpPr>
        <p:spPr>
          <a:xfrm flipH="1">
            <a:off x="7857961" y="733135"/>
            <a:ext cx="279492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Tus tareas:</a:t>
            </a:r>
            <a:endParaRPr b="1" sz="2400">
              <a:solidFill>
                <a:srgbClr val="0289AE"/>
              </a:solidFill>
              <a:latin typeface="Calibri"/>
              <a:ea typeface="Calibri"/>
              <a:cs typeface="Calibri"/>
              <a:sym typeface="Calibri"/>
            </a:endParaRPr>
          </a:p>
        </p:txBody>
      </p:sp>
      <p:sp>
        <p:nvSpPr>
          <p:cNvPr id="2061" name="Google Shape;2061;p50"/>
          <p:cNvSpPr/>
          <p:nvPr/>
        </p:nvSpPr>
        <p:spPr>
          <a:xfrm flipH="1" rot="-6274946">
            <a:off x="9473058" y="1075486"/>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2" name="Google Shape;2062;p50"/>
          <p:cNvSpPr/>
          <p:nvPr/>
        </p:nvSpPr>
        <p:spPr>
          <a:xfrm flipH="1">
            <a:off x="8501771" y="1995382"/>
            <a:ext cx="2699981" cy="631327"/>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Analice la rutina actual</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2063" name="Google Shape;2063;p50"/>
          <p:cNvSpPr/>
          <p:nvPr/>
        </p:nvSpPr>
        <p:spPr>
          <a:xfrm flipH="1">
            <a:off x="8501771" y="3180247"/>
            <a:ext cx="2648623" cy="631327"/>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Identificar los puntos críticos de uso de recursos y generación de residuos</a:t>
            </a:r>
            <a:endParaRPr/>
          </a:p>
        </p:txBody>
      </p:sp>
      <p:sp>
        <p:nvSpPr>
          <p:cNvPr id="2064" name="Google Shape;2064;p50"/>
          <p:cNvSpPr/>
          <p:nvPr/>
        </p:nvSpPr>
        <p:spPr>
          <a:xfrm flipH="1">
            <a:off x="8501771" y="4401662"/>
            <a:ext cx="3381629" cy="631327"/>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Rediseña la rutina con puntos de control de sostenibilidad</a:t>
            </a:r>
            <a:endParaRPr/>
          </a:p>
        </p:txBody>
      </p:sp>
      <p:grpSp>
        <p:nvGrpSpPr>
          <p:cNvPr id="2065" name="Google Shape;2065;p50"/>
          <p:cNvGrpSpPr/>
          <p:nvPr/>
        </p:nvGrpSpPr>
        <p:grpSpPr>
          <a:xfrm>
            <a:off x="6933061" y="1851444"/>
            <a:ext cx="1506609" cy="883507"/>
            <a:chOff x="-57715" y="582317"/>
            <a:chExt cx="1506609" cy="883507"/>
          </a:xfrm>
        </p:grpSpPr>
        <p:cxnSp>
          <p:nvCxnSpPr>
            <p:cNvPr id="2066" name="Google Shape;2066;p50"/>
            <p:cNvCxnSpPr/>
            <p:nvPr/>
          </p:nvCxnSpPr>
          <p:spPr>
            <a:xfrm>
              <a:off x="-57715" y="951782"/>
              <a:ext cx="1378515" cy="0"/>
            </a:xfrm>
            <a:prstGeom prst="straightConnector1">
              <a:avLst/>
            </a:prstGeom>
            <a:noFill/>
            <a:ln cap="flat" cmpd="sng" w="25400">
              <a:solidFill>
                <a:srgbClr val="62A844"/>
              </a:solidFill>
              <a:prstDash val="dot"/>
              <a:miter lim="8000"/>
              <a:headEnd len="sm" w="sm" type="none"/>
              <a:tailEnd len="sm" w="sm" type="none"/>
            </a:ln>
          </p:spPr>
        </p:cxnSp>
        <p:grpSp>
          <p:nvGrpSpPr>
            <p:cNvPr id="2067" name="Google Shape;2067;p50"/>
            <p:cNvGrpSpPr/>
            <p:nvPr/>
          </p:nvGrpSpPr>
          <p:grpSpPr>
            <a:xfrm>
              <a:off x="708799" y="582317"/>
              <a:ext cx="740095" cy="883507"/>
              <a:chOff x="4051865" y="5165558"/>
              <a:chExt cx="946855" cy="1130331"/>
            </a:xfrm>
          </p:grpSpPr>
          <p:sp>
            <p:nvSpPr>
              <p:cNvPr id="2068" name="Google Shape;2068;p50"/>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69" name="Google Shape;2069;p50"/>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sp>
        <p:nvSpPr>
          <p:cNvPr id="2070" name="Google Shape;2070;p50"/>
          <p:cNvSpPr/>
          <p:nvPr/>
        </p:nvSpPr>
        <p:spPr>
          <a:xfrm flipH="1">
            <a:off x="8501771" y="5656476"/>
            <a:ext cx="3381629" cy="631327"/>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Explicar quién hace qué y cómo se medirá el éxito</a:t>
            </a:r>
            <a:endParaRPr/>
          </a:p>
        </p:txBody>
      </p:sp>
      <p:grpSp>
        <p:nvGrpSpPr>
          <p:cNvPr id="2071" name="Google Shape;2071;p50"/>
          <p:cNvGrpSpPr/>
          <p:nvPr/>
        </p:nvGrpSpPr>
        <p:grpSpPr>
          <a:xfrm>
            <a:off x="6311685" y="3101457"/>
            <a:ext cx="2127985" cy="883507"/>
            <a:chOff x="-679091" y="582317"/>
            <a:chExt cx="2127985" cy="883507"/>
          </a:xfrm>
        </p:grpSpPr>
        <p:cxnSp>
          <p:nvCxnSpPr>
            <p:cNvPr id="2072" name="Google Shape;2072;p50"/>
            <p:cNvCxnSpPr/>
            <p:nvPr/>
          </p:nvCxnSpPr>
          <p:spPr>
            <a:xfrm>
              <a:off x="-679091" y="951782"/>
              <a:ext cx="1999891" cy="0"/>
            </a:xfrm>
            <a:prstGeom prst="straightConnector1">
              <a:avLst/>
            </a:prstGeom>
            <a:noFill/>
            <a:ln cap="flat" cmpd="sng" w="25400">
              <a:solidFill>
                <a:srgbClr val="62A844"/>
              </a:solidFill>
              <a:prstDash val="dot"/>
              <a:miter lim="8000"/>
              <a:headEnd len="sm" w="sm" type="none"/>
              <a:tailEnd len="sm" w="sm" type="none"/>
            </a:ln>
          </p:spPr>
        </p:cxnSp>
        <p:grpSp>
          <p:nvGrpSpPr>
            <p:cNvPr id="2073" name="Google Shape;2073;p50"/>
            <p:cNvGrpSpPr/>
            <p:nvPr/>
          </p:nvGrpSpPr>
          <p:grpSpPr>
            <a:xfrm>
              <a:off x="708799" y="582317"/>
              <a:ext cx="740095" cy="883507"/>
              <a:chOff x="4051865" y="5165558"/>
              <a:chExt cx="946855" cy="1130331"/>
            </a:xfrm>
          </p:grpSpPr>
          <p:sp>
            <p:nvSpPr>
              <p:cNvPr id="2074" name="Google Shape;2074;p50"/>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75" name="Google Shape;2075;p50"/>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2076" name="Google Shape;2076;p50"/>
          <p:cNvGrpSpPr/>
          <p:nvPr/>
        </p:nvGrpSpPr>
        <p:grpSpPr>
          <a:xfrm>
            <a:off x="4617696" y="4351470"/>
            <a:ext cx="3821974" cy="883507"/>
            <a:chOff x="-2373080" y="582317"/>
            <a:chExt cx="3821974" cy="883507"/>
          </a:xfrm>
        </p:grpSpPr>
        <p:cxnSp>
          <p:nvCxnSpPr>
            <p:cNvPr id="2077" name="Google Shape;2077;p50"/>
            <p:cNvCxnSpPr/>
            <p:nvPr/>
          </p:nvCxnSpPr>
          <p:spPr>
            <a:xfrm>
              <a:off x="-2373080" y="951782"/>
              <a:ext cx="3693880" cy="0"/>
            </a:xfrm>
            <a:prstGeom prst="straightConnector1">
              <a:avLst/>
            </a:prstGeom>
            <a:noFill/>
            <a:ln cap="flat" cmpd="sng" w="25400">
              <a:solidFill>
                <a:srgbClr val="62A844"/>
              </a:solidFill>
              <a:prstDash val="dot"/>
              <a:miter lim="8000"/>
              <a:headEnd len="sm" w="sm" type="none"/>
              <a:tailEnd len="sm" w="sm" type="none"/>
            </a:ln>
          </p:spPr>
        </p:cxnSp>
        <p:grpSp>
          <p:nvGrpSpPr>
            <p:cNvPr id="2078" name="Google Shape;2078;p50"/>
            <p:cNvGrpSpPr/>
            <p:nvPr/>
          </p:nvGrpSpPr>
          <p:grpSpPr>
            <a:xfrm>
              <a:off x="708799" y="582317"/>
              <a:ext cx="740095" cy="883507"/>
              <a:chOff x="4051865" y="5165558"/>
              <a:chExt cx="946855" cy="1130331"/>
            </a:xfrm>
          </p:grpSpPr>
          <p:sp>
            <p:nvSpPr>
              <p:cNvPr id="2079" name="Google Shape;2079;p50"/>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80" name="Google Shape;2080;p50"/>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grpSp>
        <p:nvGrpSpPr>
          <p:cNvPr id="2081" name="Google Shape;2081;p50"/>
          <p:cNvGrpSpPr/>
          <p:nvPr/>
        </p:nvGrpSpPr>
        <p:grpSpPr>
          <a:xfrm>
            <a:off x="3831600" y="5601482"/>
            <a:ext cx="4608070" cy="883507"/>
            <a:chOff x="-3159176" y="582317"/>
            <a:chExt cx="4608070" cy="883507"/>
          </a:xfrm>
        </p:grpSpPr>
        <p:cxnSp>
          <p:nvCxnSpPr>
            <p:cNvPr id="2082" name="Google Shape;2082;p50"/>
            <p:cNvCxnSpPr/>
            <p:nvPr/>
          </p:nvCxnSpPr>
          <p:spPr>
            <a:xfrm>
              <a:off x="-3159176" y="951782"/>
              <a:ext cx="4479976" cy="0"/>
            </a:xfrm>
            <a:prstGeom prst="straightConnector1">
              <a:avLst/>
            </a:prstGeom>
            <a:noFill/>
            <a:ln cap="flat" cmpd="sng" w="25400">
              <a:solidFill>
                <a:srgbClr val="62A844"/>
              </a:solidFill>
              <a:prstDash val="dot"/>
              <a:miter lim="8000"/>
              <a:headEnd len="sm" w="sm" type="none"/>
              <a:tailEnd len="sm" w="sm" type="none"/>
            </a:ln>
          </p:spPr>
        </p:cxnSp>
        <p:grpSp>
          <p:nvGrpSpPr>
            <p:cNvPr id="2083" name="Google Shape;2083;p50"/>
            <p:cNvGrpSpPr/>
            <p:nvPr/>
          </p:nvGrpSpPr>
          <p:grpSpPr>
            <a:xfrm>
              <a:off x="708799" y="582317"/>
              <a:ext cx="740095" cy="883507"/>
              <a:chOff x="4051865" y="5165558"/>
              <a:chExt cx="946855" cy="1130331"/>
            </a:xfrm>
          </p:grpSpPr>
          <p:sp>
            <p:nvSpPr>
              <p:cNvPr id="2084" name="Google Shape;2084;p50"/>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085" name="Google Shape;2085;p50"/>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2086" name="Google Shape;2086;p50"/>
          <p:cNvGrpSpPr/>
          <p:nvPr/>
        </p:nvGrpSpPr>
        <p:grpSpPr>
          <a:xfrm rot="-175214">
            <a:off x="653283" y="964681"/>
            <a:ext cx="7307373" cy="7623911"/>
            <a:chOff x="5017097" y="2927247"/>
            <a:chExt cx="3693599" cy="3853597"/>
          </a:xfrm>
        </p:grpSpPr>
        <p:sp>
          <p:nvSpPr>
            <p:cNvPr id="2087" name="Google Shape;2087;p50"/>
            <p:cNvSpPr/>
            <p:nvPr/>
          </p:nvSpPr>
          <p:spPr>
            <a:xfrm>
              <a:off x="5017097" y="4212130"/>
              <a:ext cx="2421614" cy="2568714"/>
            </a:xfrm>
            <a:custGeom>
              <a:rect b="b" l="l" r="r" t="t"/>
              <a:pathLst>
                <a:path extrusionOk="0" h="14735" w="5329">
                  <a:moveTo>
                    <a:pt x="0" y="14735"/>
                  </a:moveTo>
                  <a:lnTo>
                    <a:pt x="5170" y="0"/>
                  </a:lnTo>
                  <a:lnTo>
                    <a:pt x="5329" y="415"/>
                  </a:lnTo>
                  <a:lnTo>
                    <a:pt x="0" y="14735"/>
                  </a:lnTo>
                  <a:close/>
                </a:path>
              </a:pathLst>
            </a:custGeom>
            <a:gradFill>
              <a:gsLst>
                <a:gs pos="0">
                  <a:srgbClr val="EABB22"/>
                </a:gs>
                <a:gs pos="45000">
                  <a:srgbClr val="EABB22">
                    <a:alpha val="20000"/>
                  </a:srgbClr>
                </a:gs>
                <a:gs pos="100000">
                  <a:srgbClr val="EABB22">
                    <a:alpha val="20000"/>
                  </a:srgbClr>
                </a:gs>
              </a:gsLst>
              <a:lin ang="11400000" scaled="0"/>
            </a:gra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88" name="Google Shape;2088;p50"/>
            <p:cNvSpPr/>
            <p:nvPr/>
          </p:nvSpPr>
          <p:spPr>
            <a:xfrm>
              <a:off x="7223406" y="3951185"/>
              <a:ext cx="469305" cy="470297"/>
            </a:xfrm>
            <a:custGeom>
              <a:rect b="b" l="l" r="r" t="t"/>
              <a:pathLst>
                <a:path extrusionOk="0" h="200" w="200">
                  <a:moveTo>
                    <a:pt x="200" y="88"/>
                  </a:moveTo>
                  <a:cubicBezTo>
                    <a:pt x="177" y="24"/>
                    <a:pt x="177" y="24"/>
                    <a:pt x="177" y="24"/>
                  </a:cubicBezTo>
                  <a:cubicBezTo>
                    <a:pt x="111" y="0"/>
                    <a:pt x="111" y="0"/>
                    <a:pt x="111" y="0"/>
                  </a:cubicBezTo>
                  <a:cubicBezTo>
                    <a:pt x="111" y="0"/>
                    <a:pt x="38" y="4"/>
                    <a:pt x="8" y="103"/>
                  </a:cubicBezTo>
                  <a:cubicBezTo>
                    <a:pt x="8" y="103"/>
                    <a:pt x="27" y="87"/>
                    <a:pt x="41" y="81"/>
                  </a:cubicBezTo>
                  <a:cubicBezTo>
                    <a:pt x="41" y="81"/>
                    <a:pt x="0" y="146"/>
                    <a:pt x="8" y="193"/>
                  </a:cubicBezTo>
                  <a:cubicBezTo>
                    <a:pt x="54" y="200"/>
                    <a:pt x="119" y="159"/>
                    <a:pt x="119" y="159"/>
                  </a:cubicBezTo>
                  <a:cubicBezTo>
                    <a:pt x="113" y="173"/>
                    <a:pt x="96" y="192"/>
                    <a:pt x="96" y="192"/>
                  </a:cubicBezTo>
                  <a:cubicBezTo>
                    <a:pt x="195" y="162"/>
                    <a:pt x="200" y="88"/>
                    <a:pt x="200" y="88"/>
                  </a:cubicBezTo>
                  <a:moveTo>
                    <a:pt x="122" y="135"/>
                  </a:moveTo>
                  <a:cubicBezTo>
                    <a:pt x="122" y="135"/>
                    <a:pt x="132" y="123"/>
                    <a:pt x="137" y="114"/>
                  </a:cubicBezTo>
                  <a:cubicBezTo>
                    <a:pt x="137" y="114"/>
                    <a:pt x="94" y="140"/>
                    <a:pt x="65" y="136"/>
                  </a:cubicBezTo>
                  <a:cubicBezTo>
                    <a:pt x="59" y="105"/>
                    <a:pt x="86" y="64"/>
                    <a:pt x="86" y="64"/>
                  </a:cubicBezTo>
                  <a:cubicBezTo>
                    <a:pt x="77" y="68"/>
                    <a:pt x="65" y="78"/>
                    <a:pt x="65" y="78"/>
                  </a:cubicBezTo>
                  <a:cubicBezTo>
                    <a:pt x="84" y="14"/>
                    <a:pt x="132" y="11"/>
                    <a:pt x="132" y="11"/>
                  </a:cubicBezTo>
                  <a:cubicBezTo>
                    <a:pt x="174" y="27"/>
                    <a:pt x="174" y="27"/>
                    <a:pt x="174" y="27"/>
                  </a:cubicBezTo>
                  <a:cubicBezTo>
                    <a:pt x="189" y="68"/>
                    <a:pt x="189" y="68"/>
                    <a:pt x="189" y="68"/>
                  </a:cubicBezTo>
                  <a:cubicBezTo>
                    <a:pt x="189" y="68"/>
                    <a:pt x="186" y="116"/>
                    <a:pt x="122" y="135"/>
                  </a:cubicBezTo>
                </a:path>
              </a:pathLst>
            </a:custGeom>
            <a:solidFill>
              <a:srgbClr val="EABB22">
                <a:alpha val="50980"/>
              </a:srgbClr>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89" name="Google Shape;2089;p50"/>
            <p:cNvSpPr/>
            <p:nvPr/>
          </p:nvSpPr>
          <p:spPr>
            <a:xfrm>
              <a:off x="7361321" y="3976982"/>
              <a:ext cx="305594" cy="303609"/>
            </a:xfrm>
            <a:custGeom>
              <a:rect b="b" l="l" r="r" t="t"/>
              <a:pathLst>
                <a:path extrusionOk="0" h="129" w="130">
                  <a:moveTo>
                    <a:pt x="115" y="16"/>
                  </a:moveTo>
                  <a:cubicBezTo>
                    <a:pt x="73" y="0"/>
                    <a:pt x="73" y="0"/>
                    <a:pt x="73" y="0"/>
                  </a:cubicBezTo>
                  <a:cubicBezTo>
                    <a:pt x="73" y="0"/>
                    <a:pt x="25" y="3"/>
                    <a:pt x="6" y="67"/>
                  </a:cubicBezTo>
                  <a:cubicBezTo>
                    <a:pt x="6" y="67"/>
                    <a:pt x="18" y="57"/>
                    <a:pt x="27" y="53"/>
                  </a:cubicBezTo>
                  <a:cubicBezTo>
                    <a:pt x="27" y="53"/>
                    <a:pt x="0" y="94"/>
                    <a:pt x="6" y="125"/>
                  </a:cubicBezTo>
                  <a:cubicBezTo>
                    <a:pt x="35" y="129"/>
                    <a:pt x="78" y="103"/>
                    <a:pt x="78" y="103"/>
                  </a:cubicBezTo>
                  <a:cubicBezTo>
                    <a:pt x="73" y="112"/>
                    <a:pt x="63" y="124"/>
                    <a:pt x="63" y="124"/>
                  </a:cubicBezTo>
                  <a:cubicBezTo>
                    <a:pt x="127" y="105"/>
                    <a:pt x="130" y="57"/>
                    <a:pt x="130" y="57"/>
                  </a:cubicBezTo>
                  <a:cubicBezTo>
                    <a:pt x="115" y="16"/>
                    <a:pt x="115" y="16"/>
                    <a:pt x="115" y="16"/>
                  </a:cubicBezTo>
                </a:path>
              </a:pathLst>
            </a:custGeom>
            <a:solidFill>
              <a:srgbClr val="EABB22"/>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0" name="Google Shape;2090;p50"/>
            <p:cNvSpPr/>
            <p:nvPr/>
          </p:nvSpPr>
          <p:spPr>
            <a:xfrm>
              <a:off x="7678821" y="3789459"/>
              <a:ext cx="383977" cy="513953"/>
            </a:xfrm>
            <a:custGeom>
              <a:rect b="b" l="l" r="r" t="t"/>
              <a:pathLst>
                <a:path extrusionOk="0" h="219" w="164">
                  <a:moveTo>
                    <a:pt x="164" y="55"/>
                  </a:moveTo>
                  <a:cubicBezTo>
                    <a:pt x="133" y="180"/>
                    <a:pt x="133" y="180"/>
                    <a:pt x="133" y="180"/>
                  </a:cubicBezTo>
                  <a:cubicBezTo>
                    <a:pt x="0" y="219"/>
                    <a:pt x="0" y="219"/>
                    <a:pt x="0" y="219"/>
                  </a:cubicBezTo>
                  <a:cubicBezTo>
                    <a:pt x="0" y="219"/>
                    <a:pt x="93" y="147"/>
                    <a:pt x="27" y="82"/>
                  </a:cubicBezTo>
                  <a:cubicBezTo>
                    <a:pt x="109" y="0"/>
                    <a:pt x="109" y="0"/>
                    <a:pt x="109" y="0"/>
                  </a:cubicBezTo>
                  <a:cubicBezTo>
                    <a:pt x="164" y="55"/>
                    <a:pt x="164" y="55"/>
                    <a:pt x="164" y="55"/>
                  </a:cubicBezTo>
                </a:path>
              </a:pathLst>
            </a:custGeom>
            <a:solidFill>
              <a:srgbClr val="033637"/>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1" name="Google Shape;2091;p50"/>
            <p:cNvSpPr/>
            <p:nvPr/>
          </p:nvSpPr>
          <p:spPr>
            <a:xfrm>
              <a:off x="7333540" y="3570185"/>
              <a:ext cx="513953" cy="387946"/>
            </a:xfrm>
            <a:custGeom>
              <a:rect b="b" l="l" r="r" t="t"/>
              <a:pathLst>
                <a:path extrusionOk="0" h="165" w="219">
                  <a:moveTo>
                    <a:pt x="164" y="0"/>
                  </a:moveTo>
                  <a:cubicBezTo>
                    <a:pt x="38" y="32"/>
                    <a:pt x="38" y="32"/>
                    <a:pt x="38" y="32"/>
                  </a:cubicBezTo>
                  <a:cubicBezTo>
                    <a:pt x="0" y="165"/>
                    <a:pt x="0" y="165"/>
                    <a:pt x="0" y="165"/>
                  </a:cubicBezTo>
                  <a:cubicBezTo>
                    <a:pt x="0" y="165"/>
                    <a:pt x="71" y="72"/>
                    <a:pt x="137" y="137"/>
                  </a:cubicBezTo>
                  <a:cubicBezTo>
                    <a:pt x="219" y="55"/>
                    <a:pt x="219" y="55"/>
                    <a:pt x="219" y="55"/>
                  </a:cubicBezTo>
                  <a:lnTo>
                    <a:pt x="164" y="0"/>
                  </a:lnTo>
                  <a:close/>
                </a:path>
              </a:pathLst>
            </a:custGeom>
            <a:solidFill>
              <a:srgbClr val="033637"/>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2" name="Google Shape;2092;p50"/>
            <p:cNvSpPr/>
            <p:nvPr/>
          </p:nvSpPr>
          <p:spPr>
            <a:xfrm>
              <a:off x="7826657" y="3157435"/>
              <a:ext cx="653852" cy="654844"/>
            </a:xfrm>
            <a:custGeom>
              <a:rect b="b" l="l" r="r" t="t"/>
              <a:pathLst>
                <a:path extrusionOk="0" h="279" w="279">
                  <a:moveTo>
                    <a:pt x="61" y="221"/>
                  </a:moveTo>
                  <a:cubicBezTo>
                    <a:pt x="83" y="243"/>
                    <a:pt x="111" y="264"/>
                    <a:pt x="148" y="279"/>
                  </a:cubicBezTo>
                  <a:cubicBezTo>
                    <a:pt x="207" y="212"/>
                    <a:pt x="249" y="138"/>
                    <a:pt x="279" y="78"/>
                  </a:cubicBezTo>
                  <a:cubicBezTo>
                    <a:pt x="259" y="70"/>
                    <a:pt x="244" y="60"/>
                    <a:pt x="233" y="48"/>
                  </a:cubicBezTo>
                  <a:cubicBezTo>
                    <a:pt x="218" y="34"/>
                    <a:pt x="210" y="19"/>
                    <a:pt x="204" y="7"/>
                  </a:cubicBezTo>
                  <a:cubicBezTo>
                    <a:pt x="203" y="4"/>
                    <a:pt x="202" y="2"/>
                    <a:pt x="202" y="0"/>
                  </a:cubicBezTo>
                  <a:cubicBezTo>
                    <a:pt x="141" y="29"/>
                    <a:pt x="67" y="72"/>
                    <a:pt x="0" y="131"/>
                  </a:cubicBezTo>
                  <a:cubicBezTo>
                    <a:pt x="2" y="136"/>
                    <a:pt x="5" y="141"/>
                    <a:pt x="8" y="147"/>
                  </a:cubicBezTo>
                  <a:cubicBezTo>
                    <a:pt x="18" y="168"/>
                    <a:pt x="35" y="196"/>
                    <a:pt x="61" y="221"/>
                  </a:cubicBezTo>
                </a:path>
              </a:pathLst>
            </a:custGeom>
            <a:solidFill>
              <a:srgbClr val="0289AE"/>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3" name="Google Shape;2093;p50"/>
            <p:cNvSpPr/>
            <p:nvPr/>
          </p:nvSpPr>
          <p:spPr>
            <a:xfrm>
              <a:off x="8323743" y="3037380"/>
              <a:ext cx="276821" cy="276821"/>
            </a:xfrm>
            <a:custGeom>
              <a:rect b="b" l="l" r="r" t="t"/>
              <a:pathLst>
                <a:path extrusionOk="0" h="118" w="118">
                  <a:moveTo>
                    <a:pt x="29" y="91"/>
                  </a:moveTo>
                  <a:cubicBezTo>
                    <a:pt x="40" y="102"/>
                    <a:pt x="54" y="111"/>
                    <a:pt x="72" y="118"/>
                  </a:cubicBezTo>
                  <a:cubicBezTo>
                    <a:pt x="104" y="50"/>
                    <a:pt x="118" y="0"/>
                    <a:pt x="118" y="0"/>
                  </a:cubicBezTo>
                  <a:cubicBezTo>
                    <a:pt x="118" y="0"/>
                    <a:pt x="69" y="14"/>
                    <a:pt x="0" y="46"/>
                  </a:cubicBezTo>
                  <a:cubicBezTo>
                    <a:pt x="1" y="48"/>
                    <a:pt x="2" y="50"/>
                    <a:pt x="3" y="53"/>
                  </a:cubicBezTo>
                  <a:cubicBezTo>
                    <a:pt x="8" y="64"/>
                    <a:pt x="16" y="78"/>
                    <a:pt x="29" y="91"/>
                  </a:cubicBezTo>
                </a:path>
              </a:pathLst>
            </a:custGeom>
            <a:solidFill>
              <a:srgbClr val="0289AE"/>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4" name="Google Shape;2094;p50"/>
            <p:cNvSpPr/>
            <p:nvPr/>
          </p:nvSpPr>
          <p:spPr>
            <a:xfrm>
              <a:off x="7467485" y="3483865"/>
              <a:ext cx="684609" cy="688578"/>
            </a:xfrm>
            <a:custGeom>
              <a:rect b="b" l="l" r="r" t="t"/>
              <a:pathLst>
                <a:path extrusionOk="0" h="293" w="292">
                  <a:moveTo>
                    <a:pt x="206" y="91"/>
                  </a:moveTo>
                  <a:cubicBezTo>
                    <a:pt x="179" y="64"/>
                    <a:pt x="161" y="35"/>
                    <a:pt x="150" y="14"/>
                  </a:cubicBezTo>
                  <a:cubicBezTo>
                    <a:pt x="148" y="9"/>
                    <a:pt x="146" y="4"/>
                    <a:pt x="144" y="0"/>
                  </a:cubicBezTo>
                  <a:cubicBezTo>
                    <a:pt x="86" y="53"/>
                    <a:pt x="34" y="118"/>
                    <a:pt x="0" y="197"/>
                  </a:cubicBezTo>
                  <a:cubicBezTo>
                    <a:pt x="0" y="197"/>
                    <a:pt x="11" y="228"/>
                    <a:pt x="37" y="253"/>
                  </a:cubicBezTo>
                  <a:cubicBezTo>
                    <a:pt x="63" y="279"/>
                    <a:pt x="96" y="293"/>
                    <a:pt x="96" y="293"/>
                  </a:cubicBezTo>
                  <a:cubicBezTo>
                    <a:pt x="175" y="260"/>
                    <a:pt x="240" y="207"/>
                    <a:pt x="292" y="149"/>
                  </a:cubicBezTo>
                  <a:cubicBezTo>
                    <a:pt x="256" y="134"/>
                    <a:pt x="228" y="113"/>
                    <a:pt x="206" y="91"/>
                  </a:cubicBezTo>
                </a:path>
              </a:pathLst>
            </a:custGeom>
            <a:solidFill>
              <a:srgbClr val="0289AE"/>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5" name="Google Shape;2095;p50"/>
            <p:cNvSpPr/>
            <p:nvPr/>
          </p:nvSpPr>
          <p:spPr>
            <a:xfrm>
              <a:off x="8299931" y="3145528"/>
              <a:ext cx="192484" cy="194469"/>
            </a:xfrm>
            <a:custGeom>
              <a:rect b="b" l="l" r="r" t="t"/>
              <a:pathLst>
                <a:path extrusionOk="0" h="83" w="82">
                  <a:moveTo>
                    <a:pt x="31" y="53"/>
                  </a:moveTo>
                  <a:cubicBezTo>
                    <a:pt x="42" y="65"/>
                    <a:pt x="57" y="75"/>
                    <a:pt x="77" y="83"/>
                  </a:cubicBezTo>
                  <a:cubicBezTo>
                    <a:pt x="78" y="79"/>
                    <a:pt x="80" y="76"/>
                    <a:pt x="82" y="72"/>
                  </a:cubicBezTo>
                  <a:cubicBezTo>
                    <a:pt x="64" y="65"/>
                    <a:pt x="50" y="56"/>
                    <a:pt x="39" y="45"/>
                  </a:cubicBezTo>
                  <a:cubicBezTo>
                    <a:pt x="26" y="32"/>
                    <a:pt x="18" y="18"/>
                    <a:pt x="13" y="7"/>
                  </a:cubicBezTo>
                  <a:cubicBezTo>
                    <a:pt x="12" y="4"/>
                    <a:pt x="11" y="2"/>
                    <a:pt x="10" y="0"/>
                  </a:cubicBezTo>
                  <a:cubicBezTo>
                    <a:pt x="7" y="2"/>
                    <a:pt x="3" y="3"/>
                    <a:pt x="0" y="5"/>
                  </a:cubicBezTo>
                  <a:cubicBezTo>
                    <a:pt x="0" y="7"/>
                    <a:pt x="1" y="9"/>
                    <a:pt x="2" y="12"/>
                  </a:cubicBezTo>
                  <a:cubicBezTo>
                    <a:pt x="8" y="24"/>
                    <a:pt x="16" y="39"/>
                    <a:pt x="31" y="53"/>
                  </a:cubicBezTo>
                </a:path>
              </a:pathLst>
            </a:custGeom>
            <a:solidFill>
              <a:srgbClr val="6CF1F4"/>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6" name="Google Shape;2096;p50"/>
            <p:cNvSpPr/>
            <p:nvPr/>
          </p:nvSpPr>
          <p:spPr>
            <a:xfrm>
              <a:off x="7804828" y="3465013"/>
              <a:ext cx="369094" cy="369094"/>
            </a:xfrm>
            <a:custGeom>
              <a:rect b="b" l="l" r="r" t="t"/>
              <a:pathLst>
                <a:path extrusionOk="0" h="157" w="157">
                  <a:moveTo>
                    <a:pt x="62" y="99"/>
                  </a:moveTo>
                  <a:cubicBezTo>
                    <a:pt x="84" y="121"/>
                    <a:pt x="112" y="142"/>
                    <a:pt x="148" y="157"/>
                  </a:cubicBezTo>
                  <a:cubicBezTo>
                    <a:pt x="151" y="154"/>
                    <a:pt x="154" y="151"/>
                    <a:pt x="157" y="148"/>
                  </a:cubicBezTo>
                  <a:cubicBezTo>
                    <a:pt x="120" y="133"/>
                    <a:pt x="92" y="112"/>
                    <a:pt x="70" y="90"/>
                  </a:cubicBezTo>
                  <a:cubicBezTo>
                    <a:pt x="44" y="65"/>
                    <a:pt x="27" y="37"/>
                    <a:pt x="17" y="16"/>
                  </a:cubicBezTo>
                  <a:cubicBezTo>
                    <a:pt x="14" y="10"/>
                    <a:pt x="11" y="5"/>
                    <a:pt x="9" y="0"/>
                  </a:cubicBezTo>
                  <a:cubicBezTo>
                    <a:pt x="6" y="3"/>
                    <a:pt x="3" y="6"/>
                    <a:pt x="0" y="8"/>
                  </a:cubicBezTo>
                  <a:cubicBezTo>
                    <a:pt x="2" y="12"/>
                    <a:pt x="4" y="17"/>
                    <a:pt x="6" y="22"/>
                  </a:cubicBezTo>
                  <a:cubicBezTo>
                    <a:pt x="17" y="43"/>
                    <a:pt x="35" y="72"/>
                    <a:pt x="62" y="99"/>
                  </a:cubicBezTo>
                </a:path>
              </a:pathLst>
            </a:custGeom>
            <a:solidFill>
              <a:srgbClr val="6CF1F4"/>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7" name="Google Shape;2097;p50"/>
            <p:cNvSpPr/>
            <p:nvPr/>
          </p:nvSpPr>
          <p:spPr>
            <a:xfrm>
              <a:off x="7505188" y="3709091"/>
              <a:ext cx="419696" cy="420688"/>
            </a:xfrm>
            <a:custGeom>
              <a:rect b="b" l="l" r="r" t="t"/>
              <a:pathLst>
                <a:path extrusionOk="0" h="424" w="423">
                  <a:moveTo>
                    <a:pt x="354" y="0"/>
                  </a:moveTo>
                  <a:lnTo>
                    <a:pt x="423" y="71"/>
                  </a:lnTo>
                  <a:lnTo>
                    <a:pt x="0" y="424"/>
                  </a:lnTo>
                  <a:lnTo>
                    <a:pt x="354" y="0"/>
                  </a:lnTo>
                  <a:close/>
                </a:path>
              </a:pathLst>
            </a:custGeom>
            <a:solidFill>
              <a:srgbClr val="033637"/>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8" name="Google Shape;2098;p50"/>
            <p:cNvSpPr/>
            <p:nvPr/>
          </p:nvSpPr>
          <p:spPr>
            <a:xfrm>
              <a:off x="8532102" y="2927247"/>
              <a:ext cx="178594" cy="178594"/>
            </a:xfrm>
            <a:custGeom>
              <a:rect b="b" l="l" r="r" t="t"/>
              <a:pathLst>
                <a:path extrusionOk="0" h="180" w="180">
                  <a:moveTo>
                    <a:pt x="180" y="0"/>
                  </a:moveTo>
                  <a:lnTo>
                    <a:pt x="12" y="130"/>
                  </a:lnTo>
                  <a:lnTo>
                    <a:pt x="0" y="180"/>
                  </a:lnTo>
                  <a:lnTo>
                    <a:pt x="50" y="170"/>
                  </a:lnTo>
                  <a:lnTo>
                    <a:pt x="180" y="0"/>
                  </a:lnTo>
                  <a:close/>
                </a:path>
              </a:pathLst>
            </a:custGeom>
            <a:solidFill>
              <a:srgbClr val="033637"/>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099" name="Google Shape;2099;p50"/>
            <p:cNvSpPr/>
            <p:nvPr/>
          </p:nvSpPr>
          <p:spPr>
            <a:xfrm>
              <a:off x="8532102" y="2927247"/>
              <a:ext cx="178594" cy="178594"/>
            </a:xfrm>
            <a:custGeom>
              <a:rect b="b" l="l" r="r" t="t"/>
              <a:pathLst>
                <a:path extrusionOk="0" h="180" w="180">
                  <a:moveTo>
                    <a:pt x="180" y="0"/>
                  </a:moveTo>
                  <a:lnTo>
                    <a:pt x="12" y="130"/>
                  </a:lnTo>
                  <a:lnTo>
                    <a:pt x="0" y="180"/>
                  </a:lnTo>
                  <a:lnTo>
                    <a:pt x="50" y="170"/>
                  </a:lnTo>
                  <a:lnTo>
                    <a:pt x="180" y="0"/>
                  </a:lnTo>
                </a:path>
              </a:pathLst>
            </a:custGeom>
            <a:no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0" name="Google Shape;2100;p50"/>
            <p:cNvSpPr/>
            <p:nvPr/>
          </p:nvSpPr>
          <p:spPr>
            <a:xfrm>
              <a:off x="8093555" y="3319162"/>
              <a:ext cx="225227" cy="225227"/>
            </a:xfrm>
            <a:custGeom>
              <a:rect b="b" l="l" r="r" t="t"/>
              <a:pathLst>
                <a:path extrusionOk="0" h="96" w="96">
                  <a:moveTo>
                    <a:pt x="79" y="79"/>
                  </a:moveTo>
                  <a:cubicBezTo>
                    <a:pt x="62" y="96"/>
                    <a:pt x="34" y="96"/>
                    <a:pt x="17" y="79"/>
                  </a:cubicBezTo>
                  <a:cubicBezTo>
                    <a:pt x="0" y="62"/>
                    <a:pt x="0" y="34"/>
                    <a:pt x="17" y="17"/>
                  </a:cubicBezTo>
                  <a:cubicBezTo>
                    <a:pt x="34" y="0"/>
                    <a:pt x="62" y="0"/>
                    <a:pt x="79" y="17"/>
                  </a:cubicBezTo>
                  <a:cubicBezTo>
                    <a:pt x="96" y="34"/>
                    <a:pt x="96" y="62"/>
                    <a:pt x="79" y="79"/>
                  </a:cubicBezTo>
                </a:path>
              </a:pathLst>
            </a:custGeom>
            <a:solidFill>
              <a:srgbClr val="B3F8FB"/>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1" name="Google Shape;2101;p50"/>
            <p:cNvSpPr/>
            <p:nvPr/>
          </p:nvSpPr>
          <p:spPr>
            <a:xfrm>
              <a:off x="8093555" y="3319162"/>
              <a:ext cx="225227" cy="225227"/>
            </a:xfrm>
            <a:custGeom>
              <a:rect b="b" l="l" r="r" t="t"/>
              <a:pathLst>
                <a:path extrusionOk="0" h="96" w="96">
                  <a:moveTo>
                    <a:pt x="48" y="96"/>
                  </a:moveTo>
                  <a:cubicBezTo>
                    <a:pt x="35" y="96"/>
                    <a:pt x="23" y="91"/>
                    <a:pt x="14" y="82"/>
                  </a:cubicBezTo>
                  <a:cubicBezTo>
                    <a:pt x="5" y="73"/>
                    <a:pt x="0" y="61"/>
                    <a:pt x="0" y="48"/>
                  </a:cubicBezTo>
                  <a:cubicBezTo>
                    <a:pt x="0" y="35"/>
                    <a:pt x="5" y="23"/>
                    <a:pt x="14" y="14"/>
                  </a:cubicBezTo>
                  <a:cubicBezTo>
                    <a:pt x="23" y="5"/>
                    <a:pt x="35" y="0"/>
                    <a:pt x="48" y="0"/>
                  </a:cubicBezTo>
                  <a:cubicBezTo>
                    <a:pt x="61" y="0"/>
                    <a:pt x="73" y="5"/>
                    <a:pt x="82" y="14"/>
                  </a:cubicBezTo>
                  <a:cubicBezTo>
                    <a:pt x="91" y="23"/>
                    <a:pt x="96" y="35"/>
                    <a:pt x="96" y="48"/>
                  </a:cubicBezTo>
                  <a:cubicBezTo>
                    <a:pt x="96" y="61"/>
                    <a:pt x="91" y="73"/>
                    <a:pt x="82" y="82"/>
                  </a:cubicBezTo>
                  <a:cubicBezTo>
                    <a:pt x="73" y="91"/>
                    <a:pt x="61" y="96"/>
                    <a:pt x="48" y="96"/>
                  </a:cubicBezTo>
                  <a:moveTo>
                    <a:pt x="48" y="10"/>
                  </a:moveTo>
                  <a:cubicBezTo>
                    <a:pt x="38" y="10"/>
                    <a:pt x="28" y="14"/>
                    <a:pt x="21" y="21"/>
                  </a:cubicBezTo>
                  <a:cubicBezTo>
                    <a:pt x="14" y="28"/>
                    <a:pt x="10" y="38"/>
                    <a:pt x="10" y="48"/>
                  </a:cubicBezTo>
                  <a:cubicBezTo>
                    <a:pt x="10" y="58"/>
                    <a:pt x="14" y="68"/>
                    <a:pt x="21" y="75"/>
                  </a:cubicBezTo>
                  <a:cubicBezTo>
                    <a:pt x="28" y="82"/>
                    <a:pt x="38" y="86"/>
                    <a:pt x="48" y="86"/>
                  </a:cubicBezTo>
                  <a:cubicBezTo>
                    <a:pt x="58" y="86"/>
                    <a:pt x="68" y="82"/>
                    <a:pt x="75" y="75"/>
                  </a:cubicBezTo>
                  <a:cubicBezTo>
                    <a:pt x="82" y="68"/>
                    <a:pt x="86" y="58"/>
                    <a:pt x="86" y="48"/>
                  </a:cubicBezTo>
                  <a:cubicBezTo>
                    <a:pt x="86" y="38"/>
                    <a:pt x="82" y="28"/>
                    <a:pt x="75" y="21"/>
                  </a:cubicBezTo>
                  <a:cubicBezTo>
                    <a:pt x="68" y="14"/>
                    <a:pt x="58" y="10"/>
                    <a:pt x="48" y="10"/>
                  </a:cubicBezTo>
                </a:path>
              </a:pathLst>
            </a:custGeom>
            <a:solidFill>
              <a:srgbClr val="033637"/>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2" name="Google Shape;2102;p50"/>
            <p:cNvSpPr/>
            <p:nvPr/>
          </p:nvSpPr>
          <p:spPr>
            <a:xfrm>
              <a:off x="8600563" y="3037381"/>
              <a:ext cx="0" cy="1984"/>
            </a:xfrm>
            <a:custGeom>
              <a:rect b="b" l="l" r="r" t="t"/>
              <a:pathLst>
                <a:path extrusionOk="0" h="1" w="120000">
                  <a:moveTo>
                    <a:pt x="0" y="0"/>
                  </a:moveTo>
                  <a:cubicBezTo>
                    <a:pt x="0" y="0"/>
                    <a:pt x="0" y="0"/>
                    <a:pt x="0" y="0"/>
                  </a:cubicBezTo>
                  <a:cubicBezTo>
                    <a:pt x="0" y="1"/>
                    <a:pt x="0" y="1"/>
                    <a:pt x="0" y="1"/>
                  </a:cubicBezTo>
                  <a:cubicBezTo>
                    <a:pt x="0" y="0"/>
                    <a:pt x="0" y="0"/>
                    <a:pt x="0" y="0"/>
                  </a:cubicBezTo>
                </a:path>
              </a:pathLst>
            </a:custGeom>
            <a:solidFill>
              <a:srgbClr val="264D62"/>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3" name="Google Shape;2103;p50"/>
            <p:cNvSpPr/>
            <p:nvPr/>
          </p:nvSpPr>
          <p:spPr>
            <a:xfrm>
              <a:off x="7689735" y="3882724"/>
              <a:ext cx="417711" cy="291703"/>
            </a:xfrm>
            <a:custGeom>
              <a:rect b="b" l="l" r="r" t="t"/>
              <a:pathLst>
                <a:path extrusionOk="0" h="124" w="178">
                  <a:moveTo>
                    <a:pt x="45" y="102"/>
                  </a:moveTo>
                  <a:cubicBezTo>
                    <a:pt x="31" y="110"/>
                    <a:pt x="16" y="117"/>
                    <a:pt x="1" y="123"/>
                  </a:cubicBezTo>
                  <a:cubicBezTo>
                    <a:pt x="1" y="123"/>
                    <a:pt x="1" y="123"/>
                    <a:pt x="0" y="123"/>
                  </a:cubicBezTo>
                  <a:cubicBezTo>
                    <a:pt x="0" y="123"/>
                    <a:pt x="0" y="123"/>
                    <a:pt x="0" y="123"/>
                  </a:cubicBezTo>
                  <a:cubicBezTo>
                    <a:pt x="1" y="124"/>
                    <a:pt x="1" y="124"/>
                    <a:pt x="1" y="124"/>
                  </a:cubicBezTo>
                  <a:cubicBezTo>
                    <a:pt x="16" y="117"/>
                    <a:pt x="31" y="110"/>
                    <a:pt x="45" y="102"/>
                  </a:cubicBezTo>
                  <a:cubicBezTo>
                    <a:pt x="45" y="102"/>
                    <a:pt x="45" y="102"/>
                    <a:pt x="45" y="102"/>
                  </a:cubicBezTo>
                  <a:moveTo>
                    <a:pt x="178" y="0"/>
                  </a:moveTo>
                  <a:cubicBezTo>
                    <a:pt x="172" y="7"/>
                    <a:pt x="165" y="13"/>
                    <a:pt x="158" y="19"/>
                  </a:cubicBezTo>
                  <a:cubicBezTo>
                    <a:pt x="158" y="19"/>
                    <a:pt x="158" y="19"/>
                    <a:pt x="158" y="19"/>
                  </a:cubicBezTo>
                  <a:cubicBezTo>
                    <a:pt x="165" y="13"/>
                    <a:pt x="172" y="7"/>
                    <a:pt x="178" y="0"/>
                  </a:cubicBezTo>
                </a:path>
              </a:pathLst>
            </a:custGeom>
            <a:solidFill>
              <a:srgbClr val="E5E5E5"/>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4" name="Google Shape;2104;p50"/>
            <p:cNvSpPr/>
            <p:nvPr/>
          </p:nvSpPr>
          <p:spPr>
            <a:xfrm>
              <a:off x="7678821" y="4167482"/>
              <a:ext cx="10914" cy="4961"/>
            </a:xfrm>
            <a:custGeom>
              <a:rect b="b" l="l" r="r" t="t"/>
              <a:pathLst>
                <a:path extrusionOk="0" h="2" w="5">
                  <a:moveTo>
                    <a:pt x="0" y="0"/>
                  </a:moveTo>
                  <a:cubicBezTo>
                    <a:pt x="5" y="2"/>
                    <a:pt x="5" y="2"/>
                    <a:pt x="5" y="2"/>
                  </a:cubicBezTo>
                  <a:cubicBezTo>
                    <a:pt x="5" y="2"/>
                    <a:pt x="5" y="2"/>
                    <a:pt x="5" y="2"/>
                  </a:cubicBezTo>
                  <a:cubicBezTo>
                    <a:pt x="4" y="1"/>
                    <a:pt x="3" y="1"/>
                    <a:pt x="0" y="0"/>
                  </a:cubicBezTo>
                </a:path>
              </a:pathLst>
            </a:custGeom>
            <a:solidFill>
              <a:srgbClr val="E5C062"/>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5" name="Google Shape;2105;p50"/>
            <p:cNvSpPr/>
            <p:nvPr/>
          </p:nvSpPr>
          <p:spPr>
            <a:xfrm>
              <a:off x="7795899" y="3927372"/>
              <a:ext cx="264914" cy="195461"/>
            </a:xfrm>
            <a:custGeom>
              <a:rect b="b" l="l" r="r" t="t"/>
              <a:pathLst>
                <a:path extrusionOk="0" h="83" w="113">
                  <a:moveTo>
                    <a:pt x="113" y="0"/>
                  </a:moveTo>
                  <a:cubicBezTo>
                    <a:pt x="80" y="31"/>
                    <a:pt x="42" y="60"/>
                    <a:pt x="0" y="83"/>
                  </a:cubicBezTo>
                  <a:cubicBezTo>
                    <a:pt x="0" y="83"/>
                    <a:pt x="0" y="83"/>
                    <a:pt x="0" y="83"/>
                  </a:cubicBezTo>
                  <a:cubicBezTo>
                    <a:pt x="42" y="60"/>
                    <a:pt x="80" y="31"/>
                    <a:pt x="113" y="0"/>
                  </a:cubicBezTo>
                  <a:cubicBezTo>
                    <a:pt x="113" y="0"/>
                    <a:pt x="113" y="0"/>
                    <a:pt x="113" y="0"/>
                  </a:cubicBezTo>
                </a:path>
              </a:pathLst>
            </a:custGeom>
            <a:solidFill>
              <a:srgbClr val="264D62"/>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6" name="Google Shape;2106;p50"/>
            <p:cNvSpPr/>
            <p:nvPr/>
          </p:nvSpPr>
          <p:spPr>
            <a:xfrm>
              <a:off x="8070735" y="3314201"/>
              <a:ext cx="407789" cy="498078"/>
            </a:xfrm>
            <a:custGeom>
              <a:rect b="b" l="l" r="r" t="t"/>
              <a:pathLst>
                <a:path extrusionOk="0" h="212" w="174">
                  <a:moveTo>
                    <a:pt x="153" y="0"/>
                  </a:moveTo>
                  <a:cubicBezTo>
                    <a:pt x="138" y="22"/>
                    <a:pt x="121" y="46"/>
                    <a:pt x="101" y="71"/>
                  </a:cubicBezTo>
                  <a:cubicBezTo>
                    <a:pt x="99" y="76"/>
                    <a:pt x="96" y="80"/>
                    <a:pt x="92" y="84"/>
                  </a:cubicBezTo>
                  <a:cubicBezTo>
                    <a:pt x="91" y="85"/>
                    <a:pt x="90" y="86"/>
                    <a:pt x="89" y="87"/>
                  </a:cubicBezTo>
                  <a:cubicBezTo>
                    <a:pt x="63" y="120"/>
                    <a:pt x="33" y="155"/>
                    <a:pt x="0" y="189"/>
                  </a:cubicBezTo>
                  <a:cubicBezTo>
                    <a:pt x="13" y="198"/>
                    <a:pt x="28" y="206"/>
                    <a:pt x="44" y="212"/>
                  </a:cubicBezTo>
                  <a:cubicBezTo>
                    <a:pt x="103" y="145"/>
                    <a:pt x="145" y="71"/>
                    <a:pt x="174" y="11"/>
                  </a:cubicBezTo>
                  <a:cubicBezTo>
                    <a:pt x="166" y="8"/>
                    <a:pt x="159" y="4"/>
                    <a:pt x="153" y="0"/>
                  </a:cubicBezTo>
                </a:path>
              </a:pathLst>
            </a:custGeom>
            <a:solidFill>
              <a:srgbClr val="06677F"/>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7" name="Google Shape;2107;p50"/>
            <p:cNvSpPr/>
            <p:nvPr/>
          </p:nvSpPr>
          <p:spPr>
            <a:xfrm>
              <a:off x="8443797" y="3095919"/>
              <a:ext cx="135930" cy="218281"/>
            </a:xfrm>
            <a:custGeom>
              <a:rect b="b" l="l" r="r" t="t"/>
              <a:pathLst>
                <a:path extrusionOk="0" h="93" w="58">
                  <a:moveTo>
                    <a:pt x="58" y="0"/>
                  </a:moveTo>
                  <a:cubicBezTo>
                    <a:pt x="52" y="1"/>
                    <a:pt x="52" y="1"/>
                    <a:pt x="52" y="1"/>
                  </a:cubicBezTo>
                  <a:cubicBezTo>
                    <a:pt x="41" y="20"/>
                    <a:pt x="24" y="49"/>
                    <a:pt x="0" y="83"/>
                  </a:cubicBezTo>
                  <a:cubicBezTo>
                    <a:pt x="6" y="87"/>
                    <a:pt x="13" y="90"/>
                    <a:pt x="20" y="93"/>
                  </a:cubicBezTo>
                  <a:cubicBezTo>
                    <a:pt x="39" y="53"/>
                    <a:pt x="51" y="20"/>
                    <a:pt x="58" y="0"/>
                  </a:cubicBezTo>
                </a:path>
              </a:pathLst>
            </a:custGeom>
            <a:solidFill>
              <a:srgbClr val="06677F"/>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8" name="Google Shape;2108;p50"/>
            <p:cNvSpPr/>
            <p:nvPr/>
          </p:nvSpPr>
          <p:spPr>
            <a:xfrm>
              <a:off x="7610360" y="3779537"/>
              <a:ext cx="541734" cy="392906"/>
            </a:xfrm>
            <a:custGeom>
              <a:rect b="b" l="l" r="r" t="t"/>
              <a:pathLst>
                <a:path extrusionOk="0" h="167" w="231">
                  <a:moveTo>
                    <a:pt x="188" y="0"/>
                  </a:moveTo>
                  <a:cubicBezTo>
                    <a:pt x="133" y="55"/>
                    <a:pt x="70" y="108"/>
                    <a:pt x="0" y="147"/>
                  </a:cubicBezTo>
                  <a:cubicBezTo>
                    <a:pt x="29" y="165"/>
                    <a:pt x="29" y="165"/>
                    <a:pt x="29" y="165"/>
                  </a:cubicBezTo>
                  <a:cubicBezTo>
                    <a:pt x="32" y="166"/>
                    <a:pt x="33" y="166"/>
                    <a:pt x="34" y="167"/>
                  </a:cubicBezTo>
                  <a:cubicBezTo>
                    <a:pt x="35" y="167"/>
                    <a:pt x="35" y="167"/>
                    <a:pt x="35" y="167"/>
                  </a:cubicBezTo>
                  <a:cubicBezTo>
                    <a:pt x="50" y="161"/>
                    <a:pt x="65" y="154"/>
                    <a:pt x="79" y="146"/>
                  </a:cubicBezTo>
                  <a:cubicBezTo>
                    <a:pt x="121" y="123"/>
                    <a:pt x="159" y="94"/>
                    <a:pt x="192" y="63"/>
                  </a:cubicBezTo>
                  <a:cubicBezTo>
                    <a:pt x="199" y="57"/>
                    <a:pt x="206" y="51"/>
                    <a:pt x="212" y="44"/>
                  </a:cubicBezTo>
                  <a:cubicBezTo>
                    <a:pt x="219" y="37"/>
                    <a:pt x="225" y="30"/>
                    <a:pt x="231" y="23"/>
                  </a:cubicBezTo>
                  <a:cubicBezTo>
                    <a:pt x="215" y="17"/>
                    <a:pt x="201" y="9"/>
                    <a:pt x="188" y="0"/>
                  </a:cubicBezTo>
                </a:path>
              </a:pathLst>
            </a:custGeom>
            <a:solidFill>
              <a:srgbClr val="06677F"/>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09" name="Google Shape;2109;p50"/>
            <p:cNvSpPr/>
            <p:nvPr/>
          </p:nvSpPr>
          <p:spPr>
            <a:xfrm>
              <a:off x="8428915" y="3291380"/>
              <a:ext cx="61516" cy="48618"/>
            </a:xfrm>
            <a:custGeom>
              <a:rect b="b" l="l" r="r" t="t"/>
              <a:pathLst>
                <a:path extrusionOk="0" h="21" w="26">
                  <a:moveTo>
                    <a:pt x="6" y="0"/>
                  </a:moveTo>
                  <a:cubicBezTo>
                    <a:pt x="4" y="4"/>
                    <a:pt x="2" y="7"/>
                    <a:pt x="0" y="10"/>
                  </a:cubicBezTo>
                  <a:cubicBezTo>
                    <a:pt x="6" y="14"/>
                    <a:pt x="13" y="18"/>
                    <a:pt x="21" y="21"/>
                  </a:cubicBezTo>
                  <a:cubicBezTo>
                    <a:pt x="23" y="17"/>
                    <a:pt x="25" y="13"/>
                    <a:pt x="26" y="10"/>
                  </a:cubicBezTo>
                  <a:cubicBezTo>
                    <a:pt x="19" y="7"/>
                    <a:pt x="12" y="4"/>
                    <a:pt x="6" y="0"/>
                  </a:cubicBezTo>
                </a:path>
              </a:pathLst>
            </a:custGeom>
            <a:solidFill>
              <a:srgbClr val="20EEF1"/>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10" name="Google Shape;2110;p50"/>
            <p:cNvSpPr/>
            <p:nvPr/>
          </p:nvSpPr>
          <p:spPr>
            <a:xfrm>
              <a:off x="8051884" y="3758700"/>
              <a:ext cx="122039" cy="75406"/>
            </a:xfrm>
            <a:custGeom>
              <a:rect b="b" l="l" r="r" t="t"/>
              <a:pathLst>
                <a:path extrusionOk="0" h="32" w="52">
                  <a:moveTo>
                    <a:pt x="8" y="0"/>
                  </a:moveTo>
                  <a:cubicBezTo>
                    <a:pt x="5" y="3"/>
                    <a:pt x="2" y="6"/>
                    <a:pt x="0" y="9"/>
                  </a:cubicBezTo>
                  <a:cubicBezTo>
                    <a:pt x="13" y="18"/>
                    <a:pt x="27" y="26"/>
                    <a:pt x="43" y="32"/>
                  </a:cubicBezTo>
                  <a:cubicBezTo>
                    <a:pt x="46" y="29"/>
                    <a:pt x="49" y="26"/>
                    <a:pt x="52" y="23"/>
                  </a:cubicBezTo>
                  <a:cubicBezTo>
                    <a:pt x="36" y="17"/>
                    <a:pt x="21" y="9"/>
                    <a:pt x="8" y="0"/>
                  </a:cubicBezTo>
                </a:path>
              </a:pathLst>
            </a:custGeom>
            <a:solidFill>
              <a:srgbClr val="20EEF1"/>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11" name="Google Shape;2111;p50"/>
            <p:cNvSpPr/>
            <p:nvPr/>
          </p:nvSpPr>
          <p:spPr>
            <a:xfrm>
              <a:off x="8565836" y="3042341"/>
              <a:ext cx="32743" cy="55563"/>
            </a:xfrm>
            <a:custGeom>
              <a:rect b="b" l="l" r="r" t="t"/>
              <a:pathLst>
                <a:path extrusionOk="0" h="24" w="14">
                  <a:moveTo>
                    <a:pt x="14" y="0"/>
                  </a:moveTo>
                  <a:cubicBezTo>
                    <a:pt x="13" y="0"/>
                    <a:pt x="13" y="0"/>
                    <a:pt x="13" y="0"/>
                  </a:cubicBezTo>
                  <a:cubicBezTo>
                    <a:pt x="13" y="0"/>
                    <a:pt x="9" y="9"/>
                    <a:pt x="0" y="24"/>
                  </a:cubicBezTo>
                  <a:cubicBezTo>
                    <a:pt x="6" y="23"/>
                    <a:pt x="6" y="23"/>
                    <a:pt x="6" y="23"/>
                  </a:cubicBezTo>
                  <a:cubicBezTo>
                    <a:pt x="10" y="10"/>
                    <a:pt x="13" y="2"/>
                    <a:pt x="14" y="0"/>
                  </a:cubicBezTo>
                </a:path>
              </a:pathLst>
            </a:custGeom>
            <a:solidFill>
              <a:srgbClr val="055152"/>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112" name="Google Shape;2112;p50"/>
            <p:cNvSpPr/>
            <p:nvPr/>
          </p:nvSpPr>
          <p:spPr>
            <a:xfrm>
              <a:off x="8279094" y="3481880"/>
              <a:ext cx="27781" cy="36711"/>
            </a:xfrm>
            <a:custGeom>
              <a:rect b="b" l="l" r="r" t="t"/>
              <a:pathLst>
                <a:path extrusionOk="0" h="16" w="12">
                  <a:moveTo>
                    <a:pt x="12" y="0"/>
                  </a:moveTo>
                  <a:cubicBezTo>
                    <a:pt x="8" y="5"/>
                    <a:pt x="5" y="11"/>
                    <a:pt x="0" y="16"/>
                  </a:cubicBezTo>
                  <a:cubicBezTo>
                    <a:pt x="1" y="15"/>
                    <a:pt x="2" y="14"/>
                    <a:pt x="3" y="13"/>
                  </a:cubicBezTo>
                  <a:cubicBezTo>
                    <a:pt x="7" y="9"/>
                    <a:pt x="10" y="5"/>
                    <a:pt x="12" y="0"/>
                  </a:cubicBezTo>
                </a:path>
              </a:pathLst>
            </a:custGeom>
            <a:solidFill>
              <a:srgbClr val="14333D"/>
            </a:soli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6" name="Shape 2116"/>
        <p:cNvGrpSpPr/>
        <p:nvPr/>
      </p:nvGrpSpPr>
      <p:grpSpPr>
        <a:xfrm>
          <a:off x="0" y="0"/>
          <a:ext cx="0" cy="0"/>
          <a:chOff x="0" y="0"/>
          <a:chExt cx="0" cy="0"/>
        </a:xfrm>
      </p:grpSpPr>
      <p:sp>
        <p:nvSpPr>
          <p:cNvPr id="2117" name="Google Shape;2117;p51"/>
          <p:cNvSpPr/>
          <p:nvPr/>
        </p:nvSpPr>
        <p:spPr>
          <a:xfrm>
            <a:off x="385835" y="2011867"/>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18" name="Google Shape;2118;p51"/>
          <p:cNvSpPr/>
          <p:nvPr/>
        </p:nvSpPr>
        <p:spPr>
          <a:xfrm>
            <a:off x="2215483" y="4635584"/>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19" name="Google Shape;2119;p51"/>
          <p:cNvSpPr/>
          <p:nvPr/>
        </p:nvSpPr>
        <p:spPr>
          <a:xfrm>
            <a:off x="1337157" y="1714919"/>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0" name="Google Shape;2120;p51"/>
          <p:cNvSpPr/>
          <p:nvPr/>
        </p:nvSpPr>
        <p:spPr>
          <a:xfrm>
            <a:off x="1264352" y="1641270"/>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1" name="Google Shape;2121;p51"/>
          <p:cNvSpPr/>
          <p:nvPr/>
        </p:nvSpPr>
        <p:spPr>
          <a:xfrm>
            <a:off x="6966864" y="3142866"/>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2" name="Google Shape;2122;p51"/>
          <p:cNvSpPr/>
          <p:nvPr/>
        </p:nvSpPr>
        <p:spPr>
          <a:xfrm>
            <a:off x="8792159" y="3020639"/>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3" name="Google Shape;2123;p51"/>
          <p:cNvSpPr/>
          <p:nvPr/>
        </p:nvSpPr>
        <p:spPr>
          <a:xfrm>
            <a:off x="7918121" y="5311945"/>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4" name="Google Shape;2124;p51"/>
          <p:cNvSpPr/>
          <p:nvPr/>
        </p:nvSpPr>
        <p:spPr>
          <a:xfrm>
            <a:off x="7845316" y="5238165"/>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5" name="Google Shape;2125;p51"/>
          <p:cNvSpPr/>
          <p:nvPr/>
        </p:nvSpPr>
        <p:spPr>
          <a:xfrm>
            <a:off x="2582322" y="3142866"/>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6" name="Google Shape;2126;p51"/>
          <p:cNvSpPr/>
          <p:nvPr/>
        </p:nvSpPr>
        <p:spPr>
          <a:xfrm>
            <a:off x="4373286" y="3020639"/>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7" name="Google Shape;2127;p51"/>
          <p:cNvSpPr/>
          <p:nvPr/>
        </p:nvSpPr>
        <p:spPr>
          <a:xfrm>
            <a:off x="3533720" y="5311945"/>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8" name="Google Shape;2128;p51"/>
          <p:cNvSpPr/>
          <p:nvPr/>
        </p:nvSpPr>
        <p:spPr>
          <a:xfrm>
            <a:off x="3460723" y="5238165"/>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29" name="Google Shape;2129;p51"/>
          <p:cNvSpPr/>
          <p:nvPr/>
        </p:nvSpPr>
        <p:spPr>
          <a:xfrm>
            <a:off x="9172352" y="2011867"/>
            <a:ext cx="2633813" cy="2623718"/>
          </a:xfrm>
          <a:custGeom>
            <a:rect b="b" l="l" r="r" t="t"/>
            <a:pathLst>
              <a:path extrusionOk="0" h="22162" w="17245">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0" name="Google Shape;2130;p51"/>
          <p:cNvSpPr/>
          <p:nvPr/>
        </p:nvSpPr>
        <p:spPr>
          <a:xfrm>
            <a:off x="10949833" y="4353869"/>
            <a:ext cx="299846" cy="392537"/>
          </a:xfrm>
          <a:custGeom>
            <a:rect b="b" l="l" r="r" t="t"/>
            <a:pathLst>
              <a:path extrusionOk="0" h="3006" w="2329">
                <a:moveTo>
                  <a:pt x="1" y="0"/>
                </a:moveTo>
                <a:lnTo>
                  <a:pt x="1" y="3006"/>
                </a:lnTo>
                <a:lnTo>
                  <a:pt x="2328" y="1503"/>
                </a:lnTo>
                <a:lnTo>
                  <a:pt x="1" y="0"/>
                </a:ln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1" name="Google Shape;2131;p51"/>
          <p:cNvSpPr/>
          <p:nvPr/>
        </p:nvSpPr>
        <p:spPr>
          <a:xfrm>
            <a:off x="10123687" y="1714919"/>
            <a:ext cx="731141" cy="741459"/>
          </a:xfrm>
          <a:custGeom>
            <a:rect b="b" l="l" r="r" t="t"/>
            <a:pathLst>
              <a:path extrusionOk="0" h="5678" w="5679">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2" name="Google Shape;2132;p51"/>
          <p:cNvSpPr/>
          <p:nvPr/>
        </p:nvSpPr>
        <p:spPr>
          <a:xfrm>
            <a:off x="10050881" y="1641270"/>
            <a:ext cx="876752" cy="889149"/>
          </a:xfrm>
          <a:custGeom>
            <a:rect b="b" l="l" r="r" t="t"/>
            <a:pathLst>
              <a:path extrusionOk="0" h="6809" w="681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3" name="Google Shape;2133;p51"/>
          <p:cNvSpPr/>
          <p:nvPr/>
        </p:nvSpPr>
        <p:spPr>
          <a:xfrm>
            <a:off x="4774592" y="2011867"/>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4" name="Google Shape;2134;p51"/>
          <p:cNvSpPr/>
          <p:nvPr/>
        </p:nvSpPr>
        <p:spPr>
          <a:xfrm>
            <a:off x="6531088" y="4353869"/>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5" name="Google Shape;2135;p51"/>
          <p:cNvSpPr/>
          <p:nvPr/>
        </p:nvSpPr>
        <p:spPr>
          <a:xfrm>
            <a:off x="5725914" y="1714919"/>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6" name="Google Shape;2136;p51"/>
          <p:cNvSpPr/>
          <p:nvPr/>
        </p:nvSpPr>
        <p:spPr>
          <a:xfrm>
            <a:off x="5653046" y="1641270"/>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137" name="Google Shape;2137;p51"/>
          <p:cNvSpPr txBox="1"/>
          <p:nvPr/>
        </p:nvSpPr>
        <p:spPr>
          <a:xfrm>
            <a:off x="711908" y="2637268"/>
            <a:ext cx="1804500" cy="6288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Define la rutina con claridad.</a:t>
            </a:r>
            <a:endParaRPr sz="1700"/>
          </a:p>
        </p:txBody>
      </p:sp>
      <p:sp>
        <p:nvSpPr>
          <p:cNvPr id="2138" name="Google Shape;2138;p51"/>
          <p:cNvSpPr txBox="1"/>
          <p:nvPr/>
        </p:nvSpPr>
        <p:spPr>
          <a:xfrm>
            <a:off x="2876676" y="3576575"/>
            <a:ext cx="2038800" cy="20025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Enumera los materiales, la energía, el agua, el tiempo y las personas involucradas.</a:t>
            </a:r>
            <a:br>
              <a:rPr lang="en-US" sz="1700">
                <a:solidFill>
                  <a:srgbClr val="262626"/>
                </a:solidFill>
                <a:latin typeface="Calibri"/>
                <a:ea typeface="Calibri"/>
                <a:cs typeface="Calibri"/>
                <a:sym typeface="Calibri"/>
              </a:rPr>
            </a:br>
            <a:endParaRPr sz="1700">
              <a:solidFill>
                <a:srgbClr val="262626"/>
              </a:solidFill>
              <a:latin typeface="Calibri"/>
              <a:ea typeface="Calibri"/>
              <a:cs typeface="Calibri"/>
              <a:sym typeface="Calibri"/>
            </a:endParaRPr>
          </a:p>
        </p:txBody>
      </p:sp>
      <p:sp>
        <p:nvSpPr>
          <p:cNvPr id="2139" name="Google Shape;2139;p51"/>
          <p:cNvSpPr txBox="1"/>
          <p:nvPr/>
        </p:nvSpPr>
        <p:spPr>
          <a:xfrm>
            <a:off x="5031139" y="2637268"/>
            <a:ext cx="2304300" cy="14529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Señala los puntos en los que se producen desperdicios, uso excesivo o incoherencias.</a:t>
            </a:r>
            <a:endParaRPr sz="1700"/>
          </a:p>
        </p:txBody>
      </p:sp>
      <p:sp>
        <p:nvSpPr>
          <p:cNvPr id="2140" name="Google Shape;2140;p51"/>
          <p:cNvSpPr txBox="1"/>
          <p:nvPr/>
        </p:nvSpPr>
        <p:spPr>
          <a:xfrm>
            <a:off x="9460724" y="2530418"/>
            <a:ext cx="2327400" cy="20025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700">
                <a:solidFill>
                  <a:srgbClr val="262626"/>
                </a:solidFill>
                <a:latin typeface="Calibri"/>
                <a:ea typeface="Calibri"/>
                <a:cs typeface="Calibri"/>
                <a:sym typeface="Calibri"/>
              </a:rPr>
              <a:t>Proponer:</a:t>
            </a:r>
            <a:endParaRPr sz="1700"/>
          </a:p>
          <a:p>
            <a:pPr indent="-279400" lvl="0" marL="285750" marR="0" rtl="0" algn="l">
              <a:lnSpc>
                <a:spcPct val="104999"/>
              </a:lnSpc>
              <a:spcBef>
                <a:spcPts val="0"/>
              </a:spcBef>
              <a:spcAft>
                <a:spcPts val="0"/>
              </a:spcAft>
              <a:buClr>
                <a:srgbClr val="EABB22"/>
              </a:buClr>
              <a:buSzPts val="1700"/>
              <a:buFont typeface="Arial"/>
              <a:buChar char="•"/>
            </a:pPr>
            <a:r>
              <a:rPr lang="en-US" sz="1700">
                <a:solidFill>
                  <a:srgbClr val="262626"/>
                </a:solidFill>
                <a:latin typeface="Calibri"/>
                <a:ea typeface="Calibri"/>
                <a:cs typeface="Calibri"/>
                <a:sym typeface="Calibri"/>
              </a:rPr>
              <a:t>una mejora rápida</a:t>
            </a:r>
            <a:endParaRPr sz="1700"/>
          </a:p>
          <a:p>
            <a:pPr indent="-279400" lvl="0" marL="285750" marR="0" rtl="0" algn="l">
              <a:lnSpc>
                <a:spcPct val="104999"/>
              </a:lnSpc>
              <a:spcBef>
                <a:spcPts val="0"/>
              </a:spcBef>
              <a:spcAft>
                <a:spcPts val="0"/>
              </a:spcAft>
              <a:buClr>
                <a:srgbClr val="EABB22"/>
              </a:buClr>
              <a:buSzPts val="1700"/>
              <a:buFont typeface="Arial"/>
              <a:buChar char="•"/>
            </a:pPr>
            <a:r>
              <a:rPr lang="en-US" sz="1700">
                <a:solidFill>
                  <a:srgbClr val="262626"/>
                </a:solidFill>
                <a:latin typeface="Calibri"/>
                <a:ea typeface="Calibri"/>
                <a:cs typeface="Calibri"/>
                <a:sym typeface="Calibri"/>
              </a:rPr>
              <a:t>un cambio en el proceso</a:t>
            </a:r>
            <a:endParaRPr sz="1700"/>
          </a:p>
          <a:p>
            <a:pPr indent="-279400" lvl="0" marL="285750" marR="0" rtl="0" algn="l">
              <a:lnSpc>
                <a:spcPct val="104999"/>
              </a:lnSpc>
              <a:spcBef>
                <a:spcPts val="0"/>
              </a:spcBef>
              <a:spcAft>
                <a:spcPts val="0"/>
              </a:spcAft>
              <a:buClr>
                <a:srgbClr val="EABB22"/>
              </a:buClr>
              <a:buSzPts val="1700"/>
              <a:buFont typeface="Arial"/>
              <a:buChar char="•"/>
            </a:pPr>
            <a:r>
              <a:rPr lang="en-US" sz="1700">
                <a:solidFill>
                  <a:srgbClr val="262626"/>
                </a:solidFill>
                <a:latin typeface="Calibri"/>
                <a:ea typeface="Calibri"/>
                <a:cs typeface="Calibri"/>
                <a:sym typeface="Calibri"/>
              </a:rPr>
              <a:t>un cambio de comportamiento del equipo</a:t>
            </a:r>
            <a:endParaRPr sz="1700"/>
          </a:p>
        </p:txBody>
      </p:sp>
      <p:sp>
        <p:nvSpPr>
          <p:cNvPr id="2141" name="Google Shape;2141;p51"/>
          <p:cNvSpPr txBox="1"/>
          <p:nvPr/>
        </p:nvSpPr>
        <p:spPr>
          <a:xfrm>
            <a:off x="7247465" y="3576586"/>
            <a:ext cx="1796700" cy="11781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Define dos indicadores para revisar tras la implementación.</a:t>
            </a:r>
            <a:endParaRPr sz="1700"/>
          </a:p>
        </p:txBody>
      </p:sp>
      <p:sp>
        <p:nvSpPr>
          <p:cNvPr id="2142" name="Google Shape;2142;p51"/>
          <p:cNvSpPr txBox="1"/>
          <p:nvPr/>
        </p:nvSpPr>
        <p:spPr>
          <a:xfrm>
            <a:off x="567178" y="525832"/>
            <a:ext cx="727813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01. Resumen de prácticas aplicadas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143" name="Google Shape;2143;p51"/>
          <p:cNvCxnSpPr/>
          <p:nvPr/>
        </p:nvCxnSpPr>
        <p:spPr>
          <a:xfrm>
            <a:off x="0" y="1181006"/>
            <a:ext cx="5422900" cy="0"/>
          </a:xfrm>
          <a:prstGeom prst="straightConnector1">
            <a:avLst/>
          </a:prstGeom>
          <a:noFill/>
          <a:ln cap="flat" cmpd="sng" w="34925">
            <a:solidFill>
              <a:srgbClr val="62A844"/>
            </a:solidFill>
            <a:prstDash val="dot"/>
            <a:miter lim="8000"/>
            <a:headEnd len="sm" w="sm" type="none"/>
            <a:tailEnd len="sm" w="sm" type="none"/>
          </a:ln>
        </p:spPr>
      </p:cxnSp>
      <p:sp>
        <p:nvSpPr>
          <p:cNvPr id="2144" name="Google Shape;2144;p51"/>
          <p:cNvSpPr txBox="1"/>
          <p:nvPr/>
        </p:nvSpPr>
        <p:spPr>
          <a:xfrm>
            <a:off x="10123687"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sp>
        <p:nvSpPr>
          <p:cNvPr id="2145" name="Google Shape;2145;p51"/>
          <p:cNvSpPr txBox="1"/>
          <p:nvPr/>
        </p:nvSpPr>
        <p:spPr>
          <a:xfrm>
            <a:off x="7129482" y="851910"/>
            <a:ext cx="4943737"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Pregunta útil: </a:t>
            </a:r>
            <a:r>
              <a:rPr lang="en-US" sz="2000">
                <a:solidFill>
                  <a:srgbClr val="62A844"/>
                </a:solidFill>
                <a:latin typeface="Calibri"/>
                <a:ea typeface="Calibri"/>
                <a:cs typeface="Calibri"/>
                <a:sym typeface="Calibri"/>
              </a:rPr>
              <a:t>¿En qué aspectos esta rutina tiene un impacto ambiental que aporta poco valor al huésped?</a:t>
            </a:r>
            <a:endParaRPr/>
          </a:p>
        </p:txBody>
      </p:sp>
      <p:sp>
        <p:nvSpPr>
          <p:cNvPr id="2146" name="Google Shape;2146;p51"/>
          <p:cNvSpPr/>
          <p:nvPr/>
        </p:nvSpPr>
        <p:spPr>
          <a:xfrm>
            <a:off x="425156" y="6249256"/>
            <a:ext cx="49680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47" name="Google Shape;2147;p51"/>
          <p:cNvSpPr txBox="1"/>
          <p:nvPr/>
        </p:nvSpPr>
        <p:spPr>
          <a:xfrm>
            <a:off x="551156" y="6312534"/>
            <a:ext cx="756000" cy="4002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300">
                <a:solidFill>
                  <a:srgbClr val="0289AE"/>
                </a:solidFill>
                <a:latin typeface="Calibri"/>
                <a:ea typeface="Calibri"/>
                <a:cs typeface="Calibri"/>
                <a:sym typeface="Calibri"/>
              </a:rPr>
              <a:t>Véase también ›</a:t>
            </a:r>
            <a:endParaRPr sz="1300"/>
          </a:p>
        </p:txBody>
      </p:sp>
      <p:sp>
        <p:nvSpPr>
          <p:cNvPr id="2148" name="Google Shape;2148;p51"/>
          <p:cNvSpPr txBox="1"/>
          <p:nvPr/>
        </p:nvSpPr>
        <p:spPr>
          <a:xfrm>
            <a:off x="1307157" y="6312534"/>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2149" name="Google Shape;2149;p51"/>
          <p:cNvSpPr txBox="1"/>
          <p:nvPr/>
        </p:nvSpPr>
        <p:spPr>
          <a:xfrm>
            <a:off x="1901156" y="6312534"/>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·Economía circular y eficiencia de los recursos</a:t>
            </a:r>
            <a:endParaRPr/>
          </a:p>
        </p:txBody>
      </p:sp>
      <p:sp>
        <p:nvSpPr>
          <p:cNvPr id="2150" name="Google Shape;2150;p51"/>
          <p:cNvSpPr txBox="1"/>
          <p:nvPr/>
        </p:nvSpPr>
        <p:spPr>
          <a:xfrm>
            <a:off x="7938549" y="5369542"/>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2151" name="Google Shape;2151;p51"/>
          <p:cNvSpPr txBox="1"/>
          <p:nvPr/>
        </p:nvSpPr>
        <p:spPr>
          <a:xfrm>
            <a:off x="3533720" y="536003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2152" name="Google Shape;2152;p51"/>
          <p:cNvSpPr txBox="1"/>
          <p:nvPr/>
        </p:nvSpPr>
        <p:spPr>
          <a:xfrm>
            <a:off x="1357600"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2153" name="Google Shape;2153;p51"/>
          <p:cNvSpPr txBox="1"/>
          <p:nvPr/>
        </p:nvSpPr>
        <p:spPr>
          <a:xfrm>
            <a:off x="5736063"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7" name="Shape 2157"/>
        <p:cNvGrpSpPr/>
        <p:nvPr/>
      </p:nvGrpSpPr>
      <p:grpSpPr>
        <a:xfrm>
          <a:off x="0" y="0"/>
          <a:ext cx="0" cy="0"/>
          <a:chOff x="0" y="0"/>
          <a:chExt cx="0" cy="0"/>
        </a:xfrm>
      </p:grpSpPr>
      <p:sp>
        <p:nvSpPr>
          <p:cNvPr id="2158" name="Google Shape;2158;p52"/>
          <p:cNvSpPr txBox="1"/>
          <p:nvPr/>
        </p:nvSpPr>
        <p:spPr>
          <a:xfrm>
            <a:off x="567179" y="525832"/>
            <a:ext cx="7702762"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02. Ejemplo: Rotación de habitaciones</a:t>
            </a:r>
            <a:endParaRPr/>
          </a:p>
        </p:txBody>
      </p:sp>
      <p:cxnSp>
        <p:nvCxnSpPr>
          <p:cNvPr id="2159" name="Google Shape;2159;p52"/>
          <p:cNvCxnSpPr/>
          <p:nvPr/>
        </p:nvCxnSpPr>
        <p:spPr>
          <a:xfrm>
            <a:off x="0" y="1181006"/>
            <a:ext cx="7247465" cy="0"/>
          </a:xfrm>
          <a:prstGeom prst="straightConnector1">
            <a:avLst/>
          </a:prstGeom>
          <a:noFill/>
          <a:ln cap="flat" cmpd="sng" w="34925">
            <a:solidFill>
              <a:srgbClr val="62A844"/>
            </a:solidFill>
            <a:prstDash val="dot"/>
            <a:miter lim="8000"/>
            <a:headEnd len="sm" w="sm" type="none"/>
            <a:tailEnd len="sm" w="sm" type="none"/>
          </a:ln>
        </p:spPr>
      </p:cxnSp>
      <p:cxnSp>
        <p:nvCxnSpPr>
          <p:cNvPr id="2160" name="Google Shape;2160;p52"/>
          <p:cNvCxnSpPr/>
          <p:nvPr/>
        </p:nvCxnSpPr>
        <p:spPr>
          <a:xfrm>
            <a:off x="653917" y="2409047"/>
            <a:ext cx="3959814" cy="0"/>
          </a:xfrm>
          <a:prstGeom prst="straightConnector1">
            <a:avLst/>
          </a:prstGeom>
          <a:noFill/>
          <a:ln cap="flat" cmpd="sng" w="25400">
            <a:solidFill>
              <a:srgbClr val="EABB22"/>
            </a:solidFill>
            <a:prstDash val="dot"/>
            <a:miter lim="8000"/>
            <a:headEnd len="sm" w="sm" type="none"/>
            <a:tailEnd len="sm" w="sm" type="none"/>
          </a:ln>
        </p:spPr>
      </p:cxnSp>
      <p:sp>
        <p:nvSpPr>
          <p:cNvPr id="2161" name="Google Shape;2161;p52"/>
          <p:cNvSpPr/>
          <p:nvPr/>
        </p:nvSpPr>
        <p:spPr>
          <a:xfrm rot="1800000">
            <a:off x="4545678" y="1898016"/>
            <a:ext cx="1863970" cy="2682130"/>
          </a:xfrm>
          <a:custGeom>
            <a:rect b="b" l="l" r="r" t="t"/>
            <a:pathLst>
              <a:path extrusionOk="0" h="2368677" w="1646133">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2" name="Google Shape;2162;p52"/>
          <p:cNvSpPr/>
          <p:nvPr/>
        </p:nvSpPr>
        <p:spPr>
          <a:xfrm rot="1800000">
            <a:off x="6151631" y="2869355"/>
            <a:ext cx="1863926" cy="2778089"/>
          </a:xfrm>
          <a:custGeom>
            <a:rect b="b" l="l" r="r" t="t"/>
            <a:pathLst>
              <a:path extrusionOk="0" h="2453421" w="1646094">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3" name="Google Shape;2163;p52"/>
          <p:cNvSpPr/>
          <p:nvPr/>
        </p:nvSpPr>
        <p:spPr>
          <a:xfrm rot="1800000">
            <a:off x="3845484" y="4495387"/>
            <a:ext cx="3022937" cy="1391752"/>
          </a:xfrm>
          <a:custGeom>
            <a:rect b="b" l="l" r="r" t="t"/>
            <a:pathLst>
              <a:path extrusionOk="0" h="1229102" w="2669654">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4" name="Google Shape;2164;p52"/>
          <p:cNvSpPr/>
          <p:nvPr/>
        </p:nvSpPr>
        <p:spPr>
          <a:xfrm rot="-2261718">
            <a:off x="4746942" y="3020132"/>
            <a:ext cx="1215785" cy="246221"/>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Cuestiones actuales</a:t>
            </a:r>
            <a:endParaRPr/>
          </a:p>
        </p:txBody>
      </p:sp>
      <p:sp>
        <p:nvSpPr>
          <p:cNvPr id="2165" name="Google Shape;2165;p52"/>
          <p:cNvSpPr/>
          <p:nvPr/>
        </p:nvSpPr>
        <p:spPr>
          <a:xfrm rot="5400000">
            <a:off x="6659851" y="3956596"/>
            <a:ext cx="1109711" cy="738664"/>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Rutina rediseñada</a:t>
            </a:r>
            <a:endParaRPr/>
          </a:p>
          <a:p>
            <a:pPr indent="0" lvl="0" marL="0" marR="0" rtl="0" algn="ctr">
              <a:spcBef>
                <a:spcPts val="0"/>
              </a:spcBef>
              <a:spcAft>
                <a:spcPts val="0"/>
              </a:spcAft>
              <a:buNone/>
            </a:pPr>
            <a:r>
              <a:t/>
            </a:r>
            <a:endParaRPr b="1" sz="1600">
              <a:solidFill>
                <a:schemeClr val="lt1"/>
              </a:solidFill>
              <a:latin typeface="Calibri"/>
              <a:ea typeface="Calibri"/>
              <a:cs typeface="Calibri"/>
              <a:sym typeface="Calibri"/>
            </a:endParaRPr>
          </a:p>
        </p:txBody>
      </p:sp>
      <p:sp>
        <p:nvSpPr>
          <p:cNvPr id="2166" name="Google Shape;2166;p52"/>
          <p:cNvSpPr/>
          <p:nvPr/>
        </p:nvSpPr>
        <p:spPr>
          <a:xfrm rot="2294007">
            <a:off x="4472178" y="4958411"/>
            <a:ext cx="1673937" cy="492443"/>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Beneficios esperados</a:t>
            </a:r>
            <a:endParaRPr/>
          </a:p>
          <a:p>
            <a:pPr indent="0" lvl="0" marL="0" marR="0" rtl="0" algn="ctr">
              <a:spcBef>
                <a:spcPts val="0"/>
              </a:spcBef>
              <a:spcAft>
                <a:spcPts val="0"/>
              </a:spcAft>
              <a:buNone/>
            </a:pPr>
            <a:r>
              <a:t/>
            </a:r>
            <a:endParaRPr b="1" sz="1600">
              <a:solidFill>
                <a:schemeClr val="lt1"/>
              </a:solidFill>
              <a:latin typeface="Calibri"/>
              <a:ea typeface="Calibri"/>
              <a:cs typeface="Calibri"/>
              <a:sym typeface="Calibri"/>
            </a:endParaRPr>
          </a:p>
        </p:txBody>
      </p:sp>
      <p:sp>
        <p:nvSpPr>
          <p:cNvPr id="2167" name="Google Shape;2167;p52"/>
          <p:cNvSpPr/>
          <p:nvPr/>
        </p:nvSpPr>
        <p:spPr>
          <a:xfrm>
            <a:off x="4632423" y="2191374"/>
            <a:ext cx="752359" cy="752359"/>
          </a:xfrm>
          <a:prstGeom prst="ellipse">
            <a:avLst/>
          </a:prstGeom>
          <a:solidFill>
            <a:schemeClr val="accen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8" name="Google Shape;2168;p52"/>
          <p:cNvSpPr/>
          <p:nvPr/>
        </p:nvSpPr>
        <p:spPr>
          <a:xfrm>
            <a:off x="4632423" y="2191374"/>
            <a:ext cx="752359" cy="752359"/>
          </a:xfrm>
          <a:prstGeom prst="ellipse">
            <a:avLst/>
          </a:prstGeom>
          <a:solidFill>
            <a:schemeClr val="l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9" name="Google Shape;2169;p52"/>
          <p:cNvSpPr/>
          <p:nvPr/>
        </p:nvSpPr>
        <p:spPr>
          <a:xfrm>
            <a:off x="4011446" y="4466747"/>
            <a:ext cx="752359" cy="752359"/>
          </a:xfrm>
          <a:prstGeom prst="ellipse">
            <a:avLst/>
          </a:prstGeom>
          <a:solidFill>
            <a:schemeClr val="accen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0" name="Google Shape;2170;p52"/>
          <p:cNvSpPr/>
          <p:nvPr/>
        </p:nvSpPr>
        <p:spPr>
          <a:xfrm>
            <a:off x="4011446" y="4466747"/>
            <a:ext cx="752359" cy="752359"/>
          </a:xfrm>
          <a:prstGeom prst="ellipse">
            <a:avLst/>
          </a:prstGeom>
          <a:solidFill>
            <a:schemeClr val="l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1" name="Google Shape;2171;p52"/>
          <p:cNvSpPr/>
          <p:nvPr/>
        </p:nvSpPr>
        <p:spPr>
          <a:xfrm>
            <a:off x="5108379" y="3282067"/>
            <a:ext cx="1830362" cy="1830361"/>
          </a:xfrm>
          <a:prstGeom prst="ellipse">
            <a:avLst/>
          </a:prstGeom>
          <a:solidFill>
            <a:schemeClr val="lt1"/>
          </a:solidFill>
          <a:ln>
            <a:noFill/>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172" name="Google Shape;2172;p52"/>
          <p:cNvGrpSpPr/>
          <p:nvPr/>
        </p:nvGrpSpPr>
        <p:grpSpPr>
          <a:xfrm>
            <a:off x="4823912" y="2338670"/>
            <a:ext cx="369379" cy="457765"/>
            <a:chOff x="557213" y="3224213"/>
            <a:chExt cx="2087562" cy="3016250"/>
          </a:xfrm>
        </p:grpSpPr>
        <p:sp>
          <p:nvSpPr>
            <p:cNvPr id="2173" name="Google Shape;2173;p52"/>
            <p:cNvSpPr/>
            <p:nvPr/>
          </p:nvSpPr>
          <p:spPr>
            <a:xfrm>
              <a:off x="557213" y="3224213"/>
              <a:ext cx="2087562" cy="3016250"/>
            </a:xfrm>
            <a:custGeom>
              <a:rect b="b" l="l" r="r" t="t"/>
              <a:pathLst>
                <a:path extrusionOk="0" h="1900" w="1315">
                  <a:moveTo>
                    <a:pt x="1153" y="130"/>
                  </a:moveTo>
                  <a:lnTo>
                    <a:pt x="817" y="130"/>
                  </a:lnTo>
                  <a:lnTo>
                    <a:pt x="810" y="104"/>
                  </a:lnTo>
                  <a:lnTo>
                    <a:pt x="798" y="77"/>
                  </a:lnTo>
                  <a:lnTo>
                    <a:pt x="783" y="57"/>
                  </a:lnTo>
                  <a:lnTo>
                    <a:pt x="763" y="34"/>
                  </a:lnTo>
                  <a:lnTo>
                    <a:pt x="740" y="19"/>
                  </a:lnTo>
                  <a:lnTo>
                    <a:pt x="713" y="7"/>
                  </a:lnTo>
                  <a:lnTo>
                    <a:pt x="686" y="0"/>
                  </a:lnTo>
                  <a:lnTo>
                    <a:pt x="659" y="0"/>
                  </a:lnTo>
                  <a:lnTo>
                    <a:pt x="629" y="0"/>
                  </a:lnTo>
                  <a:lnTo>
                    <a:pt x="602" y="7"/>
                  </a:lnTo>
                  <a:lnTo>
                    <a:pt x="578" y="19"/>
                  </a:lnTo>
                  <a:lnTo>
                    <a:pt x="555" y="34"/>
                  </a:lnTo>
                  <a:lnTo>
                    <a:pt x="536" y="57"/>
                  </a:lnTo>
                  <a:lnTo>
                    <a:pt x="521" y="77"/>
                  </a:lnTo>
                  <a:lnTo>
                    <a:pt x="505" y="104"/>
                  </a:lnTo>
                  <a:lnTo>
                    <a:pt x="497" y="130"/>
                  </a:lnTo>
                  <a:lnTo>
                    <a:pt x="166" y="130"/>
                  </a:lnTo>
                  <a:lnTo>
                    <a:pt x="131" y="134"/>
                  </a:lnTo>
                  <a:lnTo>
                    <a:pt x="100" y="142"/>
                  </a:lnTo>
                  <a:lnTo>
                    <a:pt x="73" y="157"/>
                  </a:lnTo>
                  <a:lnTo>
                    <a:pt x="50" y="177"/>
                  </a:lnTo>
                  <a:lnTo>
                    <a:pt x="31" y="200"/>
                  </a:lnTo>
                  <a:lnTo>
                    <a:pt x="16" y="230"/>
                  </a:lnTo>
                  <a:lnTo>
                    <a:pt x="4" y="257"/>
                  </a:lnTo>
                  <a:lnTo>
                    <a:pt x="0" y="292"/>
                  </a:lnTo>
                  <a:lnTo>
                    <a:pt x="0" y="1735"/>
                  </a:lnTo>
                  <a:lnTo>
                    <a:pt x="4" y="1769"/>
                  </a:lnTo>
                  <a:lnTo>
                    <a:pt x="16" y="1800"/>
                  </a:lnTo>
                  <a:lnTo>
                    <a:pt x="31" y="1827"/>
                  </a:lnTo>
                  <a:lnTo>
                    <a:pt x="50" y="1850"/>
                  </a:lnTo>
                  <a:lnTo>
                    <a:pt x="73" y="1869"/>
                  </a:lnTo>
                  <a:lnTo>
                    <a:pt x="100" y="1885"/>
                  </a:lnTo>
                  <a:lnTo>
                    <a:pt x="131" y="1896"/>
                  </a:lnTo>
                  <a:lnTo>
                    <a:pt x="166" y="1900"/>
                  </a:lnTo>
                  <a:lnTo>
                    <a:pt x="1153" y="1900"/>
                  </a:lnTo>
                  <a:lnTo>
                    <a:pt x="1184" y="1896"/>
                  </a:lnTo>
                  <a:lnTo>
                    <a:pt x="1214" y="1885"/>
                  </a:lnTo>
                  <a:lnTo>
                    <a:pt x="1241" y="1869"/>
                  </a:lnTo>
                  <a:lnTo>
                    <a:pt x="1265" y="1850"/>
                  </a:lnTo>
                  <a:lnTo>
                    <a:pt x="1288" y="1827"/>
                  </a:lnTo>
                  <a:lnTo>
                    <a:pt x="1303" y="1800"/>
                  </a:lnTo>
                  <a:lnTo>
                    <a:pt x="1311" y="1769"/>
                  </a:lnTo>
                  <a:lnTo>
                    <a:pt x="1315" y="1735"/>
                  </a:lnTo>
                  <a:lnTo>
                    <a:pt x="1315" y="292"/>
                  </a:lnTo>
                  <a:lnTo>
                    <a:pt x="1311" y="257"/>
                  </a:lnTo>
                  <a:lnTo>
                    <a:pt x="1303" y="230"/>
                  </a:lnTo>
                  <a:lnTo>
                    <a:pt x="1288" y="200"/>
                  </a:lnTo>
                  <a:lnTo>
                    <a:pt x="1265" y="177"/>
                  </a:lnTo>
                  <a:lnTo>
                    <a:pt x="1241" y="157"/>
                  </a:lnTo>
                  <a:lnTo>
                    <a:pt x="1214" y="142"/>
                  </a:lnTo>
                  <a:lnTo>
                    <a:pt x="1184" y="134"/>
                  </a:lnTo>
                  <a:lnTo>
                    <a:pt x="1153" y="130"/>
                  </a:lnTo>
                  <a:lnTo>
                    <a:pt x="1153" y="130"/>
                  </a:lnTo>
                  <a:close/>
                  <a:moveTo>
                    <a:pt x="424" y="227"/>
                  </a:moveTo>
                  <a:lnTo>
                    <a:pt x="428" y="211"/>
                  </a:lnTo>
                  <a:lnTo>
                    <a:pt x="436" y="204"/>
                  </a:lnTo>
                  <a:lnTo>
                    <a:pt x="447" y="196"/>
                  </a:lnTo>
                  <a:lnTo>
                    <a:pt x="459" y="192"/>
                  </a:lnTo>
                  <a:lnTo>
                    <a:pt x="528" y="192"/>
                  </a:lnTo>
                  <a:lnTo>
                    <a:pt x="540" y="188"/>
                  </a:lnTo>
                  <a:lnTo>
                    <a:pt x="548" y="180"/>
                  </a:lnTo>
                  <a:lnTo>
                    <a:pt x="555" y="173"/>
                  </a:lnTo>
                  <a:lnTo>
                    <a:pt x="559" y="161"/>
                  </a:lnTo>
                  <a:lnTo>
                    <a:pt x="559" y="142"/>
                  </a:lnTo>
                  <a:lnTo>
                    <a:pt x="567" y="123"/>
                  </a:lnTo>
                  <a:lnTo>
                    <a:pt x="586" y="88"/>
                  </a:lnTo>
                  <a:lnTo>
                    <a:pt x="621" y="69"/>
                  </a:lnTo>
                  <a:lnTo>
                    <a:pt x="636" y="61"/>
                  </a:lnTo>
                  <a:lnTo>
                    <a:pt x="659" y="61"/>
                  </a:lnTo>
                  <a:lnTo>
                    <a:pt x="679" y="61"/>
                  </a:lnTo>
                  <a:lnTo>
                    <a:pt x="698" y="69"/>
                  </a:lnTo>
                  <a:lnTo>
                    <a:pt x="729" y="88"/>
                  </a:lnTo>
                  <a:lnTo>
                    <a:pt x="752" y="123"/>
                  </a:lnTo>
                  <a:lnTo>
                    <a:pt x="756" y="142"/>
                  </a:lnTo>
                  <a:lnTo>
                    <a:pt x="760" y="161"/>
                  </a:lnTo>
                  <a:lnTo>
                    <a:pt x="760" y="173"/>
                  </a:lnTo>
                  <a:lnTo>
                    <a:pt x="767" y="180"/>
                  </a:lnTo>
                  <a:lnTo>
                    <a:pt x="779" y="188"/>
                  </a:lnTo>
                  <a:lnTo>
                    <a:pt x="790" y="192"/>
                  </a:lnTo>
                  <a:lnTo>
                    <a:pt x="856" y="192"/>
                  </a:lnTo>
                  <a:lnTo>
                    <a:pt x="868" y="196"/>
                  </a:lnTo>
                  <a:lnTo>
                    <a:pt x="879" y="204"/>
                  </a:lnTo>
                  <a:lnTo>
                    <a:pt x="887" y="211"/>
                  </a:lnTo>
                  <a:lnTo>
                    <a:pt x="891" y="227"/>
                  </a:lnTo>
                  <a:lnTo>
                    <a:pt x="891" y="292"/>
                  </a:lnTo>
                  <a:lnTo>
                    <a:pt x="887" y="304"/>
                  </a:lnTo>
                  <a:lnTo>
                    <a:pt x="879" y="315"/>
                  </a:lnTo>
                  <a:lnTo>
                    <a:pt x="868" y="323"/>
                  </a:lnTo>
                  <a:lnTo>
                    <a:pt x="856" y="327"/>
                  </a:lnTo>
                  <a:lnTo>
                    <a:pt x="459" y="327"/>
                  </a:lnTo>
                  <a:lnTo>
                    <a:pt x="447" y="323"/>
                  </a:lnTo>
                  <a:lnTo>
                    <a:pt x="436" y="315"/>
                  </a:lnTo>
                  <a:lnTo>
                    <a:pt x="428" y="304"/>
                  </a:lnTo>
                  <a:lnTo>
                    <a:pt x="424" y="292"/>
                  </a:lnTo>
                  <a:lnTo>
                    <a:pt x="424" y="292"/>
                  </a:lnTo>
                  <a:lnTo>
                    <a:pt x="424" y="292"/>
                  </a:lnTo>
                  <a:lnTo>
                    <a:pt x="424" y="227"/>
                  </a:lnTo>
                  <a:close/>
                  <a:moveTo>
                    <a:pt x="459" y="388"/>
                  </a:moveTo>
                  <a:lnTo>
                    <a:pt x="856" y="388"/>
                  </a:lnTo>
                  <a:lnTo>
                    <a:pt x="887" y="384"/>
                  </a:lnTo>
                  <a:lnTo>
                    <a:pt x="914" y="369"/>
                  </a:lnTo>
                  <a:lnTo>
                    <a:pt x="933" y="350"/>
                  </a:lnTo>
                  <a:lnTo>
                    <a:pt x="948" y="323"/>
                  </a:lnTo>
                  <a:lnTo>
                    <a:pt x="1122" y="323"/>
                  </a:lnTo>
                  <a:lnTo>
                    <a:pt x="1122" y="1704"/>
                  </a:lnTo>
                  <a:lnTo>
                    <a:pt x="197" y="1704"/>
                  </a:lnTo>
                  <a:lnTo>
                    <a:pt x="197" y="323"/>
                  </a:lnTo>
                  <a:lnTo>
                    <a:pt x="370" y="323"/>
                  </a:lnTo>
                  <a:lnTo>
                    <a:pt x="382" y="350"/>
                  </a:lnTo>
                  <a:lnTo>
                    <a:pt x="405" y="369"/>
                  </a:lnTo>
                  <a:lnTo>
                    <a:pt x="432" y="384"/>
                  </a:lnTo>
                  <a:lnTo>
                    <a:pt x="459" y="388"/>
                  </a:lnTo>
                  <a:lnTo>
                    <a:pt x="459" y="388"/>
                  </a:lnTo>
                  <a:close/>
                  <a:moveTo>
                    <a:pt x="1253" y="1735"/>
                  </a:moveTo>
                  <a:lnTo>
                    <a:pt x="1249" y="1758"/>
                  </a:lnTo>
                  <a:lnTo>
                    <a:pt x="1245" y="1777"/>
                  </a:lnTo>
                  <a:lnTo>
                    <a:pt x="1222" y="1808"/>
                  </a:lnTo>
                  <a:lnTo>
                    <a:pt x="1191" y="1827"/>
                  </a:lnTo>
                  <a:lnTo>
                    <a:pt x="1172" y="1835"/>
                  </a:lnTo>
                  <a:lnTo>
                    <a:pt x="1153" y="1838"/>
                  </a:lnTo>
                  <a:lnTo>
                    <a:pt x="166" y="1838"/>
                  </a:lnTo>
                  <a:lnTo>
                    <a:pt x="143" y="1835"/>
                  </a:lnTo>
                  <a:lnTo>
                    <a:pt x="127" y="1827"/>
                  </a:lnTo>
                  <a:lnTo>
                    <a:pt x="93" y="1808"/>
                  </a:lnTo>
                  <a:lnTo>
                    <a:pt x="73" y="1777"/>
                  </a:lnTo>
                  <a:lnTo>
                    <a:pt x="66" y="1758"/>
                  </a:lnTo>
                  <a:lnTo>
                    <a:pt x="66" y="1735"/>
                  </a:lnTo>
                  <a:lnTo>
                    <a:pt x="66" y="292"/>
                  </a:lnTo>
                  <a:lnTo>
                    <a:pt x="66" y="273"/>
                  </a:lnTo>
                  <a:lnTo>
                    <a:pt x="73" y="254"/>
                  </a:lnTo>
                  <a:lnTo>
                    <a:pt x="93" y="219"/>
                  </a:lnTo>
                  <a:lnTo>
                    <a:pt x="127" y="200"/>
                  </a:lnTo>
                  <a:lnTo>
                    <a:pt x="143" y="192"/>
                  </a:lnTo>
                  <a:lnTo>
                    <a:pt x="166" y="192"/>
                  </a:lnTo>
                  <a:lnTo>
                    <a:pt x="370" y="192"/>
                  </a:lnTo>
                  <a:lnTo>
                    <a:pt x="363" y="227"/>
                  </a:lnTo>
                  <a:lnTo>
                    <a:pt x="363" y="261"/>
                  </a:lnTo>
                  <a:lnTo>
                    <a:pt x="166" y="261"/>
                  </a:lnTo>
                  <a:lnTo>
                    <a:pt x="154" y="265"/>
                  </a:lnTo>
                  <a:lnTo>
                    <a:pt x="143" y="269"/>
                  </a:lnTo>
                  <a:lnTo>
                    <a:pt x="135" y="280"/>
                  </a:lnTo>
                  <a:lnTo>
                    <a:pt x="135" y="292"/>
                  </a:lnTo>
                  <a:lnTo>
                    <a:pt x="135" y="1735"/>
                  </a:lnTo>
                  <a:lnTo>
                    <a:pt x="135" y="1750"/>
                  </a:lnTo>
                  <a:lnTo>
                    <a:pt x="143" y="1758"/>
                  </a:lnTo>
                  <a:lnTo>
                    <a:pt x="154" y="1765"/>
                  </a:lnTo>
                  <a:lnTo>
                    <a:pt x="166" y="1765"/>
                  </a:lnTo>
                  <a:lnTo>
                    <a:pt x="1153" y="1765"/>
                  </a:lnTo>
                  <a:lnTo>
                    <a:pt x="1164" y="1765"/>
                  </a:lnTo>
                  <a:lnTo>
                    <a:pt x="1172" y="1758"/>
                  </a:lnTo>
                  <a:lnTo>
                    <a:pt x="1180" y="1750"/>
                  </a:lnTo>
                  <a:lnTo>
                    <a:pt x="1184" y="1735"/>
                  </a:lnTo>
                  <a:lnTo>
                    <a:pt x="1184" y="292"/>
                  </a:lnTo>
                  <a:lnTo>
                    <a:pt x="1180" y="280"/>
                  </a:lnTo>
                  <a:lnTo>
                    <a:pt x="1172" y="269"/>
                  </a:lnTo>
                  <a:lnTo>
                    <a:pt x="1164" y="265"/>
                  </a:lnTo>
                  <a:lnTo>
                    <a:pt x="1153" y="261"/>
                  </a:lnTo>
                  <a:lnTo>
                    <a:pt x="952" y="261"/>
                  </a:lnTo>
                  <a:lnTo>
                    <a:pt x="952" y="227"/>
                  </a:lnTo>
                  <a:lnTo>
                    <a:pt x="945" y="192"/>
                  </a:lnTo>
                  <a:lnTo>
                    <a:pt x="1153" y="192"/>
                  </a:lnTo>
                  <a:lnTo>
                    <a:pt x="1172" y="192"/>
                  </a:lnTo>
                  <a:lnTo>
                    <a:pt x="1191" y="200"/>
                  </a:lnTo>
                  <a:lnTo>
                    <a:pt x="1222" y="219"/>
                  </a:lnTo>
                  <a:lnTo>
                    <a:pt x="1245" y="254"/>
                  </a:lnTo>
                  <a:lnTo>
                    <a:pt x="1249" y="273"/>
                  </a:lnTo>
                  <a:lnTo>
                    <a:pt x="1253" y="292"/>
                  </a:lnTo>
                  <a:lnTo>
                    <a:pt x="1253" y="1735"/>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4" name="Google Shape;2174;p52"/>
            <p:cNvSpPr/>
            <p:nvPr/>
          </p:nvSpPr>
          <p:spPr>
            <a:xfrm>
              <a:off x="1555750" y="3430588"/>
              <a:ext cx="96837" cy="147638"/>
            </a:xfrm>
            <a:custGeom>
              <a:rect b="b" l="l" r="r" t="t"/>
              <a:pathLst>
                <a:path extrusionOk="0" h="93" w="61">
                  <a:moveTo>
                    <a:pt x="30" y="93"/>
                  </a:moveTo>
                  <a:lnTo>
                    <a:pt x="42" y="93"/>
                  </a:lnTo>
                  <a:lnTo>
                    <a:pt x="50" y="85"/>
                  </a:lnTo>
                  <a:lnTo>
                    <a:pt x="57" y="74"/>
                  </a:lnTo>
                  <a:lnTo>
                    <a:pt x="61" y="62"/>
                  </a:lnTo>
                  <a:lnTo>
                    <a:pt x="61" y="31"/>
                  </a:lnTo>
                  <a:lnTo>
                    <a:pt x="57" y="20"/>
                  </a:lnTo>
                  <a:lnTo>
                    <a:pt x="50" y="8"/>
                  </a:lnTo>
                  <a:lnTo>
                    <a:pt x="42" y="0"/>
                  </a:lnTo>
                  <a:lnTo>
                    <a:pt x="30" y="0"/>
                  </a:lnTo>
                  <a:lnTo>
                    <a:pt x="19" y="0"/>
                  </a:lnTo>
                  <a:lnTo>
                    <a:pt x="7" y="8"/>
                  </a:lnTo>
                  <a:lnTo>
                    <a:pt x="0" y="20"/>
                  </a:lnTo>
                  <a:lnTo>
                    <a:pt x="0" y="31"/>
                  </a:lnTo>
                  <a:lnTo>
                    <a:pt x="0" y="62"/>
                  </a:lnTo>
                  <a:lnTo>
                    <a:pt x="0" y="74"/>
                  </a:lnTo>
                  <a:lnTo>
                    <a:pt x="7" y="85"/>
                  </a:lnTo>
                  <a:lnTo>
                    <a:pt x="19" y="93"/>
                  </a:lnTo>
                  <a:lnTo>
                    <a:pt x="30" y="93"/>
                  </a:lnTo>
                  <a:lnTo>
                    <a:pt x="30" y="93"/>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5" name="Google Shape;2175;p52"/>
            <p:cNvSpPr/>
            <p:nvPr/>
          </p:nvSpPr>
          <p:spPr>
            <a:xfrm>
              <a:off x="1028700" y="4108450"/>
              <a:ext cx="777875" cy="98425"/>
            </a:xfrm>
            <a:custGeom>
              <a:rect b="b" l="l" r="r" t="t"/>
              <a:pathLst>
                <a:path extrusionOk="0" h="62" w="490">
                  <a:moveTo>
                    <a:pt x="0" y="31"/>
                  </a:moveTo>
                  <a:lnTo>
                    <a:pt x="4" y="43"/>
                  </a:lnTo>
                  <a:lnTo>
                    <a:pt x="12" y="50"/>
                  </a:lnTo>
                  <a:lnTo>
                    <a:pt x="19" y="58"/>
                  </a:lnTo>
                  <a:lnTo>
                    <a:pt x="31" y="62"/>
                  </a:lnTo>
                  <a:lnTo>
                    <a:pt x="459" y="62"/>
                  </a:lnTo>
                  <a:lnTo>
                    <a:pt x="470" y="58"/>
                  </a:lnTo>
                  <a:lnTo>
                    <a:pt x="482" y="50"/>
                  </a:lnTo>
                  <a:lnTo>
                    <a:pt x="490" y="43"/>
                  </a:lnTo>
                  <a:lnTo>
                    <a:pt x="490" y="31"/>
                  </a:lnTo>
                  <a:lnTo>
                    <a:pt x="490" y="20"/>
                  </a:lnTo>
                  <a:lnTo>
                    <a:pt x="482" y="8"/>
                  </a:lnTo>
                  <a:lnTo>
                    <a:pt x="470" y="0"/>
                  </a:lnTo>
                  <a:lnTo>
                    <a:pt x="459" y="0"/>
                  </a:lnTo>
                  <a:lnTo>
                    <a:pt x="31" y="0"/>
                  </a:lnTo>
                  <a:lnTo>
                    <a:pt x="19" y="0"/>
                  </a:lnTo>
                  <a:lnTo>
                    <a:pt x="12" y="8"/>
                  </a:lnTo>
                  <a:lnTo>
                    <a:pt x="4" y="20"/>
                  </a:lnTo>
                  <a:lnTo>
                    <a:pt x="0" y="31"/>
                  </a:lnTo>
                  <a:lnTo>
                    <a:pt x="0" y="3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6" name="Google Shape;2176;p52"/>
            <p:cNvSpPr/>
            <p:nvPr/>
          </p:nvSpPr>
          <p:spPr>
            <a:xfrm>
              <a:off x="1028700" y="4316413"/>
              <a:ext cx="623887" cy="98425"/>
            </a:xfrm>
            <a:custGeom>
              <a:rect b="b" l="l" r="r" t="t"/>
              <a:pathLst>
                <a:path extrusionOk="0" h="62" w="393">
                  <a:moveTo>
                    <a:pt x="31" y="62"/>
                  </a:moveTo>
                  <a:lnTo>
                    <a:pt x="362" y="62"/>
                  </a:lnTo>
                  <a:lnTo>
                    <a:pt x="374" y="58"/>
                  </a:lnTo>
                  <a:lnTo>
                    <a:pt x="382" y="54"/>
                  </a:lnTo>
                  <a:lnTo>
                    <a:pt x="389" y="43"/>
                  </a:lnTo>
                  <a:lnTo>
                    <a:pt x="393" y="31"/>
                  </a:lnTo>
                  <a:lnTo>
                    <a:pt x="389" y="19"/>
                  </a:lnTo>
                  <a:lnTo>
                    <a:pt x="382" y="8"/>
                  </a:lnTo>
                  <a:lnTo>
                    <a:pt x="374" y="4"/>
                  </a:lnTo>
                  <a:lnTo>
                    <a:pt x="362" y="0"/>
                  </a:lnTo>
                  <a:lnTo>
                    <a:pt x="31" y="0"/>
                  </a:lnTo>
                  <a:lnTo>
                    <a:pt x="19" y="4"/>
                  </a:lnTo>
                  <a:lnTo>
                    <a:pt x="12" y="8"/>
                  </a:lnTo>
                  <a:lnTo>
                    <a:pt x="4" y="19"/>
                  </a:lnTo>
                  <a:lnTo>
                    <a:pt x="0" y="31"/>
                  </a:lnTo>
                  <a:lnTo>
                    <a:pt x="4" y="43"/>
                  </a:lnTo>
                  <a:lnTo>
                    <a:pt x="12" y="54"/>
                  </a:lnTo>
                  <a:lnTo>
                    <a:pt x="19" y="58"/>
                  </a:lnTo>
                  <a:lnTo>
                    <a:pt x="31" y="62"/>
                  </a:lnTo>
                  <a:lnTo>
                    <a:pt x="31" y="6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7" name="Google Shape;2177;p52"/>
            <p:cNvSpPr/>
            <p:nvPr/>
          </p:nvSpPr>
          <p:spPr>
            <a:xfrm>
              <a:off x="1028700" y="4524375"/>
              <a:ext cx="777875" cy="98425"/>
            </a:xfrm>
            <a:custGeom>
              <a:rect b="b" l="l" r="r" t="t"/>
              <a:pathLst>
                <a:path extrusionOk="0" h="62" w="490">
                  <a:moveTo>
                    <a:pt x="459" y="0"/>
                  </a:moveTo>
                  <a:lnTo>
                    <a:pt x="31" y="0"/>
                  </a:lnTo>
                  <a:lnTo>
                    <a:pt x="19" y="4"/>
                  </a:lnTo>
                  <a:lnTo>
                    <a:pt x="12" y="8"/>
                  </a:lnTo>
                  <a:lnTo>
                    <a:pt x="4" y="19"/>
                  </a:lnTo>
                  <a:lnTo>
                    <a:pt x="0" y="31"/>
                  </a:lnTo>
                  <a:lnTo>
                    <a:pt x="4" y="42"/>
                  </a:lnTo>
                  <a:lnTo>
                    <a:pt x="12" y="54"/>
                  </a:lnTo>
                  <a:lnTo>
                    <a:pt x="19" y="58"/>
                  </a:lnTo>
                  <a:lnTo>
                    <a:pt x="31" y="62"/>
                  </a:lnTo>
                  <a:lnTo>
                    <a:pt x="459" y="62"/>
                  </a:lnTo>
                  <a:lnTo>
                    <a:pt x="470" y="58"/>
                  </a:lnTo>
                  <a:lnTo>
                    <a:pt x="482" y="54"/>
                  </a:lnTo>
                  <a:lnTo>
                    <a:pt x="490" y="42"/>
                  </a:lnTo>
                  <a:lnTo>
                    <a:pt x="490" y="31"/>
                  </a:lnTo>
                  <a:lnTo>
                    <a:pt x="490" y="19"/>
                  </a:lnTo>
                  <a:lnTo>
                    <a:pt x="482" y="8"/>
                  </a:lnTo>
                  <a:lnTo>
                    <a:pt x="470" y="4"/>
                  </a:lnTo>
                  <a:lnTo>
                    <a:pt x="459" y="0"/>
                  </a:lnTo>
                  <a:lnTo>
                    <a:pt x="459"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8" name="Google Shape;2178;p52"/>
            <p:cNvSpPr/>
            <p:nvPr/>
          </p:nvSpPr>
          <p:spPr>
            <a:xfrm>
              <a:off x="1028700" y="4732338"/>
              <a:ext cx="623887" cy="96838"/>
            </a:xfrm>
            <a:custGeom>
              <a:rect b="b" l="l" r="r" t="t"/>
              <a:pathLst>
                <a:path extrusionOk="0" h="61" w="393">
                  <a:moveTo>
                    <a:pt x="31" y="61"/>
                  </a:moveTo>
                  <a:lnTo>
                    <a:pt x="362" y="61"/>
                  </a:lnTo>
                  <a:lnTo>
                    <a:pt x="374" y="61"/>
                  </a:lnTo>
                  <a:lnTo>
                    <a:pt x="382" y="54"/>
                  </a:lnTo>
                  <a:lnTo>
                    <a:pt x="389" y="42"/>
                  </a:lnTo>
                  <a:lnTo>
                    <a:pt x="393" y="31"/>
                  </a:lnTo>
                  <a:lnTo>
                    <a:pt x="389" y="19"/>
                  </a:lnTo>
                  <a:lnTo>
                    <a:pt x="382" y="8"/>
                  </a:lnTo>
                  <a:lnTo>
                    <a:pt x="374" y="4"/>
                  </a:lnTo>
                  <a:lnTo>
                    <a:pt x="362" y="0"/>
                  </a:lnTo>
                  <a:lnTo>
                    <a:pt x="31" y="0"/>
                  </a:lnTo>
                  <a:lnTo>
                    <a:pt x="19" y="4"/>
                  </a:lnTo>
                  <a:lnTo>
                    <a:pt x="12" y="8"/>
                  </a:lnTo>
                  <a:lnTo>
                    <a:pt x="4" y="19"/>
                  </a:lnTo>
                  <a:lnTo>
                    <a:pt x="0" y="31"/>
                  </a:lnTo>
                  <a:lnTo>
                    <a:pt x="4" y="42"/>
                  </a:lnTo>
                  <a:lnTo>
                    <a:pt x="12" y="54"/>
                  </a:lnTo>
                  <a:lnTo>
                    <a:pt x="19" y="61"/>
                  </a:lnTo>
                  <a:lnTo>
                    <a:pt x="31" y="61"/>
                  </a:lnTo>
                  <a:lnTo>
                    <a:pt x="31" y="6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9" name="Google Shape;2179;p52"/>
            <p:cNvSpPr/>
            <p:nvPr/>
          </p:nvSpPr>
          <p:spPr>
            <a:xfrm>
              <a:off x="1028700" y="4940300"/>
              <a:ext cx="777875" cy="96838"/>
            </a:xfrm>
            <a:custGeom>
              <a:rect b="b" l="l" r="r" t="t"/>
              <a:pathLst>
                <a:path extrusionOk="0" h="61" w="490">
                  <a:moveTo>
                    <a:pt x="459" y="0"/>
                  </a:moveTo>
                  <a:lnTo>
                    <a:pt x="31" y="0"/>
                  </a:lnTo>
                  <a:lnTo>
                    <a:pt x="19" y="3"/>
                  </a:lnTo>
                  <a:lnTo>
                    <a:pt x="12" y="11"/>
                  </a:lnTo>
                  <a:lnTo>
                    <a:pt x="4" y="19"/>
                  </a:lnTo>
                  <a:lnTo>
                    <a:pt x="0" y="30"/>
                  </a:lnTo>
                  <a:lnTo>
                    <a:pt x="4" y="42"/>
                  </a:lnTo>
                  <a:lnTo>
                    <a:pt x="12" y="53"/>
                  </a:lnTo>
                  <a:lnTo>
                    <a:pt x="19" y="61"/>
                  </a:lnTo>
                  <a:lnTo>
                    <a:pt x="31" y="61"/>
                  </a:lnTo>
                  <a:lnTo>
                    <a:pt x="459" y="61"/>
                  </a:lnTo>
                  <a:lnTo>
                    <a:pt x="470" y="61"/>
                  </a:lnTo>
                  <a:lnTo>
                    <a:pt x="482" y="53"/>
                  </a:lnTo>
                  <a:lnTo>
                    <a:pt x="490" y="42"/>
                  </a:lnTo>
                  <a:lnTo>
                    <a:pt x="490" y="30"/>
                  </a:lnTo>
                  <a:lnTo>
                    <a:pt x="490" y="19"/>
                  </a:lnTo>
                  <a:lnTo>
                    <a:pt x="482" y="11"/>
                  </a:lnTo>
                  <a:lnTo>
                    <a:pt x="470" y="3"/>
                  </a:lnTo>
                  <a:lnTo>
                    <a:pt x="459" y="0"/>
                  </a:lnTo>
                  <a:lnTo>
                    <a:pt x="459"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0" name="Google Shape;2180;p52"/>
            <p:cNvSpPr/>
            <p:nvPr/>
          </p:nvSpPr>
          <p:spPr>
            <a:xfrm>
              <a:off x="1028700" y="5146675"/>
              <a:ext cx="623887" cy="98425"/>
            </a:xfrm>
            <a:custGeom>
              <a:rect b="b" l="l" r="r" t="t"/>
              <a:pathLst>
                <a:path extrusionOk="0" h="62" w="393">
                  <a:moveTo>
                    <a:pt x="31" y="62"/>
                  </a:moveTo>
                  <a:lnTo>
                    <a:pt x="362" y="62"/>
                  </a:lnTo>
                  <a:lnTo>
                    <a:pt x="374" y="62"/>
                  </a:lnTo>
                  <a:lnTo>
                    <a:pt x="382" y="54"/>
                  </a:lnTo>
                  <a:lnTo>
                    <a:pt x="389" y="47"/>
                  </a:lnTo>
                  <a:lnTo>
                    <a:pt x="393" y="31"/>
                  </a:lnTo>
                  <a:lnTo>
                    <a:pt x="389" y="20"/>
                  </a:lnTo>
                  <a:lnTo>
                    <a:pt x="382" y="12"/>
                  </a:lnTo>
                  <a:lnTo>
                    <a:pt x="374" y="4"/>
                  </a:lnTo>
                  <a:lnTo>
                    <a:pt x="362" y="0"/>
                  </a:lnTo>
                  <a:lnTo>
                    <a:pt x="31" y="0"/>
                  </a:lnTo>
                  <a:lnTo>
                    <a:pt x="19" y="4"/>
                  </a:lnTo>
                  <a:lnTo>
                    <a:pt x="12" y="12"/>
                  </a:lnTo>
                  <a:lnTo>
                    <a:pt x="4" y="20"/>
                  </a:lnTo>
                  <a:lnTo>
                    <a:pt x="0" y="31"/>
                  </a:lnTo>
                  <a:lnTo>
                    <a:pt x="4" y="47"/>
                  </a:lnTo>
                  <a:lnTo>
                    <a:pt x="12" y="54"/>
                  </a:lnTo>
                  <a:lnTo>
                    <a:pt x="19" y="62"/>
                  </a:lnTo>
                  <a:lnTo>
                    <a:pt x="31" y="62"/>
                  </a:lnTo>
                  <a:lnTo>
                    <a:pt x="31" y="6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1" name="Google Shape;2181;p52"/>
            <p:cNvSpPr/>
            <p:nvPr/>
          </p:nvSpPr>
          <p:spPr>
            <a:xfrm>
              <a:off x="1028700" y="5360988"/>
              <a:ext cx="777875" cy="98425"/>
            </a:xfrm>
            <a:custGeom>
              <a:rect b="b" l="l" r="r" t="t"/>
              <a:pathLst>
                <a:path extrusionOk="0" h="62" w="490">
                  <a:moveTo>
                    <a:pt x="459" y="0"/>
                  </a:moveTo>
                  <a:lnTo>
                    <a:pt x="31" y="0"/>
                  </a:lnTo>
                  <a:lnTo>
                    <a:pt x="19" y="0"/>
                  </a:lnTo>
                  <a:lnTo>
                    <a:pt x="12" y="8"/>
                  </a:lnTo>
                  <a:lnTo>
                    <a:pt x="4" y="15"/>
                  </a:lnTo>
                  <a:lnTo>
                    <a:pt x="0" y="31"/>
                  </a:lnTo>
                  <a:lnTo>
                    <a:pt x="4" y="42"/>
                  </a:lnTo>
                  <a:lnTo>
                    <a:pt x="12" y="50"/>
                  </a:lnTo>
                  <a:lnTo>
                    <a:pt x="19" y="58"/>
                  </a:lnTo>
                  <a:lnTo>
                    <a:pt x="31" y="62"/>
                  </a:lnTo>
                  <a:lnTo>
                    <a:pt x="459" y="62"/>
                  </a:lnTo>
                  <a:lnTo>
                    <a:pt x="470" y="58"/>
                  </a:lnTo>
                  <a:lnTo>
                    <a:pt x="482" y="50"/>
                  </a:lnTo>
                  <a:lnTo>
                    <a:pt x="490" y="42"/>
                  </a:lnTo>
                  <a:lnTo>
                    <a:pt x="490" y="31"/>
                  </a:lnTo>
                  <a:lnTo>
                    <a:pt x="490" y="15"/>
                  </a:lnTo>
                  <a:lnTo>
                    <a:pt x="482" y="8"/>
                  </a:lnTo>
                  <a:lnTo>
                    <a:pt x="470" y="0"/>
                  </a:lnTo>
                  <a:lnTo>
                    <a:pt x="459" y="0"/>
                  </a:lnTo>
                  <a:lnTo>
                    <a:pt x="459"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2" name="Google Shape;2182;p52"/>
            <p:cNvSpPr/>
            <p:nvPr/>
          </p:nvSpPr>
          <p:spPr>
            <a:xfrm>
              <a:off x="1028700" y="5568950"/>
              <a:ext cx="623887" cy="96838"/>
            </a:xfrm>
            <a:custGeom>
              <a:rect b="b" l="l" r="r" t="t"/>
              <a:pathLst>
                <a:path extrusionOk="0" h="61" w="393">
                  <a:moveTo>
                    <a:pt x="362" y="0"/>
                  </a:moveTo>
                  <a:lnTo>
                    <a:pt x="31" y="0"/>
                  </a:lnTo>
                  <a:lnTo>
                    <a:pt x="19" y="0"/>
                  </a:lnTo>
                  <a:lnTo>
                    <a:pt x="12" y="8"/>
                  </a:lnTo>
                  <a:lnTo>
                    <a:pt x="4" y="19"/>
                  </a:lnTo>
                  <a:lnTo>
                    <a:pt x="0" y="31"/>
                  </a:lnTo>
                  <a:lnTo>
                    <a:pt x="4" y="42"/>
                  </a:lnTo>
                  <a:lnTo>
                    <a:pt x="12" y="50"/>
                  </a:lnTo>
                  <a:lnTo>
                    <a:pt x="19" y="58"/>
                  </a:lnTo>
                  <a:lnTo>
                    <a:pt x="31" y="61"/>
                  </a:lnTo>
                  <a:lnTo>
                    <a:pt x="362" y="61"/>
                  </a:lnTo>
                  <a:lnTo>
                    <a:pt x="374" y="58"/>
                  </a:lnTo>
                  <a:lnTo>
                    <a:pt x="382" y="50"/>
                  </a:lnTo>
                  <a:lnTo>
                    <a:pt x="389" y="42"/>
                  </a:lnTo>
                  <a:lnTo>
                    <a:pt x="393" y="31"/>
                  </a:lnTo>
                  <a:lnTo>
                    <a:pt x="389" y="19"/>
                  </a:lnTo>
                  <a:lnTo>
                    <a:pt x="382" y="8"/>
                  </a:lnTo>
                  <a:lnTo>
                    <a:pt x="374" y="0"/>
                  </a:lnTo>
                  <a:lnTo>
                    <a:pt x="362" y="0"/>
                  </a:lnTo>
                  <a:lnTo>
                    <a:pt x="362" y="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3" name="Google Shape;2183;p52"/>
            <p:cNvSpPr/>
            <p:nvPr/>
          </p:nvSpPr>
          <p:spPr>
            <a:xfrm>
              <a:off x="1866900" y="4054475"/>
              <a:ext cx="355600" cy="360363"/>
            </a:xfrm>
            <a:custGeom>
              <a:rect b="b" l="l" r="r" t="t"/>
              <a:pathLst>
                <a:path extrusionOk="0" h="227" w="224">
                  <a:moveTo>
                    <a:pt x="54" y="215"/>
                  </a:moveTo>
                  <a:lnTo>
                    <a:pt x="62" y="223"/>
                  </a:lnTo>
                  <a:lnTo>
                    <a:pt x="77" y="227"/>
                  </a:lnTo>
                  <a:lnTo>
                    <a:pt x="93" y="223"/>
                  </a:lnTo>
                  <a:lnTo>
                    <a:pt x="104" y="215"/>
                  </a:lnTo>
                  <a:lnTo>
                    <a:pt x="220" y="50"/>
                  </a:lnTo>
                  <a:lnTo>
                    <a:pt x="224" y="38"/>
                  </a:lnTo>
                  <a:lnTo>
                    <a:pt x="224" y="27"/>
                  </a:lnTo>
                  <a:lnTo>
                    <a:pt x="220" y="15"/>
                  </a:lnTo>
                  <a:lnTo>
                    <a:pt x="212" y="8"/>
                  </a:lnTo>
                  <a:lnTo>
                    <a:pt x="201" y="0"/>
                  </a:lnTo>
                  <a:lnTo>
                    <a:pt x="189" y="0"/>
                  </a:lnTo>
                  <a:lnTo>
                    <a:pt x="177" y="4"/>
                  </a:lnTo>
                  <a:lnTo>
                    <a:pt x="170" y="15"/>
                  </a:lnTo>
                  <a:lnTo>
                    <a:pt x="77" y="142"/>
                  </a:lnTo>
                  <a:lnTo>
                    <a:pt x="54" y="111"/>
                  </a:lnTo>
                  <a:lnTo>
                    <a:pt x="46" y="104"/>
                  </a:lnTo>
                  <a:lnTo>
                    <a:pt x="35" y="100"/>
                  </a:lnTo>
                  <a:lnTo>
                    <a:pt x="23" y="100"/>
                  </a:lnTo>
                  <a:lnTo>
                    <a:pt x="12" y="104"/>
                  </a:lnTo>
                  <a:lnTo>
                    <a:pt x="4" y="115"/>
                  </a:lnTo>
                  <a:lnTo>
                    <a:pt x="0" y="127"/>
                  </a:lnTo>
                  <a:lnTo>
                    <a:pt x="0" y="138"/>
                  </a:lnTo>
                  <a:lnTo>
                    <a:pt x="4" y="146"/>
                  </a:lnTo>
                  <a:lnTo>
                    <a:pt x="54" y="215"/>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4" name="Google Shape;2184;p52"/>
            <p:cNvSpPr/>
            <p:nvPr/>
          </p:nvSpPr>
          <p:spPr>
            <a:xfrm>
              <a:off x="1866900" y="4475163"/>
              <a:ext cx="355600" cy="354013"/>
            </a:xfrm>
            <a:custGeom>
              <a:rect b="b" l="l" r="r" t="t"/>
              <a:pathLst>
                <a:path extrusionOk="0" h="223" w="224">
                  <a:moveTo>
                    <a:pt x="54" y="212"/>
                  </a:moveTo>
                  <a:lnTo>
                    <a:pt x="62" y="220"/>
                  </a:lnTo>
                  <a:lnTo>
                    <a:pt x="77" y="223"/>
                  </a:lnTo>
                  <a:lnTo>
                    <a:pt x="93" y="220"/>
                  </a:lnTo>
                  <a:lnTo>
                    <a:pt x="104" y="212"/>
                  </a:lnTo>
                  <a:lnTo>
                    <a:pt x="220" y="46"/>
                  </a:lnTo>
                  <a:lnTo>
                    <a:pt x="224" y="35"/>
                  </a:lnTo>
                  <a:lnTo>
                    <a:pt x="224" y="23"/>
                  </a:lnTo>
                  <a:lnTo>
                    <a:pt x="220" y="12"/>
                  </a:lnTo>
                  <a:lnTo>
                    <a:pt x="212" y="4"/>
                  </a:lnTo>
                  <a:lnTo>
                    <a:pt x="201" y="0"/>
                  </a:lnTo>
                  <a:lnTo>
                    <a:pt x="189" y="0"/>
                  </a:lnTo>
                  <a:lnTo>
                    <a:pt x="177" y="4"/>
                  </a:lnTo>
                  <a:lnTo>
                    <a:pt x="170" y="12"/>
                  </a:lnTo>
                  <a:lnTo>
                    <a:pt x="77" y="139"/>
                  </a:lnTo>
                  <a:lnTo>
                    <a:pt x="54" y="108"/>
                  </a:lnTo>
                  <a:lnTo>
                    <a:pt x="46" y="100"/>
                  </a:lnTo>
                  <a:lnTo>
                    <a:pt x="35" y="96"/>
                  </a:lnTo>
                  <a:lnTo>
                    <a:pt x="23" y="96"/>
                  </a:lnTo>
                  <a:lnTo>
                    <a:pt x="12" y="104"/>
                  </a:lnTo>
                  <a:lnTo>
                    <a:pt x="4" y="112"/>
                  </a:lnTo>
                  <a:lnTo>
                    <a:pt x="0" y="123"/>
                  </a:lnTo>
                  <a:lnTo>
                    <a:pt x="0" y="135"/>
                  </a:lnTo>
                  <a:lnTo>
                    <a:pt x="4" y="146"/>
                  </a:lnTo>
                  <a:lnTo>
                    <a:pt x="54" y="21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5" name="Google Shape;2185;p52"/>
            <p:cNvSpPr/>
            <p:nvPr/>
          </p:nvSpPr>
          <p:spPr>
            <a:xfrm>
              <a:off x="1866900" y="4891088"/>
              <a:ext cx="355600" cy="354013"/>
            </a:xfrm>
            <a:custGeom>
              <a:rect b="b" l="l" r="r" t="t"/>
              <a:pathLst>
                <a:path extrusionOk="0" h="223" w="224">
                  <a:moveTo>
                    <a:pt x="54" y="211"/>
                  </a:moveTo>
                  <a:lnTo>
                    <a:pt x="62" y="223"/>
                  </a:lnTo>
                  <a:lnTo>
                    <a:pt x="77" y="223"/>
                  </a:lnTo>
                  <a:lnTo>
                    <a:pt x="93" y="223"/>
                  </a:lnTo>
                  <a:lnTo>
                    <a:pt x="104" y="211"/>
                  </a:lnTo>
                  <a:lnTo>
                    <a:pt x="220" y="46"/>
                  </a:lnTo>
                  <a:lnTo>
                    <a:pt x="224" y="38"/>
                  </a:lnTo>
                  <a:lnTo>
                    <a:pt x="224" y="23"/>
                  </a:lnTo>
                  <a:lnTo>
                    <a:pt x="220" y="15"/>
                  </a:lnTo>
                  <a:lnTo>
                    <a:pt x="212" y="4"/>
                  </a:lnTo>
                  <a:lnTo>
                    <a:pt x="201" y="0"/>
                  </a:lnTo>
                  <a:lnTo>
                    <a:pt x="189" y="0"/>
                  </a:lnTo>
                  <a:lnTo>
                    <a:pt x="177" y="4"/>
                  </a:lnTo>
                  <a:lnTo>
                    <a:pt x="170" y="11"/>
                  </a:lnTo>
                  <a:lnTo>
                    <a:pt x="77" y="142"/>
                  </a:lnTo>
                  <a:lnTo>
                    <a:pt x="54" y="111"/>
                  </a:lnTo>
                  <a:lnTo>
                    <a:pt x="46" y="104"/>
                  </a:lnTo>
                  <a:lnTo>
                    <a:pt x="35" y="96"/>
                  </a:lnTo>
                  <a:lnTo>
                    <a:pt x="23" y="100"/>
                  </a:lnTo>
                  <a:lnTo>
                    <a:pt x="12" y="104"/>
                  </a:lnTo>
                  <a:lnTo>
                    <a:pt x="4" y="111"/>
                  </a:lnTo>
                  <a:lnTo>
                    <a:pt x="0" y="123"/>
                  </a:lnTo>
                  <a:lnTo>
                    <a:pt x="0" y="134"/>
                  </a:lnTo>
                  <a:lnTo>
                    <a:pt x="4" y="146"/>
                  </a:lnTo>
                  <a:lnTo>
                    <a:pt x="54" y="21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6" name="Google Shape;2186;p52"/>
            <p:cNvSpPr/>
            <p:nvPr/>
          </p:nvSpPr>
          <p:spPr>
            <a:xfrm>
              <a:off x="1866900" y="5305425"/>
              <a:ext cx="355600" cy="360363"/>
            </a:xfrm>
            <a:custGeom>
              <a:rect b="b" l="l" r="r" t="t"/>
              <a:pathLst>
                <a:path extrusionOk="0" h="227" w="224">
                  <a:moveTo>
                    <a:pt x="54" y="212"/>
                  </a:moveTo>
                  <a:lnTo>
                    <a:pt x="62" y="224"/>
                  </a:lnTo>
                  <a:lnTo>
                    <a:pt x="77" y="227"/>
                  </a:lnTo>
                  <a:lnTo>
                    <a:pt x="93" y="224"/>
                  </a:lnTo>
                  <a:lnTo>
                    <a:pt x="104" y="212"/>
                  </a:lnTo>
                  <a:lnTo>
                    <a:pt x="220" y="50"/>
                  </a:lnTo>
                  <a:lnTo>
                    <a:pt x="224" y="39"/>
                  </a:lnTo>
                  <a:lnTo>
                    <a:pt x="224" y="27"/>
                  </a:lnTo>
                  <a:lnTo>
                    <a:pt x="220" y="16"/>
                  </a:lnTo>
                  <a:lnTo>
                    <a:pt x="212" y="8"/>
                  </a:lnTo>
                  <a:lnTo>
                    <a:pt x="201" y="0"/>
                  </a:lnTo>
                  <a:lnTo>
                    <a:pt x="189" y="0"/>
                  </a:lnTo>
                  <a:lnTo>
                    <a:pt x="177" y="4"/>
                  </a:lnTo>
                  <a:lnTo>
                    <a:pt x="170" y="12"/>
                  </a:lnTo>
                  <a:lnTo>
                    <a:pt x="77" y="143"/>
                  </a:lnTo>
                  <a:lnTo>
                    <a:pt x="54" y="112"/>
                  </a:lnTo>
                  <a:lnTo>
                    <a:pt x="46" y="104"/>
                  </a:lnTo>
                  <a:lnTo>
                    <a:pt x="35" y="100"/>
                  </a:lnTo>
                  <a:lnTo>
                    <a:pt x="23" y="100"/>
                  </a:lnTo>
                  <a:lnTo>
                    <a:pt x="12" y="104"/>
                  </a:lnTo>
                  <a:lnTo>
                    <a:pt x="4" y="112"/>
                  </a:lnTo>
                  <a:lnTo>
                    <a:pt x="0" y="124"/>
                  </a:lnTo>
                  <a:lnTo>
                    <a:pt x="0" y="135"/>
                  </a:lnTo>
                  <a:lnTo>
                    <a:pt x="4" y="147"/>
                  </a:lnTo>
                  <a:lnTo>
                    <a:pt x="54" y="212"/>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187" name="Google Shape;2187;p52"/>
          <p:cNvSpPr txBox="1"/>
          <p:nvPr/>
        </p:nvSpPr>
        <p:spPr>
          <a:xfrm>
            <a:off x="686467" y="2548642"/>
            <a:ext cx="3584032" cy="163121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luces y climatización encendidas tras la salida</a:t>
            </a:r>
            <a:endParaRPr/>
          </a:p>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Artículos de aseo parcialmente usados y desechados</a:t>
            </a:r>
            <a:endParaRPr/>
          </a:p>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cambio innecesario de ropa de cama</a:t>
            </a:r>
            <a:endParaRPr/>
          </a:p>
          <a:p>
            <a:pPr indent="-285750" lvl="0" marL="285750" marR="0" rtl="0" algn="l">
              <a:lnSpc>
                <a:spcPct val="108888"/>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pasos de limpieza duplicados</a:t>
            </a:r>
            <a:endParaRPr/>
          </a:p>
        </p:txBody>
      </p:sp>
      <p:sp>
        <p:nvSpPr>
          <p:cNvPr id="2188" name="Google Shape;2188;p52"/>
          <p:cNvSpPr txBox="1"/>
          <p:nvPr/>
        </p:nvSpPr>
        <p:spPr>
          <a:xfrm>
            <a:off x="686467" y="5127575"/>
            <a:ext cx="3660790" cy="111825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8888"/>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menor consumo de energía</a:t>
            </a:r>
            <a:endParaRPr/>
          </a:p>
          <a:p>
            <a:pPr indent="-285750" lvl="0" marL="285750" marR="0" rtl="0" algn="l">
              <a:lnSpc>
                <a:spcPct val="108888"/>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menor desperdicio de productos de cortesía</a:t>
            </a:r>
            <a:endParaRPr/>
          </a:p>
          <a:p>
            <a:pPr indent="-285750" lvl="0" marL="285750" marR="0" rtl="0" algn="l">
              <a:lnSpc>
                <a:spcPct val="108888"/>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estándares de las habitaciones más uniformes</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2189" name="Google Shape;2189;p52"/>
          <p:cNvSpPr txBox="1"/>
          <p:nvPr/>
        </p:nvSpPr>
        <p:spPr>
          <a:xfrm>
            <a:off x="8342543" y="3085487"/>
            <a:ext cx="3531900" cy="40581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8888"/>
              </a:lnSpc>
              <a:spcBef>
                <a:spcPts val="0"/>
              </a:spcBef>
              <a:spcAft>
                <a:spcPts val="0"/>
              </a:spcAft>
              <a:buClr>
                <a:srgbClr val="0289AE"/>
              </a:buClr>
              <a:buSzPts val="1700"/>
              <a:buFont typeface="Calibri"/>
              <a:buChar char="•"/>
            </a:pPr>
            <a:r>
              <a:rPr lang="en-US" sz="1700">
                <a:solidFill>
                  <a:srgbClr val="262626"/>
                </a:solidFill>
                <a:latin typeface="Calibri"/>
                <a:ea typeface="Calibri"/>
                <a:cs typeface="Calibri"/>
                <a:sym typeface="Calibri"/>
              </a:rPr>
              <a:t>comprobación al entrar de luces, ventanas y termostato</a:t>
            </a:r>
            <a:endParaRPr sz="1300"/>
          </a:p>
          <a:p>
            <a:pPr indent="-279400" lvl="0" marL="285750" marR="0" rtl="0" algn="l">
              <a:lnSpc>
                <a:spcPct val="108888"/>
              </a:lnSpc>
              <a:spcBef>
                <a:spcPts val="0"/>
              </a:spcBef>
              <a:spcAft>
                <a:spcPts val="0"/>
              </a:spcAft>
              <a:buClr>
                <a:srgbClr val="0289AE"/>
              </a:buClr>
              <a:buSzPts val="1700"/>
              <a:buFont typeface="Calibri"/>
              <a:buChar char="•"/>
            </a:pPr>
            <a:r>
              <a:rPr lang="en-US" sz="1700">
                <a:solidFill>
                  <a:srgbClr val="262626"/>
                </a:solidFill>
                <a:latin typeface="Calibri"/>
                <a:ea typeface="Calibri"/>
                <a:cs typeface="Calibri"/>
                <a:sym typeface="Calibri"/>
              </a:rPr>
              <a:t>sistema de reposición o suministro a granel de productos de aseo</a:t>
            </a:r>
            <a:endParaRPr sz="1300"/>
          </a:p>
          <a:p>
            <a:pPr indent="-279400" lvl="0" marL="285750" marR="0" rtl="0" algn="l">
              <a:lnSpc>
                <a:spcPct val="108888"/>
              </a:lnSpc>
              <a:spcBef>
                <a:spcPts val="0"/>
              </a:spcBef>
              <a:spcAft>
                <a:spcPts val="0"/>
              </a:spcAft>
              <a:buClr>
                <a:srgbClr val="0289AE"/>
              </a:buClr>
              <a:buSzPts val="1700"/>
              <a:buFont typeface="Calibri"/>
              <a:buChar char="•"/>
            </a:pPr>
            <a:r>
              <a:rPr lang="en-US" sz="1700">
                <a:solidFill>
                  <a:srgbClr val="262626"/>
                </a:solidFill>
                <a:latin typeface="Calibri"/>
                <a:ea typeface="Calibri"/>
                <a:cs typeface="Calibri"/>
                <a:sym typeface="Calibri"/>
              </a:rPr>
              <a:t>sustitución de la ropa de cama según la política</a:t>
            </a:r>
            <a:endParaRPr sz="1300"/>
          </a:p>
          <a:p>
            <a:pPr indent="-279400" lvl="0" marL="285750" marR="0" rtl="0" algn="l">
              <a:lnSpc>
                <a:spcPct val="108888"/>
              </a:lnSpc>
              <a:spcBef>
                <a:spcPts val="0"/>
              </a:spcBef>
              <a:spcAft>
                <a:spcPts val="0"/>
              </a:spcAft>
              <a:buClr>
                <a:srgbClr val="0289AE"/>
              </a:buClr>
              <a:buSzPts val="1700"/>
              <a:buFont typeface="Calibri"/>
              <a:buChar char="•"/>
            </a:pPr>
            <a:r>
              <a:rPr lang="en-US" sz="1700">
                <a:solidFill>
                  <a:srgbClr val="262626"/>
                </a:solidFill>
                <a:latin typeface="Calibri"/>
                <a:ea typeface="Calibri"/>
                <a:cs typeface="Calibri"/>
                <a:sym typeface="Calibri"/>
              </a:rPr>
              <a:t>Configuración estandarizada de los carros para reducir los desplazamientos innecesarios</a:t>
            </a:r>
            <a:endParaRPr sz="1300"/>
          </a:p>
          <a:p>
            <a:pPr indent="-279400" lvl="0" marL="285750" marR="0" rtl="0" algn="l">
              <a:lnSpc>
                <a:spcPct val="108888"/>
              </a:lnSpc>
              <a:spcBef>
                <a:spcPts val="0"/>
              </a:spcBef>
              <a:spcAft>
                <a:spcPts val="0"/>
              </a:spcAft>
              <a:buClr>
                <a:srgbClr val="0289AE"/>
              </a:buClr>
              <a:buSzPts val="1700"/>
              <a:buFont typeface="Calibri"/>
              <a:buChar char="•"/>
            </a:pPr>
            <a:r>
              <a:rPr lang="en-US" sz="1700">
                <a:solidFill>
                  <a:srgbClr val="262626"/>
                </a:solidFill>
                <a:latin typeface="Calibri"/>
                <a:ea typeface="Calibri"/>
                <a:cs typeface="Calibri"/>
                <a:sym typeface="Calibri"/>
              </a:rPr>
              <a:t>Revisión final de la habitación para comprobar la separación de residuos y el cumplimiento de las normas de cierre</a:t>
            </a:r>
            <a:endParaRPr sz="1300"/>
          </a:p>
          <a:p>
            <a:pPr indent="-171450" lvl="0" marL="285750" marR="0" rtl="0" algn="l">
              <a:lnSpc>
                <a:spcPct val="108888"/>
              </a:lnSpc>
              <a:spcBef>
                <a:spcPts val="0"/>
              </a:spcBef>
              <a:spcAft>
                <a:spcPts val="0"/>
              </a:spcAft>
              <a:buClr>
                <a:srgbClr val="0289AE"/>
              </a:buClr>
              <a:buSzPts val="1800"/>
              <a:buFont typeface="Arial"/>
              <a:buNone/>
            </a:pPr>
            <a:r>
              <a:t/>
            </a:r>
            <a:endParaRPr sz="1700">
              <a:solidFill>
                <a:srgbClr val="262626"/>
              </a:solidFill>
              <a:latin typeface="Calibri"/>
              <a:ea typeface="Calibri"/>
              <a:cs typeface="Calibri"/>
              <a:sym typeface="Calibri"/>
            </a:endParaRPr>
          </a:p>
        </p:txBody>
      </p:sp>
      <p:cxnSp>
        <p:nvCxnSpPr>
          <p:cNvPr id="2190" name="Google Shape;2190;p52"/>
          <p:cNvCxnSpPr/>
          <p:nvPr/>
        </p:nvCxnSpPr>
        <p:spPr>
          <a:xfrm>
            <a:off x="8202339" y="2975538"/>
            <a:ext cx="3429567" cy="0"/>
          </a:xfrm>
          <a:prstGeom prst="straightConnector1">
            <a:avLst/>
          </a:prstGeom>
          <a:noFill/>
          <a:ln cap="flat" cmpd="sng" w="25400">
            <a:solidFill>
              <a:srgbClr val="0289AE"/>
            </a:solidFill>
            <a:prstDash val="dot"/>
            <a:miter lim="8000"/>
            <a:headEnd len="sm" w="sm" type="none"/>
            <a:tailEnd len="sm" w="sm" type="none"/>
          </a:ln>
        </p:spPr>
      </p:cxnSp>
      <p:sp>
        <p:nvSpPr>
          <p:cNvPr id="2191" name="Google Shape;2191;p52"/>
          <p:cNvSpPr/>
          <p:nvPr/>
        </p:nvSpPr>
        <p:spPr>
          <a:xfrm>
            <a:off x="8458215" y="2464069"/>
            <a:ext cx="3300697"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Rutina rediseñada</a:t>
            </a:r>
            <a:endParaRPr/>
          </a:p>
          <a:p>
            <a:pPr indent="0" lvl="0" marL="0" marR="0" rtl="0" algn="l">
              <a:spcBef>
                <a:spcPts val="0"/>
              </a:spcBef>
              <a:spcAft>
                <a:spcPts val="0"/>
              </a:spcAft>
              <a:buNone/>
            </a:pPr>
            <a:r>
              <a:t/>
            </a:r>
            <a:endParaRPr b="1" sz="2400">
              <a:solidFill>
                <a:srgbClr val="0289AE"/>
              </a:solidFill>
              <a:latin typeface="Calibri"/>
              <a:ea typeface="Calibri"/>
              <a:cs typeface="Calibri"/>
              <a:sym typeface="Calibri"/>
            </a:endParaRPr>
          </a:p>
        </p:txBody>
      </p:sp>
      <p:cxnSp>
        <p:nvCxnSpPr>
          <p:cNvPr id="2192" name="Google Shape;2192;p52"/>
          <p:cNvCxnSpPr/>
          <p:nvPr/>
        </p:nvCxnSpPr>
        <p:spPr>
          <a:xfrm>
            <a:off x="383284" y="4994767"/>
            <a:ext cx="3537051" cy="0"/>
          </a:xfrm>
          <a:prstGeom prst="straightConnector1">
            <a:avLst/>
          </a:prstGeom>
          <a:noFill/>
          <a:ln cap="flat" cmpd="sng" w="25400">
            <a:solidFill>
              <a:srgbClr val="62A844"/>
            </a:solidFill>
            <a:prstDash val="dot"/>
            <a:miter lim="8000"/>
            <a:headEnd len="sm" w="sm" type="none"/>
            <a:tailEnd len="sm" w="sm" type="none"/>
          </a:ln>
        </p:spPr>
      </p:cxnSp>
      <p:sp>
        <p:nvSpPr>
          <p:cNvPr id="2193" name="Google Shape;2193;p52"/>
          <p:cNvSpPr/>
          <p:nvPr/>
        </p:nvSpPr>
        <p:spPr>
          <a:xfrm>
            <a:off x="686466" y="4599004"/>
            <a:ext cx="2917965"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Beneficios esperados</a:t>
            </a:r>
            <a:endParaRPr/>
          </a:p>
          <a:p>
            <a:pPr indent="0" lvl="0" marL="0" marR="0" rtl="0" algn="l">
              <a:spcBef>
                <a:spcPts val="0"/>
              </a:spcBef>
              <a:spcAft>
                <a:spcPts val="0"/>
              </a:spcAft>
              <a:buNone/>
            </a:pPr>
            <a:r>
              <a:t/>
            </a:r>
            <a:endParaRPr b="1" sz="2400">
              <a:solidFill>
                <a:srgbClr val="62A844"/>
              </a:solidFill>
              <a:latin typeface="Calibri"/>
              <a:ea typeface="Calibri"/>
              <a:cs typeface="Calibri"/>
              <a:sym typeface="Calibri"/>
            </a:endParaRPr>
          </a:p>
        </p:txBody>
      </p:sp>
      <p:sp>
        <p:nvSpPr>
          <p:cNvPr id="2194" name="Google Shape;2194;p52"/>
          <p:cNvSpPr/>
          <p:nvPr/>
        </p:nvSpPr>
        <p:spPr>
          <a:xfrm>
            <a:off x="686467" y="1989670"/>
            <a:ext cx="2951616"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400">
                <a:solidFill>
                  <a:srgbClr val="EABB22"/>
                </a:solidFill>
                <a:latin typeface="Calibri"/>
                <a:ea typeface="Calibri"/>
                <a:cs typeface="Calibri"/>
                <a:sym typeface="Calibri"/>
              </a:rPr>
              <a:t>Problemas actuales</a:t>
            </a:r>
            <a:endParaRPr/>
          </a:p>
        </p:txBody>
      </p:sp>
      <p:sp>
        <p:nvSpPr>
          <p:cNvPr id="2195" name="Google Shape;2195;p52"/>
          <p:cNvSpPr/>
          <p:nvPr/>
        </p:nvSpPr>
        <p:spPr>
          <a:xfrm>
            <a:off x="7258667" y="2943733"/>
            <a:ext cx="752359" cy="752359"/>
          </a:xfrm>
          <a:prstGeom prst="ellipse">
            <a:avLst/>
          </a:prstGeom>
          <a:solidFill>
            <a:schemeClr val="accen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6" name="Google Shape;2196;p52"/>
          <p:cNvSpPr/>
          <p:nvPr/>
        </p:nvSpPr>
        <p:spPr>
          <a:xfrm>
            <a:off x="7258667" y="2943733"/>
            <a:ext cx="752359" cy="752359"/>
          </a:xfrm>
          <a:prstGeom prst="ellipse">
            <a:avLst/>
          </a:prstGeom>
          <a:solidFill>
            <a:schemeClr val="lt1"/>
          </a:solidFill>
          <a:ln cap="flat" cmpd="sng" w="12700">
            <a:solidFill>
              <a:schemeClr val="lt1"/>
            </a:solidFill>
            <a:prstDash val="solid"/>
            <a:miter lim="8000"/>
            <a:headEnd len="sm" w="sm" type="none"/>
            <a:tailEnd len="sm" w="sm" type="none"/>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97" name="Google Shape;2197;p52"/>
          <p:cNvPicPr preferRelativeResize="0"/>
          <p:nvPr/>
        </p:nvPicPr>
        <p:blipFill>
          <a:blip r:embed="rId3">
            <a:alphaModFix/>
          </a:blip>
          <a:stretch>
            <a:fillRect/>
          </a:stretch>
        </p:blipFill>
        <p:spPr>
          <a:xfrm>
            <a:off x="4056299" y="4542824"/>
            <a:ext cx="600200" cy="600200"/>
          </a:xfrm>
          <a:prstGeom prst="rect">
            <a:avLst/>
          </a:prstGeom>
          <a:noFill/>
          <a:ln>
            <a:noFill/>
          </a:ln>
        </p:spPr>
      </p:pic>
      <p:pic>
        <p:nvPicPr>
          <p:cNvPr id="2198" name="Google Shape;2198;p52"/>
          <p:cNvPicPr preferRelativeResize="0"/>
          <p:nvPr/>
        </p:nvPicPr>
        <p:blipFill>
          <a:blip r:embed="rId4">
            <a:alphaModFix/>
          </a:blip>
          <a:stretch>
            <a:fillRect/>
          </a:stretch>
        </p:blipFill>
        <p:spPr>
          <a:xfrm>
            <a:off x="7340550" y="3019813"/>
            <a:ext cx="600200" cy="6002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2" name="Shape 2202"/>
        <p:cNvGrpSpPr/>
        <p:nvPr/>
      </p:nvGrpSpPr>
      <p:grpSpPr>
        <a:xfrm>
          <a:off x="0" y="0"/>
          <a:ext cx="0" cy="0"/>
          <a:chOff x="0" y="0"/>
          <a:chExt cx="0" cy="0"/>
        </a:xfrm>
      </p:grpSpPr>
      <p:sp>
        <p:nvSpPr>
          <p:cNvPr id="2203" name="Google Shape;2203;p53"/>
          <p:cNvSpPr txBox="1"/>
          <p:nvPr/>
        </p:nvSpPr>
        <p:spPr>
          <a:xfrm>
            <a:off x="567178" y="525832"/>
            <a:ext cx="11243822"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03. Elaboración de un análisis empresarial y medioambiental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204" name="Google Shape;2204;p53"/>
          <p:cNvCxnSpPr/>
          <p:nvPr/>
        </p:nvCxnSpPr>
        <p:spPr>
          <a:xfrm>
            <a:off x="0" y="1181006"/>
            <a:ext cx="9426388" cy="0"/>
          </a:xfrm>
          <a:prstGeom prst="straightConnector1">
            <a:avLst/>
          </a:prstGeom>
          <a:noFill/>
          <a:ln cap="flat" cmpd="sng" w="34925">
            <a:solidFill>
              <a:srgbClr val="62A844"/>
            </a:solidFill>
            <a:prstDash val="dot"/>
            <a:miter lim="8000"/>
            <a:headEnd len="sm" w="sm" type="none"/>
            <a:tailEnd len="sm" w="sm" type="none"/>
          </a:ln>
        </p:spPr>
      </p:cxnSp>
      <p:grpSp>
        <p:nvGrpSpPr>
          <p:cNvPr id="2205" name="Google Shape;2205;p53"/>
          <p:cNvGrpSpPr/>
          <p:nvPr/>
        </p:nvGrpSpPr>
        <p:grpSpPr>
          <a:xfrm>
            <a:off x="567177" y="3017553"/>
            <a:ext cx="10178582" cy="1788312"/>
            <a:chOff x="387818" y="2217632"/>
            <a:chExt cx="8368364" cy="1398911"/>
          </a:xfrm>
        </p:grpSpPr>
        <p:sp>
          <p:nvSpPr>
            <p:cNvPr id="2206" name="Google Shape;2206;p53"/>
            <p:cNvSpPr/>
            <p:nvPr/>
          </p:nvSpPr>
          <p:spPr>
            <a:xfrm rot="5400000">
              <a:off x="387818"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07" name="Google Shape;2207;p53"/>
            <p:cNvSpPr/>
            <p:nvPr/>
          </p:nvSpPr>
          <p:spPr>
            <a:xfrm rot="-5400000">
              <a:off x="1786730"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08" name="Google Shape;2208;p53"/>
            <p:cNvSpPr/>
            <p:nvPr/>
          </p:nvSpPr>
          <p:spPr>
            <a:xfrm flipH="1" rot="5400000">
              <a:off x="1786731"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09" name="Google Shape;2209;p53"/>
            <p:cNvSpPr/>
            <p:nvPr/>
          </p:nvSpPr>
          <p:spPr>
            <a:xfrm flipH="1" rot="-5400000">
              <a:off x="3185643"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0" name="Google Shape;2210;p53"/>
            <p:cNvSpPr/>
            <p:nvPr/>
          </p:nvSpPr>
          <p:spPr>
            <a:xfrm rot="5400000">
              <a:off x="3174164"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1" name="Google Shape;2211;p53"/>
            <p:cNvSpPr/>
            <p:nvPr/>
          </p:nvSpPr>
          <p:spPr>
            <a:xfrm rot="-5400000">
              <a:off x="4573076"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2" name="Google Shape;2212;p53"/>
            <p:cNvSpPr/>
            <p:nvPr/>
          </p:nvSpPr>
          <p:spPr>
            <a:xfrm flipH="1" rot="-5400000">
              <a:off x="392123"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3" name="Google Shape;2213;p53"/>
            <p:cNvSpPr/>
            <p:nvPr/>
          </p:nvSpPr>
          <p:spPr>
            <a:xfrm flipH="1" rot="5400000">
              <a:off x="4564468"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4" name="Google Shape;2214;p53"/>
            <p:cNvSpPr/>
            <p:nvPr/>
          </p:nvSpPr>
          <p:spPr>
            <a:xfrm flipH="1" rot="-5400000">
              <a:off x="5969836"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5" name="Google Shape;2215;p53"/>
            <p:cNvSpPr/>
            <p:nvPr/>
          </p:nvSpPr>
          <p:spPr>
            <a:xfrm rot="5400000">
              <a:off x="5958358"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6" name="Google Shape;2216;p53"/>
            <p:cNvSpPr/>
            <p:nvPr/>
          </p:nvSpPr>
          <p:spPr>
            <a:xfrm rot="-5400000">
              <a:off x="7357270"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7" name="Google Shape;2217;p53"/>
            <p:cNvSpPr/>
            <p:nvPr/>
          </p:nvSpPr>
          <p:spPr>
            <a:xfrm flipH="1" rot="5400000">
              <a:off x="7324988" y="2217631"/>
              <a:ext cx="1398911" cy="1398912"/>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18" name="Google Shape;2218;p53"/>
            <p:cNvSpPr/>
            <p:nvPr/>
          </p:nvSpPr>
          <p:spPr>
            <a:xfrm>
              <a:off x="526637" y="2355280"/>
              <a:ext cx="1123618" cy="1123614"/>
            </a:xfrm>
            <a:prstGeom prst="ellipse">
              <a:avLst/>
            </a:prstGeom>
            <a:solidFill>
              <a:srgbClr val="0289AE"/>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nvGrpSpPr>
            <p:cNvPr id="2219" name="Google Shape;2219;p53"/>
            <p:cNvGrpSpPr/>
            <p:nvPr/>
          </p:nvGrpSpPr>
          <p:grpSpPr>
            <a:xfrm>
              <a:off x="1916221" y="2355280"/>
              <a:ext cx="1129884" cy="1123614"/>
              <a:chOff x="932116" y="1340592"/>
              <a:chExt cx="403343" cy="401106"/>
            </a:xfrm>
          </p:grpSpPr>
          <p:sp>
            <p:nvSpPr>
              <p:cNvPr id="2220" name="Google Shape;2220;p53"/>
              <p:cNvSpPr/>
              <p:nvPr/>
            </p:nvSpPr>
            <p:spPr>
              <a:xfrm>
                <a:off x="932116" y="1340592"/>
                <a:ext cx="401106" cy="401106"/>
              </a:xfrm>
              <a:prstGeom prst="ellipse">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2221" name="Google Shape;2221;p53"/>
              <p:cNvSpPr/>
              <p:nvPr/>
            </p:nvSpPr>
            <p:spPr>
              <a:xfrm rot="10800000">
                <a:off x="934353" y="1340592"/>
                <a:ext cx="401106" cy="401106"/>
              </a:xfrm>
              <a:prstGeom prst="donut">
                <a:avLst>
                  <a:gd fmla="val 9078" name="adj"/>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sp>
          <p:nvSpPr>
            <p:cNvPr id="2222" name="Google Shape;2222;p53"/>
            <p:cNvSpPr/>
            <p:nvPr/>
          </p:nvSpPr>
          <p:spPr>
            <a:xfrm>
              <a:off x="3310111" y="2355280"/>
              <a:ext cx="1123618" cy="1123614"/>
            </a:xfrm>
            <a:prstGeom prst="ellipse">
              <a:avLst/>
            </a:prstGeom>
            <a:solidFill>
              <a:srgbClr val="62A844"/>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2223" name="Google Shape;2223;p53"/>
            <p:cNvSpPr/>
            <p:nvPr/>
          </p:nvSpPr>
          <p:spPr>
            <a:xfrm>
              <a:off x="4704001" y="2355280"/>
              <a:ext cx="1123618" cy="1123614"/>
            </a:xfrm>
            <a:prstGeom prst="ellipse">
              <a:avLst/>
            </a:prstGeom>
            <a:solidFill>
              <a:srgbClr val="3D8241"/>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2224" name="Google Shape;2224;p53"/>
            <p:cNvSpPr/>
            <p:nvPr/>
          </p:nvSpPr>
          <p:spPr>
            <a:xfrm>
              <a:off x="6097891" y="2355280"/>
              <a:ext cx="1123618" cy="1123614"/>
            </a:xfrm>
            <a:prstGeom prst="ellipse">
              <a:avLst/>
            </a:prstGeom>
            <a:solidFill>
              <a:srgbClr val="EABB22"/>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2225" name="Google Shape;2225;p53"/>
            <p:cNvSpPr/>
            <p:nvPr/>
          </p:nvSpPr>
          <p:spPr>
            <a:xfrm>
              <a:off x="7491783" y="2355280"/>
              <a:ext cx="1123618" cy="1123614"/>
            </a:xfrm>
            <a:prstGeom prst="ellipse">
              <a:avLst/>
            </a:prstGeom>
            <a:gradFill>
              <a:gsLst>
                <a:gs pos="0">
                  <a:schemeClr val="accent6"/>
                </a:gs>
                <a:gs pos="10000">
                  <a:schemeClr val="accent6"/>
                </a:gs>
                <a:gs pos="100000">
                  <a:srgbClr val="E2CF35"/>
                </a:gs>
              </a:gsLst>
              <a:lin ang="6600000" scaled="0"/>
            </a:gra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sp>
        <p:nvSpPr>
          <p:cNvPr id="2226" name="Google Shape;2226;p53"/>
          <p:cNvSpPr txBox="1"/>
          <p:nvPr/>
        </p:nvSpPr>
        <p:spPr>
          <a:xfrm>
            <a:off x="613441" y="1441215"/>
            <a:ext cx="964709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Una propuesta de sostenibilidad sólida explica tanto </a:t>
            </a:r>
            <a:r>
              <a:rPr b="1" lang="en-US" sz="2000">
                <a:solidFill>
                  <a:srgbClr val="262626"/>
                </a:solidFill>
                <a:latin typeface="Calibri"/>
                <a:ea typeface="Calibri"/>
                <a:cs typeface="Calibri"/>
                <a:sym typeface="Calibri"/>
              </a:rPr>
              <a:t>el impacto </a:t>
            </a:r>
            <a:r>
              <a:rPr lang="en-US" sz="2000">
                <a:solidFill>
                  <a:srgbClr val="262626"/>
                </a:solidFill>
                <a:latin typeface="Calibri"/>
                <a:ea typeface="Calibri"/>
                <a:cs typeface="Calibri"/>
                <a:sym typeface="Calibri"/>
              </a:rPr>
              <a:t>como </a:t>
            </a:r>
            <a:r>
              <a:rPr b="1" lang="en-US" sz="2000">
                <a:solidFill>
                  <a:srgbClr val="262626"/>
                </a:solidFill>
                <a:latin typeface="Calibri"/>
                <a:ea typeface="Calibri"/>
                <a:cs typeface="Calibri"/>
                <a:sym typeface="Calibri"/>
              </a:rPr>
              <a:t>la viabilidad</a:t>
            </a:r>
            <a:endParaRPr sz="2000">
              <a:solidFill>
                <a:srgbClr val="262626"/>
              </a:solidFill>
              <a:latin typeface="Calibri"/>
              <a:ea typeface="Calibri"/>
              <a:cs typeface="Calibri"/>
              <a:sym typeface="Calibri"/>
            </a:endParaRPr>
          </a:p>
        </p:txBody>
      </p:sp>
      <p:cxnSp>
        <p:nvCxnSpPr>
          <p:cNvPr id="2227" name="Google Shape;2227;p53"/>
          <p:cNvCxnSpPr/>
          <p:nvPr/>
        </p:nvCxnSpPr>
        <p:spPr>
          <a:xfrm rot="10800000">
            <a:off x="1452369" y="2625617"/>
            <a:ext cx="0" cy="534320"/>
          </a:xfrm>
          <a:prstGeom prst="straightConnector1">
            <a:avLst/>
          </a:prstGeom>
          <a:noFill/>
          <a:ln cap="flat" cmpd="sng" w="12700">
            <a:solidFill>
              <a:srgbClr val="262626"/>
            </a:solidFill>
            <a:prstDash val="dash"/>
            <a:miter lim="8000"/>
            <a:headEnd len="sm" w="sm" type="none"/>
            <a:tailEnd len="sm" w="sm" type="none"/>
          </a:ln>
        </p:spPr>
      </p:cxnSp>
      <p:sp>
        <p:nvSpPr>
          <p:cNvPr id="2228" name="Google Shape;2228;p53"/>
          <p:cNvSpPr/>
          <p:nvPr/>
        </p:nvSpPr>
        <p:spPr>
          <a:xfrm>
            <a:off x="742312" y="2358972"/>
            <a:ext cx="1428724" cy="208070"/>
          </a:xfrm>
          <a:prstGeom prst="rect">
            <a:avLst/>
          </a:prstGeom>
          <a:noFill/>
          <a:ln>
            <a:noFill/>
          </a:ln>
        </p:spPr>
        <p:txBody>
          <a:bodyPr anchorCtr="0" anchor="t" bIns="0" lIns="0" spcFirstLastPara="1" rIns="0" wrap="square" tIns="0">
            <a:sp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El problema</a:t>
            </a:r>
            <a:endParaRPr sz="1600">
              <a:solidFill>
                <a:srgbClr val="262626"/>
              </a:solidFill>
              <a:latin typeface="Calibri"/>
              <a:ea typeface="Calibri"/>
              <a:cs typeface="Calibri"/>
              <a:sym typeface="Calibri"/>
            </a:endParaRPr>
          </a:p>
        </p:txBody>
      </p:sp>
      <p:cxnSp>
        <p:nvCxnSpPr>
          <p:cNvPr id="2229" name="Google Shape;2229;p53"/>
          <p:cNvCxnSpPr/>
          <p:nvPr/>
        </p:nvCxnSpPr>
        <p:spPr>
          <a:xfrm rot="10800000">
            <a:off x="3081650" y="4629900"/>
            <a:ext cx="0" cy="534320"/>
          </a:xfrm>
          <a:prstGeom prst="straightConnector1">
            <a:avLst/>
          </a:prstGeom>
          <a:noFill/>
          <a:ln cap="flat" cmpd="sng" w="12700">
            <a:solidFill>
              <a:srgbClr val="262626"/>
            </a:solidFill>
            <a:prstDash val="dash"/>
            <a:miter lim="8000"/>
            <a:headEnd len="sm" w="sm" type="none"/>
            <a:tailEnd len="sm" w="sm" type="none"/>
          </a:ln>
        </p:spPr>
      </p:cxnSp>
      <p:sp>
        <p:nvSpPr>
          <p:cNvPr id="2230" name="Google Shape;2230;p53"/>
          <p:cNvSpPr/>
          <p:nvPr/>
        </p:nvSpPr>
        <p:spPr>
          <a:xfrm>
            <a:off x="2371593" y="5225713"/>
            <a:ext cx="1428724" cy="413255"/>
          </a:xfrm>
          <a:prstGeom prst="rect">
            <a:avLst/>
          </a:prstGeom>
          <a:noFill/>
          <a:ln>
            <a:noFill/>
          </a:ln>
        </p:spPr>
        <p:txBody>
          <a:bodyPr anchorCtr="0" anchor="t" bIns="0" lIns="0" spcFirstLastPara="1" rIns="0" wrap="square" tIns="0">
            <a:sp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El cambio propuesto</a:t>
            </a:r>
            <a:endParaRPr sz="1600">
              <a:solidFill>
                <a:srgbClr val="262626"/>
              </a:solidFill>
              <a:latin typeface="Calibri"/>
              <a:ea typeface="Calibri"/>
              <a:cs typeface="Calibri"/>
              <a:sym typeface="Calibri"/>
            </a:endParaRPr>
          </a:p>
        </p:txBody>
      </p:sp>
      <p:cxnSp>
        <p:nvCxnSpPr>
          <p:cNvPr id="2231" name="Google Shape;2231;p53"/>
          <p:cNvCxnSpPr/>
          <p:nvPr/>
        </p:nvCxnSpPr>
        <p:spPr>
          <a:xfrm rot="10800000">
            <a:off x="4843445" y="2630429"/>
            <a:ext cx="0" cy="534320"/>
          </a:xfrm>
          <a:prstGeom prst="straightConnector1">
            <a:avLst/>
          </a:prstGeom>
          <a:noFill/>
          <a:ln cap="flat" cmpd="sng" w="12700">
            <a:solidFill>
              <a:srgbClr val="262626"/>
            </a:solidFill>
            <a:prstDash val="dash"/>
            <a:miter lim="8000"/>
            <a:headEnd len="sm" w="sm" type="none"/>
            <a:tailEnd len="sm" w="sm" type="none"/>
          </a:ln>
        </p:spPr>
      </p:cxnSp>
      <p:sp>
        <p:nvSpPr>
          <p:cNvPr id="2232" name="Google Shape;2232;p53"/>
          <p:cNvSpPr/>
          <p:nvPr/>
        </p:nvSpPr>
        <p:spPr>
          <a:xfrm>
            <a:off x="3823301" y="2220701"/>
            <a:ext cx="2024203" cy="413255"/>
          </a:xfrm>
          <a:prstGeom prst="rect">
            <a:avLst/>
          </a:prstGeom>
          <a:noFill/>
          <a:ln>
            <a:noFill/>
          </a:ln>
        </p:spPr>
        <p:txBody>
          <a:bodyPr anchorCtr="0" anchor="t" bIns="0" lIns="0" spcFirstLastPara="1" rIns="0" wrap="square" tIns="0">
            <a:spAutoFit/>
          </a:bodyPr>
          <a:lstStyle/>
          <a:p>
            <a:pPr indent="0" lvl="0" marL="0" marR="0" rtl="0" algn="ctr">
              <a:lnSpc>
                <a:spcPct val="101250"/>
              </a:lnSpc>
              <a:spcBef>
                <a:spcPts val="0"/>
              </a:spcBef>
              <a:spcAft>
                <a:spcPts val="0"/>
              </a:spcAft>
              <a:buNone/>
            </a:pPr>
            <a:r>
              <a:rPr lang="en-US" sz="1600">
                <a:solidFill>
                  <a:srgbClr val="262626"/>
                </a:solidFill>
                <a:highlight>
                  <a:schemeClr val="lt1"/>
                </a:highlight>
                <a:latin typeface="Calibri"/>
                <a:ea typeface="Calibri"/>
                <a:cs typeface="Calibri"/>
                <a:sym typeface="Calibri"/>
              </a:rPr>
              <a:t>El beneficio medioambiental esperado</a:t>
            </a:r>
            <a:endParaRPr sz="1600">
              <a:solidFill>
                <a:srgbClr val="262626"/>
              </a:solidFill>
              <a:highlight>
                <a:schemeClr val="lt1"/>
              </a:highlight>
              <a:latin typeface="Calibri"/>
              <a:ea typeface="Calibri"/>
              <a:cs typeface="Calibri"/>
              <a:sym typeface="Calibri"/>
            </a:endParaRPr>
          </a:p>
        </p:txBody>
      </p:sp>
      <p:cxnSp>
        <p:nvCxnSpPr>
          <p:cNvPr id="2233" name="Google Shape;2233;p53"/>
          <p:cNvCxnSpPr/>
          <p:nvPr/>
        </p:nvCxnSpPr>
        <p:spPr>
          <a:xfrm rot="10800000">
            <a:off x="6521154" y="4629900"/>
            <a:ext cx="0" cy="534320"/>
          </a:xfrm>
          <a:prstGeom prst="straightConnector1">
            <a:avLst/>
          </a:prstGeom>
          <a:noFill/>
          <a:ln cap="flat" cmpd="sng" w="12700">
            <a:solidFill>
              <a:srgbClr val="262626"/>
            </a:solidFill>
            <a:prstDash val="dash"/>
            <a:miter lim="8000"/>
            <a:headEnd len="sm" w="sm" type="none"/>
            <a:tailEnd len="sm" w="sm" type="none"/>
          </a:ln>
        </p:spPr>
      </p:cxnSp>
      <p:sp>
        <p:nvSpPr>
          <p:cNvPr id="2234" name="Google Shape;2234;p53"/>
          <p:cNvSpPr/>
          <p:nvPr/>
        </p:nvSpPr>
        <p:spPr>
          <a:xfrm>
            <a:off x="5661175" y="5225713"/>
            <a:ext cx="1701335" cy="413255"/>
          </a:xfrm>
          <a:prstGeom prst="rect">
            <a:avLst/>
          </a:prstGeom>
          <a:noFill/>
          <a:ln>
            <a:noFill/>
          </a:ln>
        </p:spPr>
        <p:txBody>
          <a:bodyPr anchorCtr="0" anchor="t" bIns="0" lIns="0" spcFirstLastPara="1" rIns="0" wrap="square" tIns="0">
            <a:sp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El beneficio operativo esperado</a:t>
            </a:r>
            <a:endParaRPr sz="1600">
              <a:solidFill>
                <a:srgbClr val="262626"/>
              </a:solidFill>
              <a:latin typeface="Calibri"/>
              <a:ea typeface="Calibri"/>
              <a:cs typeface="Calibri"/>
              <a:sym typeface="Calibri"/>
            </a:endParaRPr>
          </a:p>
        </p:txBody>
      </p:sp>
      <p:cxnSp>
        <p:nvCxnSpPr>
          <p:cNvPr id="2235" name="Google Shape;2235;p53"/>
          <p:cNvCxnSpPr/>
          <p:nvPr/>
        </p:nvCxnSpPr>
        <p:spPr>
          <a:xfrm rot="10800000">
            <a:off x="8215184" y="2623238"/>
            <a:ext cx="0" cy="534320"/>
          </a:xfrm>
          <a:prstGeom prst="straightConnector1">
            <a:avLst/>
          </a:prstGeom>
          <a:noFill/>
          <a:ln cap="flat" cmpd="sng" w="12700">
            <a:solidFill>
              <a:srgbClr val="262626"/>
            </a:solidFill>
            <a:prstDash val="dash"/>
            <a:miter lim="8000"/>
            <a:headEnd len="sm" w="sm" type="none"/>
            <a:tailEnd len="sm" w="sm" type="none"/>
          </a:ln>
        </p:spPr>
      </p:cxnSp>
      <p:sp>
        <p:nvSpPr>
          <p:cNvPr id="2236" name="Google Shape;2236;p53"/>
          <p:cNvSpPr/>
          <p:nvPr/>
        </p:nvSpPr>
        <p:spPr>
          <a:xfrm>
            <a:off x="7505125" y="2220699"/>
            <a:ext cx="1428600" cy="994800"/>
          </a:xfrm>
          <a:prstGeom prst="rect">
            <a:avLst/>
          </a:prstGeom>
          <a:noFill/>
          <a:ln>
            <a:noFill/>
          </a:ln>
        </p:spPr>
        <p:txBody>
          <a:bodyPr anchorCtr="0" anchor="t" bIns="0" lIns="0" spcFirstLastPara="1" rIns="0" wrap="square" tIns="0">
            <a:spAutoFit/>
          </a:bodyPr>
          <a:lstStyle/>
          <a:p>
            <a:pPr indent="0" lvl="0" marL="0" marR="0" rtl="0" algn="ctr">
              <a:lnSpc>
                <a:spcPct val="101250"/>
              </a:lnSpc>
              <a:spcBef>
                <a:spcPts val="0"/>
              </a:spcBef>
              <a:spcAft>
                <a:spcPts val="0"/>
              </a:spcAft>
              <a:buNone/>
            </a:pPr>
            <a:r>
              <a:rPr lang="en-US" sz="1600">
                <a:solidFill>
                  <a:srgbClr val="262626"/>
                </a:solidFill>
                <a:highlight>
                  <a:schemeClr val="lt1"/>
                </a:highlight>
                <a:latin typeface="Calibri"/>
                <a:ea typeface="Calibri"/>
                <a:cs typeface="Calibri"/>
                <a:sym typeface="Calibri"/>
              </a:rPr>
              <a:t>Posibles obstáculos por parte del personal</a:t>
            </a:r>
            <a:endParaRPr sz="1600">
              <a:solidFill>
                <a:srgbClr val="262626"/>
              </a:solidFill>
              <a:highlight>
                <a:schemeClr val="lt1"/>
              </a:highlight>
              <a:latin typeface="Calibri"/>
              <a:ea typeface="Calibri"/>
              <a:cs typeface="Calibri"/>
              <a:sym typeface="Calibri"/>
            </a:endParaRPr>
          </a:p>
        </p:txBody>
      </p:sp>
      <p:cxnSp>
        <p:nvCxnSpPr>
          <p:cNvPr id="2237" name="Google Shape;2237;p53"/>
          <p:cNvCxnSpPr/>
          <p:nvPr/>
        </p:nvCxnSpPr>
        <p:spPr>
          <a:xfrm rot="10800000">
            <a:off x="9924194" y="4629900"/>
            <a:ext cx="0" cy="534320"/>
          </a:xfrm>
          <a:prstGeom prst="straightConnector1">
            <a:avLst/>
          </a:prstGeom>
          <a:noFill/>
          <a:ln cap="flat" cmpd="sng" w="12700">
            <a:solidFill>
              <a:srgbClr val="262626"/>
            </a:solidFill>
            <a:prstDash val="dash"/>
            <a:miter lim="8000"/>
            <a:headEnd len="sm" w="sm" type="none"/>
            <a:tailEnd len="sm" w="sm" type="none"/>
          </a:ln>
        </p:spPr>
      </p:cxnSp>
      <p:sp>
        <p:nvSpPr>
          <p:cNvPr id="2238" name="Google Shape;2238;p53"/>
          <p:cNvSpPr/>
          <p:nvPr/>
        </p:nvSpPr>
        <p:spPr>
          <a:xfrm>
            <a:off x="9214137" y="5225713"/>
            <a:ext cx="1428724" cy="413255"/>
          </a:xfrm>
          <a:prstGeom prst="rect">
            <a:avLst/>
          </a:prstGeom>
          <a:noFill/>
          <a:ln>
            <a:noFill/>
          </a:ln>
        </p:spPr>
        <p:txBody>
          <a:bodyPr anchorCtr="0" anchor="t" bIns="0" lIns="0" spcFirstLastPara="1" rIns="0" wrap="square" tIns="0">
            <a:sp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Cómo se revisarán los resultados</a:t>
            </a:r>
            <a:endParaRPr/>
          </a:p>
        </p:txBody>
      </p:sp>
      <p:sp>
        <p:nvSpPr>
          <p:cNvPr id="2239" name="Google Shape;2239;p53"/>
          <p:cNvSpPr/>
          <p:nvPr/>
        </p:nvSpPr>
        <p:spPr>
          <a:xfrm>
            <a:off x="567192" y="6081622"/>
            <a:ext cx="4212747"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40" name="Google Shape;2240;p53"/>
          <p:cNvSpPr txBox="1"/>
          <p:nvPr/>
        </p:nvSpPr>
        <p:spPr>
          <a:xfrm>
            <a:off x="693192" y="6067956"/>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241" name="Google Shape;2241;p53"/>
          <p:cNvSpPr txBox="1"/>
          <p:nvPr/>
        </p:nvSpPr>
        <p:spPr>
          <a:xfrm>
            <a:off x="1449193" y="614490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2242" name="Google Shape;2242;p53"/>
          <p:cNvSpPr txBox="1"/>
          <p:nvPr/>
        </p:nvSpPr>
        <p:spPr>
          <a:xfrm>
            <a:off x="2043192" y="6160289"/>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Liderando el cambio ecológico y digital</a:t>
            </a:r>
            <a:endParaRPr/>
          </a:p>
        </p:txBody>
      </p:sp>
      <p:pic>
        <p:nvPicPr>
          <p:cNvPr id="2243" name="Google Shape;2243;p53"/>
          <p:cNvPicPr preferRelativeResize="0"/>
          <p:nvPr/>
        </p:nvPicPr>
        <p:blipFill>
          <a:blip r:embed="rId3">
            <a:alphaModFix/>
          </a:blip>
          <a:stretch>
            <a:fillRect/>
          </a:stretch>
        </p:blipFill>
        <p:spPr>
          <a:xfrm>
            <a:off x="1078675" y="3561858"/>
            <a:ext cx="756000" cy="799219"/>
          </a:xfrm>
          <a:prstGeom prst="rect">
            <a:avLst/>
          </a:prstGeom>
          <a:noFill/>
          <a:ln>
            <a:noFill/>
          </a:ln>
        </p:spPr>
      </p:pic>
      <p:pic>
        <p:nvPicPr>
          <p:cNvPr id="2244" name="Google Shape;2244;p53"/>
          <p:cNvPicPr preferRelativeResize="0"/>
          <p:nvPr/>
        </p:nvPicPr>
        <p:blipFill>
          <a:blip r:embed="rId4">
            <a:alphaModFix/>
          </a:blip>
          <a:stretch>
            <a:fillRect/>
          </a:stretch>
        </p:blipFill>
        <p:spPr>
          <a:xfrm>
            <a:off x="2707963" y="3561875"/>
            <a:ext cx="756000" cy="799200"/>
          </a:xfrm>
          <a:prstGeom prst="rect">
            <a:avLst/>
          </a:prstGeom>
          <a:noFill/>
          <a:ln>
            <a:noFill/>
          </a:ln>
        </p:spPr>
      </p:pic>
      <p:pic>
        <p:nvPicPr>
          <p:cNvPr id="2245" name="Google Shape;2245;p53"/>
          <p:cNvPicPr preferRelativeResize="0"/>
          <p:nvPr/>
        </p:nvPicPr>
        <p:blipFill>
          <a:blip r:embed="rId5">
            <a:alphaModFix/>
          </a:blip>
          <a:stretch>
            <a:fillRect/>
          </a:stretch>
        </p:blipFill>
        <p:spPr>
          <a:xfrm>
            <a:off x="4397325" y="3398350"/>
            <a:ext cx="876125" cy="926189"/>
          </a:xfrm>
          <a:prstGeom prst="rect">
            <a:avLst/>
          </a:prstGeom>
          <a:noFill/>
          <a:ln>
            <a:noFill/>
          </a:ln>
        </p:spPr>
      </p:pic>
      <p:pic>
        <p:nvPicPr>
          <p:cNvPr id="2246" name="Google Shape;2246;p53"/>
          <p:cNvPicPr preferRelativeResize="0"/>
          <p:nvPr/>
        </p:nvPicPr>
        <p:blipFill>
          <a:blip r:embed="rId6">
            <a:alphaModFix/>
          </a:blip>
          <a:stretch>
            <a:fillRect/>
          </a:stretch>
        </p:blipFill>
        <p:spPr>
          <a:xfrm>
            <a:off x="6035323" y="3464061"/>
            <a:ext cx="953025" cy="994800"/>
          </a:xfrm>
          <a:prstGeom prst="rect">
            <a:avLst/>
          </a:prstGeom>
          <a:noFill/>
          <a:ln>
            <a:noFill/>
          </a:ln>
        </p:spPr>
      </p:pic>
      <p:pic>
        <p:nvPicPr>
          <p:cNvPr id="2247" name="Google Shape;2247;p53"/>
          <p:cNvPicPr preferRelativeResize="0"/>
          <p:nvPr/>
        </p:nvPicPr>
        <p:blipFill>
          <a:blip r:embed="rId7">
            <a:alphaModFix/>
          </a:blip>
          <a:stretch>
            <a:fillRect/>
          </a:stretch>
        </p:blipFill>
        <p:spPr>
          <a:xfrm>
            <a:off x="7750225" y="3359866"/>
            <a:ext cx="953025" cy="1003184"/>
          </a:xfrm>
          <a:prstGeom prst="rect">
            <a:avLst/>
          </a:prstGeom>
          <a:noFill/>
          <a:ln>
            <a:noFill/>
          </a:ln>
        </p:spPr>
      </p:pic>
      <p:pic>
        <p:nvPicPr>
          <p:cNvPr id="2248" name="Google Shape;2248;p53"/>
          <p:cNvPicPr preferRelativeResize="0"/>
          <p:nvPr/>
        </p:nvPicPr>
        <p:blipFill>
          <a:blip r:embed="rId8">
            <a:alphaModFix/>
          </a:blip>
          <a:stretch>
            <a:fillRect/>
          </a:stretch>
        </p:blipFill>
        <p:spPr>
          <a:xfrm>
            <a:off x="9465125" y="3379112"/>
            <a:ext cx="916457" cy="9647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pic>
        <p:nvPicPr>
          <p:cNvPr id="2253" name="Google Shape;2253;p54"/>
          <p:cNvPicPr preferRelativeResize="0"/>
          <p:nvPr/>
        </p:nvPicPr>
        <p:blipFill rotWithShape="1">
          <a:blip r:embed="rId3">
            <a:alphaModFix/>
          </a:blip>
          <a:srcRect b="0" l="0" r="8044" t="0"/>
          <a:stretch/>
        </p:blipFill>
        <p:spPr>
          <a:xfrm>
            <a:off x="5064199" y="2354727"/>
            <a:ext cx="6483202" cy="3322267"/>
          </a:xfrm>
          <a:prstGeom prst="rect">
            <a:avLst/>
          </a:prstGeom>
          <a:noFill/>
          <a:ln>
            <a:noFill/>
          </a:ln>
        </p:spPr>
      </p:pic>
      <p:sp>
        <p:nvSpPr>
          <p:cNvPr id="2254" name="Google Shape;2254;p54"/>
          <p:cNvSpPr/>
          <p:nvPr/>
        </p:nvSpPr>
        <p:spPr>
          <a:xfrm>
            <a:off x="-384427" y="4404281"/>
            <a:ext cx="61474" cy="61474"/>
          </a:xfrm>
          <a:custGeom>
            <a:rect b="b" l="l" r="r" t="t"/>
            <a:pathLst>
              <a:path extrusionOk="0" h="134" w="134">
                <a:moveTo>
                  <a:pt x="134" y="67"/>
                </a:moveTo>
                <a:lnTo>
                  <a:pt x="134" y="73"/>
                </a:lnTo>
                <a:lnTo>
                  <a:pt x="133" y="80"/>
                </a:lnTo>
                <a:lnTo>
                  <a:pt x="131" y="86"/>
                </a:lnTo>
                <a:lnTo>
                  <a:pt x="129" y="93"/>
                </a:lnTo>
                <a:lnTo>
                  <a:pt x="125" y="98"/>
                </a:lnTo>
                <a:lnTo>
                  <a:pt x="122" y="105"/>
                </a:lnTo>
                <a:lnTo>
                  <a:pt x="119" y="109"/>
                </a:lnTo>
                <a:lnTo>
                  <a:pt x="114" y="114"/>
                </a:lnTo>
                <a:lnTo>
                  <a:pt x="109" y="119"/>
                </a:lnTo>
                <a:lnTo>
                  <a:pt x="105" y="122"/>
                </a:lnTo>
                <a:lnTo>
                  <a:pt x="99" y="125"/>
                </a:lnTo>
                <a:lnTo>
                  <a:pt x="93" y="128"/>
                </a:lnTo>
                <a:lnTo>
                  <a:pt x="86" y="130"/>
                </a:lnTo>
                <a:lnTo>
                  <a:pt x="81" y="133"/>
                </a:lnTo>
                <a:lnTo>
                  <a:pt x="73" y="133"/>
                </a:lnTo>
                <a:lnTo>
                  <a:pt x="67" y="134"/>
                </a:lnTo>
                <a:lnTo>
                  <a:pt x="60" y="133"/>
                </a:lnTo>
                <a:lnTo>
                  <a:pt x="54" y="133"/>
                </a:lnTo>
                <a:lnTo>
                  <a:pt x="48" y="130"/>
                </a:lnTo>
                <a:lnTo>
                  <a:pt x="41" y="128"/>
                </a:lnTo>
                <a:lnTo>
                  <a:pt x="36" y="125"/>
                </a:lnTo>
                <a:lnTo>
                  <a:pt x="29" y="122"/>
                </a:lnTo>
                <a:lnTo>
                  <a:pt x="25" y="119"/>
                </a:lnTo>
                <a:lnTo>
                  <a:pt x="19" y="114"/>
                </a:lnTo>
                <a:lnTo>
                  <a:pt x="15" y="109"/>
                </a:lnTo>
                <a:lnTo>
                  <a:pt x="12" y="105"/>
                </a:lnTo>
                <a:lnTo>
                  <a:pt x="9" y="98"/>
                </a:lnTo>
                <a:lnTo>
                  <a:pt x="5" y="93"/>
                </a:lnTo>
                <a:lnTo>
                  <a:pt x="3" y="86"/>
                </a:lnTo>
                <a:lnTo>
                  <a:pt x="1" y="80"/>
                </a:lnTo>
                <a:lnTo>
                  <a:pt x="1" y="73"/>
                </a:lnTo>
                <a:lnTo>
                  <a:pt x="0" y="67"/>
                </a:lnTo>
                <a:lnTo>
                  <a:pt x="1" y="60"/>
                </a:lnTo>
                <a:lnTo>
                  <a:pt x="1" y="53"/>
                </a:lnTo>
                <a:lnTo>
                  <a:pt x="3" y="47"/>
                </a:lnTo>
                <a:lnTo>
                  <a:pt x="5" y="41"/>
                </a:lnTo>
                <a:lnTo>
                  <a:pt x="9" y="34"/>
                </a:lnTo>
                <a:lnTo>
                  <a:pt x="12" y="29"/>
                </a:lnTo>
                <a:lnTo>
                  <a:pt x="15" y="25"/>
                </a:lnTo>
                <a:lnTo>
                  <a:pt x="19" y="19"/>
                </a:lnTo>
                <a:lnTo>
                  <a:pt x="25" y="15"/>
                </a:lnTo>
                <a:lnTo>
                  <a:pt x="29" y="12"/>
                </a:lnTo>
                <a:lnTo>
                  <a:pt x="36" y="8"/>
                </a:lnTo>
                <a:lnTo>
                  <a:pt x="41" y="5"/>
                </a:lnTo>
                <a:lnTo>
                  <a:pt x="48" y="3"/>
                </a:lnTo>
                <a:lnTo>
                  <a:pt x="54" y="1"/>
                </a:lnTo>
                <a:lnTo>
                  <a:pt x="60" y="0"/>
                </a:lnTo>
                <a:lnTo>
                  <a:pt x="67" y="0"/>
                </a:lnTo>
                <a:lnTo>
                  <a:pt x="73" y="0"/>
                </a:lnTo>
                <a:lnTo>
                  <a:pt x="81" y="1"/>
                </a:lnTo>
                <a:lnTo>
                  <a:pt x="86" y="3"/>
                </a:lnTo>
                <a:lnTo>
                  <a:pt x="93" y="5"/>
                </a:lnTo>
                <a:lnTo>
                  <a:pt x="99" y="8"/>
                </a:lnTo>
                <a:lnTo>
                  <a:pt x="105" y="12"/>
                </a:lnTo>
                <a:lnTo>
                  <a:pt x="109" y="15"/>
                </a:lnTo>
                <a:lnTo>
                  <a:pt x="114" y="19"/>
                </a:lnTo>
                <a:lnTo>
                  <a:pt x="119" y="25"/>
                </a:lnTo>
                <a:lnTo>
                  <a:pt x="122" y="29"/>
                </a:lnTo>
                <a:lnTo>
                  <a:pt x="125" y="34"/>
                </a:lnTo>
                <a:lnTo>
                  <a:pt x="129" y="41"/>
                </a:lnTo>
                <a:lnTo>
                  <a:pt x="131" y="47"/>
                </a:lnTo>
                <a:lnTo>
                  <a:pt x="133" y="53"/>
                </a:lnTo>
                <a:lnTo>
                  <a:pt x="134" y="60"/>
                </a:lnTo>
                <a:lnTo>
                  <a:pt x="134" y="67"/>
                </a:lnTo>
                <a:close/>
              </a:path>
            </a:pathLst>
          </a:custGeom>
          <a:gradFill>
            <a:gsLst>
              <a:gs pos="0">
                <a:srgbClr val="ACC199">
                  <a:alpha val="0"/>
                </a:srgbClr>
              </a:gs>
              <a:gs pos="100000">
                <a:srgbClr val="80A063"/>
              </a:gs>
            </a:gsLst>
            <a:lin ang="4800000" scaled="0"/>
          </a:gradFill>
          <a:ln>
            <a:noFill/>
          </a:ln>
        </p:spPr>
        <p:txBody>
          <a:bodyPr anchorCtr="0" anchor="t" bIns="28575" lIns="57150" spcFirstLastPara="1" rIns="57150" wrap="square" tIns="28575">
            <a:noAutofit/>
          </a:bodyPr>
          <a:lstStyle/>
          <a:p>
            <a:pPr indent="0" lvl="0" marL="0" marR="0" rtl="0" algn="l">
              <a:spcBef>
                <a:spcPts val="0"/>
              </a:spcBef>
              <a:spcAft>
                <a:spcPts val="0"/>
              </a:spcAft>
              <a:buNone/>
            </a:pPr>
            <a:r>
              <a:t/>
            </a:r>
            <a:endParaRPr sz="1125">
              <a:solidFill>
                <a:schemeClr val="dk1"/>
              </a:solidFill>
              <a:latin typeface="Calibri"/>
              <a:ea typeface="Calibri"/>
              <a:cs typeface="Calibri"/>
              <a:sym typeface="Calibri"/>
            </a:endParaRPr>
          </a:p>
        </p:txBody>
      </p:sp>
      <p:sp>
        <p:nvSpPr>
          <p:cNvPr id="2255" name="Google Shape;2255;p54"/>
          <p:cNvSpPr txBox="1"/>
          <p:nvPr/>
        </p:nvSpPr>
        <p:spPr>
          <a:xfrm>
            <a:off x="567178" y="1399970"/>
            <a:ext cx="5898604" cy="52014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Tarea de evaluación</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Prepara una breve </a:t>
            </a:r>
            <a:r>
              <a:rPr b="1" lang="en-US" sz="1800">
                <a:solidFill>
                  <a:srgbClr val="262626"/>
                </a:solidFill>
                <a:latin typeface="Calibri"/>
                <a:ea typeface="Calibri"/>
                <a:cs typeface="Calibri"/>
                <a:sym typeface="Calibri"/>
              </a:rPr>
              <a:t>minipresentación de entre 3 y 5 diapositivas </a:t>
            </a:r>
            <a:r>
              <a:rPr lang="en-US" sz="1800">
                <a:solidFill>
                  <a:srgbClr val="262626"/>
                </a:solidFill>
                <a:latin typeface="Calibri"/>
                <a:ea typeface="Calibri"/>
                <a:cs typeface="Calibri"/>
                <a:sym typeface="Calibri"/>
              </a:rPr>
              <a:t>o una </a:t>
            </a:r>
            <a:r>
              <a:rPr b="1" lang="en-US" sz="1800">
                <a:solidFill>
                  <a:srgbClr val="262626"/>
                </a:solidFill>
                <a:latin typeface="Calibri"/>
                <a:ea typeface="Calibri"/>
                <a:cs typeface="Calibri"/>
                <a:sym typeface="Calibri"/>
              </a:rPr>
              <a:t>hoja de acción de una página </a:t>
            </a:r>
            <a:r>
              <a:rPr lang="en-US" sz="1800">
                <a:solidFill>
                  <a:srgbClr val="262626"/>
                </a:solidFill>
                <a:latin typeface="Calibri"/>
                <a:ea typeface="Calibri"/>
                <a:cs typeface="Calibri"/>
                <a:sym typeface="Calibri"/>
              </a:rPr>
              <a:t>en la que muestres tu rutina rediseñada.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Criterios de evaluación</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Descripción clara de la rutina actual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Identificación precisa de los puntos críticos de sostenibilidad</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Mejoras realistas y adecuadas a la función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puntos de control de sostenibilidad claros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Indicadores prácticos para el seguimiento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Comunicación profesional y viabilidad</a:t>
            </a:r>
            <a:endParaRPr sz="1800">
              <a:solidFill>
                <a:srgbClr val="262626"/>
              </a:solidFill>
              <a:latin typeface="Calibri"/>
              <a:ea typeface="Calibri"/>
              <a:cs typeface="Calibri"/>
              <a:sym typeface="Calibri"/>
            </a:endParaRPr>
          </a:p>
          <a:p>
            <a:pPr indent="-158750" lvl="0" marL="285750" marR="0" rtl="0" algn="l">
              <a:spcBef>
                <a:spcPts val="0"/>
              </a:spcBef>
              <a:spcAft>
                <a:spcPts val="0"/>
              </a:spcAft>
              <a:buClr>
                <a:srgbClr val="62A844"/>
              </a:buClr>
              <a:buSzPts val="2000"/>
              <a:buFont typeface="Arial"/>
              <a:buNone/>
            </a:pPr>
            <a:r>
              <a:t/>
            </a:r>
            <a:endParaRPr sz="2000">
              <a:solidFill>
                <a:srgbClr val="0289AE"/>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Ampliación opcional</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Prueba la nueva rutina durante una semana e informa sobre los primeros resultados.</a:t>
            </a:r>
            <a:endParaRPr/>
          </a:p>
        </p:txBody>
      </p:sp>
      <p:sp>
        <p:nvSpPr>
          <p:cNvPr id="2256" name="Google Shape;2256;p54"/>
          <p:cNvSpPr txBox="1"/>
          <p:nvPr/>
        </p:nvSpPr>
        <p:spPr>
          <a:xfrm>
            <a:off x="567178" y="525832"/>
            <a:ext cx="747192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04. Tarea del alumno y evaluación</a:t>
            </a:r>
            <a:endParaRPr/>
          </a:p>
        </p:txBody>
      </p:sp>
      <p:cxnSp>
        <p:nvCxnSpPr>
          <p:cNvPr id="2257" name="Google Shape;2257;p54"/>
          <p:cNvCxnSpPr/>
          <p:nvPr/>
        </p:nvCxnSpPr>
        <p:spPr>
          <a:xfrm>
            <a:off x="0" y="1181006"/>
            <a:ext cx="8305800" cy="0"/>
          </a:xfrm>
          <a:prstGeom prst="straightConnector1">
            <a:avLst/>
          </a:prstGeom>
          <a:noFill/>
          <a:ln cap="flat" cmpd="sng" w="34925">
            <a:solidFill>
              <a:srgbClr val="62A844"/>
            </a:solidFill>
            <a:prstDash val="dot"/>
            <a:miter lim="8000"/>
            <a:headEnd len="sm" w="sm" type="none"/>
            <a:tailEnd len="sm" w="sm" type="none"/>
          </a:ln>
        </p:spPr>
      </p:cxn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2" name="Shape 2262"/>
        <p:cNvGrpSpPr/>
        <p:nvPr/>
      </p:nvGrpSpPr>
      <p:grpSpPr>
        <a:xfrm>
          <a:off x="0" y="0"/>
          <a:ext cx="0" cy="0"/>
          <a:chOff x="0" y="0"/>
          <a:chExt cx="0" cy="0"/>
        </a:xfrm>
      </p:grpSpPr>
      <p:sp>
        <p:nvSpPr>
          <p:cNvPr id="2263" name="Google Shape;2263;p55"/>
          <p:cNvSpPr txBox="1"/>
          <p:nvPr/>
        </p:nvSpPr>
        <p:spPr>
          <a:xfrm>
            <a:off x="588000" y="1469414"/>
            <a:ext cx="10800000"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Todas las empresas que aparecen en este módulo cuentan con un caso práctico completo. Utiliza los enlaces que aparecen a continuación para abrir cada uno de ellos.</a:t>
            </a:r>
            <a:endParaRPr/>
          </a:p>
        </p:txBody>
      </p:sp>
      <p:sp>
        <p:nvSpPr>
          <p:cNvPr id="2264" name="Google Shape;2264;p55"/>
          <p:cNvSpPr/>
          <p:nvPr/>
        </p:nvSpPr>
        <p:spPr>
          <a:xfrm>
            <a:off x="680750" y="2088000"/>
            <a:ext cx="5307250" cy="1283999"/>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5" name="Google Shape;2265;p55"/>
          <p:cNvSpPr/>
          <p:nvPr/>
        </p:nvSpPr>
        <p:spPr>
          <a:xfrm>
            <a:off x="556495" y="2073944"/>
            <a:ext cx="144000" cy="1283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6" name="Google Shape;2266;p55"/>
          <p:cNvSpPr txBox="1"/>
          <p:nvPr/>
        </p:nvSpPr>
        <p:spPr>
          <a:xfrm>
            <a:off x="896750" y="2227665"/>
            <a:ext cx="49800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Heritage Flavours - </a:t>
            </a:r>
            <a:r>
              <a:rPr i="1" lang="en-US" sz="1600">
                <a:solidFill>
                  <a:srgbClr val="262626"/>
                </a:solidFill>
                <a:latin typeface="Calibri"/>
                <a:ea typeface="Calibri"/>
                <a:cs typeface="Calibri"/>
                <a:sym typeface="Calibri"/>
              </a:rPr>
              <a:t>Bursa, Turquía</a:t>
            </a:r>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2267" name="Google Shape;2267;p55"/>
          <p:cNvSpPr txBox="1"/>
          <p:nvPr/>
        </p:nvSpPr>
        <p:spPr>
          <a:xfrm>
            <a:off x="802160" y="2565911"/>
            <a:ext cx="4980000" cy="166712"/>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Menús de temporada elaborados con productos de productores locales en una casa familiar restaurada.</a:t>
            </a:r>
            <a:endParaRPr/>
          </a:p>
        </p:txBody>
      </p:sp>
      <p:sp>
        <p:nvSpPr>
          <p:cNvPr id="2268" name="Google Shape;2268;p55"/>
          <p:cNvSpPr/>
          <p:nvPr/>
        </p:nvSpPr>
        <p:spPr>
          <a:xfrm>
            <a:off x="720000" y="3087943"/>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9" name="Google Shape;2269;p55"/>
          <p:cNvSpPr/>
          <p:nvPr/>
        </p:nvSpPr>
        <p:spPr>
          <a:xfrm>
            <a:off x="576000" y="3429000"/>
            <a:ext cx="5412000" cy="1283999"/>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0" name="Google Shape;2270;p55"/>
          <p:cNvSpPr/>
          <p:nvPr/>
        </p:nvSpPr>
        <p:spPr>
          <a:xfrm>
            <a:off x="576000" y="3429000"/>
            <a:ext cx="144000" cy="1283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1" name="Google Shape;2271;p55"/>
          <p:cNvSpPr txBox="1"/>
          <p:nvPr/>
        </p:nvSpPr>
        <p:spPr>
          <a:xfrm>
            <a:off x="864000" y="3537000"/>
            <a:ext cx="498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Green Restaurant (GreenRes) - </a:t>
            </a:r>
            <a:r>
              <a:rPr i="1" lang="en-US" sz="1600">
                <a:solidFill>
                  <a:srgbClr val="262626"/>
                </a:solidFill>
                <a:latin typeface="Calibri"/>
                <a:ea typeface="Calibri"/>
                <a:cs typeface="Calibri"/>
                <a:sym typeface="Calibri"/>
              </a:rPr>
              <a:t>Turquía </a:t>
            </a:r>
            <a:endParaRPr b="1" i="0" sz="1600">
              <a:solidFill>
                <a:srgbClr val="0289AE"/>
              </a:solidFill>
              <a:latin typeface="Calibri"/>
              <a:ea typeface="Calibri"/>
              <a:cs typeface="Calibri"/>
              <a:sym typeface="Calibri"/>
            </a:endParaRPr>
          </a:p>
        </p:txBody>
      </p:sp>
      <p:sp>
        <p:nvSpPr>
          <p:cNvPr id="2272" name="Google Shape;2272;p55"/>
          <p:cNvSpPr txBox="1"/>
          <p:nvPr/>
        </p:nvSpPr>
        <p:spPr>
          <a:xfrm>
            <a:off x="864000" y="3831900"/>
            <a:ext cx="4348080" cy="333425"/>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El propietario, ingeniero medioambiental, integra la gestión de residuos, el abastecimiento local y las herramientas digitales en las rutinas diarias.</a:t>
            </a:r>
            <a:endParaRPr/>
          </a:p>
        </p:txBody>
      </p:sp>
      <p:sp>
        <p:nvSpPr>
          <p:cNvPr id="2273" name="Google Shape;2273;p55"/>
          <p:cNvSpPr/>
          <p:nvPr/>
        </p:nvSpPr>
        <p:spPr>
          <a:xfrm>
            <a:off x="864000" y="4335000"/>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4" name="Google Shape;2274;p55"/>
          <p:cNvSpPr/>
          <p:nvPr/>
        </p:nvSpPr>
        <p:spPr>
          <a:xfrm>
            <a:off x="576000" y="4803000"/>
            <a:ext cx="5412000" cy="1283999"/>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5" name="Google Shape;2275;p55"/>
          <p:cNvSpPr/>
          <p:nvPr/>
        </p:nvSpPr>
        <p:spPr>
          <a:xfrm>
            <a:off x="576000" y="4803000"/>
            <a:ext cx="144000" cy="1283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6" name="Google Shape;2276;p55"/>
          <p:cNvSpPr txBox="1"/>
          <p:nvPr/>
        </p:nvSpPr>
        <p:spPr>
          <a:xfrm>
            <a:off x="864000" y="4911000"/>
            <a:ext cx="498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Hotel Luecke - </a:t>
            </a:r>
            <a:r>
              <a:rPr i="1" lang="en-US" sz="1600">
                <a:solidFill>
                  <a:srgbClr val="262626"/>
                </a:solidFill>
                <a:latin typeface="Calibri"/>
                <a:ea typeface="Calibri"/>
                <a:cs typeface="Calibri"/>
                <a:sym typeface="Calibri"/>
              </a:rPr>
              <a:t>Rheine, Alemania (TVW)</a:t>
            </a:r>
            <a:endParaRPr/>
          </a:p>
        </p:txBody>
      </p:sp>
      <p:sp>
        <p:nvSpPr>
          <p:cNvPr id="2277" name="Google Shape;2277;p55"/>
          <p:cNvSpPr txBox="1"/>
          <p:nvPr/>
        </p:nvSpPr>
        <p:spPr>
          <a:xfrm>
            <a:off x="864000" y="5205900"/>
            <a:ext cx="4155040" cy="333425"/>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Cascada de cogeneración, energía fotovoltaica, reducción del plástico de un solo uso; informes de RSE como gestión a largo plazo.</a:t>
            </a:r>
            <a:endParaRPr/>
          </a:p>
        </p:txBody>
      </p:sp>
      <p:sp>
        <p:nvSpPr>
          <p:cNvPr id="2278" name="Google Shape;2278;p55"/>
          <p:cNvSpPr/>
          <p:nvPr/>
        </p:nvSpPr>
        <p:spPr>
          <a:xfrm>
            <a:off x="864000" y="5709000"/>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9" name="Google Shape;2279;p55"/>
          <p:cNvSpPr/>
          <p:nvPr/>
        </p:nvSpPr>
        <p:spPr>
          <a:xfrm>
            <a:off x="6204000" y="4803000"/>
            <a:ext cx="144000" cy="1283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0" name="Google Shape;2280;p55"/>
          <p:cNvSpPr txBox="1"/>
          <p:nvPr/>
        </p:nvSpPr>
        <p:spPr>
          <a:xfrm>
            <a:off x="6492000" y="4911000"/>
            <a:ext cx="498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Casa Verde Bistro - </a:t>
            </a:r>
            <a:r>
              <a:rPr i="1" lang="en-US" sz="1600">
                <a:solidFill>
                  <a:srgbClr val="262626"/>
                </a:solidFill>
                <a:latin typeface="Calibri"/>
                <a:ea typeface="Calibri"/>
                <a:cs typeface="Calibri"/>
                <a:sym typeface="Calibri"/>
              </a:rPr>
              <a:t>Portugal (tarea)</a:t>
            </a:r>
            <a:endParaRPr/>
          </a:p>
        </p:txBody>
      </p:sp>
      <p:sp>
        <p:nvSpPr>
          <p:cNvPr id="2281" name="Google Shape;2281;p55"/>
          <p:cNvSpPr txBox="1"/>
          <p:nvPr/>
        </p:nvSpPr>
        <p:spPr>
          <a:xfrm>
            <a:off x="6492000" y="5205900"/>
            <a:ext cx="4774160" cy="333425"/>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Tarea aplicada: incorporar la sostenibilidad a las operaciones diarias de un restaurante de barrio con 46 plazas.</a:t>
            </a:r>
            <a:endParaRPr/>
          </a:p>
        </p:txBody>
      </p:sp>
      <p:sp>
        <p:nvSpPr>
          <p:cNvPr id="2282" name="Google Shape;2282;p55"/>
          <p:cNvSpPr/>
          <p:nvPr/>
        </p:nvSpPr>
        <p:spPr>
          <a:xfrm>
            <a:off x="6492000" y="5709000"/>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3" name="Google Shape;2283;p5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284" name="Google Shape;2284;p5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5" name="Google Shape;2285;p55"/>
          <p:cNvSpPr txBox="1"/>
          <p:nvPr/>
        </p:nvSpPr>
        <p:spPr>
          <a:xfrm>
            <a:off x="579276" y="507221"/>
            <a:ext cx="8831424"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Descargar los casos prácticos completos</a:t>
            </a:r>
            <a:endParaRPr/>
          </a:p>
          <a:p>
            <a:pPr indent="0" lvl="0" marL="0" marR="0" rtl="0" algn="l">
              <a:lnSpc>
                <a:spcPct val="90000"/>
              </a:lnSpc>
              <a:spcBef>
                <a:spcPts val="1000"/>
              </a:spcBef>
              <a:spcAft>
                <a:spcPts val="0"/>
              </a:spcAft>
              <a:buClr>
                <a:schemeClr val="dk1"/>
              </a:buClr>
              <a:buSzPts val="3600"/>
              <a:buFont typeface="Arial"/>
              <a:buNone/>
            </a:pPr>
            <a:r>
              <a:t/>
            </a:r>
            <a:endParaRPr b="1" sz="3600">
              <a:solidFill>
                <a:schemeClr val="lt1"/>
              </a:solidFill>
              <a:latin typeface="Calibri"/>
              <a:ea typeface="Calibri"/>
              <a:cs typeface="Calibri"/>
              <a:sym typeface="Calibri"/>
            </a:endParaRPr>
          </a:p>
        </p:txBody>
      </p:sp>
      <p:sp>
        <p:nvSpPr>
          <p:cNvPr id="2286" name="Google Shape;2286;p55"/>
          <p:cNvSpPr txBox="1"/>
          <p:nvPr/>
        </p:nvSpPr>
        <p:spPr>
          <a:xfrm>
            <a:off x="720000" y="273776"/>
            <a:ext cx="792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a:solidFill>
                  <a:schemeClr val="lt1"/>
                </a:solidFill>
                <a:latin typeface="Calibri"/>
                <a:ea typeface="Calibri"/>
                <a:cs typeface="Calibri"/>
                <a:sym typeface="Calibri"/>
              </a:rPr>
              <a:t>C1 M1 · Paquete de casos prácticos</a:t>
            </a:r>
            <a:endParaRPr/>
          </a:p>
        </p:txBody>
      </p:sp>
      <p:sp>
        <p:nvSpPr>
          <p:cNvPr id="2287" name="Google Shape;2287;p55"/>
          <p:cNvSpPr txBox="1"/>
          <p:nvPr/>
        </p:nvSpPr>
        <p:spPr>
          <a:xfrm>
            <a:off x="864000" y="3119721"/>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00">
                <a:solidFill>
                  <a:srgbClr val="262626"/>
                </a:solidFill>
                <a:latin typeface="Calibri"/>
                <a:ea typeface="Calibri"/>
                <a:cs typeface="Calibri"/>
                <a:sym typeface="Calibri"/>
              </a:rPr>
              <a:t>Descargar el caso práctico completo  ·  {{CASE_URL_HERFLA}}</a:t>
            </a:r>
            <a:endParaRPr/>
          </a:p>
        </p:txBody>
      </p:sp>
      <p:sp>
        <p:nvSpPr>
          <p:cNvPr id="2288" name="Google Shape;2288;p55"/>
          <p:cNvSpPr txBox="1"/>
          <p:nvPr/>
        </p:nvSpPr>
        <p:spPr>
          <a:xfrm>
            <a:off x="946160" y="4391320"/>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00">
                <a:solidFill>
                  <a:srgbClr val="262626"/>
                </a:solidFill>
                <a:latin typeface="Calibri"/>
                <a:ea typeface="Calibri"/>
                <a:cs typeface="Calibri"/>
                <a:sym typeface="Calibri"/>
              </a:rPr>
              <a:t>Descargar el caso práctico completo  ·  {{CASE_URL_GREENRES}}</a:t>
            </a:r>
            <a:endParaRPr/>
          </a:p>
        </p:txBody>
      </p:sp>
      <p:sp>
        <p:nvSpPr>
          <p:cNvPr id="2289" name="Google Shape;2289;p55"/>
          <p:cNvSpPr txBox="1"/>
          <p:nvPr/>
        </p:nvSpPr>
        <p:spPr>
          <a:xfrm>
            <a:off x="946160" y="5765320"/>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00">
                <a:solidFill>
                  <a:srgbClr val="262626"/>
                </a:solidFill>
                <a:latin typeface="Calibri"/>
                <a:ea typeface="Calibri"/>
                <a:cs typeface="Calibri"/>
                <a:sym typeface="Calibri"/>
              </a:rPr>
              <a:t>Descargar el caso práctico completo  ·  {{CASE_URL_LUECKE}}</a:t>
            </a:r>
            <a:endParaRPr/>
          </a:p>
        </p:txBody>
      </p:sp>
      <p:sp>
        <p:nvSpPr>
          <p:cNvPr id="2290" name="Google Shape;2290;p55"/>
          <p:cNvSpPr txBox="1"/>
          <p:nvPr/>
        </p:nvSpPr>
        <p:spPr>
          <a:xfrm>
            <a:off x="6574160" y="5765320"/>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00">
                <a:solidFill>
                  <a:srgbClr val="262626"/>
                </a:solidFill>
                <a:latin typeface="Calibri"/>
                <a:ea typeface="Calibri"/>
                <a:cs typeface="Calibri"/>
                <a:sym typeface="Calibri"/>
              </a:rPr>
              <a:t>Descargar el caso práctico completo  ·  {{CASE_URL_CASAVERDE}}</a:t>
            </a:r>
            <a:endParaRPr/>
          </a:p>
        </p:txBody>
      </p:sp>
      <p:pic>
        <p:nvPicPr>
          <p:cNvPr descr="Hands of person eating taco" id="2291" name="Google Shape;2291;p55"/>
          <p:cNvPicPr preferRelativeResize="0"/>
          <p:nvPr/>
        </p:nvPicPr>
        <p:blipFill rotWithShape="1">
          <a:blip r:embed="rId3">
            <a:alphaModFix/>
          </a:blip>
          <a:srcRect b="0" l="0" r="0" t="0"/>
          <a:stretch/>
        </p:blipFill>
        <p:spPr>
          <a:xfrm>
            <a:off x="6465621" y="2002550"/>
            <a:ext cx="4348758" cy="2521527"/>
          </a:xfrm>
          <a:prstGeom prst="rect">
            <a:avLst/>
          </a:prstGeom>
          <a:noFill/>
          <a:ln>
            <a:noFill/>
          </a:ln>
        </p:spPr>
      </p:pic>
      <p:pic>
        <p:nvPicPr>
          <p:cNvPr id="2292" name="Google Shape;2292;p55"/>
          <p:cNvPicPr preferRelativeResize="0"/>
          <p:nvPr/>
        </p:nvPicPr>
        <p:blipFill>
          <a:blip r:embed="rId4">
            <a:alphaModFix/>
          </a:blip>
          <a:stretch>
            <a:fillRect/>
          </a:stretch>
        </p:blipFill>
        <p:spPr>
          <a:xfrm>
            <a:off x="8897775" y="-279875"/>
            <a:ext cx="3382299" cy="16006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6" name="Shape 2296"/>
        <p:cNvGrpSpPr/>
        <p:nvPr/>
      </p:nvGrpSpPr>
      <p:grpSpPr>
        <a:xfrm>
          <a:off x="0" y="0"/>
          <a:ext cx="0" cy="0"/>
          <a:chOff x="0" y="0"/>
          <a:chExt cx="0" cy="0"/>
        </a:xfrm>
      </p:grpSpPr>
      <p:pic>
        <p:nvPicPr>
          <p:cNvPr id="2297" name="Google Shape;2297;p56"/>
          <p:cNvPicPr preferRelativeResize="0"/>
          <p:nvPr/>
        </p:nvPicPr>
        <p:blipFill rotWithShape="1">
          <a:blip r:embed="rId3">
            <a:alphaModFix/>
          </a:blip>
          <a:srcRect b="0" l="0" r="0" t="0"/>
          <a:stretch/>
        </p:blipFill>
        <p:spPr>
          <a:xfrm>
            <a:off x="5186214" y="5846608"/>
            <a:ext cx="6024421" cy="606937"/>
          </a:xfrm>
          <a:prstGeom prst="rect">
            <a:avLst/>
          </a:prstGeom>
          <a:noFill/>
          <a:ln>
            <a:noFill/>
          </a:ln>
        </p:spPr>
      </p:pic>
      <p:sp>
        <p:nvSpPr>
          <p:cNvPr id="2298" name="Google Shape;2298;p56"/>
          <p:cNvSpPr txBox="1"/>
          <p:nvPr/>
        </p:nvSpPr>
        <p:spPr>
          <a:xfrm flipH="1">
            <a:off x="0" y="5640128"/>
            <a:ext cx="4822751" cy="648476"/>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4">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pic>
        <p:nvPicPr>
          <p:cNvPr id="2299" name="Google Shape;2299;p56"/>
          <p:cNvPicPr preferRelativeResize="0"/>
          <p:nvPr/>
        </p:nvPicPr>
        <p:blipFill rotWithShape="1">
          <a:blip r:embed="rId5">
            <a:alphaModFix/>
          </a:blip>
          <a:srcRect b="0" l="0" r="0" t="0"/>
          <a:stretch/>
        </p:blipFill>
        <p:spPr>
          <a:xfrm>
            <a:off x="421178" y="950518"/>
            <a:ext cx="3415935" cy="2084198"/>
          </a:xfrm>
          <a:prstGeom prst="rect">
            <a:avLst/>
          </a:prstGeom>
          <a:noFill/>
          <a:ln>
            <a:noFill/>
          </a:ln>
        </p:spPr>
      </p:pic>
      <p:pic>
        <p:nvPicPr>
          <p:cNvPr id="2300" name="Google Shape;2300;p56"/>
          <p:cNvPicPr preferRelativeResize="0"/>
          <p:nvPr/>
        </p:nvPicPr>
        <p:blipFill>
          <a:blip r:embed="rId6">
            <a:alphaModFix/>
          </a:blip>
          <a:stretch>
            <a:fillRect/>
          </a:stretch>
        </p:blipFill>
        <p:spPr>
          <a:xfrm>
            <a:off x="5365527" y="0"/>
            <a:ext cx="6431274" cy="5640126"/>
          </a:xfrm>
          <a:prstGeom prst="rect">
            <a:avLst/>
          </a:prstGeom>
          <a:noFill/>
          <a:ln>
            <a:noFill/>
          </a:ln>
        </p:spPr>
      </p:pic>
      <p:sp>
        <p:nvSpPr>
          <p:cNvPr id="2301" name="Google Shape;2301;p56"/>
          <p:cNvSpPr txBox="1"/>
          <p:nvPr/>
        </p:nvSpPr>
        <p:spPr>
          <a:xfrm>
            <a:off x="5569007" y="604199"/>
            <a:ext cx="6024300" cy="407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Gracias por participar </a:t>
            </a:r>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ctr">
              <a:lnSpc>
                <a:spcPct val="107500"/>
              </a:lnSpc>
              <a:spcBef>
                <a:spcPts val="0"/>
              </a:spcBef>
              <a:spcAft>
                <a:spcPts val="0"/>
              </a:spcAft>
              <a:buNone/>
            </a:pPr>
            <a:r>
              <a:rPr lang="en-US" sz="2400">
                <a:solidFill>
                  <a:schemeClr val="lt1"/>
                </a:solidFill>
                <a:latin typeface="Calibri"/>
                <a:ea typeface="Calibri"/>
                <a:cs typeface="Calibri"/>
                <a:sym typeface="Calibri"/>
              </a:rPr>
              <a:t>Esperamos que este módulo haya enriquecido tus conocimientos y perfeccionado tu práctica.</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Gracias por su compromiso con una hostelería inteligente, sostenible y centrada en las personas.  Aplique estos conocimientos a su trabajo, lidere con ética y empatía, y deje que la tecnología sirva a las personas con esmero.</a:t>
            </a:r>
            <a:endParaRPr sz="24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CA5A49C-3D45-4F75-B5DA-D4A9D1C80278}"/>
</file>

<file path=customXml/itemProps2.xml><?xml version="1.0" encoding="utf-8"?>
<ds:datastoreItem xmlns:ds="http://schemas.openxmlformats.org/officeDocument/2006/customXml" ds:itemID="{61A68959-3DE0-4DD6-BF71-0E8D77F4F745}"/>
</file>

<file path=customXml/itemProps3.xml><?xml version="1.0" encoding="utf-8"?>
<ds:datastoreItem xmlns:ds="http://schemas.openxmlformats.org/officeDocument/2006/customXml" ds:itemID="{1216021D-57FE-4227-AF4D-E55601836562}"/>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dcterms:created xsi:type="dcterms:W3CDTF">2022-05-09T10:29:33Z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